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7" r:id="rId9"/>
    <p:sldId id="286" r:id="rId10"/>
    <p:sldId id="288" r:id="rId11"/>
    <p:sldId id="289" r:id="rId12"/>
    <p:sldId id="290" r:id="rId13"/>
    <p:sldId id="294" r:id="rId14"/>
    <p:sldId id="292" r:id="rId15"/>
    <p:sldId id="293" r:id="rId16"/>
    <p:sldId id="295" r:id="rId17"/>
    <p:sldId id="291" r:id="rId18"/>
    <p:sldId id="296" r:id="rId19"/>
    <p:sldId id="297" r:id="rId20"/>
    <p:sldId id="298" r:id="rId21"/>
    <p:sldId id="299" r:id="rId22"/>
    <p:sldId id="300" r:id="rId23"/>
    <p:sldId id="317" r:id="rId24"/>
    <p:sldId id="30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D2D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18" autoAdjust="0"/>
    <p:restoredTop sz="95724" autoAdjust="0"/>
  </p:normalViewPr>
  <p:slideViewPr>
    <p:cSldViewPr snapToGrid="0">
      <p:cViewPr>
        <p:scale>
          <a:sx n="25" d="100"/>
          <a:sy n="25" d="100"/>
        </p:scale>
        <p:origin x="2154" y="1638"/>
      </p:cViewPr>
      <p:guideLst>
        <p:guide pos="3840"/>
        <p:guide orient="horz" pos="2160"/>
        <p:guide pos="642"/>
        <p:guide pos="703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7C35C-B35B-414F-B405-CBAFEEE2CA25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8C7E6-6C24-4EC2-8B3E-F739288BB4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78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23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86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253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63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757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612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673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32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489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5653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32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5527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118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466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418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 板网 唯一访问网址 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31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697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84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0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63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004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84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C7E6-6C24-4EC2-8B3E-F739288BB4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5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对角圆角 18">
            <a:extLst>
              <a:ext uri="{FF2B5EF4-FFF2-40B4-BE49-F238E27FC236}">
                <a16:creationId xmlns:a16="http://schemas.microsoft.com/office/drawing/2014/main" id="{19668A4F-69F9-F7EC-79DC-2BF484E73E43}"/>
              </a:ext>
            </a:extLst>
          </p:cNvPr>
          <p:cNvSpPr/>
          <p:nvPr userDrawn="1"/>
        </p:nvSpPr>
        <p:spPr>
          <a:xfrm>
            <a:off x="493487" y="827766"/>
            <a:ext cx="11146970" cy="5405664"/>
          </a:xfrm>
          <a:prstGeom prst="round2DiagRect">
            <a:avLst>
              <a:gd name="adj1" fmla="val 20095"/>
              <a:gd name="adj2" fmla="val 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图形 37">
            <a:extLst>
              <a:ext uri="{FF2B5EF4-FFF2-40B4-BE49-F238E27FC236}">
                <a16:creationId xmlns:a16="http://schemas.microsoft.com/office/drawing/2014/main" id="{353E5055-4AEA-4818-770C-B071AF2E2737}"/>
              </a:ext>
            </a:extLst>
          </p:cNvPr>
          <p:cNvGrpSpPr/>
          <p:nvPr userDrawn="1"/>
        </p:nvGrpSpPr>
        <p:grpSpPr>
          <a:xfrm rot="5400000">
            <a:off x="208811" y="-240002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A28DE23-B7B4-4588-44D5-AC47AF40AC2E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FDEFF94-A961-CAF3-C4E1-0B0152906745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91EF3B9-147A-9519-EC71-6938804387A1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BD326C7-98D3-1F3E-34A7-F87AA8EDF07D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B8ECBF2-F9F6-4392-6ACB-CC0AFACEA8C4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69A3152-DB67-BE94-B5EC-2C2C03BFEB97}"/>
              </a:ext>
            </a:extLst>
          </p:cNvPr>
          <p:cNvSpPr/>
          <p:nvPr userDrawn="1"/>
        </p:nvSpPr>
        <p:spPr>
          <a:xfrm>
            <a:off x="11368609" y="4312765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7EDCBE5-44EF-8466-92B8-95B95084D1BE}"/>
              </a:ext>
            </a:extLst>
          </p:cNvPr>
          <p:cNvGrpSpPr/>
          <p:nvPr userDrawn="1"/>
        </p:nvGrpSpPr>
        <p:grpSpPr>
          <a:xfrm rot="8450423">
            <a:off x="9011354" y="5905411"/>
            <a:ext cx="694590" cy="654986"/>
            <a:chOff x="12689944" y="-3049606"/>
            <a:chExt cx="335755" cy="316611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E48BD38-0667-6C33-0D12-6B70284A8376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BDA7568-06AC-7112-B6F7-5B8CFA217C29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B43D26F5-5E5D-5427-C71C-9152FCFA896C}"/>
              </a:ext>
            </a:extLst>
          </p:cNvPr>
          <p:cNvSpPr/>
          <p:nvPr userDrawn="1"/>
        </p:nvSpPr>
        <p:spPr>
          <a:xfrm>
            <a:off x="11139123" y="5831082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C31F5E0-0D0A-AF3D-A130-21E6614D2022}"/>
              </a:ext>
            </a:extLst>
          </p:cNvPr>
          <p:cNvSpPr/>
          <p:nvPr userDrawn="1"/>
        </p:nvSpPr>
        <p:spPr>
          <a:xfrm>
            <a:off x="9903030" y="5612493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9E187D5-7405-7880-F5B7-A365F917BDF0}"/>
              </a:ext>
            </a:extLst>
          </p:cNvPr>
          <p:cNvSpPr/>
          <p:nvPr userDrawn="1"/>
        </p:nvSpPr>
        <p:spPr>
          <a:xfrm>
            <a:off x="0" y="3834034"/>
            <a:ext cx="12192000" cy="3023966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103A9C-11FC-B954-23F1-D7536BD4A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361438"/>
            <a:ext cx="3683839" cy="82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93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矩形: 圆角 427">
            <a:extLst>
              <a:ext uri="{FF2B5EF4-FFF2-40B4-BE49-F238E27FC236}">
                <a16:creationId xmlns:a16="http://schemas.microsoft.com/office/drawing/2014/main" id="{4F7A913B-0B30-8404-C926-4EFEFF8F76F8}"/>
              </a:ext>
            </a:extLst>
          </p:cNvPr>
          <p:cNvSpPr/>
          <p:nvPr/>
        </p:nvSpPr>
        <p:spPr>
          <a:xfrm>
            <a:off x="6823403" y="3755417"/>
            <a:ext cx="4268303" cy="444500"/>
          </a:xfrm>
          <a:prstGeom prst="roundRect">
            <a:avLst>
              <a:gd name="adj" fmla="val 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D5F36961-7B01-8A37-1DC0-C4C767B0E17D}"/>
              </a:ext>
            </a:extLst>
          </p:cNvPr>
          <p:cNvSpPr/>
          <p:nvPr/>
        </p:nvSpPr>
        <p:spPr>
          <a:xfrm>
            <a:off x="1638299" y="1149350"/>
            <a:ext cx="3248440" cy="4559300"/>
          </a:xfrm>
          <a:prstGeom prst="round2DiagRect">
            <a:avLst>
              <a:gd name="adj1" fmla="val 42221"/>
              <a:gd name="adj2" fmla="val 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-1187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id="{C6D3298B-5954-AFBE-7C22-E840295F08BC}"/>
              </a:ext>
            </a:extLst>
          </p:cNvPr>
          <p:cNvSpPr/>
          <p:nvPr/>
        </p:nvSpPr>
        <p:spPr>
          <a:xfrm>
            <a:off x="1423782" y="908050"/>
            <a:ext cx="3248440" cy="4559300"/>
          </a:xfrm>
          <a:prstGeom prst="round2DiagRect">
            <a:avLst>
              <a:gd name="adj1" fmla="val 42221"/>
              <a:gd name="adj2" fmla="val 0"/>
            </a:avLst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A493A50B-519E-1730-F83B-291045F44E29}"/>
              </a:ext>
            </a:extLst>
          </p:cNvPr>
          <p:cNvSpPr/>
          <p:nvPr/>
        </p:nvSpPr>
        <p:spPr>
          <a:xfrm rot="19624746">
            <a:off x="-25400" y="3098800"/>
            <a:ext cx="6159500" cy="1244600"/>
          </a:xfrm>
          <a:prstGeom prst="arc">
            <a:avLst>
              <a:gd name="adj1" fmla="val 21095560"/>
              <a:gd name="adj2" fmla="val 12138748"/>
            </a:avLst>
          </a:prstGeom>
          <a:ln w="38100"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缺角矩形 29">
            <a:extLst>
              <a:ext uri="{FF2B5EF4-FFF2-40B4-BE49-F238E27FC236}">
                <a16:creationId xmlns:a16="http://schemas.microsoft.com/office/drawing/2014/main" id="{CF68EEF8-184D-5086-EC59-D5ECAA834BF1}"/>
              </a:ext>
            </a:extLst>
          </p:cNvPr>
          <p:cNvSpPr/>
          <p:nvPr/>
        </p:nvSpPr>
        <p:spPr>
          <a:xfrm>
            <a:off x="730252" y="5626100"/>
            <a:ext cx="429034" cy="429034"/>
          </a:xfrm>
          <a:prstGeom prst="plaque">
            <a:avLst>
              <a:gd name="adj" fmla="val 5000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缺角矩形 28">
            <a:extLst>
              <a:ext uri="{FF2B5EF4-FFF2-40B4-BE49-F238E27FC236}">
                <a16:creationId xmlns:a16="http://schemas.microsoft.com/office/drawing/2014/main" id="{547335B0-E91F-C88D-04ED-E98BEBFC1596}"/>
              </a:ext>
            </a:extLst>
          </p:cNvPr>
          <p:cNvSpPr/>
          <p:nvPr/>
        </p:nvSpPr>
        <p:spPr>
          <a:xfrm>
            <a:off x="4996934" y="2165350"/>
            <a:ext cx="870638" cy="870638"/>
          </a:xfrm>
          <a:prstGeom prst="plaque">
            <a:avLst>
              <a:gd name="adj" fmla="val 5000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5652871" y="5450114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08BA73F-BEB7-A859-E60B-E9130587C429}"/>
              </a:ext>
            </a:extLst>
          </p:cNvPr>
          <p:cNvSpPr txBox="1"/>
          <p:nvPr/>
        </p:nvSpPr>
        <p:spPr>
          <a:xfrm>
            <a:off x="6394105" y="2277503"/>
            <a:ext cx="4807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简约商务通用</a:t>
            </a:r>
            <a:r>
              <a:rPr lang="en-US" altLang="zh-CN" sz="36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PPT</a:t>
            </a:r>
            <a:r>
              <a:rPr lang="zh-CN" altLang="en-US" sz="36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模板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2F5B36C-2D6C-C277-41C8-91B76DD9B33B}"/>
              </a:ext>
            </a:extLst>
          </p:cNvPr>
          <p:cNvSpPr txBox="1"/>
          <p:nvPr/>
        </p:nvSpPr>
        <p:spPr>
          <a:xfrm>
            <a:off x="7270616" y="3023288"/>
            <a:ext cx="3855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BUSINESS PPT TEMPLATE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9861842" y="4692157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6734629" y="3715657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2" name="组合 411">
            <a:extLst>
              <a:ext uri="{FF2B5EF4-FFF2-40B4-BE49-F238E27FC236}">
                <a16:creationId xmlns:a16="http://schemas.microsoft.com/office/drawing/2014/main" id="{DE6CB5C0-0D37-E1BB-E9B8-480DFC5FE787}"/>
              </a:ext>
            </a:extLst>
          </p:cNvPr>
          <p:cNvGrpSpPr/>
          <p:nvPr/>
        </p:nvGrpSpPr>
        <p:grpSpPr>
          <a:xfrm>
            <a:off x="6920286" y="3807830"/>
            <a:ext cx="4171420" cy="342544"/>
            <a:chOff x="4289813" y="5868701"/>
            <a:chExt cx="3506137" cy="342544"/>
          </a:xfrm>
        </p:grpSpPr>
        <p:sp>
          <p:nvSpPr>
            <p:cNvPr id="413" name="文本框 412">
              <a:extLst>
                <a:ext uri="{FF2B5EF4-FFF2-40B4-BE49-F238E27FC236}">
                  <a16:creationId xmlns:a16="http://schemas.microsoft.com/office/drawing/2014/main" id="{B5D9CDAD-AE88-DB23-5E10-FCF6BF07F056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14" name="文本框 413">
              <a:extLst>
                <a:ext uri="{FF2B5EF4-FFF2-40B4-BE49-F238E27FC236}">
                  <a16:creationId xmlns:a16="http://schemas.microsoft.com/office/drawing/2014/main" id="{58EB2DE0-D451-D8A2-B258-8A1FEC1E77C0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2023.03.28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27" name="组合 426">
            <a:extLst>
              <a:ext uri="{FF2B5EF4-FFF2-40B4-BE49-F238E27FC236}">
                <a16:creationId xmlns:a16="http://schemas.microsoft.com/office/drawing/2014/main" id="{FCFACAAB-0267-AE6C-ACB0-BA14CCA95CC1}"/>
              </a:ext>
            </a:extLst>
          </p:cNvPr>
          <p:cNvGrpSpPr/>
          <p:nvPr/>
        </p:nvGrpSpPr>
        <p:grpSpPr>
          <a:xfrm>
            <a:off x="8538866" y="1585134"/>
            <a:ext cx="2552841" cy="647259"/>
            <a:chOff x="8957004" y="1585134"/>
            <a:chExt cx="2552841" cy="647259"/>
          </a:xfrm>
        </p:grpSpPr>
        <p:grpSp>
          <p:nvGrpSpPr>
            <p:cNvPr id="417" name="组合 416">
              <a:extLst>
                <a:ext uri="{FF2B5EF4-FFF2-40B4-BE49-F238E27FC236}">
                  <a16:creationId xmlns:a16="http://schemas.microsoft.com/office/drawing/2014/main" id="{F7882336-E037-F5E3-16C7-BFF139BE88D0}"/>
                </a:ext>
              </a:extLst>
            </p:cNvPr>
            <p:cNvGrpSpPr/>
            <p:nvPr/>
          </p:nvGrpSpPr>
          <p:grpSpPr>
            <a:xfrm>
              <a:off x="8957004" y="1585134"/>
              <a:ext cx="638316" cy="647259"/>
              <a:chOff x="8957004" y="1585134"/>
              <a:chExt cx="638316" cy="647259"/>
            </a:xfrm>
          </p:grpSpPr>
          <p:sp>
            <p:nvSpPr>
              <p:cNvPr id="415" name="椭圆 414">
                <a:extLst>
                  <a:ext uri="{FF2B5EF4-FFF2-40B4-BE49-F238E27FC236}">
                    <a16:creationId xmlns:a16="http://schemas.microsoft.com/office/drawing/2014/main" id="{8A651DDC-393C-5100-2F27-12E93528DDB7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文本框 415">
                <a:extLst>
                  <a:ext uri="{FF2B5EF4-FFF2-40B4-BE49-F238E27FC236}">
                    <a16:creationId xmlns:a16="http://schemas.microsoft.com/office/drawing/2014/main" id="{19EB9D96-A782-C344-462C-B2B9C009137D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时</a:t>
                </a:r>
              </a:p>
            </p:txBody>
          </p:sp>
        </p:grpSp>
        <p:grpSp>
          <p:nvGrpSpPr>
            <p:cNvPr id="418" name="组合 417">
              <a:extLst>
                <a:ext uri="{FF2B5EF4-FFF2-40B4-BE49-F238E27FC236}">
                  <a16:creationId xmlns:a16="http://schemas.microsoft.com/office/drawing/2014/main" id="{A74A42B9-0750-2EB9-F50A-167BB86C1F18}"/>
                </a:ext>
              </a:extLst>
            </p:cNvPr>
            <p:cNvGrpSpPr/>
            <p:nvPr/>
          </p:nvGrpSpPr>
          <p:grpSpPr>
            <a:xfrm>
              <a:off x="9595179" y="1585134"/>
              <a:ext cx="638316" cy="647259"/>
              <a:chOff x="8957004" y="1585134"/>
              <a:chExt cx="638316" cy="647259"/>
            </a:xfrm>
          </p:grpSpPr>
          <p:sp>
            <p:nvSpPr>
              <p:cNvPr id="419" name="椭圆 418">
                <a:extLst>
                  <a:ext uri="{FF2B5EF4-FFF2-40B4-BE49-F238E27FC236}">
                    <a16:creationId xmlns:a16="http://schemas.microsoft.com/office/drawing/2014/main" id="{1FE3E45A-ADD1-CE93-65E1-1379BE650615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0" name="文本框 419">
                <a:extLst>
                  <a:ext uri="{FF2B5EF4-FFF2-40B4-BE49-F238E27FC236}">
                    <a16:creationId xmlns:a16="http://schemas.microsoft.com/office/drawing/2014/main" id="{E0B427C7-D6B1-785C-3573-916B5EDF10A2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尚</a:t>
                </a:r>
              </a:p>
            </p:txBody>
          </p:sp>
        </p:grpSp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id="{5999EF33-1FC7-91DC-0DE2-E5011FE28060}"/>
                </a:ext>
              </a:extLst>
            </p:cNvPr>
            <p:cNvGrpSpPr/>
            <p:nvPr/>
          </p:nvGrpSpPr>
          <p:grpSpPr>
            <a:xfrm>
              <a:off x="10233354" y="1585134"/>
              <a:ext cx="638316" cy="647259"/>
              <a:chOff x="8957004" y="1585134"/>
              <a:chExt cx="638316" cy="647259"/>
            </a:xfrm>
          </p:grpSpPr>
          <p:sp>
            <p:nvSpPr>
              <p:cNvPr id="422" name="椭圆 421">
                <a:extLst>
                  <a:ext uri="{FF2B5EF4-FFF2-40B4-BE49-F238E27FC236}">
                    <a16:creationId xmlns:a16="http://schemas.microsoft.com/office/drawing/2014/main" id="{9F3ADD74-48A4-095D-3B04-58E8A2409456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3" name="文本框 422">
                <a:extLst>
                  <a:ext uri="{FF2B5EF4-FFF2-40B4-BE49-F238E27FC236}">
                    <a16:creationId xmlns:a16="http://schemas.microsoft.com/office/drawing/2014/main" id="{ABC51D00-7CEC-8626-DE56-8CA624C28DD4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几</a:t>
                </a:r>
              </a:p>
            </p:txBody>
          </p:sp>
        </p:grpSp>
        <p:grpSp>
          <p:nvGrpSpPr>
            <p:cNvPr id="424" name="组合 423">
              <a:extLst>
                <a:ext uri="{FF2B5EF4-FFF2-40B4-BE49-F238E27FC236}">
                  <a16:creationId xmlns:a16="http://schemas.microsoft.com/office/drawing/2014/main" id="{AC25A9BB-67A3-C803-2C4C-A4D805F29ABE}"/>
                </a:ext>
              </a:extLst>
            </p:cNvPr>
            <p:cNvGrpSpPr/>
            <p:nvPr/>
          </p:nvGrpSpPr>
          <p:grpSpPr>
            <a:xfrm>
              <a:off x="10871529" y="1585134"/>
              <a:ext cx="638316" cy="647259"/>
              <a:chOff x="8957004" y="1585134"/>
              <a:chExt cx="638316" cy="647259"/>
            </a:xfrm>
          </p:grpSpPr>
          <p:sp>
            <p:nvSpPr>
              <p:cNvPr id="425" name="椭圆 424">
                <a:extLst>
                  <a:ext uri="{FF2B5EF4-FFF2-40B4-BE49-F238E27FC236}">
                    <a16:creationId xmlns:a16="http://schemas.microsoft.com/office/drawing/2014/main" id="{F676BD4F-6F87-FC44-BA8E-FCC1CDBB667C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6" name="文本框 425">
                <a:extLst>
                  <a:ext uri="{FF2B5EF4-FFF2-40B4-BE49-F238E27FC236}">
                    <a16:creationId xmlns:a16="http://schemas.microsoft.com/office/drawing/2014/main" id="{04C4F830-62D0-169D-4A30-66961B441095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何</a:t>
                </a:r>
              </a:p>
            </p:txBody>
          </p:sp>
        </p:grpSp>
      </p:grp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>
            <a:extLst>
              <a:ext uri="{FF2B5EF4-FFF2-40B4-BE49-F238E27FC236}">
                <a16:creationId xmlns:a16="http://schemas.microsoft.com/office/drawing/2014/main" id="{5064A687-B89A-976C-2EB3-482BF479ED2D}"/>
              </a:ext>
            </a:extLst>
          </p:cNvPr>
          <p:cNvGrpSpPr/>
          <p:nvPr/>
        </p:nvGrpSpPr>
        <p:grpSpPr>
          <a:xfrm rot="8450423">
            <a:off x="6588935" y="709554"/>
            <a:ext cx="450722" cy="425023"/>
            <a:chOff x="12689944" y="-3049606"/>
            <a:chExt cx="335755" cy="316611"/>
          </a:xfrm>
        </p:grpSpPr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4B7F0387-A884-0BDC-C3A5-14A0D32C0A45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1D2CE1C6-3899-ADAD-2525-916CA6F6A07C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97D73BF6-5B6E-D958-3A78-B0A663A8874D}"/>
              </a:ext>
            </a:extLst>
          </p:cNvPr>
          <p:cNvSpPr/>
          <p:nvPr/>
        </p:nvSpPr>
        <p:spPr>
          <a:xfrm rot="2700000">
            <a:off x="1896988" y="1751207"/>
            <a:ext cx="1969477" cy="1969477"/>
          </a:xfrm>
          <a:prstGeom prst="roundRect">
            <a:avLst/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6A19170-7063-A78C-EAED-F9D99C4977F9}"/>
              </a:ext>
            </a:extLst>
          </p:cNvPr>
          <p:cNvSpPr/>
          <p:nvPr/>
        </p:nvSpPr>
        <p:spPr>
          <a:xfrm rot="2700000">
            <a:off x="1599804" y="1751206"/>
            <a:ext cx="1969477" cy="196947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CC3CC7C-4352-70F7-D2B3-714CA49646F2}"/>
              </a:ext>
            </a:extLst>
          </p:cNvPr>
          <p:cNvGrpSpPr/>
          <p:nvPr/>
        </p:nvGrpSpPr>
        <p:grpSpPr>
          <a:xfrm>
            <a:off x="1251041" y="4285135"/>
            <a:ext cx="2667001" cy="1229551"/>
            <a:chOff x="444500" y="1856096"/>
            <a:chExt cx="2667001" cy="122955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F0A31F9-1206-F20A-F733-B96ECC708064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0E93BA0-85AF-D909-72CF-C1257DE2514E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D1FB6B1-C888-D94A-BAED-966FEB38E7B1}"/>
              </a:ext>
            </a:extLst>
          </p:cNvPr>
          <p:cNvSpPr/>
          <p:nvPr/>
        </p:nvSpPr>
        <p:spPr>
          <a:xfrm rot="2700000">
            <a:off x="5276618" y="1751207"/>
            <a:ext cx="1969477" cy="1969477"/>
          </a:xfrm>
          <a:prstGeom prst="roundRect">
            <a:avLst/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92DE3D4-F684-9613-28CF-EF80A16141DC}"/>
              </a:ext>
            </a:extLst>
          </p:cNvPr>
          <p:cNvSpPr/>
          <p:nvPr/>
        </p:nvSpPr>
        <p:spPr>
          <a:xfrm rot="2700000">
            <a:off x="4979434" y="1751206"/>
            <a:ext cx="1969477" cy="1969477"/>
          </a:xfrm>
          <a:prstGeom prst="roundRect">
            <a:avLst/>
          </a:prstGeom>
          <a:blipFill dpi="0" rotWithShape="0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9EF24B5-FE9C-A1DD-EDFD-52E19D5D447E}"/>
              </a:ext>
            </a:extLst>
          </p:cNvPr>
          <p:cNvGrpSpPr/>
          <p:nvPr/>
        </p:nvGrpSpPr>
        <p:grpSpPr>
          <a:xfrm>
            <a:off x="4630671" y="4285135"/>
            <a:ext cx="2667001" cy="1229551"/>
            <a:chOff x="444500" y="1856096"/>
            <a:chExt cx="2667001" cy="122955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7797214-A50C-443A-EC65-BFC255840D8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6A4BA2B-AD59-7D55-D239-1E0CED391629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8F288AE-8448-B073-2AF9-3CF66C4B403E}"/>
              </a:ext>
            </a:extLst>
          </p:cNvPr>
          <p:cNvSpPr/>
          <p:nvPr/>
        </p:nvSpPr>
        <p:spPr>
          <a:xfrm rot="2700000">
            <a:off x="8656248" y="1751207"/>
            <a:ext cx="1969477" cy="1969477"/>
          </a:xfrm>
          <a:prstGeom prst="roundRect">
            <a:avLst/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DB4152D-FD4D-AD3A-C026-7F5B4D43022A}"/>
              </a:ext>
            </a:extLst>
          </p:cNvPr>
          <p:cNvSpPr/>
          <p:nvPr/>
        </p:nvSpPr>
        <p:spPr>
          <a:xfrm rot="2700000">
            <a:off x="8359064" y="1751206"/>
            <a:ext cx="1969477" cy="1969477"/>
          </a:xfrm>
          <a:prstGeom prst="roundRect">
            <a:avLst/>
          </a:prstGeom>
          <a:blipFill dpi="0" rotWithShape="0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C02240C-A7D3-4D1A-1DA6-99262B307FEB}"/>
              </a:ext>
            </a:extLst>
          </p:cNvPr>
          <p:cNvGrpSpPr/>
          <p:nvPr/>
        </p:nvGrpSpPr>
        <p:grpSpPr>
          <a:xfrm>
            <a:off x="8010301" y="4285135"/>
            <a:ext cx="2667001" cy="1229551"/>
            <a:chOff x="444500" y="1856096"/>
            <a:chExt cx="2667001" cy="122955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C2047BD-1BD2-2F84-EAB1-A425C4661CC3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6BEF45-4F6E-E3BB-BDF2-1533BABCFC24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5285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80B405FD-4C78-831F-10AC-B13F238DCB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6293" y="1510991"/>
            <a:ext cx="2719419" cy="4397475"/>
            <a:chOff x="36" y="41"/>
            <a:chExt cx="3481" cy="5629"/>
          </a:xfrm>
          <a:solidFill>
            <a:schemeClr val="bg1">
              <a:lumMod val="95000"/>
            </a:schemeClr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1841FBB-43ED-C675-1A1B-A88FDE07C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4711"/>
              <a:ext cx="1223" cy="738"/>
            </a:xfrm>
            <a:custGeom>
              <a:avLst/>
              <a:gdLst>
                <a:gd name="T0" fmla="*/ 0 w 281"/>
                <a:gd name="T1" fmla="*/ 0 h 170"/>
                <a:gd name="T2" fmla="*/ 0 w 281"/>
                <a:gd name="T3" fmla="*/ 148 h 170"/>
                <a:gd name="T4" fmla="*/ 141 w 281"/>
                <a:gd name="T5" fmla="*/ 170 h 170"/>
                <a:gd name="T6" fmla="*/ 281 w 281"/>
                <a:gd name="T7" fmla="*/ 148 h 170"/>
                <a:gd name="T8" fmla="*/ 281 w 28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70">
                  <a:moveTo>
                    <a:pt x="0" y="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75" y="170"/>
                    <a:pt x="141" y="170"/>
                  </a:cubicBezTo>
                  <a:cubicBezTo>
                    <a:pt x="207" y="170"/>
                    <a:pt x="281" y="148"/>
                    <a:pt x="281" y="148"/>
                  </a:cubicBezTo>
                  <a:cubicBezTo>
                    <a:pt x="281" y="0"/>
                    <a:pt x="281" y="0"/>
                    <a:pt x="281" y="0"/>
                  </a:cubicBezTo>
                </a:path>
              </a:pathLst>
            </a:custGeom>
            <a:grpFill/>
            <a:ln w="4127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D0BA9FE6-D915-AE2E-AB74-6ED2B5569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5354"/>
              <a:ext cx="1223" cy="95"/>
            </a:xfrm>
            <a:custGeom>
              <a:avLst/>
              <a:gdLst>
                <a:gd name="T0" fmla="*/ 0 w 281"/>
                <a:gd name="T1" fmla="*/ 0 h 22"/>
                <a:gd name="T2" fmla="*/ 141 w 281"/>
                <a:gd name="T3" fmla="*/ 22 h 22"/>
                <a:gd name="T4" fmla="*/ 281 w 281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1" h="22">
                  <a:moveTo>
                    <a:pt x="0" y="0"/>
                  </a:moveTo>
                  <a:cubicBezTo>
                    <a:pt x="0" y="0"/>
                    <a:pt x="75" y="22"/>
                    <a:pt x="141" y="22"/>
                  </a:cubicBezTo>
                  <a:cubicBezTo>
                    <a:pt x="207" y="22"/>
                    <a:pt x="281" y="0"/>
                    <a:pt x="281" y="0"/>
                  </a:cubicBezTo>
                </a:path>
              </a:pathLst>
            </a:custGeom>
            <a:grpFill/>
            <a:ln w="4127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AA823FCA-9F9D-8A2C-8011-764DC815C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5145"/>
              <a:ext cx="1223" cy="96"/>
            </a:xfrm>
            <a:custGeom>
              <a:avLst/>
              <a:gdLst>
                <a:gd name="T0" fmla="*/ 0 w 281"/>
                <a:gd name="T1" fmla="*/ 0 h 22"/>
                <a:gd name="T2" fmla="*/ 141 w 281"/>
                <a:gd name="T3" fmla="*/ 22 h 22"/>
                <a:gd name="T4" fmla="*/ 281 w 281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1" h="22">
                  <a:moveTo>
                    <a:pt x="0" y="0"/>
                  </a:moveTo>
                  <a:cubicBezTo>
                    <a:pt x="0" y="0"/>
                    <a:pt x="75" y="22"/>
                    <a:pt x="141" y="22"/>
                  </a:cubicBezTo>
                  <a:cubicBezTo>
                    <a:pt x="207" y="22"/>
                    <a:pt x="281" y="0"/>
                    <a:pt x="281" y="0"/>
                  </a:cubicBezTo>
                </a:path>
              </a:pathLst>
            </a:custGeom>
            <a:grpFill/>
            <a:ln w="4127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C6FC599E-B925-1ED8-855F-73862391F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4933"/>
              <a:ext cx="1223" cy="95"/>
            </a:xfrm>
            <a:custGeom>
              <a:avLst/>
              <a:gdLst>
                <a:gd name="T0" fmla="*/ 0 w 281"/>
                <a:gd name="T1" fmla="*/ 0 h 22"/>
                <a:gd name="T2" fmla="*/ 141 w 281"/>
                <a:gd name="T3" fmla="*/ 22 h 22"/>
                <a:gd name="T4" fmla="*/ 281 w 281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1" h="22">
                  <a:moveTo>
                    <a:pt x="0" y="0"/>
                  </a:moveTo>
                  <a:cubicBezTo>
                    <a:pt x="0" y="0"/>
                    <a:pt x="75" y="22"/>
                    <a:pt x="141" y="22"/>
                  </a:cubicBezTo>
                  <a:cubicBezTo>
                    <a:pt x="207" y="22"/>
                    <a:pt x="281" y="0"/>
                    <a:pt x="281" y="0"/>
                  </a:cubicBezTo>
                </a:path>
              </a:pathLst>
            </a:custGeom>
            <a:grpFill/>
            <a:ln w="4127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5B3EB621-0BAD-A054-540C-EBE6F5370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4" y="5401"/>
              <a:ext cx="840" cy="269"/>
            </a:xfrm>
            <a:custGeom>
              <a:avLst/>
              <a:gdLst>
                <a:gd name="T0" fmla="*/ 0 w 193"/>
                <a:gd name="T1" fmla="*/ 0 h 62"/>
                <a:gd name="T2" fmla="*/ 97 w 193"/>
                <a:gd name="T3" fmla="*/ 62 h 62"/>
                <a:gd name="T4" fmla="*/ 193 w 193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3" h="62">
                  <a:moveTo>
                    <a:pt x="0" y="0"/>
                  </a:moveTo>
                  <a:cubicBezTo>
                    <a:pt x="0" y="0"/>
                    <a:pt x="13" y="62"/>
                    <a:pt x="97" y="62"/>
                  </a:cubicBezTo>
                  <a:cubicBezTo>
                    <a:pt x="180" y="62"/>
                    <a:pt x="193" y="0"/>
                    <a:pt x="193" y="0"/>
                  </a:cubicBezTo>
                </a:path>
              </a:pathLst>
            </a:custGeom>
            <a:grpFill/>
            <a:ln w="4127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F197178D-935B-8F71-310D-A80610CBE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41"/>
              <a:ext cx="3481" cy="4319"/>
            </a:xfrm>
            <a:custGeom>
              <a:avLst/>
              <a:gdLst>
                <a:gd name="T0" fmla="*/ 800 w 800"/>
                <a:gd name="T1" fmla="*/ 400 h 995"/>
                <a:gd name="T2" fmla="*/ 712 w 800"/>
                <a:gd name="T3" fmla="*/ 650 h 995"/>
                <a:gd name="T4" fmla="*/ 712 w 800"/>
                <a:gd name="T5" fmla="*/ 650 h 995"/>
                <a:gd name="T6" fmla="*/ 712 w 800"/>
                <a:gd name="T7" fmla="*/ 650 h 995"/>
                <a:gd name="T8" fmla="*/ 614 w 800"/>
                <a:gd name="T9" fmla="*/ 792 h 995"/>
                <a:gd name="T10" fmla="*/ 597 w 800"/>
                <a:gd name="T11" fmla="*/ 848 h 995"/>
                <a:gd name="T12" fmla="*/ 597 w 800"/>
                <a:gd name="T13" fmla="*/ 889 h 995"/>
                <a:gd name="T14" fmla="*/ 492 w 800"/>
                <a:gd name="T15" fmla="*/ 995 h 995"/>
                <a:gd name="T16" fmla="*/ 308 w 800"/>
                <a:gd name="T17" fmla="*/ 995 h 995"/>
                <a:gd name="T18" fmla="*/ 202 w 800"/>
                <a:gd name="T19" fmla="*/ 889 h 995"/>
                <a:gd name="T20" fmla="*/ 202 w 800"/>
                <a:gd name="T21" fmla="*/ 848 h 995"/>
                <a:gd name="T22" fmla="*/ 186 w 800"/>
                <a:gd name="T23" fmla="*/ 792 h 995"/>
                <a:gd name="T24" fmla="*/ 88 w 800"/>
                <a:gd name="T25" fmla="*/ 650 h 995"/>
                <a:gd name="T26" fmla="*/ 87 w 800"/>
                <a:gd name="T27" fmla="*/ 650 h 995"/>
                <a:gd name="T28" fmla="*/ 87 w 800"/>
                <a:gd name="T29" fmla="*/ 650 h 995"/>
                <a:gd name="T30" fmla="*/ 0 w 800"/>
                <a:gd name="T31" fmla="*/ 400 h 995"/>
                <a:gd name="T32" fmla="*/ 400 w 800"/>
                <a:gd name="T33" fmla="*/ 0 h 995"/>
                <a:gd name="T34" fmla="*/ 800 w 800"/>
                <a:gd name="T35" fmla="*/ 40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0" h="995">
                  <a:moveTo>
                    <a:pt x="800" y="400"/>
                  </a:moveTo>
                  <a:cubicBezTo>
                    <a:pt x="800" y="495"/>
                    <a:pt x="767" y="582"/>
                    <a:pt x="712" y="650"/>
                  </a:cubicBezTo>
                  <a:cubicBezTo>
                    <a:pt x="712" y="650"/>
                    <a:pt x="712" y="650"/>
                    <a:pt x="712" y="650"/>
                  </a:cubicBezTo>
                  <a:cubicBezTo>
                    <a:pt x="712" y="650"/>
                    <a:pt x="712" y="650"/>
                    <a:pt x="712" y="650"/>
                  </a:cubicBezTo>
                  <a:cubicBezTo>
                    <a:pt x="710" y="653"/>
                    <a:pt x="657" y="724"/>
                    <a:pt x="614" y="792"/>
                  </a:cubicBezTo>
                  <a:cubicBezTo>
                    <a:pt x="603" y="808"/>
                    <a:pt x="597" y="828"/>
                    <a:pt x="597" y="848"/>
                  </a:cubicBezTo>
                  <a:cubicBezTo>
                    <a:pt x="597" y="889"/>
                    <a:pt x="597" y="889"/>
                    <a:pt x="597" y="889"/>
                  </a:cubicBezTo>
                  <a:cubicBezTo>
                    <a:pt x="597" y="948"/>
                    <a:pt x="550" y="995"/>
                    <a:pt x="492" y="995"/>
                  </a:cubicBezTo>
                  <a:cubicBezTo>
                    <a:pt x="308" y="995"/>
                    <a:pt x="308" y="995"/>
                    <a:pt x="308" y="995"/>
                  </a:cubicBezTo>
                  <a:cubicBezTo>
                    <a:pt x="249" y="995"/>
                    <a:pt x="202" y="948"/>
                    <a:pt x="202" y="889"/>
                  </a:cubicBezTo>
                  <a:cubicBezTo>
                    <a:pt x="202" y="848"/>
                    <a:pt x="202" y="848"/>
                    <a:pt x="202" y="848"/>
                  </a:cubicBezTo>
                  <a:cubicBezTo>
                    <a:pt x="202" y="828"/>
                    <a:pt x="196" y="808"/>
                    <a:pt x="186" y="792"/>
                  </a:cubicBezTo>
                  <a:cubicBezTo>
                    <a:pt x="143" y="724"/>
                    <a:pt x="90" y="654"/>
                    <a:pt x="88" y="650"/>
                  </a:cubicBezTo>
                  <a:cubicBezTo>
                    <a:pt x="88" y="650"/>
                    <a:pt x="87" y="650"/>
                    <a:pt x="87" y="650"/>
                  </a:cubicBezTo>
                  <a:cubicBezTo>
                    <a:pt x="87" y="650"/>
                    <a:pt x="87" y="650"/>
                    <a:pt x="87" y="650"/>
                  </a:cubicBezTo>
                  <a:cubicBezTo>
                    <a:pt x="32" y="582"/>
                    <a:pt x="0" y="495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  <a:close/>
                </a:path>
              </a:pathLst>
            </a:custGeom>
            <a:grpFill/>
            <a:ln w="11112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22C686A7-CF18-8292-6CF6-B9E040B6B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" y="4251"/>
              <a:ext cx="1397" cy="543"/>
            </a:xfrm>
            <a:custGeom>
              <a:avLst/>
              <a:gdLst>
                <a:gd name="T0" fmla="*/ 69 w 321"/>
                <a:gd name="T1" fmla="*/ 25 h 125"/>
                <a:gd name="T2" fmla="*/ 0 w 321"/>
                <a:gd name="T3" fmla="*/ 0 h 125"/>
                <a:gd name="T4" fmla="*/ 0 w 321"/>
                <a:gd name="T5" fmla="*/ 99 h 125"/>
                <a:gd name="T6" fmla="*/ 161 w 321"/>
                <a:gd name="T7" fmla="*/ 125 h 125"/>
                <a:gd name="T8" fmla="*/ 321 w 321"/>
                <a:gd name="T9" fmla="*/ 99 h 125"/>
                <a:gd name="T10" fmla="*/ 321 w 321"/>
                <a:gd name="T11" fmla="*/ 0 h 125"/>
                <a:gd name="T12" fmla="*/ 253 w 321"/>
                <a:gd name="T13" fmla="*/ 25 h 125"/>
                <a:gd name="T14" fmla="*/ 69 w 321"/>
                <a:gd name="T15" fmla="*/ 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125">
                  <a:moveTo>
                    <a:pt x="69" y="25"/>
                  </a:moveTo>
                  <a:cubicBezTo>
                    <a:pt x="43" y="25"/>
                    <a:pt x="19" y="15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58" y="125"/>
                    <a:pt x="161" y="125"/>
                  </a:cubicBezTo>
                  <a:cubicBezTo>
                    <a:pt x="264" y="125"/>
                    <a:pt x="321" y="99"/>
                    <a:pt x="321" y="99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03" y="15"/>
                    <a:pt x="279" y="25"/>
                    <a:pt x="253" y="25"/>
                  </a:cubicBezTo>
                  <a:lnTo>
                    <a:pt x="69" y="25"/>
                  </a:lnTo>
                  <a:close/>
                </a:path>
              </a:pathLst>
            </a:custGeom>
            <a:grpFill/>
            <a:ln w="41275" cap="flat">
              <a:solidFill>
                <a:srgbClr val="2D2D2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Oval 14">
            <a:extLst>
              <a:ext uri="{FF2B5EF4-FFF2-40B4-BE49-F238E27FC236}">
                <a16:creationId xmlns:a16="http://schemas.microsoft.com/office/drawing/2014/main" id="{54E010EE-C76B-B9DB-DA4B-98467055B4FF}"/>
              </a:ext>
            </a:extLst>
          </p:cNvPr>
          <p:cNvSpPr/>
          <p:nvPr/>
        </p:nvSpPr>
        <p:spPr>
          <a:xfrm>
            <a:off x="4983163" y="1337809"/>
            <a:ext cx="633412" cy="6334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6">
            <a:extLst>
              <a:ext uri="{FF2B5EF4-FFF2-40B4-BE49-F238E27FC236}">
                <a16:creationId xmlns:a16="http://schemas.microsoft.com/office/drawing/2014/main" id="{CC70D734-D944-977E-2188-E5191141B7BB}"/>
              </a:ext>
            </a:extLst>
          </p:cNvPr>
          <p:cNvSpPr/>
          <p:nvPr/>
        </p:nvSpPr>
        <p:spPr>
          <a:xfrm>
            <a:off x="6572250" y="1337809"/>
            <a:ext cx="633413" cy="6334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18">
            <a:extLst>
              <a:ext uri="{FF2B5EF4-FFF2-40B4-BE49-F238E27FC236}">
                <a16:creationId xmlns:a16="http://schemas.microsoft.com/office/drawing/2014/main" id="{E13680E6-87EC-45B9-CF72-E54221287C12}"/>
              </a:ext>
            </a:extLst>
          </p:cNvPr>
          <p:cNvSpPr/>
          <p:nvPr/>
        </p:nvSpPr>
        <p:spPr>
          <a:xfrm>
            <a:off x="4351338" y="2803071"/>
            <a:ext cx="631825" cy="6334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9">
            <a:extLst>
              <a:ext uri="{FF2B5EF4-FFF2-40B4-BE49-F238E27FC236}">
                <a16:creationId xmlns:a16="http://schemas.microsoft.com/office/drawing/2014/main" id="{700DEF3D-3FE9-8EC4-C22B-2E44DFBDD9B9}"/>
              </a:ext>
            </a:extLst>
          </p:cNvPr>
          <p:cNvSpPr/>
          <p:nvPr/>
        </p:nvSpPr>
        <p:spPr>
          <a:xfrm>
            <a:off x="7138988" y="2803071"/>
            <a:ext cx="633412" cy="6334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21">
            <a:extLst>
              <a:ext uri="{FF2B5EF4-FFF2-40B4-BE49-F238E27FC236}">
                <a16:creationId xmlns:a16="http://schemas.microsoft.com/office/drawing/2014/main" id="{C3361305-F2CE-825C-2ED1-CEEE5A5D7ACC}"/>
              </a:ext>
            </a:extLst>
          </p:cNvPr>
          <p:cNvSpPr/>
          <p:nvPr/>
        </p:nvSpPr>
        <p:spPr>
          <a:xfrm>
            <a:off x="4983163" y="4022271"/>
            <a:ext cx="633412" cy="63182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22">
            <a:extLst>
              <a:ext uri="{FF2B5EF4-FFF2-40B4-BE49-F238E27FC236}">
                <a16:creationId xmlns:a16="http://schemas.microsoft.com/office/drawing/2014/main" id="{B1F606F2-C20D-2750-870C-896DE9AB5DC3}"/>
              </a:ext>
            </a:extLst>
          </p:cNvPr>
          <p:cNvSpPr/>
          <p:nvPr/>
        </p:nvSpPr>
        <p:spPr>
          <a:xfrm>
            <a:off x="6572250" y="4022271"/>
            <a:ext cx="633413" cy="63182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0">
            <a:extLst>
              <a:ext uri="{FF2B5EF4-FFF2-40B4-BE49-F238E27FC236}">
                <a16:creationId xmlns:a16="http://schemas.microsoft.com/office/drawing/2014/main" id="{075E8B70-F70F-3110-0EBA-51E5F17E0E0F}"/>
              </a:ext>
            </a:extLst>
          </p:cNvPr>
          <p:cNvSpPr>
            <a:spLocks noEditPoints="1"/>
          </p:cNvSpPr>
          <p:nvPr/>
        </p:nvSpPr>
        <p:spPr bwMode="auto">
          <a:xfrm>
            <a:off x="4470400" y="2944359"/>
            <a:ext cx="401638" cy="304800"/>
          </a:xfrm>
          <a:custGeom>
            <a:avLst/>
            <a:gdLst>
              <a:gd name="T0" fmla="*/ 153 w 198"/>
              <a:gd name="T1" fmla="*/ 119 h 150"/>
              <a:gd name="T2" fmla="*/ 153 w 198"/>
              <a:gd name="T3" fmla="*/ 109 h 150"/>
              <a:gd name="T4" fmla="*/ 187 w 198"/>
              <a:gd name="T5" fmla="*/ 75 h 150"/>
              <a:gd name="T6" fmla="*/ 162 w 198"/>
              <a:gd name="T7" fmla="*/ 75 h 150"/>
              <a:gd name="T8" fmla="*/ 153 w 198"/>
              <a:gd name="T9" fmla="*/ 84 h 150"/>
              <a:gd name="T10" fmla="*/ 144 w 198"/>
              <a:gd name="T11" fmla="*/ 75 h 150"/>
              <a:gd name="T12" fmla="*/ 153 w 198"/>
              <a:gd name="T13" fmla="*/ 66 h 150"/>
              <a:gd name="T14" fmla="*/ 0 w 198"/>
              <a:gd name="T15" fmla="*/ 44 h 150"/>
              <a:gd name="T16" fmla="*/ 4 w 198"/>
              <a:gd name="T17" fmla="*/ 54 h 150"/>
              <a:gd name="T18" fmla="*/ 2 w 198"/>
              <a:gd name="T19" fmla="*/ 150 h 150"/>
              <a:gd name="T20" fmla="*/ 57 w 198"/>
              <a:gd name="T21" fmla="*/ 137 h 150"/>
              <a:gd name="T22" fmla="*/ 57 w 198"/>
              <a:gd name="T23" fmla="*/ 102 h 150"/>
              <a:gd name="T24" fmla="*/ 59 w 198"/>
              <a:gd name="T25" fmla="*/ 57 h 150"/>
              <a:gd name="T26" fmla="*/ 57 w 198"/>
              <a:gd name="T27" fmla="*/ 44 h 150"/>
              <a:gd name="T28" fmla="*/ 59 w 198"/>
              <a:gd name="T29" fmla="*/ 31 h 150"/>
              <a:gd name="T30" fmla="*/ 26 w 198"/>
              <a:gd name="T31" fmla="*/ 122 h 150"/>
              <a:gd name="T32" fmla="*/ 26 w 198"/>
              <a:gd name="T33" fmla="*/ 106 h 150"/>
              <a:gd name="T34" fmla="*/ 14 w 198"/>
              <a:gd name="T35" fmla="*/ 76 h 150"/>
              <a:gd name="T36" fmla="*/ 26 w 198"/>
              <a:gd name="T37" fmla="*/ 76 h 150"/>
              <a:gd name="T38" fmla="*/ 31 w 198"/>
              <a:gd name="T39" fmla="*/ 106 h 150"/>
              <a:gd name="T40" fmla="*/ 43 w 198"/>
              <a:gd name="T41" fmla="*/ 76 h 150"/>
              <a:gd name="T42" fmla="*/ 43 w 198"/>
              <a:gd name="T43" fmla="*/ 61 h 150"/>
              <a:gd name="T44" fmla="*/ 132 w 198"/>
              <a:gd name="T45" fmla="*/ 123 h 150"/>
              <a:gd name="T46" fmla="*/ 127 w 198"/>
              <a:gd name="T47" fmla="*/ 122 h 150"/>
              <a:gd name="T48" fmla="*/ 121 w 198"/>
              <a:gd name="T49" fmla="*/ 141 h 150"/>
              <a:gd name="T50" fmla="*/ 111 w 198"/>
              <a:gd name="T51" fmla="*/ 106 h 150"/>
              <a:gd name="T52" fmla="*/ 93 w 198"/>
              <a:gd name="T53" fmla="*/ 61 h 150"/>
              <a:gd name="T54" fmla="*/ 129 w 198"/>
              <a:gd name="T55" fmla="*/ 15 h 150"/>
              <a:gd name="T56" fmla="*/ 151 w 198"/>
              <a:gd name="T57" fmla="*/ 22 h 150"/>
              <a:gd name="T58" fmla="*/ 153 w 198"/>
              <a:gd name="T59" fmla="*/ 0 h 150"/>
              <a:gd name="T60" fmla="*/ 66 w 198"/>
              <a:gd name="T61" fmla="*/ 9 h 150"/>
              <a:gd name="T62" fmla="*/ 64 w 198"/>
              <a:gd name="T63" fmla="*/ 54 h 150"/>
              <a:gd name="T64" fmla="*/ 64 w 198"/>
              <a:gd name="T65" fmla="*/ 89 h 150"/>
              <a:gd name="T66" fmla="*/ 66 w 198"/>
              <a:gd name="T67" fmla="*/ 141 h 150"/>
              <a:gd name="T68" fmla="*/ 153 w 198"/>
              <a:gd name="T69" fmla="*/ 150 h 150"/>
              <a:gd name="T70" fmla="*/ 151 w 198"/>
              <a:gd name="T71" fmla="*/ 127 h 150"/>
              <a:gd name="T72" fmla="*/ 123 w 198"/>
              <a:gd name="T73" fmla="*/ 30 h 150"/>
              <a:gd name="T74" fmla="*/ 93 w 198"/>
              <a:gd name="T75" fmla="*/ 15 h 150"/>
              <a:gd name="T76" fmla="*/ 93 w 198"/>
              <a:gd name="T77" fmla="*/ 30 h 150"/>
              <a:gd name="T78" fmla="*/ 87 w 198"/>
              <a:gd name="T79" fmla="*/ 15 h 150"/>
              <a:gd name="T80" fmla="*/ 75 w 198"/>
              <a:gd name="T81" fmla="*/ 15 h 150"/>
              <a:gd name="T82" fmla="*/ 87 w 198"/>
              <a:gd name="T83" fmla="*/ 76 h 150"/>
              <a:gd name="T84" fmla="*/ 90 w 198"/>
              <a:gd name="T85" fmla="*/ 106 h 150"/>
              <a:gd name="T86" fmla="*/ 89 w 198"/>
              <a:gd name="T87" fmla="*/ 123 h 150"/>
              <a:gd name="T88" fmla="*/ 75 w 198"/>
              <a:gd name="T89" fmla="*/ 122 h 150"/>
              <a:gd name="T90" fmla="*/ 76 w 198"/>
              <a:gd name="T91" fmla="*/ 10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50">
                <a:moveTo>
                  <a:pt x="153" y="30"/>
                </a:moveTo>
                <a:cubicBezTo>
                  <a:pt x="128" y="30"/>
                  <a:pt x="108" y="50"/>
                  <a:pt x="108" y="75"/>
                </a:cubicBezTo>
                <a:cubicBezTo>
                  <a:pt x="108" y="99"/>
                  <a:pt x="128" y="119"/>
                  <a:pt x="153" y="119"/>
                </a:cubicBezTo>
                <a:cubicBezTo>
                  <a:pt x="178" y="119"/>
                  <a:pt x="198" y="99"/>
                  <a:pt x="198" y="75"/>
                </a:cubicBezTo>
                <a:cubicBezTo>
                  <a:pt x="198" y="50"/>
                  <a:pt x="178" y="30"/>
                  <a:pt x="153" y="30"/>
                </a:cubicBezTo>
                <a:moveTo>
                  <a:pt x="153" y="109"/>
                </a:moveTo>
                <a:cubicBezTo>
                  <a:pt x="134" y="109"/>
                  <a:pt x="119" y="93"/>
                  <a:pt x="119" y="75"/>
                </a:cubicBezTo>
                <a:cubicBezTo>
                  <a:pt x="119" y="56"/>
                  <a:pt x="134" y="41"/>
                  <a:pt x="153" y="41"/>
                </a:cubicBezTo>
                <a:cubicBezTo>
                  <a:pt x="172" y="41"/>
                  <a:pt x="187" y="56"/>
                  <a:pt x="187" y="75"/>
                </a:cubicBezTo>
                <a:cubicBezTo>
                  <a:pt x="187" y="93"/>
                  <a:pt x="172" y="109"/>
                  <a:pt x="153" y="109"/>
                </a:cubicBezTo>
                <a:moveTo>
                  <a:pt x="173" y="63"/>
                </a:moveTo>
                <a:cubicBezTo>
                  <a:pt x="162" y="75"/>
                  <a:pt x="162" y="75"/>
                  <a:pt x="162" y="75"/>
                </a:cubicBezTo>
                <a:cubicBezTo>
                  <a:pt x="173" y="86"/>
                  <a:pt x="173" y="86"/>
                  <a:pt x="173" y="86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32" y="86"/>
                  <a:pt x="132" y="86"/>
                  <a:pt x="132" y="86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132" y="63"/>
                  <a:pt x="132" y="63"/>
                  <a:pt x="132" y="6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53" y="66"/>
                  <a:pt x="153" y="66"/>
                  <a:pt x="153" y="66"/>
                </a:cubicBezTo>
                <a:cubicBezTo>
                  <a:pt x="165" y="54"/>
                  <a:pt x="165" y="54"/>
                  <a:pt x="165" y="54"/>
                </a:cubicBezTo>
                <a:lnTo>
                  <a:pt x="173" y="63"/>
                </a:lnTo>
                <a:close/>
                <a:moveTo>
                  <a:pt x="0" y="44"/>
                </a:moveTo>
                <a:cubicBezTo>
                  <a:pt x="2" y="44"/>
                  <a:pt x="2" y="44"/>
                  <a:pt x="2" y="44"/>
                </a:cubicBezTo>
                <a:cubicBezTo>
                  <a:pt x="2" y="54"/>
                  <a:pt x="2" y="54"/>
                  <a:pt x="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141"/>
                  <a:pt x="4" y="141"/>
                  <a:pt x="4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50"/>
                  <a:pt x="2" y="150"/>
                  <a:pt x="2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57"/>
                  <a:pt x="59" y="57"/>
                  <a:pt x="59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1"/>
                  <a:pt x="57" y="41"/>
                  <a:pt x="5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31"/>
                  <a:pt x="59" y="31"/>
                  <a:pt x="59" y="31"/>
                </a:cubicBezTo>
                <a:cubicBezTo>
                  <a:pt x="46" y="25"/>
                  <a:pt x="46" y="25"/>
                  <a:pt x="46" y="25"/>
                </a:cubicBezTo>
                <a:lnTo>
                  <a:pt x="0" y="44"/>
                </a:lnTo>
                <a:close/>
                <a:moveTo>
                  <a:pt x="26" y="122"/>
                </a:moveTo>
                <a:cubicBezTo>
                  <a:pt x="14" y="122"/>
                  <a:pt x="14" y="122"/>
                  <a:pt x="14" y="122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26" y="106"/>
                  <a:pt x="26" y="106"/>
                  <a:pt x="26" y="106"/>
                </a:cubicBezTo>
                <a:lnTo>
                  <a:pt x="26" y="122"/>
                </a:lnTo>
                <a:close/>
                <a:moveTo>
                  <a:pt x="26" y="76"/>
                </a:moveTo>
                <a:cubicBezTo>
                  <a:pt x="14" y="76"/>
                  <a:pt x="14" y="76"/>
                  <a:pt x="14" y="76"/>
                </a:cubicBezTo>
                <a:cubicBezTo>
                  <a:pt x="14" y="61"/>
                  <a:pt x="14" y="61"/>
                  <a:pt x="14" y="61"/>
                </a:cubicBezTo>
                <a:cubicBezTo>
                  <a:pt x="26" y="61"/>
                  <a:pt x="26" y="61"/>
                  <a:pt x="26" y="61"/>
                </a:cubicBezTo>
                <a:lnTo>
                  <a:pt x="26" y="76"/>
                </a:lnTo>
                <a:close/>
                <a:moveTo>
                  <a:pt x="43" y="122"/>
                </a:moveTo>
                <a:cubicBezTo>
                  <a:pt x="31" y="122"/>
                  <a:pt x="31" y="122"/>
                  <a:pt x="31" y="122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43" y="106"/>
                  <a:pt x="43" y="106"/>
                  <a:pt x="43" y="106"/>
                </a:cubicBezTo>
                <a:lnTo>
                  <a:pt x="43" y="122"/>
                </a:lnTo>
                <a:close/>
                <a:moveTo>
                  <a:pt x="43" y="76"/>
                </a:moveTo>
                <a:cubicBezTo>
                  <a:pt x="31" y="76"/>
                  <a:pt x="31" y="76"/>
                  <a:pt x="31" y="76"/>
                </a:cubicBezTo>
                <a:cubicBezTo>
                  <a:pt x="31" y="61"/>
                  <a:pt x="31" y="61"/>
                  <a:pt x="31" y="61"/>
                </a:cubicBezTo>
                <a:cubicBezTo>
                  <a:pt x="43" y="61"/>
                  <a:pt x="43" y="61"/>
                  <a:pt x="43" y="61"/>
                </a:cubicBezTo>
                <a:lnTo>
                  <a:pt x="43" y="76"/>
                </a:lnTo>
                <a:close/>
                <a:moveTo>
                  <a:pt x="151" y="127"/>
                </a:moveTo>
                <a:cubicBezTo>
                  <a:pt x="144" y="127"/>
                  <a:pt x="138" y="126"/>
                  <a:pt x="132" y="123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5" y="119"/>
                  <a:pt x="123" y="118"/>
                  <a:pt x="121" y="116"/>
                </a:cubicBezTo>
                <a:cubicBezTo>
                  <a:pt x="121" y="141"/>
                  <a:pt x="121" y="141"/>
                  <a:pt x="121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04" y="98"/>
                  <a:pt x="101" y="87"/>
                  <a:pt x="100" y="76"/>
                </a:cubicBezTo>
                <a:cubicBezTo>
                  <a:pt x="93" y="76"/>
                  <a:pt x="93" y="76"/>
                  <a:pt x="93" y="76"/>
                </a:cubicBezTo>
                <a:cubicBezTo>
                  <a:pt x="93" y="61"/>
                  <a:pt x="93" y="61"/>
                  <a:pt x="93" y="61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6" y="46"/>
                  <a:pt x="116" y="34"/>
                  <a:pt x="129" y="28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44" y="23"/>
                  <a:pt x="148" y="22"/>
                  <a:pt x="151" y="22"/>
                </a:cubicBezTo>
                <a:cubicBezTo>
                  <a:pt x="151" y="9"/>
                  <a:pt x="151" y="9"/>
                  <a:pt x="151" y="9"/>
                </a:cubicBezTo>
                <a:cubicBezTo>
                  <a:pt x="153" y="9"/>
                  <a:pt x="153" y="9"/>
                  <a:pt x="153" y="9"/>
                </a:cubicBezTo>
                <a:cubicBezTo>
                  <a:pt x="153" y="0"/>
                  <a:pt x="153" y="0"/>
                  <a:pt x="153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9"/>
                  <a:pt x="64" y="9"/>
                  <a:pt x="6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44"/>
                  <a:pt x="66" y="44"/>
                  <a:pt x="66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4"/>
                  <a:pt x="64" y="54"/>
                  <a:pt x="64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89"/>
                  <a:pt x="66" y="89"/>
                  <a:pt x="66" y="8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151" y="141"/>
                  <a:pt x="151" y="141"/>
                  <a:pt x="151" y="141"/>
                </a:cubicBezTo>
                <a:lnTo>
                  <a:pt x="151" y="127"/>
                </a:lnTo>
                <a:close/>
                <a:moveTo>
                  <a:pt x="111" y="15"/>
                </a:moveTo>
                <a:cubicBezTo>
                  <a:pt x="123" y="15"/>
                  <a:pt x="123" y="15"/>
                  <a:pt x="123" y="15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11" y="30"/>
                  <a:pt x="111" y="30"/>
                  <a:pt x="111" y="30"/>
                </a:cubicBezTo>
                <a:lnTo>
                  <a:pt x="111" y="15"/>
                </a:lnTo>
                <a:close/>
                <a:moveTo>
                  <a:pt x="93" y="15"/>
                </a:moveTo>
                <a:cubicBezTo>
                  <a:pt x="105" y="15"/>
                  <a:pt x="105" y="15"/>
                  <a:pt x="105" y="15"/>
                </a:cubicBezTo>
                <a:cubicBezTo>
                  <a:pt x="105" y="30"/>
                  <a:pt x="105" y="30"/>
                  <a:pt x="105" y="30"/>
                </a:cubicBezTo>
                <a:cubicBezTo>
                  <a:pt x="93" y="30"/>
                  <a:pt x="93" y="30"/>
                  <a:pt x="93" y="30"/>
                </a:cubicBezTo>
                <a:lnTo>
                  <a:pt x="93" y="15"/>
                </a:lnTo>
                <a:close/>
                <a:moveTo>
                  <a:pt x="75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7" y="30"/>
                  <a:pt x="87" y="30"/>
                  <a:pt x="87" y="30"/>
                </a:cubicBezTo>
                <a:cubicBezTo>
                  <a:pt x="75" y="30"/>
                  <a:pt x="75" y="30"/>
                  <a:pt x="75" y="30"/>
                </a:cubicBezTo>
                <a:lnTo>
                  <a:pt x="75" y="15"/>
                </a:lnTo>
                <a:close/>
                <a:moveTo>
                  <a:pt x="75" y="61"/>
                </a:moveTo>
                <a:cubicBezTo>
                  <a:pt x="87" y="61"/>
                  <a:pt x="87" y="61"/>
                  <a:pt x="87" y="61"/>
                </a:cubicBezTo>
                <a:cubicBezTo>
                  <a:pt x="87" y="76"/>
                  <a:pt x="87" y="76"/>
                  <a:pt x="87" y="76"/>
                </a:cubicBezTo>
                <a:cubicBezTo>
                  <a:pt x="75" y="76"/>
                  <a:pt x="75" y="76"/>
                  <a:pt x="75" y="76"/>
                </a:cubicBezTo>
                <a:lnTo>
                  <a:pt x="75" y="61"/>
                </a:lnTo>
                <a:close/>
                <a:moveTo>
                  <a:pt x="90" y="106"/>
                </a:moveTo>
                <a:cubicBezTo>
                  <a:pt x="90" y="122"/>
                  <a:pt x="90" y="122"/>
                  <a:pt x="90" y="122"/>
                </a:cubicBezTo>
                <a:cubicBezTo>
                  <a:pt x="90" y="123"/>
                  <a:pt x="90" y="123"/>
                  <a:pt x="90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76" y="123"/>
                  <a:pt x="76" y="123"/>
                  <a:pt x="76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90" y="106"/>
                  <a:pt x="90" y="106"/>
                  <a:pt x="90" y="106"/>
                </a:cubicBezTo>
                <a:close/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1">
            <a:extLst>
              <a:ext uri="{FF2B5EF4-FFF2-40B4-BE49-F238E27FC236}">
                <a16:creationId xmlns:a16="http://schemas.microsoft.com/office/drawing/2014/main" id="{51667207-F41E-EB54-031B-B3A33D95A177}"/>
              </a:ext>
            </a:extLst>
          </p:cNvPr>
          <p:cNvSpPr>
            <a:spLocks noEditPoints="1"/>
          </p:cNvSpPr>
          <p:nvPr/>
        </p:nvSpPr>
        <p:spPr bwMode="auto">
          <a:xfrm>
            <a:off x="5113338" y="4222296"/>
            <a:ext cx="355600" cy="271463"/>
          </a:xfrm>
          <a:custGeom>
            <a:avLst/>
            <a:gdLst>
              <a:gd name="T0" fmla="*/ 201 w 201"/>
              <a:gd name="T1" fmla="*/ 55 h 153"/>
              <a:gd name="T2" fmla="*/ 189 w 201"/>
              <a:gd name="T3" fmla="*/ 66 h 153"/>
              <a:gd name="T4" fmla="*/ 184 w 201"/>
              <a:gd name="T5" fmla="*/ 66 h 153"/>
              <a:gd name="T6" fmla="*/ 193 w 201"/>
              <a:gd name="T7" fmla="*/ 77 h 153"/>
              <a:gd name="T8" fmla="*/ 181 w 201"/>
              <a:gd name="T9" fmla="*/ 88 h 153"/>
              <a:gd name="T10" fmla="*/ 136 w 201"/>
              <a:gd name="T11" fmla="*/ 88 h 153"/>
              <a:gd name="T12" fmla="*/ 143 w 201"/>
              <a:gd name="T13" fmla="*/ 124 h 153"/>
              <a:gd name="T14" fmla="*/ 133 w 201"/>
              <a:gd name="T15" fmla="*/ 150 h 153"/>
              <a:gd name="T16" fmla="*/ 121 w 201"/>
              <a:gd name="T17" fmla="*/ 132 h 153"/>
              <a:gd name="T18" fmla="*/ 101 w 201"/>
              <a:gd name="T19" fmla="*/ 105 h 153"/>
              <a:gd name="T20" fmla="*/ 79 w 201"/>
              <a:gd name="T21" fmla="*/ 83 h 153"/>
              <a:gd name="T22" fmla="*/ 65 w 201"/>
              <a:gd name="T23" fmla="*/ 81 h 153"/>
              <a:gd name="T24" fmla="*/ 59 w 201"/>
              <a:gd name="T25" fmla="*/ 81 h 153"/>
              <a:gd name="T26" fmla="*/ 59 w 201"/>
              <a:gd name="T27" fmla="*/ 6 h 153"/>
              <a:gd name="T28" fmla="*/ 71 w 201"/>
              <a:gd name="T29" fmla="*/ 6 h 153"/>
              <a:gd name="T30" fmla="*/ 86 w 201"/>
              <a:gd name="T31" fmla="*/ 2 h 153"/>
              <a:gd name="T32" fmla="*/ 96 w 201"/>
              <a:gd name="T33" fmla="*/ 5 h 153"/>
              <a:gd name="T34" fmla="*/ 125 w 201"/>
              <a:gd name="T35" fmla="*/ 0 h 153"/>
              <a:gd name="T36" fmla="*/ 178 w 201"/>
              <a:gd name="T37" fmla="*/ 0 h 153"/>
              <a:gd name="T38" fmla="*/ 190 w 201"/>
              <a:gd name="T39" fmla="*/ 11 h 153"/>
              <a:gd name="T40" fmla="*/ 181 w 201"/>
              <a:gd name="T41" fmla="*/ 22 h 153"/>
              <a:gd name="T42" fmla="*/ 186 w 201"/>
              <a:gd name="T43" fmla="*/ 22 h 153"/>
              <a:gd name="T44" fmla="*/ 198 w 201"/>
              <a:gd name="T45" fmla="*/ 33 h 153"/>
              <a:gd name="T46" fmla="*/ 188 w 201"/>
              <a:gd name="T47" fmla="*/ 44 h 153"/>
              <a:gd name="T48" fmla="*/ 189 w 201"/>
              <a:gd name="T49" fmla="*/ 44 h 153"/>
              <a:gd name="T50" fmla="*/ 201 w 201"/>
              <a:gd name="T51" fmla="*/ 55 h 153"/>
              <a:gd name="T52" fmla="*/ 0 w 201"/>
              <a:gd name="T53" fmla="*/ 1 h 153"/>
              <a:gd name="T54" fmla="*/ 52 w 201"/>
              <a:gd name="T55" fmla="*/ 1 h 153"/>
              <a:gd name="T56" fmla="*/ 52 w 201"/>
              <a:gd name="T57" fmla="*/ 103 h 153"/>
              <a:gd name="T58" fmla="*/ 0 w 201"/>
              <a:gd name="T59" fmla="*/ 103 h 153"/>
              <a:gd name="T60" fmla="*/ 0 w 201"/>
              <a:gd name="T61" fmla="*/ 1 h 153"/>
              <a:gd name="T62" fmla="*/ 38 w 201"/>
              <a:gd name="T63" fmla="*/ 23 h 153"/>
              <a:gd name="T64" fmla="*/ 44 w 201"/>
              <a:gd name="T65" fmla="*/ 17 h 153"/>
              <a:gd name="T66" fmla="*/ 38 w 201"/>
              <a:gd name="T67" fmla="*/ 10 h 153"/>
              <a:gd name="T68" fmla="*/ 31 w 201"/>
              <a:gd name="T69" fmla="*/ 17 h 153"/>
              <a:gd name="T70" fmla="*/ 38 w 201"/>
              <a:gd name="T71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53">
                <a:moveTo>
                  <a:pt x="201" y="55"/>
                </a:moveTo>
                <a:cubicBezTo>
                  <a:pt x="201" y="61"/>
                  <a:pt x="196" y="66"/>
                  <a:pt x="189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9" y="67"/>
                  <a:pt x="193" y="71"/>
                  <a:pt x="193" y="77"/>
                </a:cubicBezTo>
                <a:cubicBezTo>
                  <a:pt x="193" y="83"/>
                  <a:pt x="188" y="88"/>
                  <a:pt x="181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0" y="95"/>
                  <a:pt x="141" y="105"/>
                  <a:pt x="143" y="124"/>
                </a:cubicBezTo>
                <a:cubicBezTo>
                  <a:pt x="144" y="135"/>
                  <a:pt x="143" y="146"/>
                  <a:pt x="133" y="150"/>
                </a:cubicBezTo>
                <a:cubicBezTo>
                  <a:pt x="123" y="153"/>
                  <a:pt x="124" y="139"/>
                  <a:pt x="121" y="132"/>
                </a:cubicBezTo>
                <a:cubicBezTo>
                  <a:pt x="115" y="118"/>
                  <a:pt x="105" y="112"/>
                  <a:pt x="101" y="105"/>
                </a:cubicBezTo>
                <a:cubicBezTo>
                  <a:pt x="96" y="99"/>
                  <a:pt x="86" y="87"/>
                  <a:pt x="79" y="83"/>
                </a:cubicBezTo>
                <a:cubicBezTo>
                  <a:pt x="75" y="81"/>
                  <a:pt x="69" y="81"/>
                  <a:pt x="6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6"/>
                  <a:pt x="59" y="6"/>
                  <a:pt x="59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5" y="6"/>
                  <a:pt x="82" y="2"/>
                  <a:pt x="86" y="2"/>
                </a:cubicBezTo>
                <a:cubicBezTo>
                  <a:pt x="90" y="2"/>
                  <a:pt x="91" y="5"/>
                  <a:pt x="96" y="5"/>
                </a:cubicBezTo>
                <a:cubicBezTo>
                  <a:pt x="102" y="5"/>
                  <a:pt x="118" y="0"/>
                  <a:pt x="125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5" y="0"/>
                  <a:pt x="190" y="5"/>
                  <a:pt x="190" y="11"/>
                </a:cubicBezTo>
                <a:cubicBezTo>
                  <a:pt x="190" y="16"/>
                  <a:pt x="186" y="21"/>
                  <a:pt x="181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92" y="22"/>
                  <a:pt x="198" y="27"/>
                  <a:pt x="198" y="33"/>
                </a:cubicBezTo>
                <a:cubicBezTo>
                  <a:pt x="198" y="38"/>
                  <a:pt x="194" y="42"/>
                  <a:pt x="188" y="44"/>
                </a:cubicBezTo>
                <a:cubicBezTo>
                  <a:pt x="189" y="44"/>
                  <a:pt x="189" y="44"/>
                  <a:pt x="189" y="44"/>
                </a:cubicBezTo>
                <a:cubicBezTo>
                  <a:pt x="196" y="44"/>
                  <a:pt x="201" y="49"/>
                  <a:pt x="201" y="55"/>
                </a:cubicBezTo>
                <a:moveTo>
                  <a:pt x="0" y="1"/>
                </a:moveTo>
                <a:cubicBezTo>
                  <a:pt x="52" y="1"/>
                  <a:pt x="52" y="1"/>
                  <a:pt x="52" y="1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0" y="103"/>
                  <a:pt x="0" y="103"/>
                  <a:pt x="0" y="103"/>
                </a:cubicBezTo>
                <a:lnTo>
                  <a:pt x="0" y="1"/>
                </a:lnTo>
                <a:close/>
                <a:moveTo>
                  <a:pt x="38" y="23"/>
                </a:moveTo>
                <a:cubicBezTo>
                  <a:pt x="41" y="23"/>
                  <a:pt x="44" y="20"/>
                  <a:pt x="44" y="17"/>
                </a:cubicBezTo>
                <a:cubicBezTo>
                  <a:pt x="44" y="13"/>
                  <a:pt x="41" y="10"/>
                  <a:pt x="38" y="10"/>
                </a:cubicBezTo>
                <a:cubicBezTo>
                  <a:pt x="34" y="10"/>
                  <a:pt x="31" y="13"/>
                  <a:pt x="31" y="17"/>
                </a:cubicBezTo>
                <a:cubicBezTo>
                  <a:pt x="31" y="20"/>
                  <a:pt x="34" y="23"/>
                  <a:pt x="38" y="23"/>
                </a:cubicBezTo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62">
            <a:extLst>
              <a:ext uri="{FF2B5EF4-FFF2-40B4-BE49-F238E27FC236}">
                <a16:creationId xmlns:a16="http://schemas.microsoft.com/office/drawing/2014/main" id="{099C4EFC-500A-FA82-C3F8-8E9C2CCBA192}"/>
              </a:ext>
            </a:extLst>
          </p:cNvPr>
          <p:cNvSpPr>
            <a:spLocks noEditPoints="1"/>
          </p:cNvSpPr>
          <p:nvPr/>
        </p:nvSpPr>
        <p:spPr bwMode="auto">
          <a:xfrm>
            <a:off x="5156200" y="1479096"/>
            <a:ext cx="301625" cy="325438"/>
          </a:xfrm>
          <a:custGeom>
            <a:avLst/>
            <a:gdLst>
              <a:gd name="T0" fmla="*/ 62 w 174"/>
              <a:gd name="T1" fmla="*/ 84 h 188"/>
              <a:gd name="T2" fmla="*/ 44 w 174"/>
              <a:gd name="T3" fmla="*/ 80 h 188"/>
              <a:gd name="T4" fmla="*/ 26 w 174"/>
              <a:gd name="T5" fmla="*/ 84 h 188"/>
              <a:gd name="T6" fmla="*/ 0 w 174"/>
              <a:gd name="T7" fmla="*/ 90 h 188"/>
              <a:gd name="T8" fmla="*/ 5 w 174"/>
              <a:gd name="T9" fmla="*/ 127 h 188"/>
              <a:gd name="T10" fmla="*/ 16 w 174"/>
              <a:gd name="T11" fmla="*/ 146 h 188"/>
              <a:gd name="T12" fmla="*/ 16 w 174"/>
              <a:gd name="T13" fmla="*/ 185 h 188"/>
              <a:gd name="T14" fmla="*/ 44 w 174"/>
              <a:gd name="T15" fmla="*/ 188 h 188"/>
              <a:gd name="T16" fmla="*/ 72 w 174"/>
              <a:gd name="T17" fmla="*/ 185 h 188"/>
              <a:gd name="T18" fmla="*/ 72 w 174"/>
              <a:gd name="T19" fmla="*/ 146 h 188"/>
              <a:gd name="T20" fmla="*/ 83 w 174"/>
              <a:gd name="T21" fmla="*/ 127 h 188"/>
              <a:gd name="T22" fmla="*/ 88 w 174"/>
              <a:gd name="T23" fmla="*/ 90 h 188"/>
              <a:gd name="T24" fmla="*/ 62 w 174"/>
              <a:gd name="T25" fmla="*/ 84 h 188"/>
              <a:gd name="T26" fmla="*/ 20 w 174"/>
              <a:gd name="T27" fmla="*/ 52 h 188"/>
              <a:gd name="T28" fmla="*/ 44 w 174"/>
              <a:gd name="T29" fmla="*/ 28 h 188"/>
              <a:gd name="T30" fmla="*/ 68 w 174"/>
              <a:gd name="T31" fmla="*/ 52 h 188"/>
              <a:gd name="T32" fmla="*/ 44 w 174"/>
              <a:gd name="T33" fmla="*/ 77 h 188"/>
              <a:gd name="T34" fmla="*/ 20 w 174"/>
              <a:gd name="T35" fmla="*/ 52 h 188"/>
              <a:gd name="T36" fmla="*/ 112 w 174"/>
              <a:gd name="T37" fmla="*/ 28 h 188"/>
              <a:gd name="T38" fmla="*/ 112 w 174"/>
              <a:gd name="T39" fmla="*/ 77 h 188"/>
              <a:gd name="T40" fmla="*/ 124 w 174"/>
              <a:gd name="T41" fmla="*/ 77 h 188"/>
              <a:gd name="T42" fmla="*/ 106 w 174"/>
              <a:gd name="T43" fmla="*/ 108 h 188"/>
              <a:gd name="T44" fmla="*/ 88 w 174"/>
              <a:gd name="T45" fmla="*/ 77 h 188"/>
              <a:gd name="T46" fmla="*/ 100 w 174"/>
              <a:gd name="T47" fmla="*/ 77 h 188"/>
              <a:gd name="T48" fmla="*/ 100 w 174"/>
              <a:gd name="T49" fmla="*/ 28 h 188"/>
              <a:gd name="T50" fmla="*/ 112 w 174"/>
              <a:gd name="T51" fmla="*/ 28 h 188"/>
              <a:gd name="T52" fmla="*/ 174 w 174"/>
              <a:gd name="T53" fmla="*/ 68 h 188"/>
              <a:gd name="T54" fmla="*/ 106 w 174"/>
              <a:gd name="T55" fmla="*/ 136 h 188"/>
              <a:gd name="T56" fmla="*/ 87 w 174"/>
              <a:gd name="T57" fmla="*/ 133 h 188"/>
              <a:gd name="T58" fmla="*/ 89 w 174"/>
              <a:gd name="T59" fmla="*/ 129 h 188"/>
              <a:gd name="T60" fmla="*/ 91 w 174"/>
              <a:gd name="T61" fmla="*/ 122 h 188"/>
              <a:gd name="T62" fmla="*/ 106 w 174"/>
              <a:gd name="T63" fmla="*/ 124 h 188"/>
              <a:gd name="T64" fmla="*/ 162 w 174"/>
              <a:gd name="T65" fmla="*/ 68 h 188"/>
              <a:gd name="T66" fmla="*/ 106 w 174"/>
              <a:gd name="T67" fmla="*/ 12 h 188"/>
              <a:gd name="T68" fmla="*/ 65 w 174"/>
              <a:gd name="T69" fmla="*/ 30 h 188"/>
              <a:gd name="T70" fmla="*/ 55 w 174"/>
              <a:gd name="T71" fmla="*/ 24 h 188"/>
              <a:gd name="T72" fmla="*/ 106 w 174"/>
              <a:gd name="T73" fmla="*/ 0 h 188"/>
              <a:gd name="T74" fmla="*/ 174 w 174"/>
              <a:gd name="T75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88">
                <a:moveTo>
                  <a:pt x="62" y="84"/>
                </a:moveTo>
                <a:cubicBezTo>
                  <a:pt x="60" y="83"/>
                  <a:pt x="53" y="80"/>
                  <a:pt x="44" y="80"/>
                </a:cubicBezTo>
                <a:cubicBezTo>
                  <a:pt x="35" y="80"/>
                  <a:pt x="28" y="83"/>
                  <a:pt x="26" y="84"/>
                </a:cubicBezTo>
                <a:cubicBezTo>
                  <a:pt x="8" y="86"/>
                  <a:pt x="0" y="90"/>
                  <a:pt x="0" y="90"/>
                </a:cubicBezTo>
                <a:cubicBezTo>
                  <a:pt x="0" y="90"/>
                  <a:pt x="2" y="120"/>
                  <a:pt x="5" y="127"/>
                </a:cubicBezTo>
                <a:cubicBezTo>
                  <a:pt x="7" y="135"/>
                  <a:pt x="16" y="138"/>
                  <a:pt x="16" y="146"/>
                </a:cubicBezTo>
                <a:cubicBezTo>
                  <a:pt x="16" y="185"/>
                  <a:pt x="16" y="185"/>
                  <a:pt x="16" y="185"/>
                </a:cubicBezTo>
                <a:cubicBezTo>
                  <a:pt x="16" y="185"/>
                  <a:pt x="30" y="188"/>
                  <a:pt x="44" y="188"/>
                </a:cubicBezTo>
                <a:cubicBezTo>
                  <a:pt x="58" y="188"/>
                  <a:pt x="72" y="185"/>
                  <a:pt x="72" y="185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2" y="138"/>
                  <a:pt x="81" y="135"/>
                  <a:pt x="83" y="127"/>
                </a:cubicBezTo>
                <a:cubicBezTo>
                  <a:pt x="86" y="120"/>
                  <a:pt x="88" y="90"/>
                  <a:pt x="88" y="90"/>
                </a:cubicBezTo>
                <a:cubicBezTo>
                  <a:pt x="88" y="90"/>
                  <a:pt x="80" y="86"/>
                  <a:pt x="62" y="84"/>
                </a:cubicBezTo>
                <a:moveTo>
                  <a:pt x="20" y="52"/>
                </a:moveTo>
                <a:cubicBezTo>
                  <a:pt x="20" y="39"/>
                  <a:pt x="31" y="28"/>
                  <a:pt x="44" y="28"/>
                </a:cubicBezTo>
                <a:cubicBezTo>
                  <a:pt x="57" y="28"/>
                  <a:pt x="68" y="39"/>
                  <a:pt x="68" y="52"/>
                </a:cubicBezTo>
                <a:cubicBezTo>
                  <a:pt x="68" y="66"/>
                  <a:pt x="57" y="77"/>
                  <a:pt x="44" y="77"/>
                </a:cubicBezTo>
                <a:cubicBezTo>
                  <a:pt x="31" y="77"/>
                  <a:pt x="20" y="66"/>
                  <a:pt x="20" y="52"/>
                </a:cubicBezTo>
                <a:moveTo>
                  <a:pt x="112" y="28"/>
                </a:moveTo>
                <a:cubicBezTo>
                  <a:pt x="112" y="77"/>
                  <a:pt x="112" y="77"/>
                  <a:pt x="112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88" y="77"/>
                  <a:pt x="88" y="77"/>
                  <a:pt x="88" y="77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28"/>
                  <a:pt x="100" y="28"/>
                  <a:pt x="100" y="28"/>
                </a:cubicBezTo>
                <a:lnTo>
                  <a:pt x="112" y="28"/>
                </a:lnTo>
                <a:close/>
                <a:moveTo>
                  <a:pt x="174" y="68"/>
                </a:moveTo>
                <a:cubicBezTo>
                  <a:pt x="174" y="106"/>
                  <a:pt x="143" y="136"/>
                  <a:pt x="106" y="136"/>
                </a:cubicBezTo>
                <a:cubicBezTo>
                  <a:pt x="99" y="136"/>
                  <a:pt x="93" y="135"/>
                  <a:pt x="87" y="133"/>
                </a:cubicBezTo>
                <a:cubicBezTo>
                  <a:pt x="88" y="132"/>
                  <a:pt x="89" y="131"/>
                  <a:pt x="89" y="129"/>
                </a:cubicBezTo>
                <a:cubicBezTo>
                  <a:pt x="90" y="128"/>
                  <a:pt x="90" y="125"/>
                  <a:pt x="91" y="122"/>
                </a:cubicBezTo>
                <a:cubicBezTo>
                  <a:pt x="95" y="123"/>
                  <a:pt x="101" y="124"/>
                  <a:pt x="106" y="124"/>
                </a:cubicBezTo>
                <a:cubicBezTo>
                  <a:pt x="137" y="124"/>
                  <a:pt x="162" y="99"/>
                  <a:pt x="162" y="68"/>
                </a:cubicBezTo>
                <a:cubicBezTo>
                  <a:pt x="162" y="37"/>
                  <a:pt x="137" y="12"/>
                  <a:pt x="106" y="12"/>
                </a:cubicBezTo>
                <a:cubicBezTo>
                  <a:pt x="90" y="12"/>
                  <a:pt x="75" y="19"/>
                  <a:pt x="65" y="30"/>
                </a:cubicBezTo>
                <a:cubicBezTo>
                  <a:pt x="62" y="28"/>
                  <a:pt x="58" y="25"/>
                  <a:pt x="55" y="24"/>
                </a:cubicBezTo>
                <a:cubicBezTo>
                  <a:pt x="67" y="9"/>
                  <a:pt x="85" y="0"/>
                  <a:pt x="106" y="0"/>
                </a:cubicBezTo>
                <a:cubicBezTo>
                  <a:pt x="143" y="0"/>
                  <a:pt x="174" y="31"/>
                  <a:pt x="174" y="68"/>
                </a:cubicBezTo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63">
            <a:extLst>
              <a:ext uri="{FF2B5EF4-FFF2-40B4-BE49-F238E27FC236}">
                <a16:creationId xmlns:a16="http://schemas.microsoft.com/office/drawing/2014/main" id="{3B436C01-9830-9B36-775D-7DCDD8AF23EA}"/>
              </a:ext>
            </a:extLst>
          </p:cNvPr>
          <p:cNvSpPr>
            <a:spLocks noEditPoints="1"/>
          </p:cNvSpPr>
          <p:nvPr/>
        </p:nvSpPr>
        <p:spPr bwMode="auto">
          <a:xfrm>
            <a:off x="6738938" y="1502909"/>
            <a:ext cx="300037" cy="323850"/>
          </a:xfrm>
          <a:custGeom>
            <a:avLst/>
            <a:gdLst>
              <a:gd name="T0" fmla="*/ 63 w 174"/>
              <a:gd name="T1" fmla="*/ 84 h 188"/>
              <a:gd name="T2" fmla="*/ 44 w 174"/>
              <a:gd name="T3" fmla="*/ 80 h 188"/>
              <a:gd name="T4" fmla="*/ 26 w 174"/>
              <a:gd name="T5" fmla="*/ 84 h 188"/>
              <a:gd name="T6" fmla="*/ 0 w 174"/>
              <a:gd name="T7" fmla="*/ 90 h 188"/>
              <a:gd name="T8" fmla="*/ 5 w 174"/>
              <a:gd name="T9" fmla="*/ 127 h 188"/>
              <a:gd name="T10" fmla="*/ 16 w 174"/>
              <a:gd name="T11" fmla="*/ 146 h 188"/>
              <a:gd name="T12" fmla="*/ 16 w 174"/>
              <a:gd name="T13" fmla="*/ 185 h 188"/>
              <a:gd name="T14" fmla="*/ 44 w 174"/>
              <a:gd name="T15" fmla="*/ 188 h 188"/>
              <a:gd name="T16" fmla="*/ 73 w 174"/>
              <a:gd name="T17" fmla="*/ 185 h 188"/>
              <a:gd name="T18" fmla="*/ 73 w 174"/>
              <a:gd name="T19" fmla="*/ 146 h 188"/>
              <a:gd name="T20" fmla="*/ 84 w 174"/>
              <a:gd name="T21" fmla="*/ 127 h 188"/>
              <a:gd name="T22" fmla="*/ 89 w 174"/>
              <a:gd name="T23" fmla="*/ 90 h 188"/>
              <a:gd name="T24" fmla="*/ 63 w 174"/>
              <a:gd name="T25" fmla="*/ 84 h 188"/>
              <a:gd name="T26" fmla="*/ 20 w 174"/>
              <a:gd name="T27" fmla="*/ 52 h 188"/>
              <a:gd name="T28" fmla="*/ 44 w 174"/>
              <a:gd name="T29" fmla="*/ 28 h 188"/>
              <a:gd name="T30" fmla="*/ 69 w 174"/>
              <a:gd name="T31" fmla="*/ 52 h 188"/>
              <a:gd name="T32" fmla="*/ 44 w 174"/>
              <a:gd name="T33" fmla="*/ 77 h 188"/>
              <a:gd name="T34" fmla="*/ 20 w 174"/>
              <a:gd name="T35" fmla="*/ 52 h 188"/>
              <a:gd name="T36" fmla="*/ 100 w 174"/>
              <a:gd name="T37" fmla="*/ 108 h 188"/>
              <a:gd name="T38" fmla="*/ 100 w 174"/>
              <a:gd name="T39" fmla="*/ 59 h 188"/>
              <a:gd name="T40" fmla="*/ 88 w 174"/>
              <a:gd name="T41" fmla="*/ 59 h 188"/>
              <a:gd name="T42" fmla="*/ 106 w 174"/>
              <a:gd name="T43" fmla="*/ 28 h 188"/>
              <a:gd name="T44" fmla="*/ 124 w 174"/>
              <a:gd name="T45" fmla="*/ 59 h 188"/>
              <a:gd name="T46" fmla="*/ 112 w 174"/>
              <a:gd name="T47" fmla="*/ 59 h 188"/>
              <a:gd name="T48" fmla="*/ 112 w 174"/>
              <a:gd name="T49" fmla="*/ 108 h 188"/>
              <a:gd name="T50" fmla="*/ 100 w 174"/>
              <a:gd name="T51" fmla="*/ 108 h 188"/>
              <a:gd name="T52" fmla="*/ 174 w 174"/>
              <a:gd name="T53" fmla="*/ 68 h 188"/>
              <a:gd name="T54" fmla="*/ 106 w 174"/>
              <a:gd name="T55" fmla="*/ 136 h 188"/>
              <a:gd name="T56" fmla="*/ 88 w 174"/>
              <a:gd name="T57" fmla="*/ 133 h 188"/>
              <a:gd name="T58" fmla="*/ 90 w 174"/>
              <a:gd name="T59" fmla="*/ 129 h 188"/>
              <a:gd name="T60" fmla="*/ 91 w 174"/>
              <a:gd name="T61" fmla="*/ 122 h 188"/>
              <a:gd name="T62" fmla="*/ 106 w 174"/>
              <a:gd name="T63" fmla="*/ 124 h 188"/>
              <a:gd name="T64" fmla="*/ 162 w 174"/>
              <a:gd name="T65" fmla="*/ 68 h 188"/>
              <a:gd name="T66" fmla="*/ 106 w 174"/>
              <a:gd name="T67" fmla="*/ 12 h 188"/>
              <a:gd name="T68" fmla="*/ 65 w 174"/>
              <a:gd name="T69" fmla="*/ 30 h 188"/>
              <a:gd name="T70" fmla="*/ 55 w 174"/>
              <a:gd name="T71" fmla="*/ 24 h 188"/>
              <a:gd name="T72" fmla="*/ 106 w 174"/>
              <a:gd name="T73" fmla="*/ 0 h 188"/>
              <a:gd name="T74" fmla="*/ 174 w 174"/>
              <a:gd name="T75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88">
                <a:moveTo>
                  <a:pt x="63" y="84"/>
                </a:moveTo>
                <a:cubicBezTo>
                  <a:pt x="60" y="83"/>
                  <a:pt x="53" y="80"/>
                  <a:pt x="44" y="80"/>
                </a:cubicBezTo>
                <a:cubicBezTo>
                  <a:pt x="36" y="80"/>
                  <a:pt x="29" y="83"/>
                  <a:pt x="26" y="84"/>
                </a:cubicBezTo>
                <a:cubicBezTo>
                  <a:pt x="9" y="86"/>
                  <a:pt x="0" y="90"/>
                  <a:pt x="0" y="90"/>
                </a:cubicBezTo>
                <a:cubicBezTo>
                  <a:pt x="0" y="90"/>
                  <a:pt x="3" y="120"/>
                  <a:pt x="5" y="127"/>
                </a:cubicBezTo>
                <a:cubicBezTo>
                  <a:pt x="7" y="135"/>
                  <a:pt x="16" y="138"/>
                  <a:pt x="16" y="146"/>
                </a:cubicBezTo>
                <a:cubicBezTo>
                  <a:pt x="16" y="185"/>
                  <a:pt x="16" y="185"/>
                  <a:pt x="16" y="185"/>
                </a:cubicBezTo>
                <a:cubicBezTo>
                  <a:pt x="16" y="185"/>
                  <a:pt x="30" y="188"/>
                  <a:pt x="44" y="188"/>
                </a:cubicBezTo>
                <a:cubicBezTo>
                  <a:pt x="59" y="188"/>
                  <a:pt x="73" y="185"/>
                  <a:pt x="73" y="185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73" y="138"/>
                  <a:pt x="82" y="135"/>
                  <a:pt x="84" y="127"/>
                </a:cubicBezTo>
                <a:cubicBezTo>
                  <a:pt x="86" y="120"/>
                  <a:pt x="89" y="90"/>
                  <a:pt x="89" y="90"/>
                </a:cubicBezTo>
                <a:cubicBezTo>
                  <a:pt x="89" y="90"/>
                  <a:pt x="80" y="86"/>
                  <a:pt x="63" y="84"/>
                </a:cubicBezTo>
                <a:moveTo>
                  <a:pt x="20" y="52"/>
                </a:moveTo>
                <a:cubicBezTo>
                  <a:pt x="20" y="39"/>
                  <a:pt x="31" y="28"/>
                  <a:pt x="44" y="28"/>
                </a:cubicBezTo>
                <a:cubicBezTo>
                  <a:pt x="58" y="28"/>
                  <a:pt x="69" y="39"/>
                  <a:pt x="69" y="52"/>
                </a:cubicBezTo>
                <a:cubicBezTo>
                  <a:pt x="69" y="66"/>
                  <a:pt x="58" y="77"/>
                  <a:pt x="44" y="77"/>
                </a:cubicBezTo>
                <a:cubicBezTo>
                  <a:pt x="31" y="77"/>
                  <a:pt x="20" y="66"/>
                  <a:pt x="20" y="52"/>
                </a:cubicBezTo>
                <a:moveTo>
                  <a:pt x="100" y="108"/>
                </a:moveTo>
                <a:cubicBezTo>
                  <a:pt x="100" y="59"/>
                  <a:pt x="100" y="59"/>
                  <a:pt x="100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2" y="108"/>
                  <a:pt x="112" y="108"/>
                  <a:pt x="112" y="108"/>
                </a:cubicBezTo>
                <a:lnTo>
                  <a:pt x="100" y="108"/>
                </a:lnTo>
                <a:close/>
                <a:moveTo>
                  <a:pt x="174" y="68"/>
                </a:moveTo>
                <a:cubicBezTo>
                  <a:pt x="174" y="106"/>
                  <a:pt x="144" y="136"/>
                  <a:pt x="106" y="136"/>
                </a:cubicBezTo>
                <a:cubicBezTo>
                  <a:pt x="100" y="136"/>
                  <a:pt x="94" y="135"/>
                  <a:pt x="88" y="133"/>
                </a:cubicBezTo>
                <a:cubicBezTo>
                  <a:pt x="88" y="132"/>
                  <a:pt x="89" y="131"/>
                  <a:pt x="90" y="129"/>
                </a:cubicBezTo>
                <a:cubicBezTo>
                  <a:pt x="90" y="128"/>
                  <a:pt x="91" y="125"/>
                  <a:pt x="91" y="122"/>
                </a:cubicBezTo>
                <a:cubicBezTo>
                  <a:pt x="96" y="123"/>
                  <a:pt x="101" y="124"/>
                  <a:pt x="106" y="124"/>
                </a:cubicBezTo>
                <a:cubicBezTo>
                  <a:pt x="137" y="124"/>
                  <a:pt x="162" y="99"/>
                  <a:pt x="162" y="68"/>
                </a:cubicBezTo>
                <a:cubicBezTo>
                  <a:pt x="162" y="37"/>
                  <a:pt x="137" y="12"/>
                  <a:pt x="106" y="12"/>
                </a:cubicBezTo>
                <a:cubicBezTo>
                  <a:pt x="90" y="12"/>
                  <a:pt x="76" y="19"/>
                  <a:pt x="65" y="30"/>
                </a:cubicBezTo>
                <a:cubicBezTo>
                  <a:pt x="62" y="28"/>
                  <a:pt x="59" y="25"/>
                  <a:pt x="55" y="24"/>
                </a:cubicBezTo>
                <a:cubicBezTo>
                  <a:pt x="68" y="9"/>
                  <a:pt x="86" y="0"/>
                  <a:pt x="106" y="0"/>
                </a:cubicBezTo>
                <a:cubicBezTo>
                  <a:pt x="144" y="0"/>
                  <a:pt x="174" y="31"/>
                  <a:pt x="174" y="68"/>
                </a:cubicBezTo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64">
            <a:extLst>
              <a:ext uri="{FF2B5EF4-FFF2-40B4-BE49-F238E27FC236}">
                <a16:creationId xmlns:a16="http://schemas.microsoft.com/office/drawing/2014/main" id="{93AF5B4F-5311-8126-4A92-941D5825B691}"/>
              </a:ext>
            </a:extLst>
          </p:cNvPr>
          <p:cNvSpPr>
            <a:spLocks noEditPoints="1"/>
          </p:cNvSpPr>
          <p:nvPr/>
        </p:nvSpPr>
        <p:spPr bwMode="auto">
          <a:xfrm>
            <a:off x="7273925" y="2958646"/>
            <a:ext cx="400050" cy="303213"/>
          </a:xfrm>
          <a:custGeom>
            <a:avLst/>
            <a:gdLst>
              <a:gd name="T0" fmla="*/ 127 w 197"/>
              <a:gd name="T1" fmla="*/ 123 h 150"/>
              <a:gd name="T2" fmla="*/ 126 w 197"/>
              <a:gd name="T3" fmla="*/ 121 h 150"/>
              <a:gd name="T4" fmla="*/ 96 w 197"/>
              <a:gd name="T5" fmla="*/ 141 h 150"/>
              <a:gd name="T6" fmla="*/ 100 w 197"/>
              <a:gd name="T7" fmla="*/ 76 h 150"/>
              <a:gd name="T8" fmla="*/ 102 w 197"/>
              <a:gd name="T9" fmla="*/ 61 h 150"/>
              <a:gd name="T10" fmla="*/ 141 w 197"/>
              <a:gd name="T11" fmla="*/ 15 h 150"/>
              <a:gd name="T12" fmla="*/ 150 w 197"/>
              <a:gd name="T13" fmla="*/ 9 h 150"/>
              <a:gd name="T14" fmla="*/ 63 w 197"/>
              <a:gd name="T15" fmla="*/ 0 h 150"/>
              <a:gd name="T16" fmla="*/ 65 w 197"/>
              <a:gd name="T17" fmla="*/ 44 h 150"/>
              <a:gd name="T18" fmla="*/ 65 w 197"/>
              <a:gd name="T19" fmla="*/ 54 h 150"/>
              <a:gd name="T20" fmla="*/ 63 w 197"/>
              <a:gd name="T21" fmla="*/ 98 h 150"/>
              <a:gd name="T22" fmla="*/ 63 w 197"/>
              <a:gd name="T23" fmla="*/ 141 h 150"/>
              <a:gd name="T24" fmla="*/ 152 w 197"/>
              <a:gd name="T25" fmla="*/ 141 h 150"/>
              <a:gd name="T26" fmla="*/ 111 w 197"/>
              <a:gd name="T27" fmla="*/ 15 h 150"/>
              <a:gd name="T28" fmla="*/ 111 w 197"/>
              <a:gd name="T29" fmla="*/ 30 h 150"/>
              <a:gd name="T30" fmla="*/ 105 w 197"/>
              <a:gd name="T31" fmla="*/ 15 h 150"/>
              <a:gd name="T32" fmla="*/ 93 w 197"/>
              <a:gd name="T33" fmla="*/ 15 h 150"/>
              <a:gd name="T34" fmla="*/ 87 w 197"/>
              <a:gd name="T35" fmla="*/ 30 h 150"/>
              <a:gd name="T36" fmla="*/ 75 w 197"/>
              <a:gd name="T37" fmla="*/ 61 h 150"/>
              <a:gd name="T38" fmla="*/ 75 w 197"/>
              <a:gd name="T39" fmla="*/ 76 h 150"/>
              <a:gd name="T40" fmla="*/ 89 w 197"/>
              <a:gd name="T41" fmla="*/ 122 h 150"/>
              <a:gd name="T42" fmla="*/ 76 w 197"/>
              <a:gd name="T43" fmla="*/ 123 h 150"/>
              <a:gd name="T44" fmla="*/ 75 w 197"/>
              <a:gd name="T45" fmla="*/ 106 h 150"/>
              <a:gd name="T46" fmla="*/ 89 w 197"/>
              <a:gd name="T47" fmla="*/ 106 h 150"/>
              <a:gd name="T48" fmla="*/ 2 w 197"/>
              <a:gd name="T49" fmla="*/ 44 h 150"/>
              <a:gd name="T50" fmla="*/ 4 w 197"/>
              <a:gd name="T51" fmla="*/ 141 h 150"/>
              <a:gd name="T52" fmla="*/ 57 w 197"/>
              <a:gd name="T53" fmla="*/ 150 h 150"/>
              <a:gd name="T54" fmla="*/ 59 w 197"/>
              <a:gd name="T55" fmla="*/ 137 h 150"/>
              <a:gd name="T56" fmla="*/ 57 w 197"/>
              <a:gd name="T57" fmla="*/ 86 h 150"/>
              <a:gd name="T58" fmla="*/ 57 w 197"/>
              <a:gd name="T59" fmla="*/ 57 h 150"/>
              <a:gd name="T60" fmla="*/ 57 w 197"/>
              <a:gd name="T61" fmla="*/ 41 h 150"/>
              <a:gd name="T62" fmla="*/ 46 w 197"/>
              <a:gd name="T63" fmla="*/ 25 h 150"/>
              <a:gd name="T64" fmla="*/ 13 w 197"/>
              <a:gd name="T65" fmla="*/ 122 h 150"/>
              <a:gd name="T66" fmla="*/ 25 w 197"/>
              <a:gd name="T67" fmla="*/ 122 h 150"/>
              <a:gd name="T68" fmla="*/ 13 w 197"/>
              <a:gd name="T69" fmla="*/ 61 h 150"/>
              <a:gd name="T70" fmla="*/ 43 w 197"/>
              <a:gd name="T71" fmla="*/ 122 h 150"/>
              <a:gd name="T72" fmla="*/ 43 w 197"/>
              <a:gd name="T73" fmla="*/ 106 h 150"/>
              <a:gd name="T74" fmla="*/ 31 w 197"/>
              <a:gd name="T75" fmla="*/ 76 h 150"/>
              <a:gd name="T76" fmla="*/ 43 w 197"/>
              <a:gd name="T77" fmla="*/ 76 h 150"/>
              <a:gd name="T78" fmla="*/ 153 w 197"/>
              <a:gd name="T79" fmla="*/ 119 h 150"/>
              <a:gd name="T80" fmla="*/ 153 w 197"/>
              <a:gd name="T81" fmla="*/ 109 h 150"/>
              <a:gd name="T82" fmla="*/ 186 w 197"/>
              <a:gd name="T83" fmla="*/ 75 h 150"/>
              <a:gd name="T84" fmla="*/ 175 w 197"/>
              <a:gd name="T85" fmla="*/ 68 h 150"/>
              <a:gd name="T86" fmla="*/ 159 w 197"/>
              <a:gd name="T87" fmla="*/ 97 h 150"/>
              <a:gd name="T88" fmla="*/ 130 w 197"/>
              <a:gd name="T89" fmla="*/ 81 h 150"/>
              <a:gd name="T90" fmla="*/ 146 w 197"/>
              <a:gd name="T91" fmla="*/ 5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7" h="150">
                <a:moveTo>
                  <a:pt x="150" y="127"/>
                </a:moveTo>
                <a:cubicBezTo>
                  <a:pt x="144" y="127"/>
                  <a:pt x="137" y="126"/>
                  <a:pt x="131" y="123"/>
                </a:cubicBezTo>
                <a:cubicBezTo>
                  <a:pt x="127" y="123"/>
                  <a:pt x="127" y="123"/>
                  <a:pt x="127" y="123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6" y="122"/>
                  <a:pt x="126" y="122"/>
                  <a:pt x="126" y="122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4" y="119"/>
                  <a:pt x="122" y="118"/>
                  <a:pt x="120" y="116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4" y="98"/>
                  <a:pt x="100" y="87"/>
                  <a:pt x="100" y="76"/>
                </a:cubicBezTo>
                <a:cubicBezTo>
                  <a:pt x="93" y="76"/>
                  <a:pt x="93" y="76"/>
                  <a:pt x="93" y="76"/>
                </a:cubicBezTo>
                <a:cubicBezTo>
                  <a:pt x="93" y="61"/>
                  <a:pt x="93" y="61"/>
                  <a:pt x="93" y="61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6" y="46"/>
                  <a:pt x="116" y="34"/>
                  <a:pt x="129" y="28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44" y="23"/>
                  <a:pt x="147" y="22"/>
                  <a:pt x="150" y="22"/>
                </a:cubicBezTo>
                <a:cubicBezTo>
                  <a:pt x="150" y="9"/>
                  <a:pt x="150" y="9"/>
                  <a:pt x="150" y="9"/>
                </a:cubicBezTo>
                <a:cubicBezTo>
                  <a:pt x="152" y="9"/>
                  <a:pt x="152" y="9"/>
                  <a:pt x="152" y="9"/>
                </a:cubicBezTo>
                <a:cubicBezTo>
                  <a:pt x="152" y="0"/>
                  <a:pt x="152" y="0"/>
                  <a:pt x="15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9"/>
                  <a:pt x="63" y="9"/>
                  <a:pt x="63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54"/>
                  <a:pt x="63" y="54"/>
                  <a:pt x="63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89"/>
                  <a:pt x="65" y="89"/>
                  <a:pt x="65" y="89"/>
                </a:cubicBezTo>
                <a:cubicBezTo>
                  <a:pt x="63" y="89"/>
                  <a:pt x="63" y="89"/>
                  <a:pt x="63" y="89"/>
                </a:cubicBezTo>
                <a:cubicBezTo>
                  <a:pt x="63" y="98"/>
                  <a:pt x="63" y="98"/>
                  <a:pt x="63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41"/>
                  <a:pt x="65" y="141"/>
                  <a:pt x="65" y="141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63" y="150"/>
                  <a:pt x="63" y="150"/>
                  <a:pt x="63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50" y="141"/>
                  <a:pt x="150" y="141"/>
                  <a:pt x="150" y="141"/>
                </a:cubicBezTo>
                <a:lnTo>
                  <a:pt x="150" y="127"/>
                </a:lnTo>
                <a:close/>
                <a:moveTo>
                  <a:pt x="111" y="15"/>
                </a:moveTo>
                <a:cubicBezTo>
                  <a:pt x="123" y="15"/>
                  <a:pt x="123" y="15"/>
                  <a:pt x="123" y="15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11" y="30"/>
                  <a:pt x="111" y="30"/>
                  <a:pt x="111" y="30"/>
                </a:cubicBezTo>
                <a:lnTo>
                  <a:pt x="111" y="15"/>
                </a:lnTo>
                <a:close/>
                <a:moveTo>
                  <a:pt x="93" y="15"/>
                </a:moveTo>
                <a:cubicBezTo>
                  <a:pt x="105" y="15"/>
                  <a:pt x="105" y="15"/>
                  <a:pt x="105" y="15"/>
                </a:cubicBezTo>
                <a:cubicBezTo>
                  <a:pt x="105" y="30"/>
                  <a:pt x="105" y="30"/>
                  <a:pt x="105" y="30"/>
                </a:cubicBezTo>
                <a:cubicBezTo>
                  <a:pt x="93" y="30"/>
                  <a:pt x="93" y="30"/>
                  <a:pt x="93" y="30"/>
                </a:cubicBezTo>
                <a:lnTo>
                  <a:pt x="93" y="15"/>
                </a:lnTo>
                <a:close/>
                <a:moveTo>
                  <a:pt x="75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7" y="30"/>
                  <a:pt x="87" y="30"/>
                  <a:pt x="87" y="30"/>
                </a:cubicBezTo>
                <a:cubicBezTo>
                  <a:pt x="75" y="30"/>
                  <a:pt x="75" y="30"/>
                  <a:pt x="75" y="30"/>
                </a:cubicBezTo>
                <a:lnTo>
                  <a:pt x="75" y="15"/>
                </a:lnTo>
                <a:close/>
                <a:moveTo>
                  <a:pt x="75" y="61"/>
                </a:moveTo>
                <a:cubicBezTo>
                  <a:pt x="87" y="61"/>
                  <a:pt x="87" y="61"/>
                  <a:pt x="87" y="61"/>
                </a:cubicBezTo>
                <a:cubicBezTo>
                  <a:pt x="87" y="76"/>
                  <a:pt x="87" y="76"/>
                  <a:pt x="87" y="76"/>
                </a:cubicBezTo>
                <a:cubicBezTo>
                  <a:pt x="75" y="76"/>
                  <a:pt x="75" y="76"/>
                  <a:pt x="75" y="76"/>
                </a:cubicBezTo>
                <a:lnTo>
                  <a:pt x="75" y="61"/>
                </a:lnTo>
                <a:close/>
                <a:moveTo>
                  <a:pt x="89" y="106"/>
                </a:moveTo>
                <a:cubicBezTo>
                  <a:pt x="89" y="122"/>
                  <a:pt x="89" y="122"/>
                  <a:pt x="89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76" y="123"/>
                  <a:pt x="76" y="123"/>
                  <a:pt x="76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06"/>
                  <a:pt x="89" y="106"/>
                  <a:pt x="89" y="106"/>
                </a:cubicBezTo>
                <a:close/>
                <a:moveTo>
                  <a:pt x="0" y="44"/>
                </a:moveTo>
                <a:cubicBezTo>
                  <a:pt x="2" y="44"/>
                  <a:pt x="2" y="44"/>
                  <a:pt x="2" y="44"/>
                </a:cubicBezTo>
                <a:cubicBezTo>
                  <a:pt x="2" y="54"/>
                  <a:pt x="2" y="54"/>
                  <a:pt x="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141"/>
                  <a:pt x="4" y="141"/>
                  <a:pt x="4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50"/>
                  <a:pt x="2" y="150"/>
                  <a:pt x="2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9" y="137"/>
                  <a:pt x="59" y="137"/>
                  <a:pt x="59" y="13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59" y="86"/>
                  <a:pt x="59" y="86"/>
                </a:cubicBezTo>
                <a:cubicBezTo>
                  <a:pt x="59" y="57"/>
                  <a:pt x="59" y="57"/>
                  <a:pt x="59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1"/>
                  <a:pt x="57" y="41"/>
                  <a:pt x="5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31"/>
                  <a:pt x="59" y="31"/>
                  <a:pt x="59" y="31"/>
                </a:cubicBezTo>
                <a:cubicBezTo>
                  <a:pt x="46" y="25"/>
                  <a:pt x="46" y="25"/>
                  <a:pt x="46" y="25"/>
                </a:cubicBezTo>
                <a:lnTo>
                  <a:pt x="0" y="44"/>
                </a:lnTo>
                <a:close/>
                <a:moveTo>
                  <a:pt x="25" y="122"/>
                </a:moveTo>
                <a:cubicBezTo>
                  <a:pt x="13" y="122"/>
                  <a:pt x="13" y="122"/>
                  <a:pt x="13" y="122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25" y="106"/>
                  <a:pt x="25" y="106"/>
                  <a:pt x="25" y="106"/>
                </a:cubicBezTo>
                <a:lnTo>
                  <a:pt x="25" y="122"/>
                </a:lnTo>
                <a:close/>
                <a:moveTo>
                  <a:pt x="25" y="76"/>
                </a:moveTo>
                <a:cubicBezTo>
                  <a:pt x="13" y="76"/>
                  <a:pt x="13" y="76"/>
                  <a:pt x="13" y="76"/>
                </a:cubicBezTo>
                <a:cubicBezTo>
                  <a:pt x="13" y="61"/>
                  <a:pt x="13" y="61"/>
                  <a:pt x="13" y="61"/>
                </a:cubicBezTo>
                <a:cubicBezTo>
                  <a:pt x="25" y="61"/>
                  <a:pt x="25" y="61"/>
                  <a:pt x="25" y="61"/>
                </a:cubicBezTo>
                <a:lnTo>
                  <a:pt x="25" y="76"/>
                </a:lnTo>
                <a:close/>
                <a:moveTo>
                  <a:pt x="43" y="122"/>
                </a:moveTo>
                <a:cubicBezTo>
                  <a:pt x="31" y="122"/>
                  <a:pt x="31" y="122"/>
                  <a:pt x="31" y="122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43" y="106"/>
                  <a:pt x="43" y="106"/>
                  <a:pt x="43" y="106"/>
                </a:cubicBezTo>
                <a:lnTo>
                  <a:pt x="43" y="122"/>
                </a:lnTo>
                <a:close/>
                <a:moveTo>
                  <a:pt x="43" y="76"/>
                </a:moveTo>
                <a:cubicBezTo>
                  <a:pt x="31" y="76"/>
                  <a:pt x="31" y="76"/>
                  <a:pt x="31" y="76"/>
                </a:cubicBezTo>
                <a:cubicBezTo>
                  <a:pt x="31" y="61"/>
                  <a:pt x="31" y="61"/>
                  <a:pt x="31" y="61"/>
                </a:cubicBezTo>
                <a:cubicBezTo>
                  <a:pt x="43" y="61"/>
                  <a:pt x="43" y="61"/>
                  <a:pt x="43" y="61"/>
                </a:cubicBezTo>
                <a:lnTo>
                  <a:pt x="43" y="76"/>
                </a:lnTo>
                <a:close/>
                <a:moveTo>
                  <a:pt x="153" y="30"/>
                </a:moveTo>
                <a:cubicBezTo>
                  <a:pt x="128" y="30"/>
                  <a:pt x="108" y="50"/>
                  <a:pt x="108" y="75"/>
                </a:cubicBezTo>
                <a:cubicBezTo>
                  <a:pt x="108" y="99"/>
                  <a:pt x="128" y="119"/>
                  <a:pt x="153" y="119"/>
                </a:cubicBezTo>
                <a:cubicBezTo>
                  <a:pt x="177" y="119"/>
                  <a:pt x="197" y="99"/>
                  <a:pt x="197" y="75"/>
                </a:cubicBezTo>
                <a:cubicBezTo>
                  <a:pt x="197" y="50"/>
                  <a:pt x="177" y="30"/>
                  <a:pt x="153" y="30"/>
                </a:cubicBezTo>
                <a:moveTo>
                  <a:pt x="153" y="109"/>
                </a:moveTo>
                <a:cubicBezTo>
                  <a:pt x="134" y="109"/>
                  <a:pt x="119" y="93"/>
                  <a:pt x="119" y="75"/>
                </a:cubicBezTo>
                <a:cubicBezTo>
                  <a:pt x="119" y="56"/>
                  <a:pt x="134" y="41"/>
                  <a:pt x="153" y="41"/>
                </a:cubicBezTo>
                <a:cubicBezTo>
                  <a:pt x="171" y="41"/>
                  <a:pt x="186" y="56"/>
                  <a:pt x="186" y="75"/>
                </a:cubicBezTo>
                <a:cubicBezTo>
                  <a:pt x="186" y="93"/>
                  <a:pt x="171" y="109"/>
                  <a:pt x="153" y="109"/>
                </a:cubicBezTo>
                <a:moveTo>
                  <a:pt x="159" y="68"/>
                </a:moveTo>
                <a:cubicBezTo>
                  <a:pt x="175" y="68"/>
                  <a:pt x="175" y="68"/>
                  <a:pt x="175" y="68"/>
                </a:cubicBezTo>
                <a:cubicBezTo>
                  <a:pt x="175" y="81"/>
                  <a:pt x="175" y="81"/>
                  <a:pt x="175" y="81"/>
                </a:cubicBezTo>
                <a:cubicBezTo>
                  <a:pt x="159" y="81"/>
                  <a:pt x="159" y="81"/>
                  <a:pt x="159" y="81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46" y="97"/>
                  <a:pt x="146" y="97"/>
                  <a:pt x="146" y="97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46" y="68"/>
                  <a:pt x="146" y="68"/>
                  <a:pt x="146" y="68"/>
                </a:cubicBezTo>
                <a:cubicBezTo>
                  <a:pt x="146" y="52"/>
                  <a:pt x="146" y="52"/>
                  <a:pt x="146" y="52"/>
                </a:cubicBezTo>
                <a:cubicBezTo>
                  <a:pt x="159" y="52"/>
                  <a:pt x="159" y="52"/>
                  <a:pt x="159" y="52"/>
                </a:cubicBezTo>
                <a:lnTo>
                  <a:pt x="159" y="68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5">
            <a:extLst>
              <a:ext uri="{FF2B5EF4-FFF2-40B4-BE49-F238E27FC236}">
                <a16:creationId xmlns:a16="http://schemas.microsoft.com/office/drawing/2014/main" id="{CA3B3BFC-1864-AED5-4D7C-9067912E9908}"/>
              </a:ext>
            </a:extLst>
          </p:cNvPr>
          <p:cNvSpPr>
            <a:spLocks noEditPoints="1"/>
          </p:cNvSpPr>
          <p:nvPr/>
        </p:nvSpPr>
        <p:spPr bwMode="auto">
          <a:xfrm>
            <a:off x="6702425" y="4150859"/>
            <a:ext cx="385763" cy="322262"/>
          </a:xfrm>
          <a:custGeom>
            <a:avLst/>
            <a:gdLst>
              <a:gd name="T0" fmla="*/ 138 w 202"/>
              <a:gd name="T1" fmla="*/ 143 h 169"/>
              <a:gd name="T2" fmla="*/ 142 w 202"/>
              <a:gd name="T3" fmla="*/ 154 h 169"/>
              <a:gd name="T4" fmla="*/ 126 w 202"/>
              <a:gd name="T5" fmla="*/ 154 h 169"/>
              <a:gd name="T6" fmla="*/ 97 w 202"/>
              <a:gd name="T7" fmla="*/ 149 h 169"/>
              <a:gd name="T8" fmla="*/ 86 w 202"/>
              <a:gd name="T9" fmla="*/ 151 h 169"/>
              <a:gd name="T10" fmla="*/ 71 w 202"/>
              <a:gd name="T11" fmla="*/ 147 h 169"/>
              <a:gd name="T12" fmla="*/ 60 w 202"/>
              <a:gd name="T13" fmla="*/ 147 h 169"/>
              <a:gd name="T14" fmla="*/ 60 w 202"/>
              <a:gd name="T15" fmla="*/ 73 h 169"/>
              <a:gd name="T16" fmla="*/ 80 w 202"/>
              <a:gd name="T17" fmla="*/ 70 h 169"/>
              <a:gd name="T18" fmla="*/ 101 w 202"/>
              <a:gd name="T19" fmla="*/ 48 h 169"/>
              <a:gd name="T20" fmla="*/ 122 w 202"/>
              <a:gd name="T21" fmla="*/ 21 h 169"/>
              <a:gd name="T22" fmla="*/ 133 w 202"/>
              <a:gd name="T23" fmla="*/ 4 h 169"/>
              <a:gd name="T24" fmla="*/ 144 w 202"/>
              <a:gd name="T25" fmla="*/ 29 h 169"/>
              <a:gd name="T26" fmla="*/ 132 w 202"/>
              <a:gd name="T27" fmla="*/ 67 h 169"/>
              <a:gd name="T28" fmla="*/ 131 w 202"/>
              <a:gd name="T29" fmla="*/ 92 h 169"/>
              <a:gd name="T30" fmla="*/ 123 w 202"/>
              <a:gd name="T31" fmla="*/ 113 h 169"/>
              <a:gd name="T32" fmla="*/ 135 w 202"/>
              <a:gd name="T33" fmla="*/ 98 h 169"/>
              <a:gd name="T34" fmla="*/ 141 w 202"/>
              <a:gd name="T35" fmla="*/ 71 h 169"/>
              <a:gd name="T36" fmla="*/ 145 w 202"/>
              <a:gd name="T37" fmla="*/ 67 h 169"/>
              <a:gd name="T38" fmla="*/ 142 w 202"/>
              <a:gd name="T39" fmla="*/ 77 h 169"/>
              <a:gd name="T40" fmla="*/ 148 w 202"/>
              <a:gd name="T41" fmla="*/ 90 h 169"/>
              <a:gd name="T42" fmla="*/ 146 w 202"/>
              <a:gd name="T43" fmla="*/ 99 h 169"/>
              <a:gd name="T44" fmla="*/ 148 w 202"/>
              <a:gd name="T45" fmla="*/ 108 h 169"/>
              <a:gd name="T46" fmla="*/ 142 w 202"/>
              <a:gd name="T47" fmla="*/ 121 h 169"/>
              <a:gd name="T48" fmla="*/ 144 w 202"/>
              <a:gd name="T49" fmla="*/ 129 h 169"/>
              <a:gd name="T50" fmla="*/ 138 w 202"/>
              <a:gd name="T51" fmla="*/ 143 h 169"/>
              <a:gd name="T52" fmla="*/ 202 w 202"/>
              <a:gd name="T53" fmla="*/ 99 h 169"/>
              <a:gd name="T54" fmla="*/ 190 w 202"/>
              <a:gd name="T55" fmla="*/ 88 h 169"/>
              <a:gd name="T56" fmla="*/ 185 w 202"/>
              <a:gd name="T57" fmla="*/ 88 h 169"/>
              <a:gd name="T58" fmla="*/ 194 w 202"/>
              <a:gd name="T59" fmla="*/ 77 h 169"/>
              <a:gd name="T60" fmla="*/ 182 w 202"/>
              <a:gd name="T61" fmla="*/ 66 h 169"/>
              <a:gd name="T62" fmla="*/ 159 w 202"/>
              <a:gd name="T63" fmla="*/ 66 h 169"/>
              <a:gd name="T64" fmla="*/ 148 w 202"/>
              <a:gd name="T65" fmla="*/ 77 h 169"/>
              <a:gd name="T66" fmla="*/ 160 w 202"/>
              <a:gd name="T67" fmla="*/ 88 h 169"/>
              <a:gd name="T68" fmla="*/ 161 w 202"/>
              <a:gd name="T69" fmla="*/ 88 h 169"/>
              <a:gd name="T70" fmla="*/ 152 w 202"/>
              <a:gd name="T71" fmla="*/ 99 h 169"/>
              <a:gd name="T72" fmla="*/ 161 w 202"/>
              <a:gd name="T73" fmla="*/ 110 h 169"/>
              <a:gd name="T74" fmla="*/ 160 w 202"/>
              <a:gd name="T75" fmla="*/ 110 h 169"/>
              <a:gd name="T76" fmla="*/ 148 w 202"/>
              <a:gd name="T77" fmla="*/ 121 h 169"/>
              <a:gd name="T78" fmla="*/ 157 w 202"/>
              <a:gd name="T79" fmla="*/ 132 h 169"/>
              <a:gd name="T80" fmla="*/ 156 w 202"/>
              <a:gd name="T81" fmla="*/ 132 h 169"/>
              <a:gd name="T82" fmla="*/ 144 w 202"/>
              <a:gd name="T83" fmla="*/ 143 h 169"/>
              <a:gd name="T84" fmla="*/ 156 w 202"/>
              <a:gd name="T85" fmla="*/ 154 h 169"/>
              <a:gd name="T86" fmla="*/ 167 w 202"/>
              <a:gd name="T87" fmla="*/ 154 h 169"/>
              <a:gd name="T88" fmla="*/ 179 w 202"/>
              <a:gd name="T89" fmla="*/ 154 h 169"/>
              <a:gd name="T90" fmla="*/ 191 w 202"/>
              <a:gd name="T91" fmla="*/ 143 h 169"/>
              <a:gd name="T92" fmla="*/ 181 w 202"/>
              <a:gd name="T93" fmla="*/ 132 h 169"/>
              <a:gd name="T94" fmla="*/ 186 w 202"/>
              <a:gd name="T95" fmla="*/ 132 h 169"/>
              <a:gd name="T96" fmla="*/ 198 w 202"/>
              <a:gd name="T97" fmla="*/ 121 h 169"/>
              <a:gd name="T98" fmla="*/ 189 w 202"/>
              <a:gd name="T99" fmla="*/ 110 h 169"/>
              <a:gd name="T100" fmla="*/ 190 w 202"/>
              <a:gd name="T101" fmla="*/ 110 h 169"/>
              <a:gd name="T102" fmla="*/ 202 w 202"/>
              <a:gd name="T103" fmla="*/ 99 h 169"/>
              <a:gd name="T104" fmla="*/ 0 w 202"/>
              <a:gd name="T105" fmla="*/ 67 h 169"/>
              <a:gd name="T106" fmla="*/ 53 w 202"/>
              <a:gd name="T107" fmla="*/ 67 h 169"/>
              <a:gd name="T108" fmla="*/ 53 w 202"/>
              <a:gd name="T109" fmla="*/ 169 h 169"/>
              <a:gd name="T110" fmla="*/ 0 w 202"/>
              <a:gd name="T111" fmla="*/ 169 h 169"/>
              <a:gd name="T112" fmla="*/ 0 w 202"/>
              <a:gd name="T113" fmla="*/ 67 h 169"/>
              <a:gd name="T114" fmla="*/ 32 w 202"/>
              <a:gd name="T115" fmla="*/ 153 h 169"/>
              <a:gd name="T116" fmla="*/ 38 w 202"/>
              <a:gd name="T117" fmla="*/ 159 h 169"/>
              <a:gd name="T118" fmla="*/ 45 w 202"/>
              <a:gd name="T119" fmla="*/ 153 h 169"/>
              <a:gd name="T120" fmla="*/ 38 w 202"/>
              <a:gd name="T121" fmla="*/ 146 h 169"/>
              <a:gd name="T122" fmla="*/ 32 w 202"/>
              <a:gd name="T123" fmla="*/ 15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138" y="143"/>
                </a:moveTo>
                <a:cubicBezTo>
                  <a:pt x="138" y="147"/>
                  <a:pt x="139" y="151"/>
                  <a:pt x="142" y="154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19" y="154"/>
                  <a:pt x="102" y="149"/>
                  <a:pt x="97" y="149"/>
                </a:cubicBezTo>
                <a:cubicBezTo>
                  <a:pt x="92" y="149"/>
                  <a:pt x="90" y="151"/>
                  <a:pt x="86" y="151"/>
                </a:cubicBezTo>
                <a:cubicBezTo>
                  <a:pt x="82" y="151"/>
                  <a:pt x="75" y="147"/>
                  <a:pt x="71" y="147"/>
                </a:cubicBezTo>
                <a:cubicBezTo>
                  <a:pt x="60" y="147"/>
                  <a:pt x="60" y="147"/>
                  <a:pt x="60" y="147"/>
                </a:cubicBezTo>
                <a:cubicBezTo>
                  <a:pt x="60" y="73"/>
                  <a:pt x="60" y="73"/>
                  <a:pt x="60" y="73"/>
                </a:cubicBezTo>
                <a:cubicBezTo>
                  <a:pt x="64" y="74"/>
                  <a:pt x="73" y="75"/>
                  <a:pt x="80" y="70"/>
                </a:cubicBezTo>
                <a:cubicBezTo>
                  <a:pt x="89" y="64"/>
                  <a:pt x="97" y="55"/>
                  <a:pt x="101" y="48"/>
                </a:cubicBezTo>
                <a:cubicBezTo>
                  <a:pt x="106" y="42"/>
                  <a:pt x="116" y="36"/>
                  <a:pt x="122" y="21"/>
                </a:cubicBezTo>
                <a:cubicBezTo>
                  <a:pt x="125" y="15"/>
                  <a:pt x="123" y="0"/>
                  <a:pt x="133" y="4"/>
                </a:cubicBezTo>
                <a:cubicBezTo>
                  <a:pt x="144" y="7"/>
                  <a:pt x="144" y="18"/>
                  <a:pt x="144" y="29"/>
                </a:cubicBezTo>
                <a:cubicBezTo>
                  <a:pt x="143" y="41"/>
                  <a:pt x="132" y="63"/>
                  <a:pt x="132" y="67"/>
                </a:cubicBezTo>
                <a:cubicBezTo>
                  <a:pt x="130" y="77"/>
                  <a:pt x="131" y="83"/>
                  <a:pt x="131" y="92"/>
                </a:cubicBezTo>
                <a:cubicBezTo>
                  <a:pt x="130" y="104"/>
                  <a:pt x="123" y="113"/>
                  <a:pt x="123" y="113"/>
                </a:cubicBezTo>
                <a:cubicBezTo>
                  <a:pt x="123" y="113"/>
                  <a:pt x="133" y="107"/>
                  <a:pt x="135" y="98"/>
                </a:cubicBezTo>
                <a:cubicBezTo>
                  <a:pt x="137" y="89"/>
                  <a:pt x="135" y="80"/>
                  <a:pt x="141" y="71"/>
                </a:cubicBezTo>
                <a:cubicBezTo>
                  <a:pt x="142" y="69"/>
                  <a:pt x="143" y="68"/>
                  <a:pt x="145" y="67"/>
                </a:cubicBezTo>
                <a:cubicBezTo>
                  <a:pt x="143" y="69"/>
                  <a:pt x="142" y="73"/>
                  <a:pt x="142" y="77"/>
                </a:cubicBezTo>
                <a:cubicBezTo>
                  <a:pt x="142" y="82"/>
                  <a:pt x="144" y="87"/>
                  <a:pt x="148" y="90"/>
                </a:cubicBezTo>
                <a:cubicBezTo>
                  <a:pt x="147" y="93"/>
                  <a:pt x="146" y="96"/>
                  <a:pt x="146" y="99"/>
                </a:cubicBezTo>
                <a:cubicBezTo>
                  <a:pt x="146" y="102"/>
                  <a:pt x="147" y="105"/>
                  <a:pt x="148" y="108"/>
                </a:cubicBezTo>
                <a:cubicBezTo>
                  <a:pt x="144" y="111"/>
                  <a:pt x="142" y="115"/>
                  <a:pt x="142" y="121"/>
                </a:cubicBezTo>
                <a:cubicBezTo>
                  <a:pt x="142" y="124"/>
                  <a:pt x="143" y="127"/>
                  <a:pt x="144" y="129"/>
                </a:cubicBezTo>
                <a:cubicBezTo>
                  <a:pt x="140" y="133"/>
                  <a:pt x="138" y="137"/>
                  <a:pt x="138" y="143"/>
                </a:cubicBezTo>
                <a:moveTo>
                  <a:pt x="202" y="99"/>
                </a:moveTo>
                <a:cubicBezTo>
                  <a:pt x="202" y="93"/>
                  <a:pt x="197" y="88"/>
                  <a:pt x="190" y="88"/>
                </a:cubicBezTo>
                <a:cubicBezTo>
                  <a:pt x="185" y="88"/>
                  <a:pt x="185" y="88"/>
                  <a:pt x="185" y="88"/>
                </a:cubicBezTo>
                <a:cubicBezTo>
                  <a:pt x="190" y="87"/>
                  <a:pt x="194" y="82"/>
                  <a:pt x="194" y="77"/>
                </a:cubicBezTo>
                <a:cubicBezTo>
                  <a:pt x="194" y="71"/>
                  <a:pt x="189" y="66"/>
                  <a:pt x="182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2" y="66"/>
                  <a:pt x="148" y="71"/>
                  <a:pt x="148" y="77"/>
                </a:cubicBezTo>
                <a:cubicBezTo>
                  <a:pt x="148" y="83"/>
                  <a:pt x="153" y="88"/>
                  <a:pt x="160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56" y="89"/>
                  <a:pt x="152" y="94"/>
                  <a:pt x="152" y="99"/>
                </a:cubicBezTo>
                <a:cubicBezTo>
                  <a:pt x="152" y="104"/>
                  <a:pt x="156" y="109"/>
                  <a:pt x="161" y="110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3" y="110"/>
                  <a:pt x="148" y="115"/>
                  <a:pt x="148" y="121"/>
                </a:cubicBezTo>
                <a:cubicBezTo>
                  <a:pt x="148" y="126"/>
                  <a:pt x="152" y="130"/>
                  <a:pt x="157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49" y="132"/>
                  <a:pt x="144" y="137"/>
                  <a:pt x="144" y="143"/>
                </a:cubicBezTo>
                <a:cubicBezTo>
                  <a:pt x="144" y="149"/>
                  <a:pt x="149" y="154"/>
                  <a:pt x="156" y="154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79" y="154"/>
                  <a:pt x="179" y="154"/>
                  <a:pt x="179" y="154"/>
                </a:cubicBezTo>
                <a:cubicBezTo>
                  <a:pt x="185" y="154"/>
                  <a:pt x="191" y="149"/>
                  <a:pt x="191" y="143"/>
                </a:cubicBezTo>
                <a:cubicBezTo>
                  <a:pt x="191" y="137"/>
                  <a:pt x="187" y="133"/>
                  <a:pt x="181" y="132"/>
                </a:cubicBezTo>
                <a:cubicBezTo>
                  <a:pt x="186" y="132"/>
                  <a:pt x="186" y="132"/>
                  <a:pt x="186" y="132"/>
                </a:cubicBezTo>
                <a:cubicBezTo>
                  <a:pt x="193" y="132"/>
                  <a:pt x="198" y="127"/>
                  <a:pt x="198" y="121"/>
                </a:cubicBezTo>
                <a:cubicBezTo>
                  <a:pt x="198" y="115"/>
                  <a:pt x="194" y="111"/>
                  <a:pt x="189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7" y="110"/>
                  <a:pt x="202" y="105"/>
                  <a:pt x="202" y="99"/>
                </a:cubicBezTo>
                <a:moveTo>
                  <a:pt x="0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0" y="169"/>
                  <a:pt x="0" y="169"/>
                  <a:pt x="0" y="169"/>
                </a:cubicBezTo>
                <a:lnTo>
                  <a:pt x="0" y="67"/>
                </a:lnTo>
                <a:close/>
                <a:moveTo>
                  <a:pt x="32" y="153"/>
                </a:moveTo>
                <a:cubicBezTo>
                  <a:pt x="32" y="156"/>
                  <a:pt x="35" y="159"/>
                  <a:pt x="38" y="159"/>
                </a:cubicBezTo>
                <a:cubicBezTo>
                  <a:pt x="42" y="159"/>
                  <a:pt x="45" y="156"/>
                  <a:pt x="45" y="153"/>
                </a:cubicBezTo>
                <a:cubicBezTo>
                  <a:pt x="45" y="149"/>
                  <a:pt x="42" y="146"/>
                  <a:pt x="38" y="146"/>
                </a:cubicBezTo>
                <a:cubicBezTo>
                  <a:pt x="35" y="146"/>
                  <a:pt x="32" y="149"/>
                  <a:pt x="32" y="153"/>
                </a:cubicBezTo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2F30F6-4AD8-7D18-A9B8-B325B12597A2}"/>
              </a:ext>
            </a:extLst>
          </p:cNvPr>
          <p:cNvSpPr txBox="1"/>
          <p:nvPr/>
        </p:nvSpPr>
        <p:spPr>
          <a:xfrm>
            <a:off x="5555606" y="273636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9FB7553-8FCB-B947-7C48-CCBEA78AE02C}"/>
              </a:ext>
            </a:extLst>
          </p:cNvPr>
          <p:cNvSpPr txBox="1"/>
          <p:nvPr/>
        </p:nvSpPr>
        <p:spPr>
          <a:xfrm>
            <a:off x="2139986" y="4150859"/>
            <a:ext cx="266700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21C6261-87CB-7002-A608-DDD45F4DBD68}"/>
              </a:ext>
            </a:extLst>
          </p:cNvPr>
          <p:cNvSpPr txBox="1"/>
          <p:nvPr/>
        </p:nvSpPr>
        <p:spPr>
          <a:xfrm>
            <a:off x="7455712" y="4150859"/>
            <a:ext cx="266700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00B56AD-606B-DE6D-B119-3F79217FA1A4}"/>
              </a:ext>
            </a:extLst>
          </p:cNvPr>
          <p:cNvSpPr txBox="1"/>
          <p:nvPr/>
        </p:nvSpPr>
        <p:spPr>
          <a:xfrm>
            <a:off x="1019176" y="2699884"/>
            <a:ext cx="319021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ADBF6FE-6FF3-BDA7-ED77-275240F536A7}"/>
              </a:ext>
            </a:extLst>
          </p:cNvPr>
          <p:cNvSpPr txBox="1"/>
          <p:nvPr/>
        </p:nvSpPr>
        <p:spPr>
          <a:xfrm>
            <a:off x="7907337" y="2699884"/>
            <a:ext cx="32654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0EE0FE2-E862-3B43-018B-1E89F79F8400}"/>
              </a:ext>
            </a:extLst>
          </p:cNvPr>
          <p:cNvSpPr txBox="1"/>
          <p:nvPr/>
        </p:nvSpPr>
        <p:spPr>
          <a:xfrm>
            <a:off x="2139986" y="1304761"/>
            <a:ext cx="266700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1B948A1-A4DB-9343-3588-87CB25AD8C67}"/>
              </a:ext>
            </a:extLst>
          </p:cNvPr>
          <p:cNvSpPr txBox="1"/>
          <p:nvPr/>
        </p:nvSpPr>
        <p:spPr>
          <a:xfrm>
            <a:off x="7455712" y="1304761"/>
            <a:ext cx="266700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757492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F7AB8E88-C725-F380-5391-2EF66B3A9E65}"/>
              </a:ext>
            </a:extLst>
          </p:cNvPr>
          <p:cNvSpPr/>
          <p:nvPr/>
        </p:nvSpPr>
        <p:spPr>
          <a:xfrm>
            <a:off x="4171070" y="1823384"/>
            <a:ext cx="3849859" cy="3849859"/>
          </a:xfrm>
          <a:prstGeom prst="diamond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A26797-AA1E-556A-6971-0906E74C58FA}"/>
              </a:ext>
            </a:extLst>
          </p:cNvPr>
          <p:cNvSpPr txBox="1"/>
          <p:nvPr/>
        </p:nvSpPr>
        <p:spPr>
          <a:xfrm>
            <a:off x="5555606" y="427488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关键词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DF6974-8069-733D-B538-6D5E0E00426C}"/>
              </a:ext>
            </a:extLst>
          </p:cNvPr>
          <p:cNvSpPr txBox="1"/>
          <p:nvPr/>
        </p:nvSpPr>
        <p:spPr>
          <a:xfrm>
            <a:off x="1553030" y="1624075"/>
            <a:ext cx="34499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4E487E-7F0B-7963-6E40-986353FA3958}"/>
              </a:ext>
            </a:extLst>
          </p:cNvPr>
          <p:cNvSpPr txBox="1"/>
          <p:nvPr/>
        </p:nvSpPr>
        <p:spPr>
          <a:xfrm>
            <a:off x="7121883" y="1624075"/>
            <a:ext cx="34499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00A0FF-0DBB-3E44-B9FA-94870896ED12}"/>
              </a:ext>
            </a:extLst>
          </p:cNvPr>
          <p:cNvSpPr txBox="1"/>
          <p:nvPr/>
        </p:nvSpPr>
        <p:spPr>
          <a:xfrm>
            <a:off x="1553030" y="4935855"/>
            <a:ext cx="34499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D64AF2-DBE7-4E8C-F37F-EA348E3C30F0}"/>
              </a:ext>
            </a:extLst>
          </p:cNvPr>
          <p:cNvSpPr txBox="1"/>
          <p:nvPr/>
        </p:nvSpPr>
        <p:spPr>
          <a:xfrm>
            <a:off x="7121883" y="4935855"/>
            <a:ext cx="344998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5A40A3B-9604-935C-5B52-2394E66A47D2}"/>
              </a:ext>
            </a:extLst>
          </p:cNvPr>
          <p:cNvCxnSpPr/>
          <p:nvPr/>
        </p:nvCxnSpPr>
        <p:spPr>
          <a:xfrm>
            <a:off x="1553030" y="2438400"/>
            <a:ext cx="34499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6AC106D-A062-37E1-9A85-504B10F16756}"/>
              </a:ext>
            </a:extLst>
          </p:cNvPr>
          <p:cNvCxnSpPr>
            <a:cxnSpLocks/>
          </p:cNvCxnSpPr>
          <p:nvPr/>
        </p:nvCxnSpPr>
        <p:spPr>
          <a:xfrm>
            <a:off x="5003016" y="2438400"/>
            <a:ext cx="323727" cy="7837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695EE3D-4860-D6D5-5854-DC873BC8CB5B}"/>
              </a:ext>
            </a:extLst>
          </p:cNvPr>
          <p:cNvCxnSpPr/>
          <p:nvPr/>
        </p:nvCxnSpPr>
        <p:spPr>
          <a:xfrm>
            <a:off x="7121883" y="2438400"/>
            <a:ext cx="34499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02B695B-E44D-4AFD-3EF1-769E5A741D0D}"/>
              </a:ext>
            </a:extLst>
          </p:cNvPr>
          <p:cNvCxnSpPr>
            <a:cxnSpLocks/>
          </p:cNvCxnSpPr>
          <p:nvPr/>
        </p:nvCxnSpPr>
        <p:spPr>
          <a:xfrm flipH="1">
            <a:off x="6918960" y="2438399"/>
            <a:ext cx="202922" cy="7837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43CB015-E3FE-DB2D-E5C1-CA66C6AEB921}"/>
              </a:ext>
            </a:extLst>
          </p:cNvPr>
          <p:cNvCxnSpPr>
            <a:cxnSpLocks/>
          </p:cNvCxnSpPr>
          <p:nvPr/>
        </p:nvCxnSpPr>
        <p:spPr>
          <a:xfrm>
            <a:off x="1553030" y="4736546"/>
            <a:ext cx="38753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0933B71-3673-144F-94F0-FF30F7F2C06D}"/>
              </a:ext>
            </a:extLst>
          </p:cNvPr>
          <p:cNvCxnSpPr>
            <a:cxnSpLocks/>
          </p:cNvCxnSpPr>
          <p:nvPr/>
        </p:nvCxnSpPr>
        <p:spPr>
          <a:xfrm>
            <a:off x="6792686" y="4736546"/>
            <a:ext cx="377918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3783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D7920E8-7698-CF8C-A2C4-9AB1159AF68D}"/>
              </a:ext>
            </a:extLst>
          </p:cNvPr>
          <p:cNvGrpSpPr/>
          <p:nvPr/>
        </p:nvGrpSpPr>
        <p:grpSpPr>
          <a:xfrm>
            <a:off x="-25400" y="908050"/>
            <a:ext cx="6159500" cy="5147084"/>
            <a:chOff x="-25400" y="908050"/>
            <a:chExt cx="6159500" cy="5147084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D5F36961-7B01-8A37-1DC0-C4C767B0E17D}"/>
                </a:ext>
              </a:extLst>
            </p:cNvPr>
            <p:cNvSpPr/>
            <p:nvPr/>
          </p:nvSpPr>
          <p:spPr>
            <a:xfrm>
              <a:off x="1638299" y="11493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-1187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C6D3298B-5954-AFBE-7C22-E840295F08BC}"/>
                </a:ext>
              </a:extLst>
            </p:cNvPr>
            <p:cNvSpPr/>
            <p:nvPr/>
          </p:nvSpPr>
          <p:spPr>
            <a:xfrm>
              <a:off x="1423782" y="9080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A493A50B-519E-1730-F83B-291045F44E29}"/>
                </a:ext>
              </a:extLst>
            </p:cNvPr>
            <p:cNvSpPr/>
            <p:nvPr/>
          </p:nvSpPr>
          <p:spPr>
            <a:xfrm rot="19624746">
              <a:off x="-25400" y="3098800"/>
              <a:ext cx="6159500" cy="1244600"/>
            </a:xfrm>
            <a:prstGeom prst="arc">
              <a:avLst>
                <a:gd name="adj1" fmla="val 21095560"/>
                <a:gd name="adj2" fmla="val 12138748"/>
              </a:avLst>
            </a:prstGeom>
            <a:ln w="38100">
              <a:solidFill>
                <a:srgbClr val="2D2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CF68EEF8-184D-5086-EC59-D5ECAA834BF1}"/>
                </a:ext>
              </a:extLst>
            </p:cNvPr>
            <p:cNvSpPr/>
            <p:nvPr/>
          </p:nvSpPr>
          <p:spPr>
            <a:xfrm>
              <a:off x="730252" y="5626100"/>
              <a:ext cx="429034" cy="429034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547335B0-E91F-C88D-04ED-E98BEBFC1596}"/>
                </a:ext>
              </a:extLst>
            </p:cNvPr>
            <p:cNvSpPr/>
            <p:nvPr/>
          </p:nvSpPr>
          <p:spPr>
            <a:xfrm>
              <a:off x="4996934" y="2165350"/>
              <a:ext cx="870638" cy="870638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7246378" y="993541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F2935B8-4DC2-C111-D136-66FB9F80D6A3}"/>
              </a:ext>
            </a:extLst>
          </p:cNvPr>
          <p:cNvGrpSpPr/>
          <p:nvPr/>
        </p:nvGrpSpPr>
        <p:grpSpPr>
          <a:xfrm rot="8450423">
            <a:off x="5290523" y="5346944"/>
            <a:ext cx="694590" cy="654986"/>
            <a:chOff x="12689944" y="-3049606"/>
            <a:chExt cx="335755" cy="316611"/>
          </a:xfrm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A2768C6-CE93-2829-ABEE-A8BF6CCC98DC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97068382-545B-5023-74D6-8014BA2D8E6A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10633873" y="5467350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7371875" y="4182800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98DA7-0535-6954-3C36-9B0866DE13B9}"/>
              </a:ext>
            </a:extLst>
          </p:cNvPr>
          <p:cNvSpPr txBox="1"/>
          <p:nvPr/>
        </p:nvSpPr>
        <p:spPr>
          <a:xfrm>
            <a:off x="8457539" y="752738"/>
            <a:ext cx="31826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03</a:t>
            </a:r>
            <a:endParaRPr lang="zh-CN" altLang="en-US" sz="138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DFFF36-C5BE-CD3D-7AA8-ED4FD1472112}"/>
              </a:ext>
            </a:extLst>
          </p:cNvPr>
          <p:cNvCxnSpPr>
            <a:cxnSpLocks/>
          </p:cNvCxnSpPr>
          <p:nvPr/>
        </p:nvCxnSpPr>
        <p:spPr>
          <a:xfrm>
            <a:off x="8315934" y="2970095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8383065" y="3024411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D04D52D-0176-2B70-C8FC-2A70A0ED81C7}"/>
              </a:ext>
            </a:extLst>
          </p:cNvPr>
          <p:cNvCxnSpPr>
            <a:cxnSpLocks/>
          </p:cNvCxnSpPr>
          <p:nvPr/>
        </p:nvCxnSpPr>
        <p:spPr>
          <a:xfrm>
            <a:off x="8315934" y="3742300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6AC3A8C-FBFB-98A1-37D6-D4A958715330}"/>
              </a:ext>
            </a:extLst>
          </p:cNvPr>
          <p:cNvSpPr txBox="1"/>
          <p:nvPr/>
        </p:nvSpPr>
        <p:spPr>
          <a:xfrm>
            <a:off x="5540270" y="3822013"/>
            <a:ext cx="544035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88288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5E1550C-51DD-8B72-F967-72B1D55DD132}"/>
              </a:ext>
            </a:extLst>
          </p:cNvPr>
          <p:cNvSpPr/>
          <p:nvPr/>
        </p:nvSpPr>
        <p:spPr>
          <a:xfrm flipH="1">
            <a:off x="8515576" y="1103767"/>
            <a:ext cx="2671763" cy="2671762"/>
          </a:xfrm>
          <a:prstGeom prst="rect">
            <a:avLst/>
          </a:pr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3A4B7124-AC4D-3966-ECDF-116D8CF1B94B}"/>
              </a:ext>
            </a:extLst>
          </p:cNvPr>
          <p:cNvSpPr/>
          <p:nvPr/>
        </p:nvSpPr>
        <p:spPr>
          <a:xfrm flipH="1">
            <a:off x="6472464" y="3178629"/>
            <a:ext cx="1939925" cy="1938338"/>
          </a:xfrm>
          <a:prstGeom prst="rect">
            <a:avLst/>
          </a:prstGeom>
          <a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EF624D-E308-6348-15FE-EDF4A82E133B}"/>
              </a:ext>
            </a:extLst>
          </p:cNvPr>
          <p:cNvSpPr/>
          <p:nvPr/>
        </p:nvSpPr>
        <p:spPr>
          <a:xfrm flipH="1">
            <a:off x="7010626" y="1678442"/>
            <a:ext cx="1401763" cy="140176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DDCD2529-59DE-6A28-5F39-9CE38D3FA58D}"/>
              </a:ext>
            </a:extLst>
          </p:cNvPr>
          <p:cNvSpPr/>
          <p:nvPr/>
        </p:nvSpPr>
        <p:spPr>
          <a:xfrm flipH="1">
            <a:off x="8515576" y="3856492"/>
            <a:ext cx="1955800" cy="1955800"/>
          </a:xfrm>
          <a:prstGeom prst="rect">
            <a:avLst/>
          </a:prstGeom>
          <a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F7DC86B-C077-DF79-7F02-B60534A6FDA6}"/>
              </a:ext>
            </a:extLst>
          </p:cNvPr>
          <p:cNvGrpSpPr/>
          <p:nvPr/>
        </p:nvGrpSpPr>
        <p:grpSpPr>
          <a:xfrm>
            <a:off x="1541555" y="1957840"/>
            <a:ext cx="5367245" cy="3416603"/>
            <a:chOff x="7365999" y="1351923"/>
            <a:chExt cx="5367245" cy="3416603"/>
          </a:xfrm>
        </p:grpSpPr>
        <p:sp>
          <p:nvSpPr>
            <p:cNvPr id="7" name="矩形 3">
              <a:extLst>
                <a:ext uri="{FF2B5EF4-FFF2-40B4-BE49-F238E27FC236}">
                  <a16:creationId xmlns:a16="http://schemas.microsoft.com/office/drawing/2014/main" id="{01A2D2E9-D5BC-12B2-8D13-192771F16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5999" y="1351923"/>
              <a:ext cx="2967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6921F3B-3D54-2A1D-E23A-76C5F396E0DA}"/>
                </a:ext>
              </a:extLst>
            </p:cNvPr>
            <p:cNvSpPr txBox="1"/>
            <p:nvPr/>
          </p:nvSpPr>
          <p:spPr>
            <a:xfrm>
              <a:off x="7366000" y="2404007"/>
              <a:ext cx="4554444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D697A46-B98C-71C6-4199-12EE422559C5}"/>
                </a:ext>
              </a:extLst>
            </p:cNvPr>
            <p:cNvSpPr txBox="1"/>
            <p:nvPr/>
          </p:nvSpPr>
          <p:spPr>
            <a:xfrm>
              <a:off x="7366000" y="3944871"/>
              <a:ext cx="5367244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89B840C-CB7D-B777-0C90-00E316F6A048}"/>
                </a:ext>
              </a:extLst>
            </p:cNvPr>
            <p:cNvSpPr txBox="1"/>
            <p:nvPr/>
          </p:nvSpPr>
          <p:spPr>
            <a:xfrm>
              <a:off x="7366000" y="4425099"/>
              <a:ext cx="5178558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7D7C61C-67B0-73B5-E729-65922D6CE2E2}"/>
              </a:ext>
            </a:extLst>
          </p:cNvPr>
          <p:cNvSpPr txBox="1"/>
          <p:nvPr/>
        </p:nvSpPr>
        <p:spPr>
          <a:xfrm>
            <a:off x="1550852" y="2492732"/>
            <a:ext cx="4010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lumMod val="75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algn="l"/>
            <a:r>
              <a:rPr lang="zh-CN" altLang="en-US" dirty="0"/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453521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cxnSp>
        <p:nvCxnSpPr>
          <p:cNvPr id="2" name="Straight Connector 16">
            <a:extLst>
              <a:ext uri="{FF2B5EF4-FFF2-40B4-BE49-F238E27FC236}">
                <a16:creationId xmlns:a16="http://schemas.microsoft.com/office/drawing/2014/main" id="{68CF60B1-282A-ABC9-D776-93DF5EFF7D87}"/>
              </a:ext>
            </a:extLst>
          </p:cNvPr>
          <p:cNvCxnSpPr/>
          <p:nvPr/>
        </p:nvCxnSpPr>
        <p:spPr>
          <a:xfrm>
            <a:off x="1077913" y="3607028"/>
            <a:ext cx="10036175" cy="0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17">
            <a:extLst>
              <a:ext uri="{FF2B5EF4-FFF2-40B4-BE49-F238E27FC236}">
                <a16:creationId xmlns:a16="http://schemas.microsoft.com/office/drawing/2014/main" id="{B0C02DBE-9385-B5A8-0BAA-3E0134B260B2}"/>
              </a:ext>
            </a:extLst>
          </p:cNvPr>
          <p:cNvSpPr/>
          <p:nvPr/>
        </p:nvSpPr>
        <p:spPr>
          <a:xfrm>
            <a:off x="1354138" y="1998890"/>
            <a:ext cx="1249362" cy="125095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24">
            <a:extLst>
              <a:ext uri="{FF2B5EF4-FFF2-40B4-BE49-F238E27FC236}">
                <a16:creationId xmlns:a16="http://schemas.microsoft.com/office/drawing/2014/main" id="{16CC1833-A6FA-B25D-6E83-C53F1ADD6F18}"/>
              </a:ext>
            </a:extLst>
          </p:cNvPr>
          <p:cNvSpPr/>
          <p:nvPr/>
        </p:nvSpPr>
        <p:spPr>
          <a:xfrm>
            <a:off x="1919288" y="3543528"/>
            <a:ext cx="127000" cy="127000"/>
          </a:xfrm>
          <a:prstGeom prst="ellipse">
            <a:avLst/>
          </a:prstGeom>
          <a:solidFill>
            <a:srgbClr val="5358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25">
            <a:extLst>
              <a:ext uri="{FF2B5EF4-FFF2-40B4-BE49-F238E27FC236}">
                <a16:creationId xmlns:a16="http://schemas.microsoft.com/office/drawing/2014/main" id="{1168C9D4-9FE1-A081-31DE-DB049402CF89}"/>
              </a:ext>
            </a:extLst>
          </p:cNvPr>
          <p:cNvSpPr/>
          <p:nvPr/>
        </p:nvSpPr>
        <p:spPr>
          <a:xfrm>
            <a:off x="4662488" y="3543528"/>
            <a:ext cx="127000" cy="127000"/>
          </a:xfrm>
          <a:prstGeom prst="ellipse">
            <a:avLst/>
          </a:prstGeom>
          <a:solidFill>
            <a:srgbClr val="3E4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26">
            <a:extLst>
              <a:ext uri="{FF2B5EF4-FFF2-40B4-BE49-F238E27FC236}">
                <a16:creationId xmlns:a16="http://schemas.microsoft.com/office/drawing/2014/main" id="{D1CFE404-97ED-96C5-67BC-C624DEF87731}"/>
              </a:ext>
            </a:extLst>
          </p:cNvPr>
          <p:cNvSpPr/>
          <p:nvPr/>
        </p:nvSpPr>
        <p:spPr>
          <a:xfrm>
            <a:off x="7407275" y="3543528"/>
            <a:ext cx="127000" cy="127000"/>
          </a:xfrm>
          <a:prstGeom prst="ellipse">
            <a:avLst/>
          </a:prstGeom>
          <a:solidFill>
            <a:srgbClr val="292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27">
            <a:extLst>
              <a:ext uri="{FF2B5EF4-FFF2-40B4-BE49-F238E27FC236}">
                <a16:creationId xmlns:a16="http://schemas.microsoft.com/office/drawing/2014/main" id="{59F28282-5DB6-9ED2-3D10-2C067B8566B8}"/>
              </a:ext>
            </a:extLst>
          </p:cNvPr>
          <p:cNvSpPr/>
          <p:nvPr/>
        </p:nvSpPr>
        <p:spPr>
          <a:xfrm>
            <a:off x="6824663" y="1990953"/>
            <a:ext cx="1277937" cy="125095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O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28">
            <a:extLst>
              <a:ext uri="{FF2B5EF4-FFF2-40B4-BE49-F238E27FC236}">
                <a16:creationId xmlns:a16="http://schemas.microsoft.com/office/drawing/2014/main" id="{DF2B922A-8D6E-97BA-2109-4CBB1019C8FF}"/>
              </a:ext>
            </a:extLst>
          </p:cNvPr>
          <p:cNvSpPr/>
          <p:nvPr/>
        </p:nvSpPr>
        <p:spPr>
          <a:xfrm>
            <a:off x="4086225" y="3932465"/>
            <a:ext cx="1282700" cy="1252538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W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29">
            <a:extLst>
              <a:ext uri="{FF2B5EF4-FFF2-40B4-BE49-F238E27FC236}">
                <a16:creationId xmlns:a16="http://schemas.microsoft.com/office/drawing/2014/main" id="{F04A7585-329A-D7A2-8819-3C709B744BC0}"/>
              </a:ext>
            </a:extLst>
          </p:cNvPr>
          <p:cNvSpPr/>
          <p:nvPr/>
        </p:nvSpPr>
        <p:spPr>
          <a:xfrm>
            <a:off x="10160000" y="3543528"/>
            <a:ext cx="127000" cy="127000"/>
          </a:xfrm>
          <a:prstGeom prst="ellipse">
            <a:avLst/>
          </a:prstGeom>
          <a:solidFill>
            <a:srgbClr val="5358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30">
            <a:extLst>
              <a:ext uri="{FF2B5EF4-FFF2-40B4-BE49-F238E27FC236}">
                <a16:creationId xmlns:a16="http://schemas.microsoft.com/office/drawing/2014/main" id="{95FC0218-095D-85C0-0673-50767B9419E0}"/>
              </a:ext>
            </a:extLst>
          </p:cNvPr>
          <p:cNvSpPr/>
          <p:nvPr/>
        </p:nvSpPr>
        <p:spPr>
          <a:xfrm>
            <a:off x="9585325" y="3937228"/>
            <a:ext cx="1281113" cy="125095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75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</a:t>
            </a:r>
            <a:endParaRPr lang="en-US" sz="575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B77B80C-68C3-DEC4-4C7D-735E62D1AF52}"/>
              </a:ext>
            </a:extLst>
          </p:cNvPr>
          <p:cNvGrpSpPr/>
          <p:nvPr/>
        </p:nvGrpSpPr>
        <p:grpSpPr>
          <a:xfrm>
            <a:off x="9151257" y="1936914"/>
            <a:ext cx="2271486" cy="1229551"/>
            <a:chOff x="642258" y="1856096"/>
            <a:chExt cx="2271486" cy="122955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63FE07-2CF0-436E-D1B3-22262DA54E48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D93F7B-3075-53BD-C654-6BF41F4BE37D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2943153-5223-C481-77BD-49B7859DD5D8}"/>
              </a:ext>
            </a:extLst>
          </p:cNvPr>
          <p:cNvGrpSpPr/>
          <p:nvPr/>
        </p:nvGrpSpPr>
        <p:grpSpPr>
          <a:xfrm>
            <a:off x="3590245" y="1936914"/>
            <a:ext cx="2271486" cy="1229551"/>
            <a:chOff x="642258" y="1856096"/>
            <a:chExt cx="2271486" cy="122955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D74FAFD-09BE-D4EE-9E71-5C9ADFFBDFB1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188145F-90E6-1B2D-CA29-9746A80FB7F1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A46BBD8-7A0F-DA21-54C2-9435E7EE78C7}"/>
              </a:ext>
            </a:extLst>
          </p:cNvPr>
          <p:cNvGrpSpPr/>
          <p:nvPr/>
        </p:nvGrpSpPr>
        <p:grpSpPr>
          <a:xfrm>
            <a:off x="843076" y="3932465"/>
            <a:ext cx="2271486" cy="1229551"/>
            <a:chOff x="642258" y="1856096"/>
            <a:chExt cx="2271486" cy="122955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8F10C7-7DAA-84C9-EFD0-FE64A75B7385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4AE099F-35FB-A7A1-C369-28BFE58CC61F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FC91F32-1AA5-5634-4B1F-2D7F9ACD025C}"/>
              </a:ext>
            </a:extLst>
          </p:cNvPr>
          <p:cNvGrpSpPr/>
          <p:nvPr/>
        </p:nvGrpSpPr>
        <p:grpSpPr>
          <a:xfrm>
            <a:off x="6327888" y="3932465"/>
            <a:ext cx="2271486" cy="1229551"/>
            <a:chOff x="642258" y="1856096"/>
            <a:chExt cx="2271486" cy="122955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B9960BD-3955-B2CB-98D8-62517998C599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B28E7DB-EE75-9968-26D8-23505AA66FEC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058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7E30B7-849F-F614-8318-9BEC0C8EA783}"/>
              </a:ext>
            </a:extLst>
          </p:cNvPr>
          <p:cNvGrpSpPr/>
          <p:nvPr/>
        </p:nvGrpSpPr>
        <p:grpSpPr>
          <a:xfrm>
            <a:off x="3687309" y="1932899"/>
            <a:ext cx="7778976" cy="3567768"/>
            <a:chOff x="813481" y="1289957"/>
            <a:chExt cx="10920412" cy="500856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D345D32-5C5E-9726-D8D5-620E1AA174FC}"/>
                </a:ext>
              </a:extLst>
            </p:cNvPr>
            <p:cNvGrpSpPr/>
            <p:nvPr/>
          </p:nvGrpSpPr>
          <p:grpSpPr>
            <a:xfrm>
              <a:off x="2783568" y="1289957"/>
              <a:ext cx="8950325" cy="5008563"/>
              <a:chOff x="2783568" y="1289957"/>
              <a:chExt cx="8950325" cy="500856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9773F4B-A8A5-2E35-AC82-AAE5AC5ED6ED}"/>
                  </a:ext>
                </a:extLst>
              </p:cNvPr>
              <p:cNvSpPr/>
              <p:nvPr/>
            </p:nvSpPr>
            <p:spPr>
              <a:xfrm>
                <a:off x="4470400" y="1538514"/>
                <a:ext cx="5665787" cy="3526971"/>
              </a:xfrm>
              <a:prstGeom prst="rect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Picture 7">
                <a:extLst>
                  <a:ext uri="{FF2B5EF4-FFF2-40B4-BE49-F238E27FC236}">
                    <a16:creationId xmlns:a16="http://schemas.microsoft.com/office/drawing/2014/main" id="{CFECC690-031F-98AE-587A-135817D361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3568" y="1289957"/>
                <a:ext cx="8950325" cy="5008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2AB4FBB-2F80-EABD-6B9C-F5E4CD8480A5}"/>
                </a:ext>
              </a:extLst>
            </p:cNvPr>
            <p:cNvSpPr/>
            <p:nvPr/>
          </p:nvSpPr>
          <p:spPr>
            <a:xfrm>
              <a:off x="2191657" y="2119086"/>
              <a:ext cx="4673600" cy="2946400"/>
            </a:xfrm>
            <a:prstGeom prst="rect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Picture 8">
              <a:extLst>
                <a:ext uri="{FF2B5EF4-FFF2-40B4-BE49-F238E27FC236}">
                  <a16:creationId xmlns:a16="http://schemas.microsoft.com/office/drawing/2014/main" id="{1FC3F89C-A9EE-1A56-0116-1D7C1DA38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481" y="1958295"/>
              <a:ext cx="7396162" cy="413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3BFFD78-62ED-0724-13BE-F4FF566189B7}"/>
              </a:ext>
            </a:extLst>
          </p:cNvPr>
          <p:cNvSpPr/>
          <p:nvPr/>
        </p:nvSpPr>
        <p:spPr>
          <a:xfrm rot="7694013">
            <a:off x="1172369" y="1229025"/>
            <a:ext cx="4317868" cy="4713906"/>
          </a:xfrm>
          <a:custGeom>
            <a:avLst/>
            <a:gdLst>
              <a:gd name="connsiteX0" fmla="*/ 463173 w 4317868"/>
              <a:gd name="connsiteY0" fmla="*/ 3891013 h 4713906"/>
              <a:gd name="connsiteX1" fmla="*/ 822893 w 4317868"/>
              <a:gd name="connsiteY1" fmla="*/ 859211 h 4713906"/>
              <a:gd name="connsiteX2" fmla="*/ 864095 w 4317868"/>
              <a:gd name="connsiteY2" fmla="*/ 829992 h 4713906"/>
              <a:gd name="connsiteX3" fmla="*/ 1034487 w 4317868"/>
              <a:gd name="connsiteY3" fmla="*/ 0 h 4713906"/>
              <a:gd name="connsiteX4" fmla="*/ 1165710 w 4317868"/>
              <a:gd name="connsiteY4" fmla="*/ 639194 h 4713906"/>
              <a:gd name="connsiteX5" fmla="*/ 1191791 w 4317868"/>
              <a:gd name="connsiteY5" fmla="*/ 624404 h 4713906"/>
              <a:gd name="connsiteX6" fmla="*/ 3854695 w 4317868"/>
              <a:gd name="connsiteY6" fmla="*/ 1218931 h 4713906"/>
              <a:gd name="connsiteX7" fmla="*/ 3494975 w 4317868"/>
              <a:gd name="connsiteY7" fmla="*/ 4250733 h 4713906"/>
              <a:gd name="connsiteX8" fmla="*/ 463173 w 4317868"/>
              <a:gd name="connsiteY8" fmla="*/ 3891013 h 47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7868" h="4713906">
                <a:moveTo>
                  <a:pt x="463173" y="3891013"/>
                </a:moveTo>
                <a:cubicBezTo>
                  <a:pt x="-274702" y="2954470"/>
                  <a:pt x="-113650" y="1597086"/>
                  <a:pt x="822893" y="859211"/>
                </a:cubicBezTo>
                <a:lnTo>
                  <a:pt x="864095" y="829992"/>
                </a:lnTo>
                <a:lnTo>
                  <a:pt x="1034487" y="0"/>
                </a:lnTo>
                <a:lnTo>
                  <a:pt x="1165710" y="639194"/>
                </a:lnTo>
                <a:lnTo>
                  <a:pt x="1191791" y="624404"/>
                </a:lnTo>
                <a:cubicBezTo>
                  <a:pt x="2089102" y="173716"/>
                  <a:pt x="3209054" y="399456"/>
                  <a:pt x="3854695" y="1218931"/>
                </a:cubicBezTo>
                <a:cubicBezTo>
                  <a:pt x="4592570" y="2155474"/>
                  <a:pt x="4431518" y="3512858"/>
                  <a:pt x="3494975" y="4250733"/>
                </a:cubicBezTo>
                <a:cubicBezTo>
                  <a:pt x="2558432" y="4988608"/>
                  <a:pt x="1201048" y="4827556"/>
                  <a:pt x="463173" y="3891013"/>
                </a:cubicBezTo>
                <a:close/>
              </a:path>
            </a:pathLst>
          </a:custGeom>
          <a:solidFill>
            <a:srgbClr val="2D2D2D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1F865A7-BD4E-556A-9808-3677F83E6A50}"/>
              </a:ext>
            </a:extLst>
          </p:cNvPr>
          <p:cNvGrpSpPr/>
          <p:nvPr/>
        </p:nvGrpSpPr>
        <p:grpSpPr>
          <a:xfrm>
            <a:off x="1541555" y="2416760"/>
            <a:ext cx="3378358" cy="2321586"/>
            <a:chOff x="7365999" y="1810843"/>
            <a:chExt cx="3378358" cy="2321586"/>
          </a:xfrm>
        </p:grpSpPr>
        <p:sp>
          <p:nvSpPr>
            <p:cNvPr id="12" name="矩形 3">
              <a:extLst>
                <a:ext uri="{FF2B5EF4-FFF2-40B4-BE49-F238E27FC236}">
                  <a16:creationId xmlns:a16="http://schemas.microsoft.com/office/drawing/2014/main" id="{63BE9DD2-895B-69EB-F29A-29958199E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5999" y="1810843"/>
              <a:ext cx="2967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F20B5D5-E19B-2BE4-CC18-FF271BE14B4A}"/>
                </a:ext>
              </a:extLst>
            </p:cNvPr>
            <p:cNvSpPr txBox="1"/>
            <p:nvPr/>
          </p:nvSpPr>
          <p:spPr>
            <a:xfrm>
              <a:off x="7366000" y="2404007"/>
              <a:ext cx="3378357" cy="17284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907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5BD2EA8-3A57-B1FC-FF8D-7A5702769FFE}"/>
              </a:ext>
            </a:extLst>
          </p:cNvPr>
          <p:cNvSpPr/>
          <p:nvPr/>
        </p:nvSpPr>
        <p:spPr>
          <a:xfrm>
            <a:off x="1423782" y="1609730"/>
            <a:ext cx="4784725" cy="4007890"/>
          </a:xfrm>
          <a:prstGeom prst="roundRect">
            <a:avLst>
              <a:gd name="adj" fmla="val 290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2" name="グループ化 37">
            <a:extLst>
              <a:ext uri="{FF2B5EF4-FFF2-40B4-BE49-F238E27FC236}">
                <a16:creationId xmlns:a16="http://schemas.microsoft.com/office/drawing/2014/main" id="{E3F5CCDB-56F3-5962-9EA5-00AAE23FC81D}"/>
              </a:ext>
            </a:extLst>
          </p:cNvPr>
          <p:cNvGrpSpPr>
            <a:grpSpLocks/>
          </p:cNvGrpSpPr>
          <p:nvPr/>
        </p:nvGrpSpPr>
        <p:grpSpPr bwMode="auto">
          <a:xfrm>
            <a:off x="1423782" y="1438502"/>
            <a:ext cx="4784725" cy="273050"/>
            <a:chOff x="4888773" y="2065794"/>
            <a:chExt cx="8534400" cy="487140"/>
          </a:xfrm>
        </p:grpSpPr>
        <p:sp>
          <p:nvSpPr>
            <p:cNvPr id="3" name="角丸四角形 7">
              <a:extLst>
                <a:ext uri="{FF2B5EF4-FFF2-40B4-BE49-F238E27FC236}">
                  <a16:creationId xmlns:a16="http://schemas.microsoft.com/office/drawing/2014/main" id="{79FA6050-44DE-6716-1E3F-A29CB9CEDCFB}"/>
                </a:ext>
              </a:extLst>
            </p:cNvPr>
            <p:cNvSpPr/>
            <p:nvPr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正方形/長方形 27">
              <a:extLst>
                <a:ext uri="{FF2B5EF4-FFF2-40B4-BE49-F238E27FC236}">
                  <a16:creationId xmlns:a16="http://schemas.microsoft.com/office/drawing/2014/main" id="{C00D2D86-1C9C-C495-C76A-C4C49796F149}"/>
                </a:ext>
              </a:extLst>
            </p:cNvPr>
            <p:cNvSpPr/>
            <p:nvPr/>
          </p:nvSpPr>
          <p:spPr>
            <a:xfrm>
              <a:off x="4888773" y="2490625"/>
              <a:ext cx="8534400" cy="6230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ja-JP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グループ化 28">
              <a:extLst>
                <a:ext uri="{FF2B5EF4-FFF2-40B4-BE49-F238E27FC236}">
                  <a16:creationId xmlns:a16="http://schemas.microsoft.com/office/drawing/2014/main" id="{9A0DF913-E793-2825-E87B-9350E1E63E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10" name="円/楕円 29">
                <a:extLst>
                  <a:ext uri="{FF2B5EF4-FFF2-40B4-BE49-F238E27FC236}">
                    <a16:creationId xmlns:a16="http://schemas.microsoft.com/office/drawing/2014/main" id="{8E4D600D-8D2D-9852-DA59-2A4AEA0FBE11}"/>
                  </a:ext>
                </a:extLst>
              </p:cNvPr>
              <p:cNvSpPr/>
              <p:nvPr/>
            </p:nvSpPr>
            <p:spPr>
              <a:xfrm>
                <a:off x="2523010" y="1614469"/>
                <a:ext cx="144412" cy="14161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 sz="12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円/楕円 30">
                <a:extLst>
                  <a:ext uri="{FF2B5EF4-FFF2-40B4-BE49-F238E27FC236}">
                    <a16:creationId xmlns:a16="http://schemas.microsoft.com/office/drawing/2014/main" id="{432E69D0-B6F7-7022-1132-B716822AB947}"/>
                  </a:ext>
                </a:extLst>
              </p:cNvPr>
              <p:cNvSpPr/>
              <p:nvPr/>
            </p:nvSpPr>
            <p:spPr>
              <a:xfrm>
                <a:off x="2724054" y="1614469"/>
                <a:ext cx="141579" cy="14161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 sz="12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円/楕円 31">
                <a:extLst>
                  <a:ext uri="{FF2B5EF4-FFF2-40B4-BE49-F238E27FC236}">
                    <a16:creationId xmlns:a16="http://schemas.microsoft.com/office/drawing/2014/main" id="{7AB8A58F-2E16-08BB-552F-1A291F89066F}"/>
                  </a:ext>
                </a:extLst>
              </p:cNvPr>
              <p:cNvSpPr/>
              <p:nvPr/>
            </p:nvSpPr>
            <p:spPr>
              <a:xfrm>
                <a:off x="2922265" y="1614469"/>
                <a:ext cx="144410" cy="14161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 sz="12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グループ化 32">
              <a:extLst>
                <a:ext uri="{FF2B5EF4-FFF2-40B4-BE49-F238E27FC236}">
                  <a16:creationId xmlns:a16="http://schemas.microsoft.com/office/drawing/2014/main" id="{DF3E8272-1E0B-7C11-0775-C76857D9BFD4}"/>
                </a:ext>
              </a:extLst>
            </p:cNvPr>
            <p:cNvGrpSpPr/>
            <p:nvPr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7" name="正方形/長方形 33">
                <a:extLst>
                  <a:ext uri="{FF2B5EF4-FFF2-40B4-BE49-F238E27FC236}">
                    <a16:creationId xmlns:a16="http://schemas.microsoft.com/office/drawing/2014/main" id="{EF45ACE4-8EB9-AE94-7215-AAD7DA257D42}"/>
                  </a:ext>
                </a:extLst>
              </p:cNvPr>
              <p:cNvSpPr/>
              <p:nvPr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 sz="12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正方形/長方形 34">
                <a:extLst>
                  <a:ext uri="{FF2B5EF4-FFF2-40B4-BE49-F238E27FC236}">
                    <a16:creationId xmlns:a16="http://schemas.microsoft.com/office/drawing/2014/main" id="{392A5E77-02D9-A8A0-E822-9227DD0E70DB}"/>
                  </a:ext>
                </a:extLst>
              </p:cNvPr>
              <p:cNvSpPr/>
              <p:nvPr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 sz="12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正方形/長方形 35">
                <a:extLst>
                  <a:ext uri="{FF2B5EF4-FFF2-40B4-BE49-F238E27FC236}">
                    <a16:creationId xmlns:a16="http://schemas.microsoft.com/office/drawing/2014/main" id="{2AD4E11F-D801-ED7F-A899-B4E58AC99689}"/>
                  </a:ext>
                </a:extLst>
              </p:cNvPr>
              <p:cNvSpPr/>
              <p:nvPr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ja-JP" altLang="en-US" sz="12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37990C5-00F8-C3B7-6BEC-B706AFDBBA04}"/>
              </a:ext>
            </a:extLst>
          </p:cNvPr>
          <p:cNvSpPr/>
          <p:nvPr/>
        </p:nvSpPr>
        <p:spPr>
          <a:xfrm>
            <a:off x="5260092" y="2287438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71E0D32-4861-BF1E-D2A2-D888771073A7}"/>
              </a:ext>
            </a:extLst>
          </p:cNvPr>
          <p:cNvGrpSpPr/>
          <p:nvPr/>
        </p:nvGrpSpPr>
        <p:grpSpPr>
          <a:xfrm rot="8450423">
            <a:off x="4376048" y="5290126"/>
            <a:ext cx="694590" cy="654986"/>
            <a:chOff x="12689944" y="-3049606"/>
            <a:chExt cx="335755" cy="31661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DFA17D-65AB-42A4-BFD8-4B47663BCE72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3A7824B-42D8-48CE-B499-CD9869EBD2D3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36BD41EF-E2B0-4552-0CB9-736EA8939009}"/>
              </a:ext>
            </a:extLst>
          </p:cNvPr>
          <p:cNvSpPr/>
          <p:nvPr/>
        </p:nvSpPr>
        <p:spPr>
          <a:xfrm>
            <a:off x="3816144" y="1158701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1B345D1-1BF6-3231-3EFB-A2AE81C02383}"/>
              </a:ext>
            </a:extLst>
          </p:cNvPr>
          <p:cNvGrpSpPr/>
          <p:nvPr/>
        </p:nvGrpSpPr>
        <p:grpSpPr>
          <a:xfrm>
            <a:off x="6592526" y="1957840"/>
            <a:ext cx="5367245" cy="3416603"/>
            <a:chOff x="7365999" y="1351923"/>
            <a:chExt cx="5367245" cy="3416603"/>
          </a:xfrm>
        </p:grpSpPr>
        <p:sp>
          <p:nvSpPr>
            <p:cNvPr id="21" name="矩形 3">
              <a:extLst>
                <a:ext uri="{FF2B5EF4-FFF2-40B4-BE49-F238E27FC236}">
                  <a16:creationId xmlns:a16="http://schemas.microsoft.com/office/drawing/2014/main" id="{30F47FDC-68C1-4E59-4DF6-83FCE1B8D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5999" y="1351923"/>
              <a:ext cx="2967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423D0D0-5174-0DA0-9BAF-73B71FD2D77D}"/>
                </a:ext>
              </a:extLst>
            </p:cNvPr>
            <p:cNvSpPr txBox="1"/>
            <p:nvPr/>
          </p:nvSpPr>
          <p:spPr>
            <a:xfrm>
              <a:off x="7366000" y="2404007"/>
              <a:ext cx="4554444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FFEEBF1-AFFE-04A6-86D6-3953917F1B90}"/>
                </a:ext>
              </a:extLst>
            </p:cNvPr>
            <p:cNvSpPr txBox="1"/>
            <p:nvPr/>
          </p:nvSpPr>
          <p:spPr>
            <a:xfrm>
              <a:off x="7366000" y="3944871"/>
              <a:ext cx="5367244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457934C-9A7A-2654-AA17-2166B97BEFBD}"/>
                </a:ext>
              </a:extLst>
            </p:cNvPr>
            <p:cNvSpPr txBox="1"/>
            <p:nvPr/>
          </p:nvSpPr>
          <p:spPr>
            <a:xfrm>
              <a:off x="7366000" y="4425099"/>
              <a:ext cx="5178558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C567221-CDFF-D5A1-FC34-B7D9E0D86725}"/>
              </a:ext>
            </a:extLst>
          </p:cNvPr>
          <p:cNvSpPr txBox="1"/>
          <p:nvPr/>
        </p:nvSpPr>
        <p:spPr>
          <a:xfrm>
            <a:off x="6601823" y="2492732"/>
            <a:ext cx="4010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lumMod val="75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algn="l"/>
            <a:r>
              <a:rPr lang="zh-CN" altLang="en-US" dirty="0"/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216616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D7920E8-7698-CF8C-A2C4-9AB1159AF68D}"/>
              </a:ext>
            </a:extLst>
          </p:cNvPr>
          <p:cNvGrpSpPr/>
          <p:nvPr/>
        </p:nvGrpSpPr>
        <p:grpSpPr>
          <a:xfrm>
            <a:off x="-25400" y="908050"/>
            <a:ext cx="6159500" cy="5147084"/>
            <a:chOff x="-25400" y="908050"/>
            <a:chExt cx="6159500" cy="5147084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D5F36961-7B01-8A37-1DC0-C4C767B0E17D}"/>
                </a:ext>
              </a:extLst>
            </p:cNvPr>
            <p:cNvSpPr/>
            <p:nvPr/>
          </p:nvSpPr>
          <p:spPr>
            <a:xfrm>
              <a:off x="1638299" y="11493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-1187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C6D3298B-5954-AFBE-7C22-E840295F08BC}"/>
                </a:ext>
              </a:extLst>
            </p:cNvPr>
            <p:cNvSpPr/>
            <p:nvPr/>
          </p:nvSpPr>
          <p:spPr>
            <a:xfrm>
              <a:off x="1423782" y="9080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A493A50B-519E-1730-F83B-291045F44E29}"/>
                </a:ext>
              </a:extLst>
            </p:cNvPr>
            <p:cNvSpPr/>
            <p:nvPr/>
          </p:nvSpPr>
          <p:spPr>
            <a:xfrm rot="19624746">
              <a:off x="-25400" y="3098800"/>
              <a:ext cx="6159500" cy="1244600"/>
            </a:xfrm>
            <a:prstGeom prst="arc">
              <a:avLst>
                <a:gd name="adj1" fmla="val 21095560"/>
                <a:gd name="adj2" fmla="val 12138748"/>
              </a:avLst>
            </a:prstGeom>
            <a:ln w="38100">
              <a:solidFill>
                <a:srgbClr val="2D2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CF68EEF8-184D-5086-EC59-D5ECAA834BF1}"/>
                </a:ext>
              </a:extLst>
            </p:cNvPr>
            <p:cNvSpPr/>
            <p:nvPr/>
          </p:nvSpPr>
          <p:spPr>
            <a:xfrm>
              <a:off x="730252" y="5626100"/>
              <a:ext cx="429034" cy="429034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547335B0-E91F-C88D-04ED-E98BEBFC1596}"/>
                </a:ext>
              </a:extLst>
            </p:cNvPr>
            <p:cNvSpPr/>
            <p:nvPr/>
          </p:nvSpPr>
          <p:spPr>
            <a:xfrm>
              <a:off x="4996934" y="2165350"/>
              <a:ext cx="870638" cy="870638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7246378" y="993541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F2935B8-4DC2-C111-D136-66FB9F80D6A3}"/>
              </a:ext>
            </a:extLst>
          </p:cNvPr>
          <p:cNvGrpSpPr/>
          <p:nvPr/>
        </p:nvGrpSpPr>
        <p:grpSpPr>
          <a:xfrm rot="8450423">
            <a:off x="5290523" y="5346944"/>
            <a:ext cx="694590" cy="654986"/>
            <a:chOff x="12689944" y="-3049606"/>
            <a:chExt cx="335755" cy="316611"/>
          </a:xfrm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A2768C6-CE93-2829-ABEE-A8BF6CCC98DC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97068382-545B-5023-74D6-8014BA2D8E6A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10633873" y="5467350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7371875" y="4182800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98DA7-0535-6954-3C36-9B0866DE13B9}"/>
              </a:ext>
            </a:extLst>
          </p:cNvPr>
          <p:cNvSpPr txBox="1"/>
          <p:nvPr/>
        </p:nvSpPr>
        <p:spPr>
          <a:xfrm>
            <a:off x="8457539" y="752738"/>
            <a:ext cx="31826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04</a:t>
            </a:r>
            <a:endParaRPr lang="zh-CN" altLang="en-US" sz="138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DFFF36-C5BE-CD3D-7AA8-ED4FD1472112}"/>
              </a:ext>
            </a:extLst>
          </p:cNvPr>
          <p:cNvCxnSpPr>
            <a:cxnSpLocks/>
          </p:cNvCxnSpPr>
          <p:nvPr/>
        </p:nvCxnSpPr>
        <p:spPr>
          <a:xfrm>
            <a:off x="8315934" y="2970095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8383065" y="3024411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D04D52D-0176-2B70-C8FC-2A70A0ED81C7}"/>
              </a:ext>
            </a:extLst>
          </p:cNvPr>
          <p:cNvCxnSpPr>
            <a:cxnSpLocks/>
          </p:cNvCxnSpPr>
          <p:nvPr/>
        </p:nvCxnSpPr>
        <p:spPr>
          <a:xfrm>
            <a:off x="8315934" y="3742300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6AC3A8C-FBFB-98A1-37D6-D4A958715330}"/>
              </a:ext>
            </a:extLst>
          </p:cNvPr>
          <p:cNvSpPr txBox="1"/>
          <p:nvPr/>
        </p:nvSpPr>
        <p:spPr>
          <a:xfrm>
            <a:off x="5540270" y="3822013"/>
            <a:ext cx="544035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1762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6" name="Shape 17">
            <a:extLst>
              <a:ext uri="{FF2B5EF4-FFF2-40B4-BE49-F238E27FC236}">
                <a16:creationId xmlns:a16="http://schemas.microsoft.com/office/drawing/2014/main" id="{95A07A63-08D3-4563-FE92-D43AD28C5F31}"/>
              </a:ext>
            </a:extLst>
          </p:cNvPr>
          <p:cNvSpPr/>
          <p:nvPr/>
        </p:nvSpPr>
        <p:spPr>
          <a:xfrm>
            <a:off x="1427163" y="1474108"/>
            <a:ext cx="1817687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62%</a:t>
            </a:r>
          </a:p>
        </p:txBody>
      </p:sp>
      <p:sp>
        <p:nvSpPr>
          <p:cNvPr id="27" name="Shape 22">
            <a:extLst>
              <a:ext uri="{FF2B5EF4-FFF2-40B4-BE49-F238E27FC236}">
                <a16:creationId xmlns:a16="http://schemas.microsoft.com/office/drawing/2014/main" id="{AC19456D-8E66-DAE6-9B3A-6454F53D57A0}"/>
              </a:ext>
            </a:extLst>
          </p:cNvPr>
          <p:cNvSpPr/>
          <p:nvPr/>
        </p:nvSpPr>
        <p:spPr>
          <a:xfrm>
            <a:off x="3890963" y="1474108"/>
            <a:ext cx="1817687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8" name="Shape 39">
            <a:extLst>
              <a:ext uri="{FF2B5EF4-FFF2-40B4-BE49-F238E27FC236}">
                <a16:creationId xmlns:a16="http://schemas.microsoft.com/office/drawing/2014/main" id="{AA0EDE23-475F-CBC1-2302-F8BB9CD8E244}"/>
              </a:ext>
            </a:extLst>
          </p:cNvPr>
          <p:cNvSpPr/>
          <p:nvPr/>
        </p:nvSpPr>
        <p:spPr>
          <a:xfrm>
            <a:off x="6457950" y="1474108"/>
            <a:ext cx="1819275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29" name="Shape 56">
            <a:extLst>
              <a:ext uri="{FF2B5EF4-FFF2-40B4-BE49-F238E27FC236}">
                <a16:creationId xmlns:a16="http://schemas.microsoft.com/office/drawing/2014/main" id="{8C5971B9-9CD5-00D6-8300-C514838F6F36}"/>
              </a:ext>
            </a:extLst>
          </p:cNvPr>
          <p:cNvSpPr/>
          <p:nvPr/>
        </p:nvSpPr>
        <p:spPr>
          <a:xfrm>
            <a:off x="9026525" y="1474108"/>
            <a:ext cx="1817688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43%</a:t>
            </a:r>
          </a:p>
        </p:txBody>
      </p:sp>
      <p:grpSp>
        <p:nvGrpSpPr>
          <p:cNvPr id="30" name="Group 11">
            <a:extLst>
              <a:ext uri="{FF2B5EF4-FFF2-40B4-BE49-F238E27FC236}">
                <a16:creationId xmlns:a16="http://schemas.microsoft.com/office/drawing/2014/main" id="{8C10FC55-B3E8-75B6-8F8C-838126ECE914}"/>
              </a:ext>
            </a:extLst>
          </p:cNvPr>
          <p:cNvGrpSpPr>
            <a:grpSpLocks/>
          </p:cNvGrpSpPr>
          <p:nvPr/>
        </p:nvGrpSpPr>
        <p:grpSpPr bwMode="auto">
          <a:xfrm>
            <a:off x="1838325" y="2058308"/>
            <a:ext cx="836613" cy="2150835"/>
            <a:chOff x="0" y="0"/>
            <a:chExt cx="762000" cy="3054037"/>
          </a:xfrm>
        </p:grpSpPr>
        <p:sp>
          <p:nvSpPr>
            <p:cNvPr id="31" name="Shape 6">
              <a:extLst>
                <a:ext uri="{FF2B5EF4-FFF2-40B4-BE49-F238E27FC236}">
                  <a16:creationId xmlns:a16="http://schemas.microsoft.com/office/drawing/2014/main" id="{F43687E0-8774-FC77-4940-A1AA2903B840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7">
              <a:extLst>
                <a:ext uri="{FF2B5EF4-FFF2-40B4-BE49-F238E27FC236}">
                  <a16:creationId xmlns:a16="http://schemas.microsoft.com/office/drawing/2014/main" id="{687AE74C-662B-EC45-AEB2-FD4F2FBE6F6C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8">
              <a:extLst>
                <a:ext uri="{FF2B5EF4-FFF2-40B4-BE49-F238E27FC236}">
                  <a16:creationId xmlns:a16="http://schemas.microsoft.com/office/drawing/2014/main" id="{5D6D9FA0-230A-B3E5-C17E-466C99BDCEAB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Shape 9">
              <a:extLst>
                <a:ext uri="{FF2B5EF4-FFF2-40B4-BE49-F238E27FC236}">
                  <a16:creationId xmlns:a16="http://schemas.microsoft.com/office/drawing/2014/main" id="{D8081A6F-8020-B4CC-4735-784982EC8858}"/>
                </a:ext>
              </a:extLst>
            </p:cNvPr>
            <p:cNvSpPr/>
            <p:nvPr/>
          </p:nvSpPr>
          <p:spPr>
            <a:xfrm>
              <a:off x="0" y="1199068"/>
              <a:ext cx="762000" cy="1644876"/>
            </a:xfrm>
            <a:prstGeom prst="rect">
              <a:avLst/>
            </a:pr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0">
              <a:extLst>
                <a:ext uri="{FF2B5EF4-FFF2-40B4-BE49-F238E27FC236}">
                  <a16:creationId xmlns:a16="http://schemas.microsoft.com/office/drawing/2014/main" id="{134E48B0-E3E2-BFED-9D1E-2B2692391917}"/>
                </a:ext>
              </a:extLst>
            </p:cNvPr>
            <p:cNvSpPr/>
            <p:nvPr/>
          </p:nvSpPr>
          <p:spPr>
            <a:xfrm>
              <a:off x="0" y="101118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F7F7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6">
            <a:extLst>
              <a:ext uri="{FF2B5EF4-FFF2-40B4-BE49-F238E27FC236}">
                <a16:creationId xmlns:a16="http://schemas.microsoft.com/office/drawing/2014/main" id="{A9A97AF5-B002-2F3F-CD41-13D1FB399B96}"/>
              </a:ext>
            </a:extLst>
          </p:cNvPr>
          <p:cNvGrpSpPr>
            <a:grpSpLocks/>
          </p:cNvGrpSpPr>
          <p:nvPr/>
        </p:nvGrpSpPr>
        <p:grpSpPr bwMode="auto">
          <a:xfrm>
            <a:off x="4381500" y="2058308"/>
            <a:ext cx="836613" cy="2150835"/>
            <a:chOff x="0" y="0"/>
            <a:chExt cx="762000" cy="3054037"/>
          </a:xfrm>
        </p:grpSpPr>
        <p:sp>
          <p:nvSpPr>
            <p:cNvPr id="37" name="Shape 31">
              <a:extLst>
                <a:ext uri="{FF2B5EF4-FFF2-40B4-BE49-F238E27FC236}">
                  <a16:creationId xmlns:a16="http://schemas.microsoft.com/office/drawing/2014/main" id="{CBA882D4-7418-F51E-AF95-8A918256C349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2">
              <a:extLst>
                <a:ext uri="{FF2B5EF4-FFF2-40B4-BE49-F238E27FC236}">
                  <a16:creationId xmlns:a16="http://schemas.microsoft.com/office/drawing/2014/main" id="{FBC9ED15-D373-6E0E-D897-193994630208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Shape 33">
              <a:extLst>
                <a:ext uri="{FF2B5EF4-FFF2-40B4-BE49-F238E27FC236}">
                  <a16:creationId xmlns:a16="http://schemas.microsoft.com/office/drawing/2014/main" id="{78C2C092-D810-E3F1-DFCA-9B886F3E6C58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Shape 34">
              <a:extLst>
                <a:ext uri="{FF2B5EF4-FFF2-40B4-BE49-F238E27FC236}">
                  <a16:creationId xmlns:a16="http://schemas.microsoft.com/office/drawing/2014/main" id="{DC6D854B-A186-2DCF-A5AD-72E46F346349}"/>
                </a:ext>
              </a:extLst>
            </p:cNvPr>
            <p:cNvSpPr/>
            <p:nvPr/>
          </p:nvSpPr>
          <p:spPr>
            <a:xfrm>
              <a:off x="0" y="2336646"/>
              <a:ext cx="762000" cy="507299"/>
            </a:xfrm>
            <a:prstGeom prst="rect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5">
              <a:extLst>
                <a:ext uri="{FF2B5EF4-FFF2-40B4-BE49-F238E27FC236}">
                  <a16:creationId xmlns:a16="http://schemas.microsoft.com/office/drawing/2014/main" id="{477A62D3-8FB7-E9B8-C3A9-3BDD4FD982AF}"/>
                </a:ext>
              </a:extLst>
            </p:cNvPr>
            <p:cNvSpPr/>
            <p:nvPr/>
          </p:nvSpPr>
          <p:spPr>
            <a:xfrm>
              <a:off x="0" y="2136802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53">
            <a:extLst>
              <a:ext uri="{FF2B5EF4-FFF2-40B4-BE49-F238E27FC236}">
                <a16:creationId xmlns:a16="http://schemas.microsoft.com/office/drawing/2014/main" id="{0D1B88FE-DD54-7BBD-9FD8-C0B378B3CED6}"/>
              </a:ext>
            </a:extLst>
          </p:cNvPr>
          <p:cNvGrpSpPr>
            <a:grpSpLocks/>
          </p:cNvGrpSpPr>
          <p:nvPr/>
        </p:nvGrpSpPr>
        <p:grpSpPr bwMode="auto">
          <a:xfrm>
            <a:off x="6948488" y="2058308"/>
            <a:ext cx="836612" cy="2150835"/>
            <a:chOff x="0" y="0"/>
            <a:chExt cx="762000" cy="3054037"/>
          </a:xfrm>
        </p:grpSpPr>
        <p:sp>
          <p:nvSpPr>
            <p:cNvPr id="43" name="Shape 48">
              <a:extLst>
                <a:ext uri="{FF2B5EF4-FFF2-40B4-BE49-F238E27FC236}">
                  <a16:creationId xmlns:a16="http://schemas.microsoft.com/office/drawing/2014/main" id="{C396C52E-5F99-73B9-749E-39F646873BFA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Shape 49">
              <a:extLst>
                <a:ext uri="{FF2B5EF4-FFF2-40B4-BE49-F238E27FC236}">
                  <a16:creationId xmlns:a16="http://schemas.microsoft.com/office/drawing/2014/main" id="{EEE3808B-7D55-2AD3-64D6-6CE3D826ACCD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50">
              <a:extLst>
                <a:ext uri="{FF2B5EF4-FFF2-40B4-BE49-F238E27FC236}">
                  <a16:creationId xmlns:a16="http://schemas.microsoft.com/office/drawing/2014/main" id="{4F7EAF8F-BCF5-9CDF-B695-72F05309E66D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Shape 51">
              <a:extLst>
                <a:ext uri="{FF2B5EF4-FFF2-40B4-BE49-F238E27FC236}">
                  <a16:creationId xmlns:a16="http://schemas.microsoft.com/office/drawing/2014/main" id="{32AB7014-B323-CE21-9946-D298817A36F3}"/>
                </a:ext>
              </a:extLst>
            </p:cNvPr>
            <p:cNvSpPr/>
            <p:nvPr/>
          </p:nvSpPr>
          <p:spPr>
            <a:xfrm>
              <a:off x="0" y="1038509"/>
              <a:ext cx="762000" cy="1805435"/>
            </a:xfrm>
            <a:prstGeom prst="rect">
              <a:avLst/>
            </a:pr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Shape 52">
              <a:extLst>
                <a:ext uri="{FF2B5EF4-FFF2-40B4-BE49-F238E27FC236}">
                  <a16:creationId xmlns:a16="http://schemas.microsoft.com/office/drawing/2014/main" id="{1826D41C-4D9A-8C08-36DE-0B6B5E6B094E}"/>
                </a:ext>
              </a:extLst>
            </p:cNvPr>
            <p:cNvSpPr/>
            <p:nvPr/>
          </p:nvSpPr>
          <p:spPr>
            <a:xfrm>
              <a:off x="0" y="828417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F7F7F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70">
            <a:extLst>
              <a:ext uri="{FF2B5EF4-FFF2-40B4-BE49-F238E27FC236}">
                <a16:creationId xmlns:a16="http://schemas.microsoft.com/office/drawing/2014/main" id="{0AB565A7-DAE5-1587-E0B2-E4C726C70EFA}"/>
              </a:ext>
            </a:extLst>
          </p:cNvPr>
          <p:cNvGrpSpPr>
            <a:grpSpLocks/>
          </p:cNvGrpSpPr>
          <p:nvPr/>
        </p:nvGrpSpPr>
        <p:grpSpPr bwMode="auto">
          <a:xfrm>
            <a:off x="9517063" y="2058308"/>
            <a:ext cx="836612" cy="2150835"/>
            <a:chOff x="0" y="0"/>
            <a:chExt cx="762000" cy="3054037"/>
          </a:xfrm>
        </p:grpSpPr>
        <p:sp>
          <p:nvSpPr>
            <p:cNvPr id="49" name="Shape 65">
              <a:extLst>
                <a:ext uri="{FF2B5EF4-FFF2-40B4-BE49-F238E27FC236}">
                  <a16:creationId xmlns:a16="http://schemas.microsoft.com/office/drawing/2014/main" id="{B28B7DB9-2014-DA8F-3BE4-5DC00FBC5057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Shape 66">
              <a:extLst>
                <a:ext uri="{FF2B5EF4-FFF2-40B4-BE49-F238E27FC236}">
                  <a16:creationId xmlns:a16="http://schemas.microsoft.com/office/drawing/2014/main" id="{4AE8D6CF-9597-063D-714F-8973E06D578A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Shape 67">
              <a:extLst>
                <a:ext uri="{FF2B5EF4-FFF2-40B4-BE49-F238E27FC236}">
                  <a16:creationId xmlns:a16="http://schemas.microsoft.com/office/drawing/2014/main" id="{5E967EDB-AE16-1866-8DA1-8848F556EB2F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hape 68">
              <a:extLst>
                <a:ext uri="{FF2B5EF4-FFF2-40B4-BE49-F238E27FC236}">
                  <a16:creationId xmlns:a16="http://schemas.microsoft.com/office/drawing/2014/main" id="{53651FB2-0017-D5E3-ACF4-2E39E64FD77C}"/>
                </a:ext>
              </a:extLst>
            </p:cNvPr>
            <p:cNvSpPr/>
            <p:nvPr/>
          </p:nvSpPr>
          <p:spPr>
            <a:xfrm>
              <a:off x="0" y="1648292"/>
              <a:ext cx="762000" cy="1195652"/>
            </a:xfrm>
            <a:prstGeom prst="rect">
              <a:avLst/>
            </a:pr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Shape 69">
              <a:extLst>
                <a:ext uri="{FF2B5EF4-FFF2-40B4-BE49-F238E27FC236}">
                  <a16:creationId xmlns:a16="http://schemas.microsoft.com/office/drawing/2014/main" id="{254FC08E-488F-110A-FA20-6502B968B532}"/>
                </a:ext>
              </a:extLst>
            </p:cNvPr>
            <p:cNvSpPr/>
            <p:nvPr/>
          </p:nvSpPr>
          <p:spPr>
            <a:xfrm>
              <a:off x="0" y="14467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1F2DCDE-8949-DF50-707E-FC7F1A0148CD}"/>
              </a:ext>
            </a:extLst>
          </p:cNvPr>
          <p:cNvGrpSpPr/>
          <p:nvPr/>
        </p:nvGrpSpPr>
        <p:grpSpPr>
          <a:xfrm>
            <a:off x="1120888" y="4426380"/>
            <a:ext cx="2271486" cy="1229551"/>
            <a:chOff x="642258" y="1856096"/>
            <a:chExt cx="2271486" cy="122955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1213B8D-0AAA-A237-473C-9831275D5755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DBC81B1-F7DF-DACE-8111-19CDF95FE1DC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0C293F8-32BA-BD51-F432-92995F40BE91}"/>
              </a:ext>
            </a:extLst>
          </p:cNvPr>
          <p:cNvGrpSpPr/>
          <p:nvPr/>
        </p:nvGrpSpPr>
        <p:grpSpPr>
          <a:xfrm>
            <a:off x="3664063" y="4426380"/>
            <a:ext cx="2271486" cy="1229551"/>
            <a:chOff x="642258" y="1856096"/>
            <a:chExt cx="2271486" cy="122955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9E22FC6-D2E3-708F-CA3E-2053C9E18621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2A09C31-64FA-9C9A-90EB-0BF380E3F57D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914A224-2756-BD99-93AA-28C21BF9D740}"/>
              </a:ext>
            </a:extLst>
          </p:cNvPr>
          <p:cNvGrpSpPr/>
          <p:nvPr/>
        </p:nvGrpSpPr>
        <p:grpSpPr>
          <a:xfrm>
            <a:off x="6294890" y="4426380"/>
            <a:ext cx="2271486" cy="1229551"/>
            <a:chOff x="642258" y="1856096"/>
            <a:chExt cx="2271486" cy="1229551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B4B83D2-57A7-CDDD-7A77-9F56809A8C2B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D1D0ED7-CAA5-61A8-AD34-24EE9443A1B0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BB377C9-7B23-DE33-CEBB-2F4D4D6BE109}"/>
              </a:ext>
            </a:extLst>
          </p:cNvPr>
          <p:cNvGrpSpPr/>
          <p:nvPr/>
        </p:nvGrpSpPr>
        <p:grpSpPr>
          <a:xfrm>
            <a:off x="8799626" y="4426380"/>
            <a:ext cx="2271486" cy="1229551"/>
            <a:chOff x="642258" y="1856096"/>
            <a:chExt cx="2271486" cy="1229551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5E73708-6A3E-11EF-9416-7D4590C12F5A}"/>
                </a:ext>
              </a:extLst>
            </p:cNvPr>
            <p:cNvSpPr txBox="1"/>
            <p:nvPr/>
          </p:nvSpPr>
          <p:spPr>
            <a:xfrm>
              <a:off x="642258" y="2188222"/>
              <a:ext cx="227148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EEB124B-7C51-1238-CE22-E6FEC667E7E5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43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矩形: 圆角 427">
            <a:extLst>
              <a:ext uri="{FF2B5EF4-FFF2-40B4-BE49-F238E27FC236}">
                <a16:creationId xmlns:a16="http://schemas.microsoft.com/office/drawing/2014/main" id="{4F7A913B-0B30-8404-C926-4EFEFF8F76F8}"/>
              </a:ext>
            </a:extLst>
          </p:cNvPr>
          <p:cNvSpPr/>
          <p:nvPr/>
        </p:nvSpPr>
        <p:spPr>
          <a:xfrm>
            <a:off x="9228677" y="695124"/>
            <a:ext cx="2963919" cy="444500"/>
          </a:xfrm>
          <a:prstGeom prst="roundRect">
            <a:avLst>
              <a:gd name="adj" fmla="val 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7920E8-7698-CF8C-A2C4-9AB1159AF68D}"/>
              </a:ext>
            </a:extLst>
          </p:cNvPr>
          <p:cNvGrpSpPr/>
          <p:nvPr/>
        </p:nvGrpSpPr>
        <p:grpSpPr>
          <a:xfrm>
            <a:off x="-25400" y="908050"/>
            <a:ext cx="6159500" cy="5147084"/>
            <a:chOff x="-25400" y="908050"/>
            <a:chExt cx="6159500" cy="5147084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D5F36961-7B01-8A37-1DC0-C4C767B0E17D}"/>
                </a:ext>
              </a:extLst>
            </p:cNvPr>
            <p:cNvSpPr/>
            <p:nvPr/>
          </p:nvSpPr>
          <p:spPr>
            <a:xfrm>
              <a:off x="1638299" y="11493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-1187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C6D3298B-5954-AFBE-7C22-E840295F08BC}"/>
                </a:ext>
              </a:extLst>
            </p:cNvPr>
            <p:cNvSpPr/>
            <p:nvPr/>
          </p:nvSpPr>
          <p:spPr>
            <a:xfrm>
              <a:off x="1423782" y="9080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A493A50B-519E-1730-F83B-291045F44E29}"/>
                </a:ext>
              </a:extLst>
            </p:cNvPr>
            <p:cNvSpPr/>
            <p:nvPr/>
          </p:nvSpPr>
          <p:spPr>
            <a:xfrm rot="19624746">
              <a:off x="-25400" y="3098800"/>
              <a:ext cx="6159500" cy="1244600"/>
            </a:xfrm>
            <a:prstGeom prst="arc">
              <a:avLst>
                <a:gd name="adj1" fmla="val 21095560"/>
                <a:gd name="adj2" fmla="val 12138748"/>
              </a:avLst>
            </a:prstGeom>
            <a:ln w="38100">
              <a:solidFill>
                <a:srgbClr val="2D2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CF68EEF8-184D-5086-EC59-D5ECAA834BF1}"/>
                </a:ext>
              </a:extLst>
            </p:cNvPr>
            <p:cNvSpPr/>
            <p:nvPr/>
          </p:nvSpPr>
          <p:spPr>
            <a:xfrm>
              <a:off x="730252" y="5626100"/>
              <a:ext cx="429034" cy="429034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547335B0-E91F-C88D-04ED-E98BEBFC1596}"/>
                </a:ext>
              </a:extLst>
            </p:cNvPr>
            <p:cNvSpPr/>
            <p:nvPr/>
          </p:nvSpPr>
          <p:spPr>
            <a:xfrm>
              <a:off x="4996934" y="2165350"/>
              <a:ext cx="870638" cy="870638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5170905" y="5723500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08BA73F-BEB7-A859-E60B-E9130587C429}"/>
              </a:ext>
            </a:extLst>
          </p:cNvPr>
          <p:cNvSpPr txBox="1"/>
          <p:nvPr/>
        </p:nvSpPr>
        <p:spPr>
          <a:xfrm>
            <a:off x="7953176" y="5340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目录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10633873" y="5467350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7371875" y="4182800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B6CF8D-91C8-0AA8-5259-2048B3180EE9}"/>
              </a:ext>
            </a:extLst>
          </p:cNvPr>
          <p:cNvSpPr txBox="1"/>
          <p:nvPr/>
        </p:nvSpPr>
        <p:spPr>
          <a:xfrm>
            <a:off x="9543576" y="749723"/>
            <a:ext cx="2497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CONTENTS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98DA7-0535-6954-3C36-9B0866DE13B9}"/>
              </a:ext>
            </a:extLst>
          </p:cNvPr>
          <p:cNvSpPr txBox="1"/>
          <p:nvPr/>
        </p:nvSpPr>
        <p:spPr>
          <a:xfrm>
            <a:off x="6758168" y="1787657"/>
            <a:ext cx="1455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01</a:t>
            </a:r>
            <a:endParaRPr lang="zh-CN" altLang="en-US" sz="72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59C811-8C13-BBB1-3ED5-F3A3E7E30C5A}"/>
              </a:ext>
            </a:extLst>
          </p:cNvPr>
          <p:cNvSpPr txBox="1"/>
          <p:nvPr/>
        </p:nvSpPr>
        <p:spPr>
          <a:xfrm>
            <a:off x="9217667" y="1801725"/>
            <a:ext cx="1670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02</a:t>
            </a:r>
            <a:endParaRPr lang="zh-CN" altLang="en-US" sz="72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DFFF36-C5BE-CD3D-7AA8-ED4FD1472112}"/>
              </a:ext>
            </a:extLst>
          </p:cNvPr>
          <p:cNvCxnSpPr/>
          <p:nvPr/>
        </p:nvCxnSpPr>
        <p:spPr>
          <a:xfrm>
            <a:off x="6997324" y="2960466"/>
            <a:ext cx="87219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A6EB30D-0131-64C6-495A-CDD61623C590}"/>
              </a:ext>
            </a:extLst>
          </p:cNvPr>
          <p:cNvCxnSpPr/>
          <p:nvPr/>
        </p:nvCxnSpPr>
        <p:spPr>
          <a:xfrm>
            <a:off x="9543577" y="2974534"/>
            <a:ext cx="87219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6546157" y="3059571"/>
            <a:ext cx="1818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CFE8626-1A25-F735-D4EC-258A4E1906A4}"/>
              </a:ext>
            </a:extLst>
          </p:cNvPr>
          <p:cNvSpPr txBox="1"/>
          <p:nvPr/>
        </p:nvSpPr>
        <p:spPr>
          <a:xfrm>
            <a:off x="9144021" y="3059571"/>
            <a:ext cx="1818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9A2FDE-A07F-85AE-611F-AEC63B38F45A}"/>
              </a:ext>
            </a:extLst>
          </p:cNvPr>
          <p:cNvSpPr txBox="1"/>
          <p:nvPr/>
        </p:nvSpPr>
        <p:spPr>
          <a:xfrm>
            <a:off x="6758168" y="3368904"/>
            <a:ext cx="1455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03</a:t>
            </a:r>
            <a:endParaRPr lang="zh-CN" altLang="en-US" sz="72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B5652C0-8AE0-7F6D-D6F2-64B7E88CB0B4}"/>
              </a:ext>
            </a:extLst>
          </p:cNvPr>
          <p:cNvSpPr txBox="1"/>
          <p:nvPr/>
        </p:nvSpPr>
        <p:spPr>
          <a:xfrm>
            <a:off x="9217667" y="3382972"/>
            <a:ext cx="1670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04</a:t>
            </a:r>
            <a:endParaRPr lang="zh-CN" altLang="en-US" sz="72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292A9DD-FD8F-BB74-D078-0B5343FDD59E}"/>
              </a:ext>
            </a:extLst>
          </p:cNvPr>
          <p:cNvCxnSpPr/>
          <p:nvPr/>
        </p:nvCxnSpPr>
        <p:spPr>
          <a:xfrm>
            <a:off x="6997324" y="4541713"/>
            <a:ext cx="87219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1C1BADD-B8A0-AB7E-330E-49C09707D83E}"/>
              </a:ext>
            </a:extLst>
          </p:cNvPr>
          <p:cNvCxnSpPr/>
          <p:nvPr/>
        </p:nvCxnSpPr>
        <p:spPr>
          <a:xfrm>
            <a:off x="9543577" y="4555781"/>
            <a:ext cx="87219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3D741356-701A-4E13-D977-21FF0EFD0F43}"/>
              </a:ext>
            </a:extLst>
          </p:cNvPr>
          <p:cNvSpPr txBox="1"/>
          <p:nvPr/>
        </p:nvSpPr>
        <p:spPr>
          <a:xfrm>
            <a:off x="6546157" y="4640818"/>
            <a:ext cx="1818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3BD0CD6-0B22-D939-81BF-2EB788BEE056}"/>
              </a:ext>
            </a:extLst>
          </p:cNvPr>
          <p:cNvSpPr txBox="1"/>
          <p:nvPr/>
        </p:nvSpPr>
        <p:spPr>
          <a:xfrm>
            <a:off x="9144021" y="4640818"/>
            <a:ext cx="1818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04B3C2-0E0C-E9F5-56F5-FC532B65CECB}"/>
              </a:ext>
            </a:extLst>
          </p:cNvPr>
          <p:cNvGrpSpPr/>
          <p:nvPr/>
        </p:nvGrpSpPr>
        <p:grpSpPr>
          <a:xfrm rot="8450423">
            <a:off x="8685569" y="5628106"/>
            <a:ext cx="450722" cy="425023"/>
            <a:chOff x="12689944" y="-3049606"/>
            <a:chExt cx="335755" cy="316611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CC9FE66-3424-22B7-5E79-DDF1F890C863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3B42EB0-0E3E-E7FB-7DA5-59220E82DB0E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7493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90DF1F-6E62-D31C-C0E6-202FC28A9E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89675" y="2025650"/>
            <a:ext cx="4887913" cy="2247900"/>
            <a:chOff x="1227299" y="2969796"/>
            <a:chExt cx="4516630" cy="1599505"/>
          </a:xfrm>
        </p:grpSpPr>
        <p:sp>
          <p:nvSpPr>
            <p:cNvPr id="3" name="Freeform 18">
              <a:extLst>
                <a:ext uri="{FF2B5EF4-FFF2-40B4-BE49-F238E27FC236}">
                  <a16:creationId xmlns:a16="http://schemas.microsoft.com/office/drawing/2014/main" id="{340121E0-4B03-7DE5-DEC7-5B2B936BA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299" y="3638516"/>
              <a:ext cx="1194068" cy="930785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5CDE097C-4EE5-E467-0E9B-71B420D0C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966" y="3952543"/>
              <a:ext cx="1192601" cy="61562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A7DC332-23A0-F0FA-642C-728F49E10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9855" y="3495058"/>
              <a:ext cx="1194068" cy="1065207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9FC02A28-E250-0848-5AED-C8B22322F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2372" y="3552666"/>
              <a:ext cx="1194068" cy="1016635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7">
              <a:extLst>
                <a:ext uri="{FF2B5EF4-FFF2-40B4-BE49-F238E27FC236}">
                  <a16:creationId xmlns:a16="http://schemas.microsoft.com/office/drawing/2014/main" id="{4110BF31-5272-7813-763F-3D3DD4A0F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861" y="2969796"/>
              <a:ext cx="1194068" cy="1590468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Straight Connector 16">
            <a:extLst>
              <a:ext uri="{FF2B5EF4-FFF2-40B4-BE49-F238E27FC236}">
                <a16:creationId xmlns:a16="http://schemas.microsoft.com/office/drawing/2014/main" id="{2FE78B71-B0DA-E87A-9AE1-E0242F361EB4}"/>
              </a:ext>
            </a:extLst>
          </p:cNvPr>
          <p:cNvCxnSpPr>
            <a:cxnSpLocks/>
          </p:cNvCxnSpPr>
          <p:nvPr/>
        </p:nvCxnSpPr>
        <p:spPr>
          <a:xfrm>
            <a:off x="6096000" y="2173288"/>
            <a:ext cx="0" cy="308088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3">
            <a:extLst>
              <a:ext uri="{FF2B5EF4-FFF2-40B4-BE49-F238E27FC236}">
                <a16:creationId xmlns:a16="http://schemas.microsoft.com/office/drawing/2014/main" id="{B509C5FC-88B3-2C1C-1661-49A652E46409}"/>
              </a:ext>
            </a:extLst>
          </p:cNvPr>
          <p:cNvSpPr txBox="1">
            <a:spLocks/>
          </p:cNvSpPr>
          <p:nvPr/>
        </p:nvSpPr>
        <p:spPr>
          <a:xfrm>
            <a:off x="6650038" y="4379913"/>
            <a:ext cx="415925" cy="3397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Title 13">
            <a:extLst>
              <a:ext uri="{FF2B5EF4-FFF2-40B4-BE49-F238E27FC236}">
                <a16:creationId xmlns:a16="http://schemas.microsoft.com/office/drawing/2014/main" id="{2BF804C1-8404-23D8-D1CC-3D31ABE8812E}"/>
              </a:ext>
            </a:extLst>
          </p:cNvPr>
          <p:cNvSpPr txBox="1">
            <a:spLocks/>
          </p:cNvSpPr>
          <p:nvPr/>
        </p:nvSpPr>
        <p:spPr>
          <a:xfrm>
            <a:off x="7459663" y="4379913"/>
            <a:ext cx="415925" cy="3397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2" name="Title 13">
            <a:extLst>
              <a:ext uri="{FF2B5EF4-FFF2-40B4-BE49-F238E27FC236}">
                <a16:creationId xmlns:a16="http://schemas.microsoft.com/office/drawing/2014/main" id="{856116F6-E566-906A-6385-5A4086680441}"/>
              </a:ext>
            </a:extLst>
          </p:cNvPr>
          <p:cNvSpPr txBox="1">
            <a:spLocks/>
          </p:cNvSpPr>
          <p:nvPr/>
        </p:nvSpPr>
        <p:spPr>
          <a:xfrm>
            <a:off x="8475663" y="4379913"/>
            <a:ext cx="415925" cy="3397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itle 13">
            <a:extLst>
              <a:ext uri="{FF2B5EF4-FFF2-40B4-BE49-F238E27FC236}">
                <a16:creationId xmlns:a16="http://schemas.microsoft.com/office/drawing/2014/main" id="{DB663A9F-56E4-B358-B98F-7DA096366658}"/>
              </a:ext>
            </a:extLst>
          </p:cNvPr>
          <p:cNvSpPr txBox="1">
            <a:spLocks/>
          </p:cNvSpPr>
          <p:nvPr/>
        </p:nvSpPr>
        <p:spPr>
          <a:xfrm>
            <a:off x="9436100" y="4379913"/>
            <a:ext cx="415925" cy="3397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4" name="Title 13">
            <a:extLst>
              <a:ext uri="{FF2B5EF4-FFF2-40B4-BE49-F238E27FC236}">
                <a16:creationId xmlns:a16="http://schemas.microsoft.com/office/drawing/2014/main" id="{7B6663C6-B441-5B55-44EE-581B4C90B19E}"/>
              </a:ext>
            </a:extLst>
          </p:cNvPr>
          <p:cNvSpPr txBox="1">
            <a:spLocks/>
          </p:cNvSpPr>
          <p:nvPr/>
        </p:nvSpPr>
        <p:spPr>
          <a:xfrm>
            <a:off x="10325100" y="4379913"/>
            <a:ext cx="415925" cy="3397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8291BAB-C267-F7CE-FE9C-D921A01670C2}"/>
              </a:ext>
            </a:extLst>
          </p:cNvPr>
          <p:cNvSpPr txBox="1"/>
          <p:nvPr/>
        </p:nvSpPr>
        <p:spPr>
          <a:xfrm>
            <a:off x="1014412" y="2484745"/>
            <a:ext cx="5367244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3C67C77-92D5-36A7-4434-190DD6F36BDC}"/>
              </a:ext>
            </a:extLst>
          </p:cNvPr>
          <p:cNvSpPr txBox="1"/>
          <p:nvPr/>
        </p:nvSpPr>
        <p:spPr>
          <a:xfrm>
            <a:off x="1014412" y="3063348"/>
            <a:ext cx="5367244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F8B5FC5-190A-DA4D-2029-7FE80CDF96C0}"/>
              </a:ext>
            </a:extLst>
          </p:cNvPr>
          <p:cNvSpPr txBox="1"/>
          <p:nvPr/>
        </p:nvSpPr>
        <p:spPr>
          <a:xfrm>
            <a:off x="1014412" y="3641951"/>
            <a:ext cx="5367244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0CFAD9-37C1-0BEB-A643-2731F6A2416F}"/>
              </a:ext>
            </a:extLst>
          </p:cNvPr>
          <p:cNvSpPr txBox="1"/>
          <p:nvPr/>
        </p:nvSpPr>
        <p:spPr>
          <a:xfrm>
            <a:off x="1014412" y="4220554"/>
            <a:ext cx="5367244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590035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" name="Freeform 12">
            <a:extLst>
              <a:ext uri="{FF2B5EF4-FFF2-40B4-BE49-F238E27FC236}">
                <a16:creationId xmlns:a16="http://schemas.microsoft.com/office/drawing/2014/main" id="{3794750F-95D8-D5AE-A00F-1E85FAA5A66F}"/>
              </a:ext>
            </a:extLst>
          </p:cNvPr>
          <p:cNvSpPr>
            <a:spLocks/>
          </p:cNvSpPr>
          <p:nvPr/>
        </p:nvSpPr>
        <p:spPr bwMode="auto">
          <a:xfrm rot="8100000" flipH="1">
            <a:off x="5066506" y="2132126"/>
            <a:ext cx="1698625" cy="2960688"/>
          </a:xfrm>
          <a:custGeom>
            <a:avLst/>
            <a:gdLst>
              <a:gd name="T0" fmla="*/ 0 w 418"/>
              <a:gd name="T1" fmla="*/ 676 h 676"/>
              <a:gd name="T2" fmla="*/ 0 w 418"/>
              <a:gd name="T3" fmla="*/ 0 h 676"/>
              <a:gd name="T4" fmla="*/ 418 w 418"/>
              <a:gd name="T5" fmla="*/ 162 h 676"/>
              <a:gd name="T6" fmla="*/ 418 w 418"/>
              <a:gd name="T7" fmla="*/ 676 h 676"/>
              <a:gd name="T8" fmla="*/ 0 w 418"/>
              <a:gd name="T9" fmla="*/ 676 h 676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000 w 11380"/>
              <a:gd name="connsiteY2" fmla="*/ 2396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986 w 11380"/>
              <a:gd name="connsiteY2" fmla="*/ 3710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394 w 11774"/>
              <a:gd name="connsiteY0" fmla="*/ 6834 h 7073"/>
              <a:gd name="connsiteX1" fmla="*/ 0 w 11774"/>
              <a:gd name="connsiteY1" fmla="*/ 0 h 7073"/>
              <a:gd name="connsiteX2" fmla="*/ 11380 w 11774"/>
              <a:gd name="connsiteY2" fmla="*/ 544 h 7073"/>
              <a:gd name="connsiteX3" fmla="*/ 11774 w 11774"/>
              <a:gd name="connsiteY3" fmla="*/ 7073 h 7073"/>
              <a:gd name="connsiteX4" fmla="*/ 394 w 11774"/>
              <a:gd name="connsiteY4" fmla="*/ 6834 h 7073"/>
              <a:gd name="connsiteX0" fmla="*/ 335 w 10000"/>
              <a:gd name="connsiteY0" fmla="*/ 9662 h 10000"/>
              <a:gd name="connsiteX1" fmla="*/ 0 w 10000"/>
              <a:gd name="connsiteY1" fmla="*/ 0 h 10000"/>
              <a:gd name="connsiteX2" fmla="*/ 9885 w 10000"/>
              <a:gd name="connsiteY2" fmla="*/ 621 h 10000"/>
              <a:gd name="connsiteX3" fmla="*/ 10000 w 10000"/>
              <a:gd name="connsiteY3" fmla="*/ 10000 h 10000"/>
              <a:gd name="connsiteX4" fmla="*/ 335 w 10000"/>
              <a:gd name="connsiteY4" fmla="*/ 9662 h 10000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10326 w 10441"/>
              <a:gd name="connsiteY2" fmla="*/ 65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9481 w 10441"/>
              <a:gd name="connsiteY2" fmla="*/ 78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569"/>
              <a:gd name="connsiteY0" fmla="*/ 9699 h 10037"/>
              <a:gd name="connsiteX1" fmla="*/ 0 w 10569"/>
              <a:gd name="connsiteY1" fmla="*/ 0 h 10037"/>
              <a:gd name="connsiteX2" fmla="*/ 10546 w 10569"/>
              <a:gd name="connsiteY2" fmla="*/ 621 h 10037"/>
              <a:gd name="connsiteX3" fmla="*/ 10441 w 10569"/>
              <a:gd name="connsiteY3" fmla="*/ 10037 h 10037"/>
              <a:gd name="connsiteX4" fmla="*/ 776 w 10569"/>
              <a:gd name="connsiteY4" fmla="*/ 9699 h 10037"/>
              <a:gd name="connsiteX0" fmla="*/ 776 w 11653"/>
              <a:gd name="connsiteY0" fmla="*/ 969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776 w 11653"/>
              <a:gd name="connsiteY4" fmla="*/ 9699 h 10241"/>
              <a:gd name="connsiteX0" fmla="*/ 1437 w 11653"/>
              <a:gd name="connsiteY0" fmla="*/ 9625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1437 w 11653"/>
              <a:gd name="connsiteY4" fmla="*/ 9625 h 10241"/>
              <a:gd name="connsiteX0" fmla="*/ 886 w 11653"/>
              <a:gd name="connsiteY0" fmla="*/ 956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886 w 11653"/>
              <a:gd name="connsiteY4" fmla="*/ 9569 h 1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53" h="10241">
                <a:moveTo>
                  <a:pt x="886" y="9569"/>
                </a:moveTo>
                <a:cubicBezTo>
                  <a:pt x="774" y="6348"/>
                  <a:pt x="111" y="3221"/>
                  <a:pt x="0" y="0"/>
                </a:cubicBezTo>
                <a:lnTo>
                  <a:pt x="10546" y="621"/>
                </a:lnTo>
                <a:cubicBezTo>
                  <a:pt x="10658" y="3698"/>
                  <a:pt x="11542" y="7165"/>
                  <a:pt x="11653" y="10241"/>
                </a:cubicBezTo>
                <a:lnTo>
                  <a:pt x="886" y="956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BB9CA6ED-31D1-D8CE-00FF-3DCD3655EA2D}"/>
              </a:ext>
            </a:extLst>
          </p:cNvPr>
          <p:cNvGrpSpPr>
            <a:grpSpLocks/>
          </p:cNvGrpSpPr>
          <p:nvPr/>
        </p:nvGrpSpPr>
        <p:grpSpPr bwMode="auto">
          <a:xfrm>
            <a:off x="2293938" y="3453720"/>
            <a:ext cx="5035550" cy="2435225"/>
            <a:chOff x="2293738" y="3532257"/>
            <a:chExt cx="5036485" cy="2435795"/>
          </a:xfrm>
        </p:grpSpPr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B5E546CB-A2BA-6D23-882E-B5D4C45EDD9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667286" y="2708078"/>
              <a:ext cx="1238640" cy="4087234"/>
            </a:xfrm>
            <a:custGeom>
              <a:avLst/>
              <a:gdLst>
                <a:gd name="T0" fmla="*/ 0 w 418"/>
                <a:gd name="T1" fmla="*/ 676 h 676"/>
                <a:gd name="T2" fmla="*/ 0 w 418"/>
                <a:gd name="T3" fmla="*/ 0 h 676"/>
                <a:gd name="T4" fmla="*/ 418 w 418"/>
                <a:gd name="T5" fmla="*/ 162 h 676"/>
                <a:gd name="T6" fmla="*/ 418 w 418"/>
                <a:gd name="T7" fmla="*/ 676 h 676"/>
                <a:gd name="T8" fmla="*/ 0 w 418"/>
                <a:gd name="T9" fmla="*/ 676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676">
                  <a:moveTo>
                    <a:pt x="0" y="676"/>
                  </a:moveTo>
                  <a:lnTo>
                    <a:pt x="0" y="0"/>
                  </a:lnTo>
                  <a:lnTo>
                    <a:pt x="418" y="162"/>
                  </a:lnTo>
                  <a:lnTo>
                    <a:pt x="418" y="676"/>
                  </a:lnTo>
                  <a:lnTo>
                    <a:pt x="0" y="676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</p:spPr>
          <p:txBody>
            <a:bodyPr vert="vert270" lIns="182880" tIns="731520" bIns="3657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76730569-6F4F-C968-6A9D-ACD648CD45C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604576" y="4221419"/>
              <a:ext cx="2435795" cy="1057471"/>
            </a:xfrm>
            <a:custGeom>
              <a:avLst/>
              <a:gdLst>
                <a:gd name="T0" fmla="*/ 1217898 w 822"/>
                <a:gd name="T1" fmla="*/ 1058085 h 175"/>
                <a:gd name="T2" fmla="*/ 2435795 w 822"/>
                <a:gd name="T3" fmla="*/ 0 h 175"/>
                <a:gd name="T4" fmla="*/ 1217898 w 822"/>
                <a:gd name="T5" fmla="*/ 0 h 175"/>
                <a:gd name="T6" fmla="*/ 0 w 822"/>
                <a:gd name="T7" fmla="*/ 0 h 175"/>
                <a:gd name="T8" fmla="*/ 1217898 w 822"/>
                <a:gd name="T9" fmla="*/ 1058085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2" h="175">
                  <a:moveTo>
                    <a:pt x="411" y="175"/>
                  </a:moveTo>
                  <a:lnTo>
                    <a:pt x="822" y="0"/>
                  </a:lnTo>
                  <a:lnTo>
                    <a:pt x="411" y="0"/>
                  </a:lnTo>
                  <a:lnTo>
                    <a:pt x="0" y="0"/>
                  </a:lnTo>
                  <a:lnTo>
                    <a:pt x="411" y="175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3">
            <a:extLst>
              <a:ext uri="{FF2B5EF4-FFF2-40B4-BE49-F238E27FC236}">
                <a16:creationId xmlns:a16="http://schemas.microsoft.com/office/drawing/2014/main" id="{D39BF135-4B0B-168F-6D60-9B0FE66AA49B}"/>
              </a:ext>
            </a:extLst>
          </p:cNvPr>
          <p:cNvGrpSpPr>
            <a:grpSpLocks/>
          </p:cNvGrpSpPr>
          <p:nvPr/>
        </p:nvGrpSpPr>
        <p:grpSpPr bwMode="auto">
          <a:xfrm>
            <a:off x="4483100" y="1377270"/>
            <a:ext cx="5192713" cy="2444750"/>
            <a:chOff x="4482464" y="1455531"/>
            <a:chExt cx="5193686" cy="2444684"/>
          </a:xfrm>
        </p:grpSpPr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C717AD4D-3A8A-04A9-2CCA-26BD3B58846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983878" y="548245"/>
              <a:ext cx="1241605" cy="4244434"/>
            </a:xfrm>
            <a:custGeom>
              <a:avLst/>
              <a:gdLst>
                <a:gd name="T0" fmla="*/ 419 w 419"/>
                <a:gd name="T1" fmla="*/ 0 h 702"/>
                <a:gd name="T2" fmla="*/ 419 w 419"/>
                <a:gd name="T3" fmla="*/ 702 h 702"/>
                <a:gd name="T4" fmla="*/ 0 w 419"/>
                <a:gd name="T5" fmla="*/ 540 h 702"/>
                <a:gd name="T6" fmla="*/ 0 w 419"/>
                <a:gd name="T7" fmla="*/ 0 h 702"/>
                <a:gd name="T8" fmla="*/ 419 w 419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702">
                  <a:moveTo>
                    <a:pt x="419" y="0"/>
                  </a:moveTo>
                  <a:lnTo>
                    <a:pt x="419" y="702"/>
                  </a:lnTo>
                  <a:lnTo>
                    <a:pt x="0" y="540"/>
                  </a:lnTo>
                  <a:lnTo>
                    <a:pt x="0" y="0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</p:spPr>
          <p:txBody>
            <a:bodyPr vert="vert270" lIns="182880" tIns="365760" bIns="731520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">
              <a:extLst>
                <a:ext uri="{FF2B5EF4-FFF2-40B4-BE49-F238E27FC236}">
                  <a16:creationId xmlns:a16="http://schemas.microsoft.com/office/drawing/2014/main" id="{C2E3CC5E-A38C-D5BB-BC2E-51FFBD9918C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925072" y="2149136"/>
              <a:ext cx="2444684" cy="1057473"/>
            </a:xfrm>
            <a:custGeom>
              <a:avLst/>
              <a:gdLst>
                <a:gd name="T0" fmla="*/ 414 w 825"/>
                <a:gd name="T1" fmla="*/ 0 h 175"/>
                <a:gd name="T2" fmla="*/ 0 w 825"/>
                <a:gd name="T3" fmla="*/ 175 h 175"/>
                <a:gd name="T4" fmla="*/ 414 w 825"/>
                <a:gd name="T5" fmla="*/ 175 h 175"/>
                <a:gd name="T6" fmla="*/ 825 w 825"/>
                <a:gd name="T7" fmla="*/ 175 h 175"/>
                <a:gd name="T8" fmla="*/ 414 w 825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175">
                  <a:moveTo>
                    <a:pt x="414" y="0"/>
                  </a:moveTo>
                  <a:lnTo>
                    <a:pt x="0" y="175"/>
                  </a:lnTo>
                  <a:lnTo>
                    <a:pt x="414" y="175"/>
                  </a:lnTo>
                  <a:lnTo>
                    <a:pt x="825" y="175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7312E5D-DC31-EC66-2B68-D196A8247554}"/>
              </a:ext>
            </a:extLst>
          </p:cNvPr>
          <p:cNvGrpSpPr/>
          <p:nvPr/>
        </p:nvGrpSpPr>
        <p:grpSpPr>
          <a:xfrm>
            <a:off x="5146925" y="2102549"/>
            <a:ext cx="3579814" cy="936027"/>
            <a:chOff x="-11908" y="2002554"/>
            <a:chExt cx="3579814" cy="93602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C5B7C4-95AD-907A-4CAA-D0A6007C5EA2}"/>
                </a:ext>
              </a:extLst>
            </p:cNvPr>
            <p:cNvSpPr txBox="1"/>
            <p:nvPr/>
          </p:nvSpPr>
          <p:spPr>
            <a:xfrm>
              <a:off x="-11908" y="2318155"/>
              <a:ext cx="35798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8EED7D0-5CBB-D488-C118-7E5FB6B3305A}"/>
                </a:ext>
              </a:extLst>
            </p:cNvPr>
            <p:cNvSpPr txBox="1"/>
            <p:nvPr/>
          </p:nvSpPr>
          <p:spPr>
            <a:xfrm>
              <a:off x="1548605" y="200255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6467533-7D5D-ACA9-0D7E-66468F161062}"/>
              </a:ext>
            </a:extLst>
          </p:cNvPr>
          <p:cNvGrpSpPr/>
          <p:nvPr/>
        </p:nvGrpSpPr>
        <p:grpSpPr>
          <a:xfrm>
            <a:off x="3243012" y="4203318"/>
            <a:ext cx="3579814" cy="936027"/>
            <a:chOff x="-11908" y="2002554"/>
            <a:chExt cx="3579814" cy="93602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9AA403-3FE8-A96D-7013-55415025B95C}"/>
                </a:ext>
              </a:extLst>
            </p:cNvPr>
            <p:cNvSpPr txBox="1"/>
            <p:nvPr/>
          </p:nvSpPr>
          <p:spPr>
            <a:xfrm>
              <a:off x="-11908" y="2318155"/>
              <a:ext cx="35798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BC0BE17-3B64-7C31-CF13-3D72E358058F}"/>
                </a:ext>
              </a:extLst>
            </p:cNvPr>
            <p:cNvSpPr txBox="1"/>
            <p:nvPr/>
          </p:nvSpPr>
          <p:spPr>
            <a:xfrm>
              <a:off x="-11908" y="200255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CA42040-7E8B-074A-E5A2-D0A9A81FC983}"/>
              </a:ext>
            </a:extLst>
          </p:cNvPr>
          <p:cNvSpPr txBox="1"/>
          <p:nvPr/>
        </p:nvSpPr>
        <p:spPr>
          <a:xfrm>
            <a:off x="7444979" y="4449599"/>
            <a:ext cx="22714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3AEBFA-4AD7-93C1-191A-962FBA36445D}"/>
              </a:ext>
            </a:extLst>
          </p:cNvPr>
          <p:cNvSpPr txBox="1"/>
          <p:nvPr/>
        </p:nvSpPr>
        <p:spPr>
          <a:xfrm>
            <a:off x="1998604" y="2032772"/>
            <a:ext cx="22714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679590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084B731-C188-1D55-C6AF-AAAA94F445A8}"/>
              </a:ext>
            </a:extLst>
          </p:cNvPr>
          <p:cNvSpPr>
            <a:spLocks noEditPoints="1"/>
          </p:cNvSpPr>
          <p:nvPr/>
        </p:nvSpPr>
        <p:spPr bwMode="auto">
          <a:xfrm>
            <a:off x="3839029" y="3627438"/>
            <a:ext cx="1335088" cy="0"/>
          </a:xfrm>
          <a:custGeom>
            <a:avLst/>
            <a:gdLst>
              <a:gd name="T0" fmla="*/ 1334888 w 609"/>
              <a:gd name="T1" fmla="*/ 1286665 w 609"/>
              <a:gd name="T2" fmla="*/ 1236251 w 609"/>
              <a:gd name="T3" fmla="*/ 1188028 w 609"/>
              <a:gd name="T4" fmla="*/ 1137614 w 609"/>
              <a:gd name="T5" fmla="*/ 1089391 w 609"/>
              <a:gd name="T6" fmla="*/ 1038977 w 609"/>
              <a:gd name="T7" fmla="*/ 988562 w 609"/>
              <a:gd name="T8" fmla="*/ 940340 w 609"/>
              <a:gd name="T9" fmla="*/ 889925 w 609"/>
              <a:gd name="T10" fmla="*/ 841703 w 609"/>
              <a:gd name="T11" fmla="*/ 791288 w 609"/>
              <a:gd name="T12" fmla="*/ 740874 w 609"/>
              <a:gd name="T13" fmla="*/ 692651 w 609"/>
              <a:gd name="T14" fmla="*/ 642237 w 609"/>
              <a:gd name="T15" fmla="*/ 594014 w 609"/>
              <a:gd name="T16" fmla="*/ 543600 w 609"/>
              <a:gd name="T17" fmla="*/ 493185 w 609"/>
              <a:gd name="T18" fmla="*/ 444963 w 609"/>
              <a:gd name="T19" fmla="*/ 394548 w 609"/>
              <a:gd name="T20" fmla="*/ 346326 w 609"/>
              <a:gd name="T21" fmla="*/ 295911 w 609"/>
              <a:gd name="T22" fmla="*/ 247689 w 609"/>
              <a:gd name="T23" fmla="*/ 197274 w 609"/>
              <a:gd name="T24" fmla="*/ 146860 w 609"/>
              <a:gd name="T25" fmla="*/ 98637 w 609"/>
              <a:gd name="T26" fmla="*/ 48223 w 609"/>
              <a:gd name="T27" fmla="*/ 0 w 6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</a:gdLst>
            <a:ahLst/>
            <a:cxnLst>
              <a:cxn ang="T28">
                <a:pos x="T0" y="0"/>
              </a:cxn>
              <a:cxn ang="T29">
                <a:pos x="T1" y="0"/>
              </a:cxn>
              <a:cxn ang="T30">
                <a:pos x="T2" y="0"/>
              </a:cxn>
              <a:cxn ang="T31">
                <a:pos x="T3" y="0"/>
              </a:cxn>
              <a:cxn ang="T32">
                <a:pos x="T4" y="0"/>
              </a:cxn>
              <a:cxn ang="T33">
                <a:pos x="T5" y="0"/>
              </a:cxn>
              <a:cxn ang="T34">
                <a:pos x="T6" y="0"/>
              </a:cxn>
              <a:cxn ang="T35">
                <a:pos x="T7" y="0"/>
              </a:cxn>
              <a:cxn ang="T36">
                <a:pos x="T8" y="0"/>
              </a:cxn>
              <a:cxn ang="T37">
                <a:pos x="T9" y="0"/>
              </a:cxn>
              <a:cxn ang="T38">
                <a:pos x="T10" y="0"/>
              </a:cxn>
              <a:cxn ang="T39">
                <a:pos x="T11" y="0"/>
              </a:cxn>
              <a:cxn ang="T40">
                <a:pos x="T12" y="0"/>
              </a:cxn>
              <a:cxn ang="T41">
                <a:pos x="T13" y="0"/>
              </a:cxn>
              <a:cxn ang="T42">
                <a:pos x="T14" y="0"/>
              </a:cxn>
              <a:cxn ang="T43">
                <a:pos x="T15" y="0"/>
              </a:cxn>
              <a:cxn ang="T44">
                <a:pos x="T16" y="0"/>
              </a:cxn>
              <a:cxn ang="T45">
                <a:pos x="T17" y="0"/>
              </a:cxn>
              <a:cxn ang="T46">
                <a:pos x="T18" y="0"/>
              </a:cxn>
              <a:cxn ang="T47">
                <a:pos x="T19" y="0"/>
              </a:cxn>
              <a:cxn ang="T48">
                <a:pos x="T20" y="0"/>
              </a:cxn>
              <a:cxn ang="T49">
                <a:pos x="T21" y="0"/>
              </a:cxn>
              <a:cxn ang="T50">
                <a:pos x="T22" y="0"/>
              </a:cxn>
              <a:cxn ang="T51">
                <a:pos x="T23" y="0"/>
              </a:cxn>
              <a:cxn ang="T52">
                <a:pos x="T24" y="0"/>
              </a:cxn>
              <a:cxn ang="T53">
                <a:pos x="T25" y="0"/>
              </a:cxn>
              <a:cxn ang="T54">
                <a:pos x="T26" y="0"/>
              </a:cxn>
              <a:cxn ang="T55">
                <a:pos x="T27" y="0"/>
              </a:cxn>
            </a:cxnLst>
            <a:rect l="0" t="0" r="r" b="b"/>
            <a:pathLst>
              <a:path w="609">
                <a:moveTo>
                  <a:pt x="609" y="0"/>
                </a:moveTo>
                <a:lnTo>
                  <a:pt x="587" y="0"/>
                </a:lnTo>
                <a:moveTo>
                  <a:pt x="564" y="0"/>
                </a:moveTo>
                <a:lnTo>
                  <a:pt x="542" y="0"/>
                </a:lnTo>
                <a:moveTo>
                  <a:pt x="519" y="0"/>
                </a:moveTo>
                <a:lnTo>
                  <a:pt x="497" y="0"/>
                </a:lnTo>
                <a:moveTo>
                  <a:pt x="474" y="0"/>
                </a:moveTo>
                <a:lnTo>
                  <a:pt x="451" y="0"/>
                </a:lnTo>
                <a:moveTo>
                  <a:pt x="429" y="0"/>
                </a:moveTo>
                <a:lnTo>
                  <a:pt x="406" y="0"/>
                </a:lnTo>
                <a:moveTo>
                  <a:pt x="384" y="0"/>
                </a:moveTo>
                <a:lnTo>
                  <a:pt x="361" y="0"/>
                </a:lnTo>
                <a:moveTo>
                  <a:pt x="338" y="0"/>
                </a:moveTo>
                <a:lnTo>
                  <a:pt x="316" y="0"/>
                </a:lnTo>
                <a:moveTo>
                  <a:pt x="293" y="0"/>
                </a:moveTo>
                <a:lnTo>
                  <a:pt x="271" y="0"/>
                </a:lnTo>
                <a:moveTo>
                  <a:pt x="248" y="0"/>
                </a:moveTo>
                <a:lnTo>
                  <a:pt x="225" y="0"/>
                </a:lnTo>
                <a:moveTo>
                  <a:pt x="203" y="0"/>
                </a:moveTo>
                <a:lnTo>
                  <a:pt x="180" y="0"/>
                </a:lnTo>
                <a:moveTo>
                  <a:pt x="158" y="0"/>
                </a:moveTo>
                <a:lnTo>
                  <a:pt x="135" y="0"/>
                </a:lnTo>
                <a:moveTo>
                  <a:pt x="113" y="0"/>
                </a:moveTo>
                <a:lnTo>
                  <a:pt x="90" y="0"/>
                </a:lnTo>
                <a:moveTo>
                  <a:pt x="67" y="0"/>
                </a:moveTo>
                <a:lnTo>
                  <a:pt x="45" y="0"/>
                </a:lnTo>
                <a:moveTo>
                  <a:pt x="22" y="0"/>
                </a:moveTo>
                <a:lnTo>
                  <a:pt x="0" y="0"/>
                </a:lnTo>
              </a:path>
            </a:pathLst>
          </a:custGeom>
          <a:noFill/>
          <a:ln w="11113" cap="flat">
            <a:solidFill>
              <a:srgbClr val="C2C1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90EFF416-D2DE-E787-995B-E1504BCD0E27}"/>
              </a:ext>
            </a:extLst>
          </p:cNvPr>
          <p:cNvSpPr>
            <a:spLocks noEditPoints="1"/>
          </p:cNvSpPr>
          <p:nvPr/>
        </p:nvSpPr>
        <p:spPr bwMode="auto">
          <a:xfrm>
            <a:off x="6775904" y="1520825"/>
            <a:ext cx="668338" cy="1160463"/>
          </a:xfrm>
          <a:custGeom>
            <a:avLst/>
            <a:gdLst>
              <a:gd name="T0" fmla="*/ 668540 w 305"/>
              <a:gd name="T1" fmla="*/ 0 h 529"/>
              <a:gd name="T2" fmla="*/ 644429 w 305"/>
              <a:gd name="T3" fmla="*/ 43839 h 529"/>
              <a:gd name="T4" fmla="*/ 618126 w 305"/>
              <a:gd name="T5" fmla="*/ 85485 h 529"/>
              <a:gd name="T6" fmla="*/ 594014 w 305"/>
              <a:gd name="T7" fmla="*/ 127132 h 529"/>
              <a:gd name="T8" fmla="*/ 569903 w 305"/>
              <a:gd name="T9" fmla="*/ 173162 h 529"/>
              <a:gd name="T10" fmla="*/ 543600 w 305"/>
              <a:gd name="T11" fmla="*/ 214809 h 529"/>
              <a:gd name="T12" fmla="*/ 519488 w 305"/>
              <a:gd name="T13" fmla="*/ 254264 h 529"/>
              <a:gd name="T14" fmla="*/ 495377 w 305"/>
              <a:gd name="T15" fmla="*/ 300294 h 529"/>
              <a:gd name="T16" fmla="*/ 469074 w 305"/>
              <a:gd name="T17" fmla="*/ 341941 h 529"/>
              <a:gd name="T18" fmla="*/ 444963 w 305"/>
              <a:gd name="T19" fmla="*/ 387972 h 529"/>
              <a:gd name="T20" fmla="*/ 420851 w 305"/>
              <a:gd name="T21" fmla="*/ 427426 h 529"/>
              <a:gd name="T22" fmla="*/ 396740 w 305"/>
              <a:gd name="T23" fmla="*/ 469073 h 529"/>
              <a:gd name="T24" fmla="*/ 370437 w 305"/>
              <a:gd name="T25" fmla="*/ 515104 h 529"/>
              <a:gd name="T26" fmla="*/ 346326 w 305"/>
              <a:gd name="T27" fmla="*/ 556750 h 529"/>
              <a:gd name="T28" fmla="*/ 322214 w 305"/>
              <a:gd name="T29" fmla="*/ 602781 h 529"/>
              <a:gd name="T30" fmla="*/ 295911 w 305"/>
              <a:gd name="T31" fmla="*/ 642236 h 529"/>
              <a:gd name="T32" fmla="*/ 271800 w 305"/>
              <a:gd name="T33" fmla="*/ 683882 h 529"/>
              <a:gd name="T34" fmla="*/ 247689 w 305"/>
              <a:gd name="T35" fmla="*/ 729913 h 529"/>
              <a:gd name="T36" fmla="*/ 223577 w 305"/>
              <a:gd name="T37" fmla="*/ 771559 h 529"/>
              <a:gd name="T38" fmla="*/ 197274 w 305"/>
              <a:gd name="T39" fmla="*/ 815398 h 529"/>
              <a:gd name="T40" fmla="*/ 173163 w 305"/>
              <a:gd name="T41" fmla="*/ 857045 h 529"/>
              <a:gd name="T42" fmla="*/ 149052 w 305"/>
              <a:gd name="T43" fmla="*/ 898691 h 529"/>
              <a:gd name="T44" fmla="*/ 122748 w 305"/>
              <a:gd name="T45" fmla="*/ 944722 h 529"/>
              <a:gd name="T46" fmla="*/ 98637 w 305"/>
              <a:gd name="T47" fmla="*/ 986369 h 529"/>
              <a:gd name="T48" fmla="*/ 74526 w 305"/>
              <a:gd name="T49" fmla="*/ 1030207 h 529"/>
              <a:gd name="T50" fmla="*/ 48223 w 305"/>
              <a:gd name="T51" fmla="*/ 1071854 h 529"/>
              <a:gd name="T52" fmla="*/ 24111 w 305"/>
              <a:gd name="T53" fmla="*/ 1113500 h 529"/>
              <a:gd name="T54" fmla="*/ 0 w 305"/>
              <a:gd name="T55" fmla="*/ 1159531 h 5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5" h="529">
                <a:moveTo>
                  <a:pt x="305" y="0"/>
                </a:moveTo>
                <a:lnTo>
                  <a:pt x="294" y="20"/>
                </a:lnTo>
                <a:moveTo>
                  <a:pt x="282" y="39"/>
                </a:moveTo>
                <a:lnTo>
                  <a:pt x="271" y="58"/>
                </a:lnTo>
                <a:moveTo>
                  <a:pt x="260" y="79"/>
                </a:moveTo>
                <a:lnTo>
                  <a:pt x="248" y="98"/>
                </a:lnTo>
                <a:moveTo>
                  <a:pt x="237" y="116"/>
                </a:moveTo>
                <a:lnTo>
                  <a:pt x="226" y="137"/>
                </a:lnTo>
                <a:moveTo>
                  <a:pt x="214" y="156"/>
                </a:moveTo>
                <a:lnTo>
                  <a:pt x="203" y="177"/>
                </a:lnTo>
                <a:moveTo>
                  <a:pt x="192" y="195"/>
                </a:moveTo>
                <a:lnTo>
                  <a:pt x="181" y="214"/>
                </a:lnTo>
                <a:moveTo>
                  <a:pt x="169" y="235"/>
                </a:moveTo>
                <a:lnTo>
                  <a:pt x="158" y="254"/>
                </a:lnTo>
                <a:moveTo>
                  <a:pt x="147" y="275"/>
                </a:moveTo>
                <a:lnTo>
                  <a:pt x="135" y="293"/>
                </a:lnTo>
                <a:moveTo>
                  <a:pt x="124" y="312"/>
                </a:moveTo>
                <a:lnTo>
                  <a:pt x="113" y="333"/>
                </a:lnTo>
                <a:moveTo>
                  <a:pt x="102" y="352"/>
                </a:moveTo>
                <a:lnTo>
                  <a:pt x="90" y="372"/>
                </a:lnTo>
                <a:moveTo>
                  <a:pt x="79" y="391"/>
                </a:moveTo>
                <a:lnTo>
                  <a:pt x="68" y="410"/>
                </a:lnTo>
                <a:moveTo>
                  <a:pt x="56" y="431"/>
                </a:moveTo>
                <a:lnTo>
                  <a:pt x="45" y="450"/>
                </a:lnTo>
                <a:moveTo>
                  <a:pt x="34" y="470"/>
                </a:moveTo>
                <a:lnTo>
                  <a:pt x="22" y="489"/>
                </a:lnTo>
                <a:moveTo>
                  <a:pt x="11" y="508"/>
                </a:moveTo>
                <a:lnTo>
                  <a:pt x="0" y="529"/>
                </a:lnTo>
              </a:path>
            </a:pathLst>
          </a:custGeom>
          <a:noFill/>
          <a:ln w="11113" cap="flat">
            <a:solidFill>
              <a:srgbClr val="C2C1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FF718855-39BD-8F9A-01D5-C873CC69F5E9}"/>
              </a:ext>
            </a:extLst>
          </p:cNvPr>
          <p:cNvSpPr>
            <a:spLocks noEditPoints="1"/>
          </p:cNvSpPr>
          <p:nvPr/>
        </p:nvSpPr>
        <p:spPr bwMode="auto">
          <a:xfrm>
            <a:off x="6752092" y="4538663"/>
            <a:ext cx="668337" cy="1155700"/>
          </a:xfrm>
          <a:custGeom>
            <a:avLst/>
            <a:gdLst>
              <a:gd name="T0" fmla="*/ 0 w 305"/>
              <a:gd name="T1" fmla="*/ 0 h 527"/>
              <a:gd name="T2" fmla="*/ 24111 w 305"/>
              <a:gd name="T3" fmla="*/ 41647 h 527"/>
              <a:gd name="T4" fmla="*/ 48223 w 305"/>
              <a:gd name="T5" fmla="*/ 83293 h 527"/>
              <a:gd name="T6" fmla="*/ 72334 w 305"/>
              <a:gd name="T7" fmla="*/ 129324 h 527"/>
              <a:gd name="T8" fmla="*/ 98637 w 305"/>
              <a:gd name="T9" fmla="*/ 168779 h 527"/>
              <a:gd name="T10" fmla="*/ 122748 w 305"/>
              <a:gd name="T11" fmla="*/ 214809 h 527"/>
              <a:gd name="T12" fmla="*/ 146860 w 305"/>
              <a:gd name="T13" fmla="*/ 256456 h 527"/>
              <a:gd name="T14" fmla="*/ 173163 w 305"/>
              <a:gd name="T15" fmla="*/ 298102 h 527"/>
              <a:gd name="T16" fmla="*/ 197274 w 305"/>
              <a:gd name="T17" fmla="*/ 341941 h 527"/>
              <a:gd name="T18" fmla="*/ 221385 w 305"/>
              <a:gd name="T19" fmla="*/ 383588 h 527"/>
              <a:gd name="T20" fmla="*/ 247689 w 305"/>
              <a:gd name="T21" fmla="*/ 429618 h 527"/>
              <a:gd name="T22" fmla="*/ 271800 w 305"/>
              <a:gd name="T23" fmla="*/ 471265 h 527"/>
              <a:gd name="T24" fmla="*/ 295911 w 305"/>
              <a:gd name="T25" fmla="*/ 512912 h 527"/>
              <a:gd name="T26" fmla="*/ 320022 w 305"/>
              <a:gd name="T27" fmla="*/ 556750 h 527"/>
              <a:gd name="T28" fmla="*/ 346326 w 305"/>
              <a:gd name="T29" fmla="*/ 598397 h 527"/>
              <a:gd name="T30" fmla="*/ 370437 w 305"/>
              <a:gd name="T31" fmla="*/ 644427 h 527"/>
              <a:gd name="T32" fmla="*/ 394548 w 305"/>
              <a:gd name="T33" fmla="*/ 686074 h 527"/>
              <a:gd name="T34" fmla="*/ 420851 w 305"/>
              <a:gd name="T35" fmla="*/ 725529 h 527"/>
              <a:gd name="T36" fmla="*/ 444963 w 305"/>
              <a:gd name="T37" fmla="*/ 771559 h 527"/>
              <a:gd name="T38" fmla="*/ 469074 w 305"/>
              <a:gd name="T39" fmla="*/ 813206 h 527"/>
              <a:gd name="T40" fmla="*/ 493185 w 305"/>
              <a:gd name="T41" fmla="*/ 859236 h 527"/>
              <a:gd name="T42" fmla="*/ 519488 w 305"/>
              <a:gd name="T43" fmla="*/ 898691 h 527"/>
              <a:gd name="T44" fmla="*/ 543600 w 305"/>
              <a:gd name="T45" fmla="*/ 940338 h 527"/>
              <a:gd name="T46" fmla="*/ 567711 w 305"/>
              <a:gd name="T47" fmla="*/ 986368 h 527"/>
              <a:gd name="T48" fmla="*/ 594014 w 305"/>
              <a:gd name="T49" fmla="*/ 1028015 h 527"/>
              <a:gd name="T50" fmla="*/ 618126 w 305"/>
              <a:gd name="T51" fmla="*/ 1069662 h 527"/>
              <a:gd name="T52" fmla="*/ 642237 w 305"/>
              <a:gd name="T53" fmla="*/ 1113500 h 527"/>
              <a:gd name="T54" fmla="*/ 668540 w 305"/>
              <a:gd name="T55" fmla="*/ 1155147 h 52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5" h="527">
                <a:moveTo>
                  <a:pt x="0" y="0"/>
                </a:moveTo>
                <a:lnTo>
                  <a:pt x="11" y="19"/>
                </a:lnTo>
                <a:moveTo>
                  <a:pt x="22" y="38"/>
                </a:moveTo>
                <a:lnTo>
                  <a:pt x="33" y="59"/>
                </a:lnTo>
                <a:moveTo>
                  <a:pt x="45" y="77"/>
                </a:moveTo>
                <a:lnTo>
                  <a:pt x="56" y="98"/>
                </a:lnTo>
                <a:moveTo>
                  <a:pt x="67" y="117"/>
                </a:moveTo>
                <a:lnTo>
                  <a:pt x="79" y="136"/>
                </a:lnTo>
                <a:moveTo>
                  <a:pt x="90" y="156"/>
                </a:moveTo>
                <a:lnTo>
                  <a:pt x="101" y="175"/>
                </a:lnTo>
                <a:moveTo>
                  <a:pt x="113" y="196"/>
                </a:moveTo>
                <a:lnTo>
                  <a:pt x="124" y="215"/>
                </a:lnTo>
                <a:moveTo>
                  <a:pt x="135" y="234"/>
                </a:moveTo>
                <a:lnTo>
                  <a:pt x="146" y="254"/>
                </a:lnTo>
                <a:moveTo>
                  <a:pt x="158" y="273"/>
                </a:moveTo>
                <a:lnTo>
                  <a:pt x="169" y="294"/>
                </a:lnTo>
                <a:moveTo>
                  <a:pt x="180" y="313"/>
                </a:moveTo>
                <a:lnTo>
                  <a:pt x="192" y="331"/>
                </a:lnTo>
                <a:moveTo>
                  <a:pt x="203" y="352"/>
                </a:moveTo>
                <a:lnTo>
                  <a:pt x="214" y="371"/>
                </a:lnTo>
                <a:moveTo>
                  <a:pt x="225" y="392"/>
                </a:moveTo>
                <a:lnTo>
                  <a:pt x="237" y="410"/>
                </a:lnTo>
                <a:moveTo>
                  <a:pt x="248" y="429"/>
                </a:moveTo>
                <a:lnTo>
                  <a:pt x="259" y="450"/>
                </a:lnTo>
                <a:moveTo>
                  <a:pt x="271" y="469"/>
                </a:moveTo>
                <a:lnTo>
                  <a:pt x="282" y="488"/>
                </a:lnTo>
                <a:moveTo>
                  <a:pt x="293" y="508"/>
                </a:moveTo>
                <a:lnTo>
                  <a:pt x="305" y="527"/>
                </a:lnTo>
              </a:path>
            </a:pathLst>
          </a:custGeom>
          <a:noFill/>
          <a:ln w="11113" cap="flat">
            <a:solidFill>
              <a:srgbClr val="C2C1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8E9DF4B4-1B94-4733-1138-B6DC54FDD687}"/>
              </a:ext>
            </a:extLst>
          </p:cNvPr>
          <p:cNvSpPr>
            <a:spLocks noEditPoints="1"/>
          </p:cNvSpPr>
          <p:nvPr/>
        </p:nvSpPr>
        <p:spPr bwMode="auto">
          <a:xfrm>
            <a:off x="6725104" y="1479550"/>
            <a:ext cx="1981200" cy="4294188"/>
          </a:xfrm>
          <a:custGeom>
            <a:avLst/>
            <a:gdLst>
              <a:gd name="T0" fmla="*/ 2 w 904"/>
              <a:gd name="T1" fmla="*/ 583 h 1959"/>
              <a:gd name="T2" fmla="*/ 230 w 904"/>
              <a:gd name="T3" fmla="*/ 980 h 1959"/>
              <a:gd name="T4" fmla="*/ 0 w 904"/>
              <a:gd name="T5" fmla="*/ 1377 h 1959"/>
              <a:gd name="T6" fmla="*/ 23 w 904"/>
              <a:gd name="T7" fmla="*/ 1415 h 1959"/>
              <a:gd name="T8" fmla="*/ 273 w 904"/>
              <a:gd name="T9" fmla="*/ 980 h 1959"/>
              <a:gd name="T10" fmla="*/ 23 w 904"/>
              <a:gd name="T11" fmla="*/ 546 h 1959"/>
              <a:gd name="T12" fmla="*/ 2 w 904"/>
              <a:gd name="T13" fmla="*/ 583 h 1959"/>
              <a:gd name="T14" fmla="*/ 337 w 904"/>
              <a:gd name="T15" fmla="*/ 0 h 1959"/>
              <a:gd name="T16" fmla="*/ 317 w 904"/>
              <a:gd name="T17" fmla="*/ 38 h 1959"/>
              <a:gd name="T18" fmla="*/ 861 w 904"/>
              <a:gd name="T19" fmla="*/ 980 h 1959"/>
              <a:gd name="T20" fmla="*/ 317 w 904"/>
              <a:gd name="T21" fmla="*/ 1921 h 1959"/>
              <a:gd name="T22" fmla="*/ 337 w 904"/>
              <a:gd name="T23" fmla="*/ 1959 h 1959"/>
              <a:gd name="T24" fmla="*/ 904 w 904"/>
              <a:gd name="T25" fmla="*/ 980 h 1959"/>
              <a:gd name="T26" fmla="*/ 337 w 904"/>
              <a:gd name="T27" fmla="*/ 0 h 1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4" h="1959">
                <a:moveTo>
                  <a:pt x="2" y="583"/>
                </a:moveTo>
                <a:lnTo>
                  <a:pt x="230" y="980"/>
                </a:lnTo>
                <a:lnTo>
                  <a:pt x="0" y="1377"/>
                </a:lnTo>
                <a:lnTo>
                  <a:pt x="23" y="1415"/>
                </a:lnTo>
                <a:lnTo>
                  <a:pt x="273" y="980"/>
                </a:lnTo>
                <a:lnTo>
                  <a:pt x="23" y="546"/>
                </a:lnTo>
                <a:lnTo>
                  <a:pt x="2" y="583"/>
                </a:lnTo>
                <a:close/>
                <a:moveTo>
                  <a:pt x="337" y="0"/>
                </a:moveTo>
                <a:lnTo>
                  <a:pt x="317" y="38"/>
                </a:lnTo>
                <a:lnTo>
                  <a:pt x="861" y="980"/>
                </a:lnTo>
                <a:lnTo>
                  <a:pt x="317" y="1921"/>
                </a:lnTo>
                <a:lnTo>
                  <a:pt x="337" y="1959"/>
                </a:lnTo>
                <a:lnTo>
                  <a:pt x="904" y="980"/>
                </a:lnTo>
                <a:lnTo>
                  <a:pt x="337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4A5D5394-E7F0-74E4-5AB3-423197A755DB}"/>
              </a:ext>
            </a:extLst>
          </p:cNvPr>
          <p:cNvSpPr>
            <a:spLocks/>
          </p:cNvSpPr>
          <p:nvPr/>
        </p:nvSpPr>
        <p:spPr bwMode="auto">
          <a:xfrm>
            <a:off x="5124904" y="3149600"/>
            <a:ext cx="346075" cy="477838"/>
          </a:xfrm>
          <a:custGeom>
            <a:avLst/>
            <a:gdLst>
              <a:gd name="T0" fmla="*/ 94253 w 158"/>
              <a:gd name="T1" fmla="*/ 477841 h 218"/>
              <a:gd name="T2" fmla="*/ 346326 w 158"/>
              <a:gd name="T3" fmla="*/ 41647 h 218"/>
              <a:gd name="T4" fmla="*/ 276184 w 158"/>
              <a:gd name="T5" fmla="*/ 0 h 218"/>
              <a:gd name="T6" fmla="*/ 0 w 158"/>
              <a:gd name="T7" fmla="*/ 477841 h 218"/>
              <a:gd name="T8" fmla="*/ 94253 w 158"/>
              <a:gd name="T9" fmla="*/ 477841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" h="218">
                <a:moveTo>
                  <a:pt x="43" y="218"/>
                </a:moveTo>
                <a:lnTo>
                  <a:pt x="158" y="19"/>
                </a:lnTo>
                <a:lnTo>
                  <a:pt x="126" y="0"/>
                </a:lnTo>
                <a:lnTo>
                  <a:pt x="0" y="218"/>
                </a:lnTo>
                <a:lnTo>
                  <a:pt x="43" y="21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F3213D0F-CD7C-934B-5386-A9A12E255D7D}"/>
              </a:ext>
            </a:extLst>
          </p:cNvPr>
          <p:cNvSpPr>
            <a:spLocks/>
          </p:cNvSpPr>
          <p:nvPr/>
        </p:nvSpPr>
        <p:spPr bwMode="auto">
          <a:xfrm>
            <a:off x="5401129" y="2676525"/>
            <a:ext cx="1374775" cy="514350"/>
          </a:xfrm>
          <a:custGeom>
            <a:avLst/>
            <a:gdLst>
              <a:gd name="T0" fmla="*/ 322214 w 627"/>
              <a:gd name="T1" fmla="*/ 81101 h 235"/>
              <a:gd name="T2" fmla="*/ 1328312 w 627"/>
              <a:gd name="T3" fmla="*/ 81101 h 235"/>
              <a:gd name="T4" fmla="*/ 1374343 w 627"/>
              <a:gd name="T5" fmla="*/ 0 h 235"/>
              <a:gd name="T6" fmla="*/ 271800 w 627"/>
              <a:gd name="T7" fmla="*/ 0 h 235"/>
              <a:gd name="T8" fmla="*/ 0 w 627"/>
              <a:gd name="T9" fmla="*/ 473457 h 235"/>
              <a:gd name="T10" fmla="*/ 70142 w 627"/>
              <a:gd name="T11" fmla="*/ 515104 h 235"/>
              <a:gd name="T12" fmla="*/ 322214 w 627"/>
              <a:gd name="T13" fmla="*/ 81101 h 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27" h="235">
                <a:moveTo>
                  <a:pt x="147" y="37"/>
                </a:moveTo>
                <a:lnTo>
                  <a:pt x="606" y="37"/>
                </a:lnTo>
                <a:lnTo>
                  <a:pt x="627" y="0"/>
                </a:lnTo>
                <a:lnTo>
                  <a:pt x="124" y="0"/>
                </a:lnTo>
                <a:lnTo>
                  <a:pt x="0" y="216"/>
                </a:lnTo>
                <a:lnTo>
                  <a:pt x="32" y="235"/>
                </a:lnTo>
                <a:lnTo>
                  <a:pt x="147" y="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DA9A83B5-7134-F9F8-8259-AAD79E2944CE}"/>
              </a:ext>
            </a:extLst>
          </p:cNvPr>
          <p:cNvSpPr>
            <a:spLocks/>
          </p:cNvSpPr>
          <p:nvPr/>
        </p:nvSpPr>
        <p:spPr bwMode="auto">
          <a:xfrm>
            <a:off x="3746954" y="2551113"/>
            <a:ext cx="690563" cy="1076325"/>
          </a:xfrm>
          <a:custGeom>
            <a:avLst/>
            <a:gdLst>
              <a:gd name="T0" fmla="*/ 0 w 315"/>
              <a:gd name="T1" fmla="*/ 1076238 h 491"/>
              <a:gd name="T2" fmla="*/ 94253 w 315"/>
              <a:gd name="T3" fmla="*/ 1076238 h 491"/>
              <a:gd name="T4" fmla="*/ 690459 w 315"/>
              <a:gd name="T5" fmla="*/ 41647 h 491"/>
              <a:gd name="T6" fmla="*/ 620317 w 315"/>
              <a:gd name="T7" fmla="*/ 0 h 491"/>
              <a:gd name="T8" fmla="*/ 0 w 315"/>
              <a:gd name="T9" fmla="*/ 1076238 h 4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5" h="491">
                <a:moveTo>
                  <a:pt x="0" y="491"/>
                </a:moveTo>
                <a:lnTo>
                  <a:pt x="43" y="491"/>
                </a:lnTo>
                <a:lnTo>
                  <a:pt x="315" y="19"/>
                </a:lnTo>
                <a:lnTo>
                  <a:pt x="283" y="0"/>
                </a:lnTo>
                <a:lnTo>
                  <a:pt x="0" y="49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3BFD6017-5368-260B-6D6B-DB9C6D5F824F}"/>
              </a:ext>
            </a:extLst>
          </p:cNvPr>
          <p:cNvSpPr>
            <a:spLocks/>
          </p:cNvSpPr>
          <p:nvPr/>
        </p:nvSpPr>
        <p:spPr bwMode="auto">
          <a:xfrm>
            <a:off x="4366079" y="1479550"/>
            <a:ext cx="3097213" cy="1112838"/>
          </a:xfrm>
          <a:custGeom>
            <a:avLst/>
            <a:gdLst>
              <a:gd name="T0" fmla="*/ 3053365 w 1413"/>
              <a:gd name="T1" fmla="*/ 83293 h 508"/>
              <a:gd name="T2" fmla="*/ 3097204 w 1413"/>
              <a:gd name="T3" fmla="*/ 0 h 508"/>
              <a:gd name="T4" fmla="*/ 618126 w 1413"/>
              <a:gd name="T5" fmla="*/ 0 h 508"/>
              <a:gd name="T6" fmla="*/ 0 w 1413"/>
              <a:gd name="T7" fmla="*/ 1071853 h 508"/>
              <a:gd name="T8" fmla="*/ 70142 w 1413"/>
              <a:gd name="T9" fmla="*/ 1113500 h 508"/>
              <a:gd name="T10" fmla="*/ 666348 w 1413"/>
              <a:gd name="T11" fmla="*/ 83293 h 508"/>
              <a:gd name="T12" fmla="*/ 3053365 w 1413"/>
              <a:gd name="T13" fmla="*/ 83293 h 5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13" h="508">
                <a:moveTo>
                  <a:pt x="1393" y="38"/>
                </a:moveTo>
                <a:lnTo>
                  <a:pt x="1413" y="0"/>
                </a:lnTo>
                <a:lnTo>
                  <a:pt x="282" y="0"/>
                </a:lnTo>
                <a:lnTo>
                  <a:pt x="0" y="489"/>
                </a:lnTo>
                <a:lnTo>
                  <a:pt x="32" y="508"/>
                </a:lnTo>
                <a:lnTo>
                  <a:pt x="304" y="38"/>
                </a:lnTo>
                <a:lnTo>
                  <a:pt x="1393" y="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C8318696-F332-639A-E0CC-C3075AF960AD}"/>
              </a:ext>
            </a:extLst>
          </p:cNvPr>
          <p:cNvSpPr>
            <a:spLocks/>
          </p:cNvSpPr>
          <p:nvPr/>
        </p:nvSpPr>
        <p:spPr bwMode="auto">
          <a:xfrm>
            <a:off x="5124904" y="3627438"/>
            <a:ext cx="346075" cy="476250"/>
          </a:xfrm>
          <a:custGeom>
            <a:avLst/>
            <a:gdLst>
              <a:gd name="T0" fmla="*/ 43 w 158"/>
              <a:gd name="T1" fmla="*/ 0 h 217"/>
              <a:gd name="T2" fmla="*/ 0 w 158"/>
              <a:gd name="T3" fmla="*/ 0 h 217"/>
              <a:gd name="T4" fmla="*/ 126 w 158"/>
              <a:gd name="T5" fmla="*/ 217 h 217"/>
              <a:gd name="T6" fmla="*/ 158 w 158"/>
              <a:gd name="T7" fmla="*/ 198 h 217"/>
              <a:gd name="T8" fmla="*/ 43 w 158"/>
              <a:gd name="T9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217">
                <a:moveTo>
                  <a:pt x="43" y="0"/>
                </a:moveTo>
                <a:lnTo>
                  <a:pt x="0" y="0"/>
                </a:lnTo>
                <a:lnTo>
                  <a:pt x="126" y="217"/>
                </a:lnTo>
                <a:lnTo>
                  <a:pt x="158" y="198"/>
                </a:lnTo>
                <a:lnTo>
                  <a:pt x="43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95E78FCA-1E86-09C5-3836-726C1B160D39}"/>
              </a:ext>
            </a:extLst>
          </p:cNvPr>
          <p:cNvSpPr>
            <a:spLocks/>
          </p:cNvSpPr>
          <p:nvPr/>
        </p:nvSpPr>
        <p:spPr bwMode="auto">
          <a:xfrm>
            <a:off x="3746954" y="3627438"/>
            <a:ext cx="690563" cy="1074737"/>
          </a:xfrm>
          <a:custGeom>
            <a:avLst/>
            <a:gdLst>
              <a:gd name="T0" fmla="*/ 43 w 315"/>
              <a:gd name="T1" fmla="*/ 0 h 490"/>
              <a:gd name="T2" fmla="*/ 0 w 315"/>
              <a:gd name="T3" fmla="*/ 0 h 490"/>
              <a:gd name="T4" fmla="*/ 283 w 315"/>
              <a:gd name="T5" fmla="*/ 490 h 490"/>
              <a:gd name="T6" fmla="*/ 315 w 315"/>
              <a:gd name="T7" fmla="*/ 471 h 490"/>
              <a:gd name="T8" fmla="*/ 43 w 315"/>
              <a:gd name="T9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490">
                <a:moveTo>
                  <a:pt x="43" y="0"/>
                </a:moveTo>
                <a:lnTo>
                  <a:pt x="0" y="0"/>
                </a:lnTo>
                <a:lnTo>
                  <a:pt x="283" y="490"/>
                </a:lnTo>
                <a:lnTo>
                  <a:pt x="315" y="471"/>
                </a:lnTo>
                <a:lnTo>
                  <a:pt x="4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CFD70F28-9101-4541-1F84-DA7472980938}"/>
              </a:ext>
            </a:extLst>
          </p:cNvPr>
          <p:cNvSpPr>
            <a:spLocks/>
          </p:cNvSpPr>
          <p:nvPr/>
        </p:nvSpPr>
        <p:spPr bwMode="auto">
          <a:xfrm>
            <a:off x="5401129" y="4060825"/>
            <a:ext cx="1374775" cy="520700"/>
          </a:xfrm>
          <a:custGeom>
            <a:avLst/>
            <a:gdLst>
              <a:gd name="T0" fmla="*/ 627 w 627"/>
              <a:gd name="T1" fmla="*/ 237 h 237"/>
              <a:gd name="T2" fmla="*/ 604 w 627"/>
              <a:gd name="T3" fmla="*/ 199 h 237"/>
              <a:gd name="T4" fmla="*/ 147 w 627"/>
              <a:gd name="T5" fmla="*/ 199 h 237"/>
              <a:gd name="T6" fmla="*/ 32 w 627"/>
              <a:gd name="T7" fmla="*/ 0 h 237"/>
              <a:gd name="T8" fmla="*/ 0 w 627"/>
              <a:gd name="T9" fmla="*/ 19 h 237"/>
              <a:gd name="T10" fmla="*/ 124 w 627"/>
              <a:gd name="T11" fmla="*/ 237 h 237"/>
              <a:gd name="T12" fmla="*/ 627 w 627"/>
              <a:gd name="T13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7" h="237">
                <a:moveTo>
                  <a:pt x="627" y="237"/>
                </a:moveTo>
                <a:lnTo>
                  <a:pt x="604" y="199"/>
                </a:lnTo>
                <a:lnTo>
                  <a:pt x="147" y="199"/>
                </a:lnTo>
                <a:lnTo>
                  <a:pt x="32" y="0"/>
                </a:lnTo>
                <a:lnTo>
                  <a:pt x="0" y="19"/>
                </a:lnTo>
                <a:lnTo>
                  <a:pt x="124" y="237"/>
                </a:lnTo>
                <a:lnTo>
                  <a:pt x="627" y="237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AD384062-8171-2D84-169C-113875C1D8C8}"/>
              </a:ext>
            </a:extLst>
          </p:cNvPr>
          <p:cNvSpPr>
            <a:spLocks/>
          </p:cNvSpPr>
          <p:nvPr/>
        </p:nvSpPr>
        <p:spPr bwMode="auto">
          <a:xfrm>
            <a:off x="4366079" y="4659313"/>
            <a:ext cx="3097213" cy="1114425"/>
          </a:xfrm>
          <a:custGeom>
            <a:avLst/>
            <a:gdLst>
              <a:gd name="T0" fmla="*/ 1413 w 1413"/>
              <a:gd name="T1" fmla="*/ 508 h 508"/>
              <a:gd name="T2" fmla="*/ 1393 w 1413"/>
              <a:gd name="T3" fmla="*/ 470 h 508"/>
              <a:gd name="T4" fmla="*/ 304 w 1413"/>
              <a:gd name="T5" fmla="*/ 470 h 508"/>
              <a:gd name="T6" fmla="*/ 32 w 1413"/>
              <a:gd name="T7" fmla="*/ 0 h 508"/>
              <a:gd name="T8" fmla="*/ 0 w 1413"/>
              <a:gd name="T9" fmla="*/ 19 h 508"/>
              <a:gd name="T10" fmla="*/ 282 w 1413"/>
              <a:gd name="T11" fmla="*/ 508 h 508"/>
              <a:gd name="T12" fmla="*/ 1413 w 1413"/>
              <a:gd name="T13" fmla="*/ 50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3" h="508">
                <a:moveTo>
                  <a:pt x="1413" y="508"/>
                </a:moveTo>
                <a:lnTo>
                  <a:pt x="1393" y="470"/>
                </a:lnTo>
                <a:lnTo>
                  <a:pt x="304" y="470"/>
                </a:lnTo>
                <a:lnTo>
                  <a:pt x="32" y="0"/>
                </a:lnTo>
                <a:lnTo>
                  <a:pt x="0" y="19"/>
                </a:lnTo>
                <a:lnTo>
                  <a:pt x="282" y="508"/>
                </a:lnTo>
                <a:lnTo>
                  <a:pt x="1413" y="50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Line 25">
            <a:extLst>
              <a:ext uri="{FF2B5EF4-FFF2-40B4-BE49-F238E27FC236}">
                <a16:creationId xmlns:a16="http://schemas.microsoft.com/office/drawing/2014/main" id="{57603B9F-15D0-840B-EAAA-91BFEC5A734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6417" y="3627438"/>
            <a:ext cx="0" cy="0"/>
          </a:xfrm>
          <a:prstGeom prst="line">
            <a:avLst/>
          </a:prstGeom>
          <a:noFill/>
          <a:ln w="58738">
            <a:solidFill>
              <a:srgbClr val="51545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26972950-0BA7-16EA-A288-1DF9865DB525}"/>
              </a:ext>
            </a:extLst>
          </p:cNvPr>
          <p:cNvSpPr>
            <a:spLocks/>
          </p:cNvSpPr>
          <p:nvPr/>
        </p:nvSpPr>
        <p:spPr bwMode="auto">
          <a:xfrm>
            <a:off x="4521654" y="2114550"/>
            <a:ext cx="1735138" cy="1512888"/>
          </a:xfrm>
          <a:custGeom>
            <a:avLst/>
            <a:gdLst>
              <a:gd name="T0" fmla="*/ 1687789 w 791"/>
              <a:gd name="T1" fmla="*/ 81101 h 690"/>
              <a:gd name="T2" fmla="*/ 878966 w 791"/>
              <a:gd name="T3" fmla="*/ 81101 h 690"/>
              <a:gd name="T4" fmla="*/ 157819 w 791"/>
              <a:gd name="T5" fmla="*/ 1332694 h 690"/>
              <a:gd name="T6" fmla="*/ 243305 w 791"/>
              <a:gd name="T7" fmla="*/ 1380916 h 690"/>
              <a:gd name="T8" fmla="*/ 4384 w 791"/>
              <a:gd name="T9" fmla="*/ 1512432 h 690"/>
              <a:gd name="T10" fmla="*/ 0 w 791"/>
              <a:gd name="T11" fmla="*/ 1240633 h 690"/>
              <a:gd name="T12" fmla="*/ 83294 w 791"/>
              <a:gd name="T13" fmla="*/ 1291047 h 690"/>
              <a:gd name="T14" fmla="*/ 828551 w 791"/>
              <a:gd name="T15" fmla="*/ 0 h 690"/>
              <a:gd name="T16" fmla="*/ 1733820 w 791"/>
              <a:gd name="T17" fmla="*/ 0 h 690"/>
              <a:gd name="T18" fmla="*/ 1687789 w 791"/>
              <a:gd name="T19" fmla="*/ 81101 h 6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91" h="690">
                <a:moveTo>
                  <a:pt x="770" y="37"/>
                </a:moveTo>
                <a:lnTo>
                  <a:pt x="401" y="37"/>
                </a:lnTo>
                <a:lnTo>
                  <a:pt x="72" y="608"/>
                </a:lnTo>
                <a:lnTo>
                  <a:pt x="111" y="630"/>
                </a:lnTo>
                <a:lnTo>
                  <a:pt x="2" y="690"/>
                </a:lnTo>
                <a:lnTo>
                  <a:pt x="0" y="566"/>
                </a:lnTo>
                <a:lnTo>
                  <a:pt x="38" y="589"/>
                </a:lnTo>
                <a:lnTo>
                  <a:pt x="378" y="0"/>
                </a:lnTo>
                <a:lnTo>
                  <a:pt x="791" y="0"/>
                </a:lnTo>
                <a:lnTo>
                  <a:pt x="770" y="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7">
            <a:extLst>
              <a:ext uri="{FF2B5EF4-FFF2-40B4-BE49-F238E27FC236}">
                <a16:creationId xmlns:a16="http://schemas.microsoft.com/office/drawing/2014/main" id="{323BE34C-5B31-D77E-BCD9-B1A666CDA8A5}"/>
              </a:ext>
            </a:extLst>
          </p:cNvPr>
          <p:cNvSpPr>
            <a:spLocks/>
          </p:cNvSpPr>
          <p:nvPr/>
        </p:nvSpPr>
        <p:spPr bwMode="auto">
          <a:xfrm>
            <a:off x="6210754" y="2114550"/>
            <a:ext cx="420688" cy="80963"/>
          </a:xfrm>
          <a:custGeom>
            <a:avLst/>
            <a:gdLst>
              <a:gd name="T0" fmla="*/ 420851 w 192"/>
              <a:gd name="T1" fmla="*/ 0 h 37"/>
              <a:gd name="T2" fmla="*/ 374820 w 192"/>
              <a:gd name="T3" fmla="*/ 81101 h 37"/>
              <a:gd name="T4" fmla="*/ 0 w 192"/>
              <a:gd name="T5" fmla="*/ 81101 h 37"/>
              <a:gd name="T6" fmla="*/ 46031 w 192"/>
              <a:gd name="T7" fmla="*/ 0 h 37"/>
              <a:gd name="T8" fmla="*/ 420851 w 192"/>
              <a:gd name="T9" fmla="*/ 0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37">
                <a:moveTo>
                  <a:pt x="192" y="0"/>
                </a:moveTo>
                <a:lnTo>
                  <a:pt x="171" y="37"/>
                </a:lnTo>
                <a:lnTo>
                  <a:pt x="0" y="37"/>
                </a:lnTo>
                <a:lnTo>
                  <a:pt x="21" y="0"/>
                </a:lnTo>
                <a:lnTo>
                  <a:pt x="19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8">
            <a:extLst>
              <a:ext uri="{FF2B5EF4-FFF2-40B4-BE49-F238E27FC236}">
                <a16:creationId xmlns:a16="http://schemas.microsoft.com/office/drawing/2014/main" id="{060D4B87-49BB-ED65-1F44-8968C64B14EE}"/>
              </a:ext>
            </a:extLst>
          </p:cNvPr>
          <p:cNvSpPr>
            <a:spLocks/>
          </p:cNvSpPr>
          <p:nvPr/>
        </p:nvSpPr>
        <p:spPr bwMode="auto">
          <a:xfrm>
            <a:off x="6585404" y="2114550"/>
            <a:ext cx="420688" cy="80963"/>
          </a:xfrm>
          <a:custGeom>
            <a:avLst/>
            <a:gdLst>
              <a:gd name="T0" fmla="*/ 420851 w 192"/>
              <a:gd name="T1" fmla="*/ 0 h 37"/>
              <a:gd name="T2" fmla="*/ 372628 w 192"/>
              <a:gd name="T3" fmla="*/ 81101 h 37"/>
              <a:gd name="T4" fmla="*/ 0 w 192"/>
              <a:gd name="T5" fmla="*/ 81101 h 37"/>
              <a:gd name="T6" fmla="*/ 46031 w 192"/>
              <a:gd name="T7" fmla="*/ 0 h 37"/>
              <a:gd name="T8" fmla="*/ 420851 w 192"/>
              <a:gd name="T9" fmla="*/ 0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37">
                <a:moveTo>
                  <a:pt x="192" y="0"/>
                </a:moveTo>
                <a:lnTo>
                  <a:pt x="170" y="37"/>
                </a:lnTo>
                <a:lnTo>
                  <a:pt x="0" y="37"/>
                </a:lnTo>
                <a:lnTo>
                  <a:pt x="21" y="0"/>
                </a:lnTo>
                <a:lnTo>
                  <a:pt x="19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9">
            <a:extLst>
              <a:ext uri="{FF2B5EF4-FFF2-40B4-BE49-F238E27FC236}">
                <a16:creationId xmlns:a16="http://schemas.microsoft.com/office/drawing/2014/main" id="{DD471A58-BEE6-1DF2-74EA-FCEECC806D13}"/>
              </a:ext>
            </a:extLst>
          </p:cNvPr>
          <p:cNvSpPr>
            <a:spLocks/>
          </p:cNvSpPr>
          <p:nvPr/>
        </p:nvSpPr>
        <p:spPr bwMode="auto">
          <a:xfrm>
            <a:off x="4897892" y="4354513"/>
            <a:ext cx="2178050" cy="881062"/>
          </a:xfrm>
          <a:custGeom>
            <a:avLst/>
            <a:gdLst>
              <a:gd name="T0" fmla="*/ 44 w 994"/>
              <a:gd name="T1" fmla="*/ 0 h 402"/>
              <a:gd name="T2" fmla="*/ 230 w 994"/>
              <a:gd name="T3" fmla="*/ 319 h 402"/>
              <a:gd name="T4" fmla="*/ 887 w 994"/>
              <a:gd name="T5" fmla="*/ 319 h 402"/>
              <a:gd name="T6" fmla="*/ 887 w 994"/>
              <a:gd name="T7" fmla="*/ 274 h 402"/>
              <a:gd name="T8" fmla="*/ 994 w 994"/>
              <a:gd name="T9" fmla="*/ 338 h 402"/>
              <a:gd name="T10" fmla="*/ 887 w 994"/>
              <a:gd name="T11" fmla="*/ 402 h 402"/>
              <a:gd name="T12" fmla="*/ 887 w 994"/>
              <a:gd name="T13" fmla="*/ 357 h 402"/>
              <a:gd name="T14" fmla="*/ 207 w 994"/>
              <a:gd name="T15" fmla="*/ 357 h 402"/>
              <a:gd name="T16" fmla="*/ 0 w 994"/>
              <a:gd name="T17" fmla="*/ 0 h 402"/>
              <a:gd name="T18" fmla="*/ 44 w 99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4" h="402">
                <a:moveTo>
                  <a:pt x="44" y="0"/>
                </a:moveTo>
                <a:lnTo>
                  <a:pt x="230" y="319"/>
                </a:lnTo>
                <a:lnTo>
                  <a:pt x="887" y="319"/>
                </a:lnTo>
                <a:lnTo>
                  <a:pt x="887" y="274"/>
                </a:lnTo>
                <a:lnTo>
                  <a:pt x="994" y="338"/>
                </a:lnTo>
                <a:lnTo>
                  <a:pt x="887" y="402"/>
                </a:lnTo>
                <a:lnTo>
                  <a:pt x="887" y="357"/>
                </a:lnTo>
                <a:lnTo>
                  <a:pt x="207" y="357"/>
                </a:lnTo>
                <a:lnTo>
                  <a:pt x="0" y="0"/>
                </a:lnTo>
                <a:lnTo>
                  <a:pt x="44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30">
            <a:extLst>
              <a:ext uri="{FF2B5EF4-FFF2-40B4-BE49-F238E27FC236}">
                <a16:creationId xmlns:a16="http://schemas.microsoft.com/office/drawing/2014/main" id="{C5BB4458-DD7F-4C59-BC35-E8F396F126E4}"/>
              </a:ext>
            </a:extLst>
          </p:cNvPr>
          <p:cNvSpPr>
            <a:spLocks/>
          </p:cNvSpPr>
          <p:nvPr/>
        </p:nvSpPr>
        <p:spPr bwMode="auto">
          <a:xfrm>
            <a:off x="4713742" y="4032250"/>
            <a:ext cx="279400" cy="322263"/>
          </a:xfrm>
          <a:custGeom>
            <a:avLst/>
            <a:gdLst>
              <a:gd name="T0" fmla="*/ 0 w 128"/>
              <a:gd name="T1" fmla="*/ 0 h 147"/>
              <a:gd name="T2" fmla="*/ 43 w 128"/>
              <a:gd name="T3" fmla="*/ 0 h 147"/>
              <a:gd name="T4" fmla="*/ 128 w 128"/>
              <a:gd name="T5" fmla="*/ 147 h 147"/>
              <a:gd name="T6" fmla="*/ 84 w 128"/>
              <a:gd name="T7" fmla="*/ 147 h 147"/>
              <a:gd name="T8" fmla="*/ 0 w 12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7">
                <a:moveTo>
                  <a:pt x="0" y="0"/>
                </a:moveTo>
                <a:lnTo>
                  <a:pt x="43" y="0"/>
                </a:lnTo>
                <a:lnTo>
                  <a:pt x="128" y="147"/>
                </a:lnTo>
                <a:lnTo>
                  <a:pt x="84" y="14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31">
            <a:extLst>
              <a:ext uri="{FF2B5EF4-FFF2-40B4-BE49-F238E27FC236}">
                <a16:creationId xmlns:a16="http://schemas.microsoft.com/office/drawing/2014/main" id="{F727E665-D644-A7D2-D57E-E1CC294CC6AE}"/>
              </a:ext>
            </a:extLst>
          </p:cNvPr>
          <p:cNvSpPr>
            <a:spLocks/>
          </p:cNvSpPr>
          <p:nvPr/>
        </p:nvSpPr>
        <p:spPr bwMode="auto">
          <a:xfrm>
            <a:off x="4526417" y="3706813"/>
            <a:ext cx="280987" cy="325437"/>
          </a:xfrm>
          <a:custGeom>
            <a:avLst/>
            <a:gdLst>
              <a:gd name="T0" fmla="*/ 0 w 128"/>
              <a:gd name="T1" fmla="*/ 0 h 149"/>
              <a:gd name="T2" fmla="*/ 43 w 128"/>
              <a:gd name="T3" fmla="*/ 0 h 149"/>
              <a:gd name="T4" fmla="*/ 128 w 128"/>
              <a:gd name="T5" fmla="*/ 149 h 149"/>
              <a:gd name="T6" fmla="*/ 85 w 128"/>
              <a:gd name="T7" fmla="*/ 149 h 149"/>
              <a:gd name="T8" fmla="*/ 0 w 128"/>
              <a:gd name="T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9">
                <a:moveTo>
                  <a:pt x="0" y="0"/>
                </a:moveTo>
                <a:lnTo>
                  <a:pt x="43" y="0"/>
                </a:lnTo>
                <a:lnTo>
                  <a:pt x="128" y="149"/>
                </a:lnTo>
                <a:lnTo>
                  <a:pt x="85" y="149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id="{580BCE9B-FEC4-3ACA-CCED-6D6B324D5AFB}"/>
              </a:ext>
            </a:extLst>
          </p:cNvPr>
          <p:cNvSpPr>
            <a:spLocks/>
          </p:cNvSpPr>
          <p:nvPr/>
        </p:nvSpPr>
        <p:spPr bwMode="auto">
          <a:xfrm>
            <a:off x="7287079" y="4329113"/>
            <a:ext cx="231775" cy="404812"/>
          </a:xfrm>
          <a:custGeom>
            <a:avLst/>
            <a:gdLst>
              <a:gd name="T0" fmla="*/ 21 w 106"/>
              <a:gd name="T1" fmla="*/ 185 h 185"/>
              <a:gd name="T2" fmla="*/ 0 w 106"/>
              <a:gd name="T3" fmla="*/ 147 h 185"/>
              <a:gd name="T4" fmla="*/ 85 w 106"/>
              <a:gd name="T5" fmla="*/ 0 h 185"/>
              <a:gd name="T6" fmla="*/ 106 w 106"/>
              <a:gd name="T7" fmla="*/ 38 h 185"/>
              <a:gd name="T8" fmla="*/ 21 w 106"/>
              <a:gd name="T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85">
                <a:moveTo>
                  <a:pt x="21" y="185"/>
                </a:moveTo>
                <a:lnTo>
                  <a:pt x="0" y="147"/>
                </a:lnTo>
                <a:lnTo>
                  <a:pt x="85" y="0"/>
                </a:lnTo>
                <a:lnTo>
                  <a:pt x="106" y="38"/>
                </a:lnTo>
                <a:lnTo>
                  <a:pt x="21" y="18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33">
            <a:extLst>
              <a:ext uri="{FF2B5EF4-FFF2-40B4-BE49-F238E27FC236}">
                <a16:creationId xmlns:a16="http://schemas.microsoft.com/office/drawing/2014/main" id="{5BB07BD6-B65F-7DEA-BEA6-78F807CBCA42}"/>
              </a:ext>
            </a:extLst>
          </p:cNvPr>
          <p:cNvSpPr>
            <a:spLocks/>
          </p:cNvSpPr>
          <p:nvPr/>
        </p:nvSpPr>
        <p:spPr bwMode="auto">
          <a:xfrm>
            <a:off x="7069592" y="2157413"/>
            <a:ext cx="903287" cy="2254250"/>
          </a:xfrm>
          <a:custGeom>
            <a:avLst/>
            <a:gdLst>
              <a:gd name="T0" fmla="*/ 184 w 412"/>
              <a:gd name="T1" fmla="*/ 991 h 1029"/>
              <a:gd name="T2" fmla="*/ 368 w 412"/>
              <a:gd name="T3" fmla="*/ 671 h 1029"/>
              <a:gd name="T4" fmla="*/ 39 w 412"/>
              <a:gd name="T5" fmla="*/ 101 h 1029"/>
              <a:gd name="T6" fmla="*/ 0 w 412"/>
              <a:gd name="T7" fmla="*/ 124 h 1029"/>
              <a:gd name="T8" fmla="*/ 3 w 412"/>
              <a:gd name="T9" fmla="*/ 0 h 1029"/>
              <a:gd name="T10" fmla="*/ 111 w 412"/>
              <a:gd name="T11" fmla="*/ 60 h 1029"/>
              <a:gd name="T12" fmla="*/ 73 w 412"/>
              <a:gd name="T13" fmla="*/ 82 h 1029"/>
              <a:gd name="T14" fmla="*/ 412 w 412"/>
              <a:gd name="T15" fmla="*/ 671 h 1029"/>
              <a:gd name="T16" fmla="*/ 205 w 412"/>
              <a:gd name="T17" fmla="*/ 1029 h 1029"/>
              <a:gd name="T18" fmla="*/ 184 w 412"/>
              <a:gd name="T19" fmla="*/ 991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2" h="1029">
                <a:moveTo>
                  <a:pt x="184" y="991"/>
                </a:moveTo>
                <a:lnTo>
                  <a:pt x="368" y="671"/>
                </a:lnTo>
                <a:lnTo>
                  <a:pt x="39" y="101"/>
                </a:lnTo>
                <a:lnTo>
                  <a:pt x="0" y="124"/>
                </a:lnTo>
                <a:lnTo>
                  <a:pt x="3" y="0"/>
                </a:lnTo>
                <a:lnTo>
                  <a:pt x="111" y="60"/>
                </a:lnTo>
                <a:lnTo>
                  <a:pt x="73" y="82"/>
                </a:lnTo>
                <a:lnTo>
                  <a:pt x="412" y="671"/>
                </a:lnTo>
                <a:lnTo>
                  <a:pt x="205" y="1029"/>
                </a:lnTo>
                <a:lnTo>
                  <a:pt x="184" y="991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34">
            <a:extLst>
              <a:ext uri="{FF2B5EF4-FFF2-40B4-BE49-F238E27FC236}">
                <a16:creationId xmlns:a16="http://schemas.microsoft.com/office/drawing/2014/main" id="{0484B7E2-5377-0323-ED80-177D234129AC}"/>
              </a:ext>
            </a:extLst>
          </p:cNvPr>
          <p:cNvSpPr>
            <a:spLocks/>
          </p:cNvSpPr>
          <p:nvPr/>
        </p:nvSpPr>
        <p:spPr bwMode="auto">
          <a:xfrm>
            <a:off x="7098167" y="4651375"/>
            <a:ext cx="234950" cy="407988"/>
          </a:xfrm>
          <a:custGeom>
            <a:avLst/>
            <a:gdLst>
              <a:gd name="T0" fmla="*/ 22 w 107"/>
              <a:gd name="T1" fmla="*/ 186 h 186"/>
              <a:gd name="T2" fmla="*/ 0 w 107"/>
              <a:gd name="T3" fmla="*/ 149 h 186"/>
              <a:gd name="T4" fmla="*/ 86 w 107"/>
              <a:gd name="T5" fmla="*/ 0 h 186"/>
              <a:gd name="T6" fmla="*/ 107 w 107"/>
              <a:gd name="T7" fmla="*/ 38 h 186"/>
              <a:gd name="T8" fmla="*/ 22 w 107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86">
                <a:moveTo>
                  <a:pt x="22" y="186"/>
                </a:moveTo>
                <a:lnTo>
                  <a:pt x="0" y="149"/>
                </a:lnTo>
                <a:lnTo>
                  <a:pt x="86" y="0"/>
                </a:lnTo>
                <a:lnTo>
                  <a:pt x="107" y="38"/>
                </a:lnTo>
                <a:lnTo>
                  <a:pt x="22" y="18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36">
            <a:extLst>
              <a:ext uri="{FF2B5EF4-FFF2-40B4-BE49-F238E27FC236}">
                <a16:creationId xmlns:a16="http://schemas.microsoft.com/office/drawing/2014/main" id="{A6EA1AD0-F007-1810-001D-DC16D8DCF80B}"/>
              </a:ext>
            </a:extLst>
          </p:cNvPr>
          <p:cNvSpPr/>
          <p:nvPr/>
        </p:nvSpPr>
        <p:spPr>
          <a:xfrm>
            <a:off x="4037467" y="2184400"/>
            <a:ext cx="658812" cy="658813"/>
          </a:xfrm>
          <a:prstGeom prst="ellipse">
            <a:avLst/>
          </a:prstGeom>
          <a:solidFill>
            <a:srgbClr val="2D2D2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38">
            <a:extLst>
              <a:ext uri="{FF2B5EF4-FFF2-40B4-BE49-F238E27FC236}">
                <a16:creationId xmlns:a16="http://schemas.microsoft.com/office/drawing/2014/main" id="{44047E93-BA98-1031-0032-6FDEF5132EA6}"/>
              </a:ext>
            </a:extLst>
          </p:cNvPr>
          <p:cNvSpPr/>
          <p:nvPr/>
        </p:nvSpPr>
        <p:spPr>
          <a:xfrm>
            <a:off x="4037467" y="4411663"/>
            <a:ext cx="658812" cy="658812"/>
          </a:xfrm>
          <a:prstGeom prst="ellipse">
            <a:avLst/>
          </a:prstGeom>
          <a:solidFill>
            <a:srgbClr val="2D2D2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Oval 39">
            <a:extLst>
              <a:ext uri="{FF2B5EF4-FFF2-40B4-BE49-F238E27FC236}">
                <a16:creationId xmlns:a16="http://schemas.microsoft.com/office/drawing/2014/main" id="{46F777CB-1B35-A911-68F4-25BD337C2815}"/>
              </a:ext>
            </a:extLst>
          </p:cNvPr>
          <p:cNvSpPr/>
          <p:nvPr/>
        </p:nvSpPr>
        <p:spPr>
          <a:xfrm>
            <a:off x="8193542" y="3302000"/>
            <a:ext cx="658812" cy="658813"/>
          </a:xfrm>
          <a:prstGeom prst="ellipse">
            <a:avLst/>
          </a:prstGeom>
          <a:solidFill>
            <a:srgbClr val="2D2D2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52">
            <a:extLst>
              <a:ext uri="{FF2B5EF4-FFF2-40B4-BE49-F238E27FC236}">
                <a16:creationId xmlns:a16="http://schemas.microsoft.com/office/drawing/2014/main" id="{A20E97C3-ADB2-769C-88D7-B403FCAD5A3F}"/>
              </a:ext>
            </a:extLst>
          </p:cNvPr>
          <p:cNvGrpSpPr>
            <a:grpSpLocks/>
          </p:cNvGrpSpPr>
          <p:nvPr/>
        </p:nvGrpSpPr>
        <p:grpSpPr bwMode="auto">
          <a:xfrm>
            <a:off x="1807029" y="1817685"/>
            <a:ext cx="2327274" cy="450625"/>
            <a:chOff x="1676400" y="2121797"/>
            <a:chExt cx="2327601" cy="451416"/>
          </a:xfrm>
        </p:grpSpPr>
        <p:grpSp>
          <p:nvGrpSpPr>
            <p:cNvPr id="29" name="Group 47">
              <a:extLst>
                <a:ext uri="{FF2B5EF4-FFF2-40B4-BE49-F238E27FC236}">
                  <a16:creationId xmlns:a16="http://schemas.microsoft.com/office/drawing/2014/main" id="{7755BDED-7CCA-A18A-4BF0-E7B99F1395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2153603"/>
              <a:ext cx="2327601" cy="419610"/>
              <a:chOff x="1676400" y="2153603"/>
              <a:chExt cx="2327601" cy="419610"/>
            </a:xfrm>
          </p:grpSpPr>
          <p:cxnSp>
            <p:nvCxnSpPr>
              <p:cNvPr id="31" name="Straight Connector 41">
                <a:extLst>
                  <a:ext uri="{FF2B5EF4-FFF2-40B4-BE49-F238E27FC236}">
                    <a16:creationId xmlns:a16="http://schemas.microsoft.com/office/drawing/2014/main" id="{FA7BCDF1-7D79-CC18-EDE0-4A35B0F146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708685" y="2158149"/>
                <a:ext cx="295316" cy="415064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43">
                <a:extLst>
                  <a:ext uri="{FF2B5EF4-FFF2-40B4-BE49-F238E27FC236}">
                    <a16:creationId xmlns:a16="http://schemas.microsoft.com/office/drawing/2014/main" id="{23B6A8FD-2761-B7D9-B1BF-B0E2653DCD5F}"/>
                  </a:ext>
                </a:extLst>
              </p:cNvPr>
              <p:cNvCxnSpPr/>
              <p:nvPr/>
            </p:nvCxnSpPr>
            <p:spPr>
              <a:xfrm flipH="1">
                <a:off x="1676400" y="2153603"/>
                <a:ext cx="2010057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angle 44">
              <a:extLst>
                <a:ext uri="{FF2B5EF4-FFF2-40B4-BE49-F238E27FC236}">
                  <a16:creationId xmlns:a16="http://schemas.microsoft.com/office/drawing/2014/main" id="{73A977B6-8701-0195-0AFD-496F8BB934FF}"/>
                </a:ext>
              </a:extLst>
            </p:cNvPr>
            <p:cNvSpPr/>
            <p:nvPr/>
          </p:nvSpPr>
          <p:spPr>
            <a:xfrm>
              <a:off x="1676400" y="2121797"/>
              <a:ext cx="279439" cy="6361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53">
            <a:extLst>
              <a:ext uri="{FF2B5EF4-FFF2-40B4-BE49-F238E27FC236}">
                <a16:creationId xmlns:a16="http://schemas.microsoft.com/office/drawing/2014/main" id="{225F16EF-C5F4-8A1F-4226-43481B0783E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807029" y="5022850"/>
            <a:ext cx="2327275" cy="463550"/>
            <a:chOff x="1676400" y="2121797"/>
            <a:chExt cx="2327602" cy="464363"/>
          </a:xfrm>
        </p:grpSpPr>
        <p:grpSp>
          <p:nvGrpSpPr>
            <p:cNvPr id="36" name="Group 54">
              <a:extLst>
                <a:ext uri="{FF2B5EF4-FFF2-40B4-BE49-F238E27FC236}">
                  <a16:creationId xmlns:a16="http://schemas.microsoft.com/office/drawing/2014/main" id="{4FCAA399-A565-F846-0677-92F59E666F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2153547"/>
              <a:ext cx="2327602" cy="432613"/>
              <a:chOff x="1676400" y="2153547"/>
              <a:chExt cx="2327602" cy="432613"/>
            </a:xfrm>
          </p:grpSpPr>
          <p:cxnSp>
            <p:nvCxnSpPr>
              <p:cNvPr id="38" name="Straight Connector 56">
                <a:extLst>
                  <a:ext uri="{FF2B5EF4-FFF2-40B4-BE49-F238E27FC236}">
                    <a16:creationId xmlns:a16="http://schemas.microsoft.com/office/drawing/2014/main" id="{29C03315-9CFB-F42F-57AF-99E75D91E8A7}"/>
                  </a:ext>
                </a:extLst>
              </p:cNvPr>
              <p:cNvCxnSpPr/>
              <p:nvPr/>
            </p:nvCxnSpPr>
            <p:spPr>
              <a:xfrm flipH="1" flipV="1">
                <a:off x="3708686" y="2171096"/>
                <a:ext cx="295316" cy="415064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57">
                <a:extLst>
                  <a:ext uri="{FF2B5EF4-FFF2-40B4-BE49-F238E27FC236}">
                    <a16:creationId xmlns:a16="http://schemas.microsoft.com/office/drawing/2014/main" id="{50EABB10-C29A-9190-8749-AC0B0C785A0D}"/>
                  </a:ext>
                </a:extLst>
              </p:cNvPr>
              <p:cNvCxnSpPr/>
              <p:nvPr/>
            </p:nvCxnSpPr>
            <p:spPr>
              <a:xfrm flipH="1">
                <a:off x="1676400" y="2153603"/>
                <a:ext cx="2010057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55">
              <a:extLst>
                <a:ext uri="{FF2B5EF4-FFF2-40B4-BE49-F238E27FC236}">
                  <a16:creationId xmlns:a16="http://schemas.microsoft.com/office/drawing/2014/main" id="{E6388AD2-CDEC-846D-D764-3AB77CB237E1}"/>
                </a:ext>
              </a:extLst>
            </p:cNvPr>
            <p:cNvSpPr/>
            <p:nvPr/>
          </p:nvSpPr>
          <p:spPr>
            <a:xfrm>
              <a:off x="1676400" y="2121797"/>
              <a:ext cx="279439" cy="6361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60">
            <a:extLst>
              <a:ext uri="{FF2B5EF4-FFF2-40B4-BE49-F238E27FC236}">
                <a16:creationId xmlns:a16="http://schemas.microsoft.com/office/drawing/2014/main" id="{50E150FD-C6F7-2FB3-F836-5AD6076B9202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8874579" y="3594100"/>
            <a:ext cx="2009775" cy="63500"/>
            <a:chOff x="1676400" y="2121797"/>
            <a:chExt cx="2009842" cy="63500"/>
          </a:xfrm>
        </p:grpSpPr>
        <p:cxnSp>
          <p:nvCxnSpPr>
            <p:cNvPr id="43" name="Straight Connector 64">
              <a:extLst>
                <a:ext uri="{FF2B5EF4-FFF2-40B4-BE49-F238E27FC236}">
                  <a16:creationId xmlns:a16="http://schemas.microsoft.com/office/drawing/2014/main" id="{6D59360C-977F-65E3-1469-E6FEEC9EFF92}"/>
                </a:ext>
              </a:extLst>
            </p:cNvPr>
            <p:cNvCxnSpPr/>
            <p:nvPr/>
          </p:nvCxnSpPr>
          <p:spPr>
            <a:xfrm flipH="1">
              <a:off x="1676400" y="2153547"/>
              <a:ext cx="2009842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62">
              <a:extLst>
                <a:ext uri="{FF2B5EF4-FFF2-40B4-BE49-F238E27FC236}">
                  <a16:creationId xmlns:a16="http://schemas.microsoft.com/office/drawing/2014/main" id="{08279C3F-D38A-9CC3-7849-8D5D6DAB90D2}"/>
                </a:ext>
              </a:extLst>
            </p:cNvPr>
            <p:cNvSpPr/>
            <p:nvPr/>
          </p:nvSpPr>
          <p:spPr>
            <a:xfrm>
              <a:off x="1676400" y="2121797"/>
              <a:ext cx="279409" cy="635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Freeform 67">
            <a:extLst>
              <a:ext uri="{FF2B5EF4-FFF2-40B4-BE49-F238E27FC236}">
                <a16:creationId xmlns:a16="http://schemas.microsoft.com/office/drawing/2014/main" id="{269A8D6B-3F9A-9653-FFF8-6FB4B95CFCE1}"/>
              </a:ext>
            </a:extLst>
          </p:cNvPr>
          <p:cNvSpPr>
            <a:spLocks noEditPoints="1"/>
          </p:cNvSpPr>
          <p:nvPr/>
        </p:nvSpPr>
        <p:spPr bwMode="auto">
          <a:xfrm>
            <a:off x="5929767" y="3279775"/>
            <a:ext cx="593725" cy="604838"/>
          </a:xfrm>
          <a:custGeom>
            <a:avLst/>
            <a:gdLst>
              <a:gd name="T0" fmla="*/ 484081 w 195"/>
              <a:gd name="T1" fmla="*/ 305044 h 198"/>
              <a:gd name="T2" fmla="*/ 453635 w 195"/>
              <a:gd name="T3" fmla="*/ 253186 h 198"/>
              <a:gd name="T4" fmla="*/ 450591 w 195"/>
              <a:gd name="T5" fmla="*/ 195228 h 198"/>
              <a:gd name="T6" fmla="*/ 414057 w 195"/>
              <a:gd name="T7" fmla="*/ 186077 h 198"/>
              <a:gd name="T8" fmla="*/ 404923 w 195"/>
              <a:gd name="T9" fmla="*/ 149472 h 198"/>
              <a:gd name="T10" fmla="*/ 347077 w 195"/>
              <a:gd name="T11" fmla="*/ 146421 h 198"/>
              <a:gd name="T12" fmla="*/ 295320 w 195"/>
              <a:gd name="T13" fmla="*/ 115917 h 198"/>
              <a:gd name="T14" fmla="*/ 246607 w 195"/>
              <a:gd name="T15" fmla="*/ 146421 h 198"/>
              <a:gd name="T16" fmla="*/ 185717 w 195"/>
              <a:gd name="T17" fmla="*/ 155572 h 198"/>
              <a:gd name="T18" fmla="*/ 152227 w 195"/>
              <a:gd name="T19" fmla="*/ 189127 h 198"/>
              <a:gd name="T20" fmla="*/ 143093 w 195"/>
              <a:gd name="T21" fmla="*/ 250136 h 198"/>
              <a:gd name="T22" fmla="*/ 112648 w 195"/>
              <a:gd name="T23" fmla="*/ 295893 h 198"/>
              <a:gd name="T24" fmla="*/ 143093 w 195"/>
              <a:gd name="T25" fmla="*/ 350801 h 198"/>
              <a:gd name="T26" fmla="*/ 146138 w 195"/>
              <a:gd name="T27" fmla="*/ 405708 h 198"/>
              <a:gd name="T28" fmla="*/ 182672 w 195"/>
              <a:gd name="T29" fmla="*/ 417910 h 198"/>
              <a:gd name="T30" fmla="*/ 191806 w 195"/>
              <a:gd name="T31" fmla="*/ 454515 h 198"/>
              <a:gd name="T32" fmla="*/ 249652 w 195"/>
              <a:gd name="T33" fmla="*/ 457566 h 198"/>
              <a:gd name="T34" fmla="*/ 301409 w 195"/>
              <a:gd name="T35" fmla="*/ 488070 h 198"/>
              <a:gd name="T36" fmla="*/ 350121 w 195"/>
              <a:gd name="T37" fmla="*/ 457566 h 198"/>
              <a:gd name="T38" fmla="*/ 411012 w 195"/>
              <a:gd name="T39" fmla="*/ 448415 h 198"/>
              <a:gd name="T40" fmla="*/ 444502 w 195"/>
              <a:gd name="T41" fmla="*/ 414860 h 198"/>
              <a:gd name="T42" fmla="*/ 453635 w 195"/>
              <a:gd name="T43" fmla="*/ 353851 h 198"/>
              <a:gd name="T44" fmla="*/ 353166 w 195"/>
              <a:gd name="T45" fmla="*/ 207430 h 198"/>
              <a:gd name="T46" fmla="*/ 286186 w 195"/>
              <a:gd name="T47" fmla="*/ 250136 h 198"/>
              <a:gd name="T48" fmla="*/ 353166 w 195"/>
              <a:gd name="T49" fmla="*/ 207430 h 198"/>
              <a:gd name="T50" fmla="*/ 283142 w 195"/>
              <a:gd name="T51" fmla="*/ 314195 h 198"/>
              <a:gd name="T52" fmla="*/ 310542 w 195"/>
              <a:gd name="T53" fmla="*/ 286741 h 198"/>
              <a:gd name="T54" fmla="*/ 203984 w 195"/>
              <a:gd name="T55" fmla="*/ 356901 h 198"/>
              <a:gd name="T56" fmla="*/ 246607 w 195"/>
              <a:gd name="T57" fmla="*/ 289792 h 198"/>
              <a:gd name="T58" fmla="*/ 203984 w 195"/>
              <a:gd name="T59" fmla="*/ 356901 h 198"/>
              <a:gd name="T60" fmla="*/ 286186 w 195"/>
              <a:gd name="T61" fmla="*/ 350801 h 198"/>
              <a:gd name="T62" fmla="*/ 353166 w 195"/>
              <a:gd name="T63" fmla="*/ 396557 h 198"/>
              <a:gd name="T64" fmla="*/ 392745 w 195"/>
              <a:gd name="T65" fmla="*/ 356901 h 198"/>
              <a:gd name="T66" fmla="*/ 350121 w 195"/>
              <a:gd name="T67" fmla="*/ 289792 h 198"/>
              <a:gd name="T68" fmla="*/ 392745 w 195"/>
              <a:gd name="T69" fmla="*/ 356901 h 198"/>
              <a:gd name="T70" fmla="*/ 0 w 195"/>
              <a:gd name="T71" fmla="*/ 140320 h 198"/>
              <a:gd name="T72" fmla="*/ 298364 w 195"/>
              <a:gd name="T73" fmla="*/ 0 h 198"/>
              <a:gd name="T74" fmla="*/ 557150 w 195"/>
              <a:gd name="T75" fmla="*/ 253186 h 198"/>
              <a:gd name="T76" fmla="*/ 70024 w 195"/>
              <a:gd name="T77" fmla="*/ 164724 h 198"/>
              <a:gd name="T78" fmla="*/ 21312 w 195"/>
              <a:gd name="T79" fmla="*/ 247086 h 198"/>
              <a:gd name="T80" fmla="*/ 560194 w 195"/>
              <a:gd name="T81" fmla="*/ 451465 h 198"/>
              <a:gd name="T82" fmla="*/ 3045 w 195"/>
              <a:gd name="T83" fmla="*/ 356901 h 198"/>
              <a:gd name="T84" fmla="*/ 298364 w 195"/>
              <a:gd name="T85" fmla="*/ 567382 h 198"/>
              <a:gd name="T86" fmla="*/ 493214 w 195"/>
              <a:gd name="T87" fmla="*/ 424011 h 198"/>
              <a:gd name="T88" fmla="*/ 593684 w 195"/>
              <a:gd name="T89" fmla="*/ 463667 h 19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95" h="198">
                <a:moveTo>
                  <a:pt x="156" y="116"/>
                </a:moveTo>
                <a:cubicBezTo>
                  <a:pt x="158" y="111"/>
                  <a:pt x="159" y="106"/>
                  <a:pt x="159" y="100"/>
                </a:cubicBezTo>
                <a:cubicBezTo>
                  <a:pt x="156" y="100"/>
                  <a:pt x="154" y="100"/>
                  <a:pt x="152" y="98"/>
                </a:cubicBezTo>
                <a:cubicBezTo>
                  <a:pt x="152" y="93"/>
                  <a:pt x="151" y="88"/>
                  <a:pt x="149" y="83"/>
                </a:cubicBezTo>
                <a:cubicBezTo>
                  <a:pt x="151" y="81"/>
                  <a:pt x="153" y="79"/>
                  <a:pt x="155" y="79"/>
                </a:cubicBezTo>
                <a:cubicBezTo>
                  <a:pt x="154" y="74"/>
                  <a:pt x="151" y="69"/>
                  <a:pt x="148" y="64"/>
                </a:cubicBezTo>
                <a:cubicBezTo>
                  <a:pt x="146" y="66"/>
                  <a:pt x="143" y="67"/>
                  <a:pt x="141" y="67"/>
                </a:cubicBezTo>
                <a:cubicBezTo>
                  <a:pt x="139" y="65"/>
                  <a:pt x="138" y="63"/>
                  <a:pt x="136" y="61"/>
                </a:cubicBezTo>
                <a:cubicBezTo>
                  <a:pt x="134" y="59"/>
                  <a:pt x="132" y="57"/>
                  <a:pt x="130" y="56"/>
                </a:cubicBezTo>
                <a:cubicBezTo>
                  <a:pt x="130" y="53"/>
                  <a:pt x="131" y="51"/>
                  <a:pt x="133" y="49"/>
                </a:cubicBezTo>
                <a:cubicBezTo>
                  <a:pt x="128" y="46"/>
                  <a:pt x="123" y="43"/>
                  <a:pt x="118" y="41"/>
                </a:cubicBezTo>
                <a:cubicBezTo>
                  <a:pt x="117" y="44"/>
                  <a:pt x="116" y="46"/>
                  <a:pt x="114" y="48"/>
                </a:cubicBezTo>
                <a:cubicBezTo>
                  <a:pt x="109" y="46"/>
                  <a:pt x="104" y="45"/>
                  <a:pt x="99" y="45"/>
                </a:cubicBezTo>
                <a:cubicBezTo>
                  <a:pt x="97" y="43"/>
                  <a:pt x="96" y="41"/>
                  <a:pt x="97" y="38"/>
                </a:cubicBezTo>
                <a:cubicBezTo>
                  <a:pt x="91" y="38"/>
                  <a:pt x="86" y="39"/>
                  <a:pt x="80" y="41"/>
                </a:cubicBezTo>
                <a:cubicBezTo>
                  <a:pt x="81" y="43"/>
                  <a:pt x="81" y="46"/>
                  <a:pt x="81" y="48"/>
                </a:cubicBezTo>
                <a:cubicBezTo>
                  <a:pt x="76" y="50"/>
                  <a:pt x="71" y="52"/>
                  <a:pt x="67" y="55"/>
                </a:cubicBezTo>
                <a:cubicBezTo>
                  <a:pt x="65" y="54"/>
                  <a:pt x="63" y="53"/>
                  <a:pt x="61" y="51"/>
                </a:cubicBezTo>
                <a:cubicBezTo>
                  <a:pt x="59" y="52"/>
                  <a:pt x="57" y="54"/>
                  <a:pt x="55" y="56"/>
                </a:cubicBezTo>
                <a:cubicBezTo>
                  <a:pt x="53" y="58"/>
                  <a:pt x="51" y="60"/>
                  <a:pt x="50" y="62"/>
                </a:cubicBezTo>
                <a:cubicBezTo>
                  <a:pt x="52" y="63"/>
                  <a:pt x="53" y="66"/>
                  <a:pt x="54" y="68"/>
                </a:cubicBezTo>
                <a:cubicBezTo>
                  <a:pt x="51" y="72"/>
                  <a:pt x="49" y="77"/>
                  <a:pt x="47" y="82"/>
                </a:cubicBezTo>
                <a:cubicBezTo>
                  <a:pt x="45" y="82"/>
                  <a:pt x="42" y="82"/>
                  <a:pt x="40" y="81"/>
                </a:cubicBezTo>
                <a:cubicBezTo>
                  <a:pt x="38" y="87"/>
                  <a:pt x="37" y="92"/>
                  <a:pt x="37" y="97"/>
                </a:cubicBezTo>
                <a:cubicBezTo>
                  <a:pt x="40" y="97"/>
                  <a:pt x="42" y="98"/>
                  <a:pt x="44" y="100"/>
                </a:cubicBezTo>
                <a:cubicBezTo>
                  <a:pt x="44" y="105"/>
                  <a:pt x="45" y="110"/>
                  <a:pt x="47" y="115"/>
                </a:cubicBezTo>
                <a:cubicBezTo>
                  <a:pt x="45" y="117"/>
                  <a:pt x="43" y="118"/>
                  <a:pt x="41" y="119"/>
                </a:cubicBezTo>
                <a:cubicBezTo>
                  <a:pt x="42" y="124"/>
                  <a:pt x="45" y="129"/>
                  <a:pt x="48" y="133"/>
                </a:cubicBezTo>
                <a:cubicBezTo>
                  <a:pt x="50" y="132"/>
                  <a:pt x="53" y="131"/>
                  <a:pt x="55" y="131"/>
                </a:cubicBezTo>
                <a:cubicBezTo>
                  <a:pt x="57" y="133"/>
                  <a:pt x="58" y="135"/>
                  <a:pt x="60" y="137"/>
                </a:cubicBezTo>
                <a:cubicBezTo>
                  <a:pt x="62" y="139"/>
                  <a:pt x="64" y="140"/>
                  <a:pt x="66" y="142"/>
                </a:cubicBezTo>
                <a:cubicBezTo>
                  <a:pt x="66" y="144"/>
                  <a:pt x="65" y="147"/>
                  <a:pt x="63" y="149"/>
                </a:cubicBezTo>
                <a:cubicBezTo>
                  <a:pt x="68" y="152"/>
                  <a:pt x="73" y="154"/>
                  <a:pt x="78" y="156"/>
                </a:cubicBezTo>
                <a:cubicBezTo>
                  <a:pt x="79" y="154"/>
                  <a:pt x="80" y="152"/>
                  <a:pt x="82" y="150"/>
                </a:cubicBezTo>
                <a:cubicBezTo>
                  <a:pt x="87" y="152"/>
                  <a:pt x="92" y="152"/>
                  <a:pt x="97" y="152"/>
                </a:cubicBezTo>
                <a:cubicBezTo>
                  <a:pt x="99" y="154"/>
                  <a:pt x="100" y="157"/>
                  <a:pt x="99" y="160"/>
                </a:cubicBezTo>
                <a:cubicBezTo>
                  <a:pt x="105" y="159"/>
                  <a:pt x="110" y="159"/>
                  <a:pt x="115" y="157"/>
                </a:cubicBezTo>
                <a:cubicBezTo>
                  <a:pt x="114" y="155"/>
                  <a:pt x="114" y="152"/>
                  <a:pt x="115" y="150"/>
                </a:cubicBezTo>
                <a:cubicBezTo>
                  <a:pt x="120" y="148"/>
                  <a:pt x="125" y="146"/>
                  <a:pt x="129" y="143"/>
                </a:cubicBezTo>
                <a:cubicBezTo>
                  <a:pt x="131" y="143"/>
                  <a:pt x="133" y="145"/>
                  <a:pt x="135" y="147"/>
                </a:cubicBezTo>
                <a:cubicBezTo>
                  <a:pt x="137" y="146"/>
                  <a:pt x="139" y="144"/>
                  <a:pt x="141" y="142"/>
                </a:cubicBezTo>
                <a:cubicBezTo>
                  <a:pt x="143" y="140"/>
                  <a:pt x="145" y="138"/>
                  <a:pt x="146" y="136"/>
                </a:cubicBezTo>
                <a:cubicBezTo>
                  <a:pt x="144" y="134"/>
                  <a:pt x="143" y="132"/>
                  <a:pt x="142" y="130"/>
                </a:cubicBezTo>
                <a:cubicBezTo>
                  <a:pt x="145" y="125"/>
                  <a:pt x="147" y="121"/>
                  <a:pt x="149" y="116"/>
                </a:cubicBezTo>
                <a:cubicBezTo>
                  <a:pt x="151" y="115"/>
                  <a:pt x="154" y="115"/>
                  <a:pt x="156" y="116"/>
                </a:cubicBezTo>
                <a:close/>
                <a:moveTo>
                  <a:pt x="116" y="68"/>
                </a:moveTo>
                <a:cubicBezTo>
                  <a:pt x="102" y="82"/>
                  <a:pt x="102" y="82"/>
                  <a:pt x="102" y="82"/>
                </a:cubicBezTo>
                <a:cubicBezTo>
                  <a:pt x="99" y="82"/>
                  <a:pt x="97" y="82"/>
                  <a:pt x="94" y="82"/>
                </a:cubicBezTo>
                <a:cubicBezTo>
                  <a:pt x="80" y="68"/>
                  <a:pt x="80" y="68"/>
                  <a:pt x="80" y="68"/>
                </a:cubicBezTo>
                <a:cubicBezTo>
                  <a:pt x="91" y="62"/>
                  <a:pt x="105" y="62"/>
                  <a:pt x="116" y="68"/>
                </a:cubicBezTo>
                <a:close/>
                <a:moveTo>
                  <a:pt x="102" y="103"/>
                </a:moveTo>
                <a:cubicBezTo>
                  <a:pt x="100" y="106"/>
                  <a:pt x="96" y="106"/>
                  <a:pt x="93" y="103"/>
                </a:cubicBezTo>
                <a:cubicBezTo>
                  <a:pt x="91" y="101"/>
                  <a:pt x="91" y="97"/>
                  <a:pt x="93" y="94"/>
                </a:cubicBezTo>
                <a:cubicBezTo>
                  <a:pt x="96" y="92"/>
                  <a:pt x="100" y="92"/>
                  <a:pt x="102" y="94"/>
                </a:cubicBezTo>
                <a:cubicBezTo>
                  <a:pt x="105" y="97"/>
                  <a:pt x="105" y="101"/>
                  <a:pt x="102" y="103"/>
                </a:cubicBezTo>
                <a:close/>
                <a:moveTo>
                  <a:pt x="67" y="117"/>
                </a:moveTo>
                <a:cubicBezTo>
                  <a:pt x="61" y="106"/>
                  <a:pt x="61" y="92"/>
                  <a:pt x="67" y="81"/>
                </a:cubicBezTo>
                <a:cubicBezTo>
                  <a:pt x="81" y="95"/>
                  <a:pt x="81" y="95"/>
                  <a:pt x="81" y="95"/>
                </a:cubicBezTo>
                <a:cubicBezTo>
                  <a:pt x="81" y="97"/>
                  <a:pt x="81" y="100"/>
                  <a:pt x="81" y="103"/>
                </a:cubicBezTo>
                <a:lnTo>
                  <a:pt x="67" y="117"/>
                </a:lnTo>
                <a:close/>
                <a:moveTo>
                  <a:pt x="80" y="130"/>
                </a:moveTo>
                <a:cubicBezTo>
                  <a:pt x="94" y="115"/>
                  <a:pt x="94" y="115"/>
                  <a:pt x="94" y="115"/>
                </a:cubicBezTo>
                <a:cubicBezTo>
                  <a:pt x="97" y="116"/>
                  <a:pt x="99" y="116"/>
                  <a:pt x="102" y="115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05" y="136"/>
                  <a:pt x="91" y="136"/>
                  <a:pt x="80" y="130"/>
                </a:cubicBezTo>
                <a:close/>
                <a:moveTo>
                  <a:pt x="129" y="117"/>
                </a:moveTo>
                <a:cubicBezTo>
                  <a:pt x="115" y="103"/>
                  <a:pt x="115" y="103"/>
                  <a:pt x="115" y="103"/>
                </a:cubicBezTo>
                <a:cubicBezTo>
                  <a:pt x="115" y="100"/>
                  <a:pt x="115" y="97"/>
                  <a:pt x="115" y="95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5" y="92"/>
                  <a:pt x="135" y="106"/>
                  <a:pt x="129" y="117"/>
                </a:cubicBezTo>
                <a:close/>
                <a:moveTo>
                  <a:pt x="7" y="81"/>
                </a:moveTo>
                <a:cubicBezTo>
                  <a:pt x="0" y="46"/>
                  <a:pt x="0" y="46"/>
                  <a:pt x="0" y="46"/>
                </a:cubicBezTo>
                <a:cubicBezTo>
                  <a:pt x="12" y="50"/>
                  <a:pt x="12" y="50"/>
                  <a:pt x="12" y="50"/>
                </a:cubicBezTo>
                <a:cubicBezTo>
                  <a:pt x="29" y="19"/>
                  <a:pt x="62" y="0"/>
                  <a:pt x="98" y="0"/>
                </a:cubicBezTo>
                <a:cubicBezTo>
                  <a:pt x="145" y="0"/>
                  <a:pt x="186" y="34"/>
                  <a:pt x="195" y="80"/>
                </a:cubicBezTo>
                <a:cubicBezTo>
                  <a:pt x="183" y="83"/>
                  <a:pt x="183" y="83"/>
                  <a:pt x="183" y="83"/>
                </a:cubicBezTo>
                <a:cubicBezTo>
                  <a:pt x="176" y="42"/>
                  <a:pt x="140" y="12"/>
                  <a:pt x="98" y="12"/>
                </a:cubicBezTo>
                <a:cubicBezTo>
                  <a:pt x="67" y="12"/>
                  <a:pt x="39" y="28"/>
                  <a:pt x="23" y="54"/>
                </a:cubicBezTo>
                <a:cubicBezTo>
                  <a:pt x="34" y="58"/>
                  <a:pt x="34" y="58"/>
                  <a:pt x="34" y="58"/>
                </a:cubicBezTo>
                <a:lnTo>
                  <a:pt x="7" y="81"/>
                </a:lnTo>
                <a:close/>
                <a:moveTo>
                  <a:pt x="195" y="152"/>
                </a:moveTo>
                <a:cubicBezTo>
                  <a:pt x="184" y="148"/>
                  <a:pt x="184" y="148"/>
                  <a:pt x="184" y="148"/>
                </a:cubicBezTo>
                <a:cubicBezTo>
                  <a:pt x="167" y="179"/>
                  <a:pt x="134" y="198"/>
                  <a:pt x="98" y="198"/>
                </a:cubicBezTo>
                <a:cubicBezTo>
                  <a:pt x="50" y="198"/>
                  <a:pt x="10" y="164"/>
                  <a:pt x="1" y="117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20" y="156"/>
                  <a:pt x="56" y="186"/>
                  <a:pt x="98" y="186"/>
                </a:cubicBezTo>
                <a:cubicBezTo>
                  <a:pt x="129" y="186"/>
                  <a:pt x="157" y="170"/>
                  <a:pt x="173" y="143"/>
                </a:cubicBezTo>
                <a:cubicBezTo>
                  <a:pt x="162" y="139"/>
                  <a:pt x="162" y="139"/>
                  <a:pt x="162" y="139"/>
                </a:cubicBezTo>
                <a:cubicBezTo>
                  <a:pt x="189" y="116"/>
                  <a:pt x="189" y="116"/>
                  <a:pt x="189" y="116"/>
                </a:cubicBezTo>
                <a:lnTo>
                  <a:pt x="195" y="152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9">
            <a:extLst>
              <a:ext uri="{FF2B5EF4-FFF2-40B4-BE49-F238E27FC236}">
                <a16:creationId xmlns:a16="http://schemas.microsoft.com/office/drawing/2014/main" id="{97C8151A-5B98-949F-761E-09A729EA6ED3}"/>
              </a:ext>
            </a:extLst>
          </p:cNvPr>
          <p:cNvSpPr>
            <a:spLocks noEditPoints="1"/>
          </p:cNvSpPr>
          <p:nvPr/>
        </p:nvSpPr>
        <p:spPr bwMode="auto">
          <a:xfrm>
            <a:off x="4162879" y="4519613"/>
            <a:ext cx="433388" cy="433387"/>
          </a:xfrm>
          <a:custGeom>
            <a:avLst/>
            <a:gdLst>
              <a:gd name="T0" fmla="*/ 420436 w 198"/>
              <a:gd name="T1" fmla="*/ 41695 h 198"/>
              <a:gd name="T2" fmla="*/ 402918 w 198"/>
              <a:gd name="T3" fmla="*/ 37306 h 198"/>
              <a:gd name="T4" fmla="*/ 416057 w 198"/>
              <a:gd name="T5" fmla="*/ 48278 h 198"/>
              <a:gd name="T6" fmla="*/ 387590 w 198"/>
              <a:gd name="T7" fmla="*/ 54861 h 198"/>
              <a:gd name="T8" fmla="*/ 398539 w 198"/>
              <a:gd name="T9" fmla="*/ 63639 h 198"/>
              <a:gd name="T10" fmla="*/ 370072 w 198"/>
              <a:gd name="T11" fmla="*/ 72417 h 198"/>
              <a:gd name="T12" fmla="*/ 214598 w 198"/>
              <a:gd name="T13" fmla="*/ 228223 h 198"/>
              <a:gd name="T14" fmla="*/ 205839 w 198"/>
              <a:gd name="T15" fmla="*/ 219445 h 198"/>
              <a:gd name="T16" fmla="*/ 361313 w 198"/>
              <a:gd name="T17" fmla="*/ 63639 h 198"/>
              <a:gd name="T18" fmla="*/ 367882 w 198"/>
              <a:gd name="T19" fmla="*/ 35111 h 198"/>
              <a:gd name="T20" fmla="*/ 378831 w 198"/>
              <a:gd name="T21" fmla="*/ 46084 h 198"/>
              <a:gd name="T22" fmla="*/ 385400 w 198"/>
              <a:gd name="T23" fmla="*/ 17556 h 198"/>
              <a:gd name="T24" fmla="*/ 396349 w 198"/>
              <a:gd name="T25" fmla="*/ 30722 h 198"/>
              <a:gd name="T26" fmla="*/ 389780 w 198"/>
              <a:gd name="T27" fmla="*/ 10972 h 198"/>
              <a:gd name="T28" fmla="*/ 407298 w 198"/>
              <a:gd name="T29" fmla="*/ 17556 h 198"/>
              <a:gd name="T30" fmla="*/ 422626 w 198"/>
              <a:gd name="T31" fmla="*/ 19750 h 198"/>
              <a:gd name="T32" fmla="*/ 433575 w 198"/>
              <a:gd name="T33" fmla="*/ 30722 h 198"/>
              <a:gd name="T34" fmla="*/ 227736 w 198"/>
              <a:gd name="T35" fmla="*/ 177751 h 198"/>
              <a:gd name="T36" fmla="*/ 155474 w 198"/>
              <a:gd name="T37" fmla="*/ 226029 h 198"/>
              <a:gd name="T38" fmla="*/ 260583 w 198"/>
              <a:gd name="T39" fmla="*/ 226029 h 198"/>
              <a:gd name="T40" fmla="*/ 223357 w 198"/>
              <a:gd name="T41" fmla="*/ 237001 h 198"/>
              <a:gd name="T42" fmla="*/ 210218 w 198"/>
              <a:gd name="T43" fmla="*/ 243584 h 198"/>
              <a:gd name="T44" fmla="*/ 190510 w 198"/>
              <a:gd name="T45" fmla="*/ 226029 h 198"/>
              <a:gd name="T46" fmla="*/ 197080 w 198"/>
              <a:gd name="T47" fmla="*/ 210668 h 198"/>
              <a:gd name="T48" fmla="*/ 208028 w 198"/>
              <a:gd name="T49" fmla="*/ 96556 h 198"/>
              <a:gd name="T50" fmla="*/ 208028 w 198"/>
              <a:gd name="T51" fmla="*/ 355502 h 198"/>
              <a:gd name="T52" fmla="*/ 313138 w 198"/>
              <a:gd name="T53" fmla="*/ 149223 h 198"/>
              <a:gd name="T54" fmla="*/ 302189 w 198"/>
              <a:gd name="T55" fmla="*/ 226029 h 198"/>
              <a:gd name="T56" fmla="*/ 113868 w 198"/>
              <a:gd name="T57" fmla="*/ 226029 h 198"/>
              <a:gd name="T58" fmla="*/ 260583 w 198"/>
              <a:gd name="T59" fmla="*/ 147028 h 198"/>
              <a:gd name="T60" fmla="*/ 343794 w 198"/>
              <a:gd name="T61" fmla="*/ 118501 h 198"/>
              <a:gd name="T62" fmla="*/ 208028 w 198"/>
              <a:gd name="T63" fmla="*/ 399391 h 198"/>
              <a:gd name="T64" fmla="*/ 208028 w 198"/>
              <a:gd name="T65" fmla="*/ 52667 h 198"/>
              <a:gd name="T66" fmla="*/ 341605 w 198"/>
              <a:gd name="T67" fmla="*/ 65834 h 198"/>
              <a:gd name="T68" fmla="*/ 0 w 198"/>
              <a:gd name="T69" fmla="*/ 226029 h 198"/>
              <a:gd name="T70" fmla="*/ 416057 w 198"/>
              <a:gd name="T71" fmla="*/ 226029 h 198"/>
              <a:gd name="T72" fmla="*/ 343794 w 198"/>
              <a:gd name="T73" fmla="*/ 118501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50">
            <a:extLst>
              <a:ext uri="{FF2B5EF4-FFF2-40B4-BE49-F238E27FC236}">
                <a16:creationId xmlns:a16="http://schemas.microsoft.com/office/drawing/2014/main" id="{14027BB4-6BA5-4C47-D40C-B77FE3178C5B}"/>
              </a:ext>
            </a:extLst>
          </p:cNvPr>
          <p:cNvSpPr>
            <a:spLocks noEditPoints="1"/>
          </p:cNvSpPr>
          <p:nvPr/>
        </p:nvSpPr>
        <p:spPr bwMode="auto">
          <a:xfrm>
            <a:off x="8338004" y="3408363"/>
            <a:ext cx="365125" cy="385762"/>
          </a:xfrm>
          <a:custGeom>
            <a:avLst/>
            <a:gdLst>
              <a:gd name="T0" fmla="*/ 0 w 395"/>
              <a:gd name="T1" fmla="*/ 280712 h 417"/>
              <a:gd name="T2" fmla="*/ 79674 w 395"/>
              <a:gd name="T3" fmla="*/ 280712 h 417"/>
              <a:gd name="T4" fmla="*/ 79674 w 395"/>
              <a:gd name="T5" fmla="*/ 386327 h 417"/>
              <a:gd name="T6" fmla="*/ 0 w 395"/>
              <a:gd name="T7" fmla="*/ 386327 h 417"/>
              <a:gd name="T8" fmla="*/ 0 w 395"/>
              <a:gd name="T9" fmla="*/ 280712 h 417"/>
              <a:gd name="T10" fmla="*/ 144525 w 395"/>
              <a:gd name="T11" fmla="*/ 386327 h 417"/>
              <a:gd name="T12" fmla="*/ 223273 w 395"/>
              <a:gd name="T13" fmla="*/ 386327 h 417"/>
              <a:gd name="T14" fmla="*/ 223273 w 395"/>
              <a:gd name="T15" fmla="*/ 228832 h 417"/>
              <a:gd name="T16" fmla="*/ 144525 w 395"/>
              <a:gd name="T17" fmla="*/ 228832 h 417"/>
              <a:gd name="T18" fmla="*/ 144525 w 395"/>
              <a:gd name="T19" fmla="*/ 386327 h 417"/>
              <a:gd name="T20" fmla="*/ 287197 w 395"/>
              <a:gd name="T21" fmla="*/ 140819 h 417"/>
              <a:gd name="T22" fmla="*/ 287197 w 395"/>
              <a:gd name="T23" fmla="*/ 386327 h 417"/>
              <a:gd name="T24" fmla="*/ 365945 w 395"/>
              <a:gd name="T25" fmla="*/ 386327 h 417"/>
              <a:gd name="T26" fmla="*/ 365945 w 395"/>
              <a:gd name="T27" fmla="*/ 140819 h 417"/>
              <a:gd name="T28" fmla="*/ 287197 w 395"/>
              <a:gd name="T29" fmla="*/ 140819 h 417"/>
              <a:gd name="T30" fmla="*/ 295535 w 395"/>
              <a:gd name="T31" fmla="*/ 57440 h 417"/>
              <a:gd name="T32" fmla="*/ 313138 w 395"/>
              <a:gd name="T33" fmla="*/ 76895 h 417"/>
              <a:gd name="T34" fmla="*/ 333519 w 395"/>
              <a:gd name="T35" fmla="*/ 0 h 417"/>
              <a:gd name="T36" fmla="*/ 258478 w 395"/>
              <a:gd name="T37" fmla="*/ 20382 h 417"/>
              <a:gd name="T38" fmla="*/ 276080 w 395"/>
              <a:gd name="T39" fmla="*/ 39837 h 417"/>
              <a:gd name="T40" fmla="*/ 176024 w 395"/>
              <a:gd name="T41" fmla="*/ 140819 h 417"/>
              <a:gd name="T42" fmla="*/ 110247 w 395"/>
              <a:gd name="T43" fmla="*/ 76895 h 417"/>
              <a:gd name="T44" fmla="*/ 11117 w 395"/>
              <a:gd name="T45" fmla="*/ 176024 h 417"/>
              <a:gd name="T46" fmla="*/ 31499 w 395"/>
              <a:gd name="T47" fmla="*/ 193627 h 417"/>
              <a:gd name="T48" fmla="*/ 110247 w 395"/>
              <a:gd name="T49" fmla="*/ 113953 h 417"/>
              <a:gd name="T50" fmla="*/ 176024 w 395"/>
              <a:gd name="T51" fmla="*/ 177877 h 417"/>
              <a:gd name="T52" fmla="*/ 295535 w 395"/>
              <a:gd name="T53" fmla="*/ 57440 h 41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95" h="417">
                <a:moveTo>
                  <a:pt x="0" y="303"/>
                </a:moveTo>
                <a:lnTo>
                  <a:pt x="86" y="303"/>
                </a:lnTo>
                <a:lnTo>
                  <a:pt x="86" y="417"/>
                </a:lnTo>
                <a:lnTo>
                  <a:pt x="0" y="417"/>
                </a:lnTo>
                <a:lnTo>
                  <a:pt x="0" y="303"/>
                </a:lnTo>
                <a:close/>
                <a:moveTo>
                  <a:pt x="156" y="417"/>
                </a:moveTo>
                <a:lnTo>
                  <a:pt x="241" y="417"/>
                </a:lnTo>
                <a:lnTo>
                  <a:pt x="241" y="247"/>
                </a:lnTo>
                <a:lnTo>
                  <a:pt x="156" y="247"/>
                </a:lnTo>
                <a:lnTo>
                  <a:pt x="156" y="417"/>
                </a:lnTo>
                <a:close/>
                <a:moveTo>
                  <a:pt x="310" y="152"/>
                </a:moveTo>
                <a:lnTo>
                  <a:pt x="310" y="417"/>
                </a:lnTo>
                <a:lnTo>
                  <a:pt x="395" y="417"/>
                </a:lnTo>
                <a:lnTo>
                  <a:pt x="395" y="152"/>
                </a:lnTo>
                <a:lnTo>
                  <a:pt x="310" y="152"/>
                </a:lnTo>
                <a:close/>
                <a:moveTo>
                  <a:pt x="319" y="62"/>
                </a:moveTo>
                <a:lnTo>
                  <a:pt x="338" y="83"/>
                </a:lnTo>
                <a:lnTo>
                  <a:pt x="360" y="0"/>
                </a:lnTo>
                <a:lnTo>
                  <a:pt x="279" y="22"/>
                </a:lnTo>
                <a:lnTo>
                  <a:pt x="298" y="43"/>
                </a:lnTo>
                <a:lnTo>
                  <a:pt x="190" y="152"/>
                </a:lnTo>
                <a:lnTo>
                  <a:pt x="119" y="83"/>
                </a:lnTo>
                <a:lnTo>
                  <a:pt x="12" y="190"/>
                </a:lnTo>
                <a:lnTo>
                  <a:pt x="34" y="209"/>
                </a:lnTo>
                <a:lnTo>
                  <a:pt x="119" y="123"/>
                </a:lnTo>
                <a:lnTo>
                  <a:pt x="190" y="192"/>
                </a:lnTo>
                <a:lnTo>
                  <a:pt x="319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51">
            <a:extLst>
              <a:ext uri="{FF2B5EF4-FFF2-40B4-BE49-F238E27FC236}">
                <a16:creationId xmlns:a16="http://schemas.microsoft.com/office/drawing/2014/main" id="{FF9C730B-E0D7-52FD-BA55-D2E3BEEF5B70}"/>
              </a:ext>
            </a:extLst>
          </p:cNvPr>
          <p:cNvSpPr>
            <a:spLocks noEditPoints="1"/>
          </p:cNvSpPr>
          <p:nvPr/>
        </p:nvSpPr>
        <p:spPr bwMode="auto">
          <a:xfrm>
            <a:off x="4251779" y="2303463"/>
            <a:ext cx="230188" cy="422275"/>
          </a:xfrm>
          <a:custGeom>
            <a:avLst/>
            <a:gdLst>
              <a:gd name="T0" fmla="*/ 114244 w 105"/>
              <a:gd name="T1" fmla="*/ 136120 h 192"/>
              <a:gd name="T2" fmla="*/ 65910 w 105"/>
              <a:gd name="T3" fmla="*/ 149293 h 192"/>
              <a:gd name="T4" fmla="*/ 0 w 105"/>
              <a:gd name="T5" fmla="*/ 162465 h 192"/>
              <a:gd name="T6" fmla="*/ 10985 w 105"/>
              <a:gd name="T7" fmla="*/ 263458 h 192"/>
              <a:gd name="T8" fmla="*/ 39546 w 105"/>
              <a:gd name="T9" fmla="*/ 309563 h 192"/>
              <a:gd name="T10" fmla="*/ 39546 w 105"/>
              <a:gd name="T11" fmla="*/ 412750 h 192"/>
              <a:gd name="T12" fmla="*/ 114244 w 105"/>
              <a:gd name="T13" fmla="*/ 421532 h 192"/>
              <a:gd name="T14" fmla="*/ 188942 w 105"/>
              <a:gd name="T15" fmla="*/ 412750 h 192"/>
              <a:gd name="T16" fmla="*/ 188942 w 105"/>
              <a:gd name="T17" fmla="*/ 309563 h 192"/>
              <a:gd name="T18" fmla="*/ 217503 w 105"/>
              <a:gd name="T19" fmla="*/ 263458 h 192"/>
              <a:gd name="T20" fmla="*/ 230685 w 105"/>
              <a:gd name="T21" fmla="*/ 162465 h 192"/>
              <a:gd name="T22" fmla="*/ 162578 w 105"/>
              <a:gd name="T23" fmla="*/ 149293 h 192"/>
              <a:gd name="T24" fmla="*/ 114244 w 105"/>
              <a:gd name="T25" fmla="*/ 136120 h 192"/>
              <a:gd name="T26" fmla="*/ 129623 w 105"/>
              <a:gd name="T27" fmla="*/ 177834 h 192"/>
              <a:gd name="T28" fmla="*/ 120835 w 105"/>
              <a:gd name="T29" fmla="*/ 188811 h 192"/>
              <a:gd name="T30" fmla="*/ 138411 w 105"/>
              <a:gd name="T31" fmla="*/ 276630 h 192"/>
              <a:gd name="T32" fmla="*/ 114244 w 105"/>
              <a:gd name="T33" fmla="*/ 302976 h 192"/>
              <a:gd name="T34" fmla="*/ 92274 w 105"/>
              <a:gd name="T35" fmla="*/ 276630 h 192"/>
              <a:gd name="T36" fmla="*/ 107653 w 105"/>
              <a:gd name="T37" fmla="*/ 188811 h 192"/>
              <a:gd name="T38" fmla="*/ 101062 w 105"/>
              <a:gd name="T39" fmla="*/ 177834 h 192"/>
              <a:gd name="T40" fmla="*/ 101062 w 105"/>
              <a:gd name="T41" fmla="*/ 173443 h 192"/>
              <a:gd name="T42" fmla="*/ 83486 w 105"/>
              <a:gd name="T43" fmla="*/ 164661 h 192"/>
              <a:gd name="T44" fmla="*/ 90077 w 105"/>
              <a:gd name="T45" fmla="*/ 158075 h 192"/>
              <a:gd name="T46" fmla="*/ 109850 w 105"/>
              <a:gd name="T47" fmla="*/ 162465 h 192"/>
              <a:gd name="T48" fmla="*/ 120835 w 105"/>
              <a:gd name="T49" fmla="*/ 162465 h 192"/>
              <a:gd name="T50" fmla="*/ 140608 w 105"/>
              <a:gd name="T51" fmla="*/ 158075 h 192"/>
              <a:gd name="T52" fmla="*/ 147199 w 105"/>
              <a:gd name="T53" fmla="*/ 164661 h 192"/>
              <a:gd name="T54" fmla="*/ 129623 w 105"/>
              <a:gd name="T55" fmla="*/ 173443 h 192"/>
              <a:gd name="T56" fmla="*/ 129623 w 105"/>
              <a:gd name="T57" fmla="*/ 177834 h 192"/>
              <a:gd name="T58" fmla="*/ 50531 w 105"/>
              <a:gd name="T59" fmla="*/ 63669 h 192"/>
              <a:gd name="T60" fmla="*/ 114244 w 105"/>
              <a:gd name="T61" fmla="*/ 0 h 192"/>
              <a:gd name="T62" fmla="*/ 177957 w 105"/>
              <a:gd name="T63" fmla="*/ 63669 h 192"/>
              <a:gd name="T64" fmla="*/ 114244 w 105"/>
              <a:gd name="T65" fmla="*/ 129533 h 192"/>
              <a:gd name="T66" fmla="*/ 50531 w 105"/>
              <a:gd name="T67" fmla="*/ 63669 h 1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5" h="192">
                <a:moveTo>
                  <a:pt x="52" y="62"/>
                </a:moveTo>
                <a:cubicBezTo>
                  <a:pt x="42" y="62"/>
                  <a:pt x="33" y="66"/>
                  <a:pt x="30" y="68"/>
                </a:cubicBezTo>
                <a:cubicBezTo>
                  <a:pt x="10" y="70"/>
                  <a:pt x="0" y="74"/>
                  <a:pt x="0" y="74"/>
                </a:cubicBezTo>
                <a:cubicBezTo>
                  <a:pt x="0" y="74"/>
                  <a:pt x="2" y="111"/>
                  <a:pt x="5" y="120"/>
                </a:cubicBezTo>
                <a:cubicBezTo>
                  <a:pt x="8" y="128"/>
                  <a:pt x="18" y="132"/>
                  <a:pt x="18" y="141"/>
                </a:cubicBezTo>
                <a:cubicBezTo>
                  <a:pt x="18" y="188"/>
                  <a:pt x="18" y="188"/>
                  <a:pt x="18" y="188"/>
                </a:cubicBezTo>
                <a:cubicBezTo>
                  <a:pt x="18" y="188"/>
                  <a:pt x="35" y="192"/>
                  <a:pt x="52" y="192"/>
                </a:cubicBezTo>
                <a:cubicBezTo>
                  <a:pt x="69" y="192"/>
                  <a:pt x="86" y="188"/>
                  <a:pt x="86" y="188"/>
                </a:cubicBezTo>
                <a:cubicBezTo>
                  <a:pt x="86" y="141"/>
                  <a:pt x="86" y="141"/>
                  <a:pt x="86" y="141"/>
                </a:cubicBezTo>
                <a:cubicBezTo>
                  <a:pt x="86" y="132"/>
                  <a:pt x="97" y="128"/>
                  <a:pt x="99" y="120"/>
                </a:cubicBezTo>
                <a:cubicBezTo>
                  <a:pt x="102" y="111"/>
                  <a:pt x="105" y="74"/>
                  <a:pt x="105" y="74"/>
                </a:cubicBezTo>
                <a:cubicBezTo>
                  <a:pt x="105" y="74"/>
                  <a:pt x="95" y="70"/>
                  <a:pt x="74" y="68"/>
                </a:cubicBezTo>
                <a:cubicBezTo>
                  <a:pt x="71" y="66"/>
                  <a:pt x="63" y="62"/>
                  <a:pt x="52" y="62"/>
                </a:cubicBezTo>
                <a:moveTo>
                  <a:pt x="59" y="81"/>
                </a:moveTo>
                <a:cubicBezTo>
                  <a:pt x="55" y="86"/>
                  <a:pt x="55" y="86"/>
                  <a:pt x="55" y="8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52" y="138"/>
                  <a:pt x="52" y="138"/>
                  <a:pt x="52" y="138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9" y="86"/>
                  <a:pt x="49" y="86"/>
                  <a:pt x="49" y="86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6" y="79"/>
                  <a:pt x="46" y="79"/>
                </a:cubicBezTo>
                <a:cubicBezTo>
                  <a:pt x="43" y="78"/>
                  <a:pt x="40" y="77"/>
                  <a:pt x="38" y="75"/>
                </a:cubicBezTo>
                <a:cubicBezTo>
                  <a:pt x="41" y="72"/>
                  <a:pt x="41" y="72"/>
                  <a:pt x="41" y="72"/>
                </a:cubicBezTo>
                <a:cubicBezTo>
                  <a:pt x="44" y="73"/>
                  <a:pt x="47" y="73"/>
                  <a:pt x="5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8" y="73"/>
                  <a:pt x="61" y="73"/>
                  <a:pt x="64" y="72"/>
                </a:cubicBezTo>
                <a:cubicBezTo>
                  <a:pt x="67" y="75"/>
                  <a:pt x="67" y="75"/>
                  <a:pt x="67" y="75"/>
                </a:cubicBezTo>
                <a:cubicBezTo>
                  <a:pt x="65" y="77"/>
                  <a:pt x="62" y="78"/>
                  <a:pt x="59" y="79"/>
                </a:cubicBezTo>
                <a:lnTo>
                  <a:pt x="59" y="81"/>
                </a:lnTo>
                <a:close/>
                <a:moveTo>
                  <a:pt x="23" y="29"/>
                </a:moveTo>
                <a:cubicBezTo>
                  <a:pt x="23" y="13"/>
                  <a:pt x="36" y="0"/>
                  <a:pt x="52" y="0"/>
                </a:cubicBezTo>
                <a:cubicBezTo>
                  <a:pt x="68" y="0"/>
                  <a:pt x="81" y="13"/>
                  <a:pt x="81" y="29"/>
                </a:cubicBezTo>
                <a:cubicBezTo>
                  <a:pt x="81" y="46"/>
                  <a:pt x="68" y="59"/>
                  <a:pt x="52" y="59"/>
                </a:cubicBezTo>
                <a:cubicBezTo>
                  <a:pt x="36" y="59"/>
                  <a:pt x="23" y="46"/>
                  <a:pt x="23" y="2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B79086B-05D1-83A6-4A41-A1D0166B6BEC}"/>
              </a:ext>
            </a:extLst>
          </p:cNvPr>
          <p:cNvGrpSpPr/>
          <p:nvPr/>
        </p:nvGrpSpPr>
        <p:grpSpPr>
          <a:xfrm>
            <a:off x="1198415" y="1457252"/>
            <a:ext cx="2691970" cy="1283905"/>
            <a:chOff x="444500" y="1856096"/>
            <a:chExt cx="2691970" cy="128390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5440481-3B75-EB98-C2ED-C6D3D75F9421}"/>
                </a:ext>
              </a:extLst>
            </p:cNvPr>
            <p:cNvSpPr txBox="1"/>
            <p:nvPr/>
          </p:nvSpPr>
          <p:spPr>
            <a:xfrm>
              <a:off x="444500" y="2242576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37C377D-3A5B-1315-5EC7-541A5634EAB9}"/>
                </a:ext>
              </a:extLst>
            </p:cNvPr>
            <p:cNvSpPr txBox="1"/>
            <p:nvPr/>
          </p:nvSpPr>
          <p:spPr>
            <a:xfrm>
              <a:off x="111716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EC91B3D-FEEE-5FC4-6B16-4ACB73B782C7}"/>
              </a:ext>
            </a:extLst>
          </p:cNvPr>
          <p:cNvGrpSpPr/>
          <p:nvPr/>
        </p:nvGrpSpPr>
        <p:grpSpPr>
          <a:xfrm>
            <a:off x="1159181" y="4524943"/>
            <a:ext cx="2691970" cy="1330146"/>
            <a:chOff x="444500" y="2242576"/>
            <a:chExt cx="2691970" cy="133014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AAAD051-FD0E-5706-1563-222B6D9A3A7D}"/>
                </a:ext>
              </a:extLst>
            </p:cNvPr>
            <p:cNvSpPr txBox="1"/>
            <p:nvPr/>
          </p:nvSpPr>
          <p:spPr>
            <a:xfrm>
              <a:off x="444500" y="2242576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A4E925B-6918-133A-9DDF-29BC8DDDECF9}"/>
                </a:ext>
              </a:extLst>
            </p:cNvPr>
            <p:cNvSpPr txBox="1"/>
            <p:nvPr/>
          </p:nvSpPr>
          <p:spPr>
            <a:xfrm>
              <a:off x="1117169" y="3203390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86A1585-9D38-144F-78FF-13176F7A80E2}"/>
              </a:ext>
            </a:extLst>
          </p:cNvPr>
          <p:cNvGrpSpPr/>
          <p:nvPr/>
        </p:nvGrpSpPr>
        <p:grpSpPr>
          <a:xfrm>
            <a:off x="8899299" y="3223610"/>
            <a:ext cx="2667001" cy="1283905"/>
            <a:chOff x="444500" y="1856096"/>
            <a:chExt cx="2667001" cy="128390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1C01BE0-6F43-5E4B-C4B2-EFFD5AE965D0}"/>
                </a:ext>
              </a:extLst>
            </p:cNvPr>
            <p:cNvSpPr txBox="1"/>
            <p:nvPr/>
          </p:nvSpPr>
          <p:spPr>
            <a:xfrm>
              <a:off x="444500" y="2242576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CC2D46C-23B4-DA3C-FD0A-F7DB522F585D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3324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6" y="1047903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58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矩形: 圆角 427">
            <a:extLst>
              <a:ext uri="{FF2B5EF4-FFF2-40B4-BE49-F238E27FC236}">
                <a16:creationId xmlns:a16="http://schemas.microsoft.com/office/drawing/2014/main" id="{4F7A913B-0B30-8404-C926-4EFEFF8F76F8}"/>
              </a:ext>
            </a:extLst>
          </p:cNvPr>
          <p:cNvSpPr/>
          <p:nvPr/>
        </p:nvSpPr>
        <p:spPr>
          <a:xfrm>
            <a:off x="6823403" y="3755417"/>
            <a:ext cx="4268303" cy="444500"/>
          </a:xfrm>
          <a:prstGeom prst="roundRect">
            <a:avLst>
              <a:gd name="adj" fmla="val 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D5F36961-7B01-8A37-1DC0-C4C767B0E17D}"/>
              </a:ext>
            </a:extLst>
          </p:cNvPr>
          <p:cNvSpPr/>
          <p:nvPr/>
        </p:nvSpPr>
        <p:spPr>
          <a:xfrm>
            <a:off x="1638299" y="1149350"/>
            <a:ext cx="3248440" cy="4559300"/>
          </a:xfrm>
          <a:prstGeom prst="round2DiagRect">
            <a:avLst>
              <a:gd name="adj1" fmla="val 42221"/>
              <a:gd name="adj2" fmla="val 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-1187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id="{C6D3298B-5954-AFBE-7C22-E840295F08BC}"/>
              </a:ext>
            </a:extLst>
          </p:cNvPr>
          <p:cNvSpPr/>
          <p:nvPr/>
        </p:nvSpPr>
        <p:spPr>
          <a:xfrm>
            <a:off x="1423782" y="908050"/>
            <a:ext cx="3248440" cy="4559300"/>
          </a:xfrm>
          <a:prstGeom prst="round2DiagRect">
            <a:avLst>
              <a:gd name="adj1" fmla="val 42221"/>
              <a:gd name="adj2" fmla="val 0"/>
            </a:avLst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A493A50B-519E-1730-F83B-291045F44E29}"/>
              </a:ext>
            </a:extLst>
          </p:cNvPr>
          <p:cNvSpPr/>
          <p:nvPr/>
        </p:nvSpPr>
        <p:spPr>
          <a:xfrm rot="19624746">
            <a:off x="-25400" y="3098800"/>
            <a:ext cx="6159500" cy="1244600"/>
          </a:xfrm>
          <a:prstGeom prst="arc">
            <a:avLst>
              <a:gd name="adj1" fmla="val 21095560"/>
              <a:gd name="adj2" fmla="val 12138748"/>
            </a:avLst>
          </a:prstGeom>
          <a:ln w="38100">
            <a:solidFill>
              <a:srgbClr val="2D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缺角矩形 29">
            <a:extLst>
              <a:ext uri="{FF2B5EF4-FFF2-40B4-BE49-F238E27FC236}">
                <a16:creationId xmlns:a16="http://schemas.microsoft.com/office/drawing/2014/main" id="{CF68EEF8-184D-5086-EC59-D5ECAA834BF1}"/>
              </a:ext>
            </a:extLst>
          </p:cNvPr>
          <p:cNvSpPr/>
          <p:nvPr/>
        </p:nvSpPr>
        <p:spPr>
          <a:xfrm>
            <a:off x="730252" y="5626100"/>
            <a:ext cx="429034" cy="429034"/>
          </a:xfrm>
          <a:prstGeom prst="plaque">
            <a:avLst>
              <a:gd name="adj" fmla="val 5000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缺角矩形 28">
            <a:extLst>
              <a:ext uri="{FF2B5EF4-FFF2-40B4-BE49-F238E27FC236}">
                <a16:creationId xmlns:a16="http://schemas.microsoft.com/office/drawing/2014/main" id="{547335B0-E91F-C88D-04ED-E98BEBFC1596}"/>
              </a:ext>
            </a:extLst>
          </p:cNvPr>
          <p:cNvSpPr/>
          <p:nvPr/>
        </p:nvSpPr>
        <p:spPr>
          <a:xfrm>
            <a:off x="4996934" y="2165350"/>
            <a:ext cx="870638" cy="870638"/>
          </a:xfrm>
          <a:prstGeom prst="plaque">
            <a:avLst>
              <a:gd name="adj" fmla="val 50000"/>
            </a:avLst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5652871" y="5450114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08BA73F-BEB7-A859-E60B-E9130587C429}"/>
              </a:ext>
            </a:extLst>
          </p:cNvPr>
          <p:cNvSpPr txBox="1"/>
          <p:nvPr/>
        </p:nvSpPr>
        <p:spPr>
          <a:xfrm>
            <a:off x="7485133" y="2277503"/>
            <a:ext cx="37257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THANKS</a:t>
            </a:r>
            <a:endParaRPr lang="zh-CN" altLang="en-US" sz="6600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9861842" y="4692157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6734629" y="3715657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2" name="组合 411">
            <a:extLst>
              <a:ext uri="{FF2B5EF4-FFF2-40B4-BE49-F238E27FC236}">
                <a16:creationId xmlns:a16="http://schemas.microsoft.com/office/drawing/2014/main" id="{DE6CB5C0-0D37-E1BB-E9B8-480DFC5FE787}"/>
              </a:ext>
            </a:extLst>
          </p:cNvPr>
          <p:cNvGrpSpPr/>
          <p:nvPr/>
        </p:nvGrpSpPr>
        <p:grpSpPr>
          <a:xfrm>
            <a:off x="6920286" y="3807830"/>
            <a:ext cx="4171420" cy="342544"/>
            <a:chOff x="4289813" y="5868701"/>
            <a:chExt cx="3506137" cy="342544"/>
          </a:xfrm>
        </p:grpSpPr>
        <p:sp>
          <p:nvSpPr>
            <p:cNvPr id="413" name="文本框 412">
              <a:extLst>
                <a:ext uri="{FF2B5EF4-FFF2-40B4-BE49-F238E27FC236}">
                  <a16:creationId xmlns:a16="http://schemas.microsoft.com/office/drawing/2014/main" id="{B5D9CDAD-AE88-DB23-5E10-FCF6BF07F056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14" name="文本框 413">
              <a:extLst>
                <a:ext uri="{FF2B5EF4-FFF2-40B4-BE49-F238E27FC236}">
                  <a16:creationId xmlns:a16="http://schemas.microsoft.com/office/drawing/2014/main" id="{58EB2DE0-D451-D8A2-B258-8A1FEC1E77C0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2023.03.28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427" name="组合 426">
            <a:extLst>
              <a:ext uri="{FF2B5EF4-FFF2-40B4-BE49-F238E27FC236}">
                <a16:creationId xmlns:a16="http://schemas.microsoft.com/office/drawing/2014/main" id="{FCFACAAB-0267-AE6C-ACB0-BA14CCA95CC1}"/>
              </a:ext>
            </a:extLst>
          </p:cNvPr>
          <p:cNvGrpSpPr/>
          <p:nvPr/>
        </p:nvGrpSpPr>
        <p:grpSpPr>
          <a:xfrm>
            <a:off x="8538866" y="1585134"/>
            <a:ext cx="2552841" cy="647259"/>
            <a:chOff x="8957004" y="1585134"/>
            <a:chExt cx="2552841" cy="647259"/>
          </a:xfrm>
        </p:grpSpPr>
        <p:grpSp>
          <p:nvGrpSpPr>
            <p:cNvPr id="417" name="组合 416">
              <a:extLst>
                <a:ext uri="{FF2B5EF4-FFF2-40B4-BE49-F238E27FC236}">
                  <a16:creationId xmlns:a16="http://schemas.microsoft.com/office/drawing/2014/main" id="{F7882336-E037-F5E3-16C7-BFF139BE88D0}"/>
                </a:ext>
              </a:extLst>
            </p:cNvPr>
            <p:cNvGrpSpPr/>
            <p:nvPr/>
          </p:nvGrpSpPr>
          <p:grpSpPr>
            <a:xfrm>
              <a:off x="8957004" y="1585134"/>
              <a:ext cx="638316" cy="647259"/>
              <a:chOff x="8957004" y="1585134"/>
              <a:chExt cx="638316" cy="647259"/>
            </a:xfrm>
          </p:grpSpPr>
          <p:sp>
            <p:nvSpPr>
              <p:cNvPr id="415" name="椭圆 414">
                <a:extLst>
                  <a:ext uri="{FF2B5EF4-FFF2-40B4-BE49-F238E27FC236}">
                    <a16:creationId xmlns:a16="http://schemas.microsoft.com/office/drawing/2014/main" id="{8A651DDC-393C-5100-2F27-12E93528DDB7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文本框 415">
                <a:extLst>
                  <a:ext uri="{FF2B5EF4-FFF2-40B4-BE49-F238E27FC236}">
                    <a16:creationId xmlns:a16="http://schemas.microsoft.com/office/drawing/2014/main" id="{19EB9D96-A782-C344-462C-B2B9C009137D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时</a:t>
                </a:r>
              </a:p>
            </p:txBody>
          </p:sp>
        </p:grpSp>
        <p:grpSp>
          <p:nvGrpSpPr>
            <p:cNvPr id="418" name="组合 417">
              <a:extLst>
                <a:ext uri="{FF2B5EF4-FFF2-40B4-BE49-F238E27FC236}">
                  <a16:creationId xmlns:a16="http://schemas.microsoft.com/office/drawing/2014/main" id="{A74A42B9-0750-2EB9-F50A-167BB86C1F18}"/>
                </a:ext>
              </a:extLst>
            </p:cNvPr>
            <p:cNvGrpSpPr/>
            <p:nvPr/>
          </p:nvGrpSpPr>
          <p:grpSpPr>
            <a:xfrm>
              <a:off x="9595179" y="1585134"/>
              <a:ext cx="638316" cy="647259"/>
              <a:chOff x="8957004" y="1585134"/>
              <a:chExt cx="638316" cy="647259"/>
            </a:xfrm>
          </p:grpSpPr>
          <p:sp>
            <p:nvSpPr>
              <p:cNvPr id="419" name="椭圆 418">
                <a:extLst>
                  <a:ext uri="{FF2B5EF4-FFF2-40B4-BE49-F238E27FC236}">
                    <a16:creationId xmlns:a16="http://schemas.microsoft.com/office/drawing/2014/main" id="{1FE3E45A-ADD1-CE93-65E1-1379BE650615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0" name="文本框 419">
                <a:extLst>
                  <a:ext uri="{FF2B5EF4-FFF2-40B4-BE49-F238E27FC236}">
                    <a16:creationId xmlns:a16="http://schemas.microsoft.com/office/drawing/2014/main" id="{E0B427C7-D6B1-785C-3573-916B5EDF10A2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尚</a:t>
                </a:r>
              </a:p>
            </p:txBody>
          </p:sp>
        </p:grpSp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id="{5999EF33-1FC7-91DC-0DE2-E5011FE28060}"/>
                </a:ext>
              </a:extLst>
            </p:cNvPr>
            <p:cNvGrpSpPr/>
            <p:nvPr/>
          </p:nvGrpSpPr>
          <p:grpSpPr>
            <a:xfrm>
              <a:off x="10233354" y="1585134"/>
              <a:ext cx="638316" cy="647259"/>
              <a:chOff x="8957004" y="1585134"/>
              <a:chExt cx="638316" cy="647259"/>
            </a:xfrm>
          </p:grpSpPr>
          <p:sp>
            <p:nvSpPr>
              <p:cNvPr id="422" name="椭圆 421">
                <a:extLst>
                  <a:ext uri="{FF2B5EF4-FFF2-40B4-BE49-F238E27FC236}">
                    <a16:creationId xmlns:a16="http://schemas.microsoft.com/office/drawing/2014/main" id="{9F3ADD74-48A4-095D-3B04-58E8A2409456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3" name="文本框 422">
                <a:extLst>
                  <a:ext uri="{FF2B5EF4-FFF2-40B4-BE49-F238E27FC236}">
                    <a16:creationId xmlns:a16="http://schemas.microsoft.com/office/drawing/2014/main" id="{ABC51D00-7CEC-8626-DE56-8CA624C28DD4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几</a:t>
                </a:r>
              </a:p>
            </p:txBody>
          </p:sp>
        </p:grpSp>
        <p:grpSp>
          <p:nvGrpSpPr>
            <p:cNvPr id="424" name="组合 423">
              <a:extLst>
                <a:ext uri="{FF2B5EF4-FFF2-40B4-BE49-F238E27FC236}">
                  <a16:creationId xmlns:a16="http://schemas.microsoft.com/office/drawing/2014/main" id="{AC25A9BB-67A3-C803-2C4C-A4D805F29ABE}"/>
                </a:ext>
              </a:extLst>
            </p:cNvPr>
            <p:cNvGrpSpPr/>
            <p:nvPr/>
          </p:nvGrpSpPr>
          <p:grpSpPr>
            <a:xfrm>
              <a:off x="10871529" y="1585134"/>
              <a:ext cx="638316" cy="647259"/>
              <a:chOff x="8957004" y="1585134"/>
              <a:chExt cx="638316" cy="647259"/>
            </a:xfrm>
          </p:grpSpPr>
          <p:sp>
            <p:nvSpPr>
              <p:cNvPr id="425" name="椭圆 424">
                <a:extLst>
                  <a:ext uri="{FF2B5EF4-FFF2-40B4-BE49-F238E27FC236}">
                    <a16:creationId xmlns:a16="http://schemas.microsoft.com/office/drawing/2014/main" id="{F676BD4F-6F87-FC44-BA8E-FCC1CDBB667C}"/>
                  </a:ext>
                </a:extLst>
              </p:cNvPr>
              <p:cNvSpPr/>
              <p:nvPr/>
            </p:nvSpPr>
            <p:spPr>
              <a:xfrm>
                <a:off x="8957004" y="1585134"/>
                <a:ext cx="592638" cy="592638"/>
              </a:xfrm>
              <a:prstGeom prst="ellipse">
                <a:avLst/>
              </a:prstGeom>
              <a:solidFill>
                <a:srgbClr val="2D2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6" name="文本框 425">
                <a:extLst>
                  <a:ext uri="{FF2B5EF4-FFF2-40B4-BE49-F238E27FC236}">
                    <a16:creationId xmlns:a16="http://schemas.microsoft.com/office/drawing/2014/main" id="{04C4F830-62D0-169D-4A30-66961B441095}"/>
                  </a:ext>
                </a:extLst>
              </p:cNvPr>
              <p:cNvSpPr txBox="1"/>
              <p:nvPr/>
            </p:nvSpPr>
            <p:spPr>
              <a:xfrm>
                <a:off x="8957004" y="1586062"/>
                <a:ext cx="6383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何</a:t>
                </a:r>
              </a:p>
            </p:txBody>
          </p:sp>
        </p:grpSp>
      </p:grp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>
            <a:extLst>
              <a:ext uri="{FF2B5EF4-FFF2-40B4-BE49-F238E27FC236}">
                <a16:creationId xmlns:a16="http://schemas.microsoft.com/office/drawing/2014/main" id="{5064A687-B89A-976C-2EB3-482BF479ED2D}"/>
              </a:ext>
            </a:extLst>
          </p:cNvPr>
          <p:cNvGrpSpPr/>
          <p:nvPr/>
        </p:nvGrpSpPr>
        <p:grpSpPr>
          <a:xfrm rot="8450423">
            <a:off x="6588935" y="709554"/>
            <a:ext cx="450722" cy="425023"/>
            <a:chOff x="12689944" y="-3049606"/>
            <a:chExt cx="335755" cy="316611"/>
          </a:xfrm>
        </p:grpSpPr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4B7F0387-A884-0BDC-C3A5-14A0D32C0A45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1D2CE1C6-3899-ADAD-2525-916CA6F6A07C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3100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D7920E8-7698-CF8C-A2C4-9AB1159AF68D}"/>
              </a:ext>
            </a:extLst>
          </p:cNvPr>
          <p:cNvGrpSpPr/>
          <p:nvPr/>
        </p:nvGrpSpPr>
        <p:grpSpPr>
          <a:xfrm>
            <a:off x="-25400" y="908050"/>
            <a:ext cx="6159500" cy="5147084"/>
            <a:chOff x="-25400" y="908050"/>
            <a:chExt cx="6159500" cy="5147084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D5F36961-7B01-8A37-1DC0-C4C767B0E17D}"/>
                </a:ext>
              </a:extLst>
            </p:cNvPr>
            <p:cNvSpPr/>
            <p:nvPr/>
          </p:nvSpPr>
          <p:spPr>
            <a:xfrm>
              <a:off x="1638299" y="11493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-1187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C6D3298B-5954-AFBE-7C22-E840295F08BC}"/>
                </a:ext>
              </a:extLst>
            </p:cNvPr>
            <p:cNvSpPr/>
            <p:nvPr/>
          </p:nvSpPr>
          <p:spPr>
            <a:xfrm>
              <a:off x="1423782" y="9080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A493A50B-519E-1730-F83B-291045F44E29}"/>
                </a:ext>
              </a:extLst>
            </p:cNvPr>
            <p:cNvSpPr/>
            <p:nvPr/>
          </p:nvSpPr>
          <p:spPr>
            <a:xfrm rot="19624746">
              <a:off x="-25400" y="3098800"/>
              <a:ext cx="6159500" cy="1244600"/>
            </a:xfrm>
            <a:prstGeom prst="arc">
              <a:avLst>
                <a:gd name="adj1" fmla="val 21095560"/>
                <a:gd name="adj2" fmla="val 12138748"/>
              </a:avLst>
            </a:prstGeom>
            <a:ln w="38100">
              <a:solidFill>
                <a:srgbClr val="2D2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CF68EEF8-184D-5086-EC59-D5ECAA834BF1}"/>
                </a:ext>
              </a:extLst>
            </p:cNvPr>
            <p:cNvSpPr/>
            <p:nvPr/>
          </p:nvSpPr>
          <p:spPr>
            <a:xfrm>
              <a:off x="730252" y="5626100"/>
              <a:ext cx="429034" cy="429034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547335B0-E91F-C88D-04ED-E98BEBFC1596}"/>
                </a:ext>
              </a:extLst>
            </p:cNvPr>
            <p:cNvSpPr/>
            <p:nvPr/>
          </p:nvSpPr>
          <p:spPr>
            <a:xfrm>
              <a:off x="4996934" y="2165350"/>
              <a:ext cx="870638" cy="870638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7246378" y="993541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F2935B8-4DC2-C111-D136-66FB9F80D6A3}"/>
              </a:ext>
            </a:extLst>
          </p:cNvPr>
          <p:cNvGrpSpPr/>
          <p:nvPr/>
        </p:nvGrpSpPr>
        <p:grpSpPr>
          <a:xfrm rot="8450423">
            <a:off x="5290523" y="5346944"/>
            <a:ext cx="694590" cy="654986"/>
            <a:chOff x="12689944" y="-3049606"/>
            <a:chExt cx="335755" cy="316611"/>
          </a:xfrm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A2768C6-CE93-2829-ABEE-A8BF6CCC98DC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97068382-545B-5023-74D6-8014BA2D8E6A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10633873" y="5467350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7371875" y="4182800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98DA7-0535-6954-3C36-9B0866DE13B9}"/>
              </a:ext>
            </a:extLst>
          </p:cNvPr>
          <p:cNvSpPr txBox="1"/>
          <p:nvPr/>
        </p:nvSpPr>
        <p:spPr>
          <a:xfrm>
            <a:off x="8457539" y="752738"/>
            <a:ext cx="31826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01</a:t>
            </a:r>
            <a:endParaRPr lang="zh-CN" altLang="en-US" sz="138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DFFF36-C5BE-CD3D-7AA8-ED4FD1472112}"/>
              </a:ext>
            </a:extLst>
          </p:cNvPr>
          <p:cNvCxnSpPr>
            <a:cxnSpLocks/>
          </p:cNvCxnSpPr>
          <p:nvPr/>
        </p:nvCxnSpPr>
        <p:spPr>
          <a:xfrm>
            <a:off x="8315934" y="2970095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8383065" y="3024411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D04D52D-0176-2B70-C8FC-2A70A0ED81C7}"/>
              </a:ext>
            </a:extLst>
          </p:cNvPr>
          <p:cNvCxnSpPr>
            <a:cxnSpLocks/>
          </p:cNvCxnSpPr>
          <p:nvPr/>
        </p:nvCxnSpPr>
        <p:spPr>
          <a:xfrm>
            <a:off x="8315934" y="3742300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6AC3A8C-FBFB-98A1-37D6-D4A958715330}"/>
              </a:ext>
            </a:extLst>
          </p:cNvPr>
          <p:cNvSpPr txBox="1"/>
          <p:nvPr/>
        </p:nvSpPr>
        <p:spPr>
          <a:xfrm>
            <a:off x="5540270" y="3822013"/>
            <a:ext cx="544035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60644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4482BEC-C964-DF20-B669-50C46A541B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9344" y="1586972"/>
            <a:ext cx="1971674" cy="170266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803CCF3-3E0A-2AD5-356A-32BAD207A8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5224" y="1577053"/>
            <a:ext cx="1937215" cy="170709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BAB03FD-BF29-0BC4-5F3D-780A263C5B4B}"/>
              </a:ext>
            </a:extLst>
          </p:cNvPr>
          <p:cNvSpPr txBox="1"/>
          <p:nvPr/>
        </p:nvSpPr>
        <p:spPr>
          <a:xfrm>
            <a:off x="1917954" y="1784267"/>
            <a:ext cx="3786819" cy="64633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FB19BA-2933-EB5E-4852-DD273CF95E72}"/>
              </a:ext>
            </a:extLst>
          </p:cNvPr>
          <p:cNvSpPr/>
          <p:nvPr/>
        </p:nvSpPr>
        <p:spPr>
          <a:xfrm>
            <a:off x="1917954" y="3521752"/>
            <a:ext cx="822753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C711EE-DB40-55DE-6FAD-965234D3AFB1}"/>
              </a:ext>
            </a:extLst>
          </p:cNvPr>
          <p:cNvSpPr txBox="1"/>
          <p:nvPr/>
        </p:nvSpPr>
        <p:spPr>
          <a:xfrm>
            <a:off x="1917953" y="2412914"/>
            <a:ext cx="4010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lumMod val="75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defRPr>
            </a:lvl1pPr>
          </a:lstStyle>
          <a:p>
            <a:pPr algn="l"/>
            <a:r>
              <a:rPr lang="zh-CN" altLang="en-US" dirty="0"/>
              <a:t>CLICK HERE TO ADD TITLE TEXT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3362A38-7D3D-2237-050A-F2F69B0370EB}"/>
              </a:ext>
            </a:extLst>
          </p:cNvPr>
          <p:cNvSpPr/>
          <p:nvPr/>
        </p:nvSpPr>
        <p:spPr>
          <a:xfrm>
            <a:off x="1917954" y="4607390"/>
            <a:ext cx="8227532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 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 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 问网址：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63097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62C28C5-B596-7B9C-E000-DCFC957E561F}"/>
              </a:ext>
            </a:extLst>
          </p:cNvPr>
          <p:cNvGrpSpPr/>
          <p:nvPr/>
        </p:nvGrpSpPr>
        <p:grpSpPr>
          <a:xfrm>
            <a:off x="1659336" y="4700230"/>
            <a:ext cx="2667001" cy="1229551"/>
            <a:chOff x="444500" y="1856096"/>
            <a:chExt cx="2667001" cy="122955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8B844A1-C712-9F33-5C9C-9C4DDF61BEEF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1F94602-6FED-97F1-9CCE-4A1BEEF93ECC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933A91D6-8F40-760E-4BAC-86FE87CCFA3E}"/>
              </a:ext>
            </a:extLst>
          </p:cNvPr>
          <p:cNvSpPr/>
          <p:nvPr/>
        </p:nvSpPr>
        <p:spPr>
          <a:xfrm>
            <a:off x="1757611" y="1397717"/>
            <a:ext cx="2470452" cy="3136449"/>
          </a:xfrm>
          <a:prstGeom prst="round2DiagRect">
            <a:avLst>
              <a:gd name="adj1" fmla="val 42221"/>
              <a:gd name="adj2" fmla="val 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-1187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C0BC6990-796D-A49D-3BFA-46C52066C4FC}"/>
              </a:ext>
            </a:extLst>
          </p:cNvPr>
          <p:cNvSpPr/>
          <p:nvPr/>
        </p:nvSpPr>
        <p:spPr>
          <a:xfrm>
            <a:off x="1590090" y="1250493"/>
            <a:ext cx="2470452" cy="3136449"/>
          </a:xfrm>
          <a:prstGeom prst="round2DiagRect">
            <a:avLst>
              <a:gd name="adj1" fmla="val 42221"/>
              <a:gd name="adj2" fmla="val 0"/>
            </a:avLst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0EC74F3-4907-5699-60CB-294468D058AB}"/>
              </a:ext>
            </a:extLst>
          </p:cNvPr>
          <p:cNvGrpSpPr/>
          <p:nvPr/>
        </p:nvGrpSpPr>
        <p:grpSpPr>
          <a:xfrm>
            <a:off x="4779907" y="4700230"/>
            <a:ext cx="2667001" cy="1229551"/>
            <a:chOff x="444500" y="1856096"/>
            <a:chExt cx="2667001" cy="122955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EF5F23F-376B-F27C-AE8E-4A556EEDF1B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F918727-35B0-3CB4-7FA8-EBB50207E1FE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94E651EA-B38C-3F58-E44F-E9E7AD005D96}"/>
              </a:ext>
            </a:extLst>
          </p:cNvPr>
          <p:cNvSpPr/>
          <p:nvPr/>
        </p:nvSpPr>
        <p:spPr>
          <a:xfrm>
            <a:off x="4878182" y="1397717"/>
            <a:ext cx="2470452" cy="3136449"/>
          </a:xfrm>
          <a:prstGeom prst="round2DiagRect">
            <a:avLst>
              <a:gd name="adj1" fmla="val 42221"/>
              <a:gd name="adj2" fmla="val 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id="{309547EA-1A7E-EECE-F174-3FD1C9D11899}"/>
              </a:ext>
            </a:extLst>
          </p:cNvPr>
          <p:cNvSpPr/>
          <p:nvPr/>
        </p:nvSpPr>
        <p:spPr>
          <a:xfrm>
            <a:off x="4710661" y="1250493"/>
            <a:ext cx="2470452" cy="3136449"/>
          </a:xfrm>
          <a:prstGeom prst="round2DiagRect">
            <a:avLst>
              <a:gd name="adj1" fmla="val 42221"/>
              <a:gd name="adj2" fmla="val 0"/>
            </a:avLst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88A0631-998E-B28D-5BEF-83A7659DBF81}"/>
              </a:ext>
            </a:extLst>
          </p:cNvPr>
          <p:cNvGrpSpPr/>
          <p:nvPr/>
        </p:nvGrpSpPr>
        <p:grpSpPr>
          <a:xfrm>
            <a:off x="7900478" y="4700230"/>
            <a:ext cx="2667001" cy="1229551"/>
            <a:chOff x="444500" y="1856096"/>
            <a:chExt cx="2667001" cy="122955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2D5F21-CEAA-D935-ABF5-16D249566379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CADE142-61A0-AF04-3BAA-11DC70D6B892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id="{CA9B493B-1770-E891-AC6F-550A7DB7D7FA}"/>
              </a:ext>
            </a:extLst>
          </p:cNvPr>
          <p:cNvSpPr/>
          <p:nvPr/>
        </p:nvSpPr>
        <p:spPr>
          <a:xfrm>
            <a:off x="7998753" y="1397717"/>
            <a:ext cx="2470452" cy="3136449"/>
          </a:xfrm>
          <a:prstGeom prst="round2DiagRect">
            <a:avLst>
              <a:gd name="adj1" fmla="val 42221"/>
              <a:gd name="adj2" fmla="val 0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69D45770-14CE-0A4B-60EF-0736EE723F31}"/>
              </a:ext>
            </a:extLst>
          </p:cNvPr>
          <p:cNvSpPr/>
          <p:nvPr/>
        </p:nvSpPr>
        <p:spPr>
          <a:xfrm>
            <a:off x="7831232" y="1250493"/>
            <a:ext cx="2470452" cy="3136449"/>
          </a:xfrm>
          <a:prstGeom prst="round2DiagRect">
            <a:avLst>
              <a:gd name="adj1" fmla="val 42221"/>
              <a:gd name="adj2" fmla="val 0"/>
            </a:avLst>
          </a:prstGeom>
          <a:noFill/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77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B9D8BDC-D504-17F9-F8DF-8D87B4321223}"/>
              </a:ext>
            </a:extLst>
          </p:cNvPr>
          <p:cNvSpPr/>
          <p:nvPr/>
        </p:nvSpPr>
        <p:spPr>
          <a:xfrm>
            <a:off x="6155172" y="0"/>
            <a:ext cx="6036829" cy="6858000"/>
          </a:xfrm>
          <a:custGeom>
            <a:avLst/>
            <a:gdLst>
              <a:gd name="connsiteX0" fmla="*/ 2269098 w 6036829"/>
              <a:gd name="connsiteY0" fmla="*/ 0 h 6858000"/>
              <a:gd name="connsiteX1" fmla="*/ 6036829 w 6036829"/>
              <a:gd name="connsiteY1" fmla="*/ 0 h 6858000"/>
              <a:gd name="connsiteX2" fmla="*/ 6036829 w 6036829"/>
              <a:gd name="connsiteY2" fmla="*/ 6858000 h 6858000"/>
              <a:gd name="connsiteX3" fmla="*/ 0 w 6036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829" h="6858000">
                <a:moveTo>
                  <a:pt x="2269098" y="0"/>
                </a:moveTo>
                <a:lnTo>
                  <a:pt x="6036829" y="0"/>
                </a:lnTo>
                <a:lnTo>
                  <a:pt x="6036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grayscl/>
            </a:blip>
            <a:srcRect/>
            <a:tile tx="-1289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7C3E29-CE71-3183-D23F-F47D71157AB3}"/>
              </a:ext>
            </a:extLst>
          </p:cNvPr>
          <p:cNvGrpSpPr/>
          <p:nvPr/>
        </p:nvGrpSpPr>
        <p:grpSpPr>
          <a:xfrm>
            <a:off x="1586006" y="1667554"/>
            <a:ext cx="4930908" cy="3726514"/>
            <a:chOff x="7366000" y="1351923"/>
            <a:chExt cx="4930908" cy="3726514"/>
          </a:xfrm>
        </p:grpSpPr>
        <p:sp>
          <p:nvSpPr>
            <p:cNvPr id="12" name="矩形 3">
              <a:extLst>
                <a:ext uri="{FF2B5EF4-FFF2-40B4-BE49-F238E27FC236}">
                  <a16:creationId xmlns:a16="http://schemas.microsoft.com/office/drawing/2014/main" id="{1575E197-70CC-945F-B519-D3A238A60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21173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2217E9-DE6B-AF9B-6BB9-BDF0080D36B1}"/>
                </a:ext>
              </a:extLst>
            </p:cNvPr>
            <p:cNvSpPr txBox="1"/>
            <p:nvPr/>
          </p:nvSpPr>
          <p:spPr>
            <a:xfrm>
              <a:off x="7366000" y="1678143"/>
              <a:ext cx="493090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904DF2B-EC03-8A55-55A5-EDFE0B91AEA4}"/>
                </a:ext>
              </a:extLst>
            </p:cNvPr>
            <p:cNvSpPr txBox="1"/>
            <p:nvPr/>
          </p:nvSpPr>
          <p:spPr>
            <a:xfrm>
              <a:off x="7366000" y="3732175"/>
              <a:ext cx="296717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3CF4293-17FF-D3DE-B058-A4F430880A2C}"/>
                </a:ext>
              </a:extLst>
            </p:cNvPr>
            <p:cNvSpPr txBox="1"/>
            <p:nvPr/>
          </p:nvSpPr>
          <p:spPr>
            <a:xfrm>
              <a:off x="7366000" y="4458011"/>
              <a:ext cx="296717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9326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7423A27-9D82-5759-3B21-1DEE87E1AC6B}"/>
              </a:ext>
            </a:extLst>
          </p:cNvPr>
          <p:cNvSpPr/>
          <p:nvPr/>
        </p:nvSpPr>
        <p:spPr>
          <a:xfrm>
            <a:off x="2236581" y="1930400"/>
            <a:ext cx="1498600" cy="1498600"/>
          </a:xfrm>
          <a:prstGeom prst="ellipse">
            <a:avLst/>
          </a:prstGeom>
          <a:solidFill>
            <a:srgbClr val="2D2D2D"/>
          </a:solidFill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0CDD26-B105-7961-BC32-06831E78359F}"/>
              </a:ext>
            </a:extLst>
          </p:cNvPr>
          <p:cNvSpPr txBox="1"/>
          <p:nvPr/>
        </p:nvSpPr>
        <p:spPr>
          <a:xfrm>
            <a:off x="2565016" y="2178433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13BB47F-9C2C-44A5-1AA0-6980ECE9745A}"/>
              </a:ext>
            </a:extLst>
          </p:cNvPr>
          <p:cNvGrpSpPr/>
          <p:nvPr/>
        </p:nvGrpSpPr>
        <p:grpSpPr>
          <a:xfrm>
            <a:off x="1652379" y="3793579"/>
            <a:ext cx="2667001" cy="1229551"/>
            <a:chOff x="444500" y="1856096"/>
            <a:chExt cx="2667001" cy="122955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E36A1D-80BB-472A-2E86-4CE6FD07567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79CE853-3A82-5B9F-AE54-DC43A582F52E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9BC4B7A-5A73-4AF3-A183-25272F84BD03}"/>
              </a:ext>
            </a:extLst>
          </p:cNvPr>
          <p:cNvCxnSpPr/>
          <p:nvPr/>
        </p:nvCxnSpPr>
        <p:spPr>
          <a:xfrm>
            <a:off x="4535613" y="1785257"/>
            <a:ext cx="0" cy="3352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8539A7AC-3D8C-9280-CFF1-F078F60C25F6}"/>
              </a:ext>
            </a:extLst>
          </p:cNvPr>
          <p:cNvSpPr/>
          <p:nvPr/>
        </p:nvSpPr>
        <p:spPr>
          <a:xfrm>
            <a:off x="5336046" y="1930400"/>
            <a:ext cx="1498600" cy="1498600"/>
          </a:xfrm>
          <a:prstGeom prst="ellipse">
            <a:avLst/>
          </a:prstGeom>
          <a:solidFill>
            <a:srgbClr val="2D2D2D"/>
          </a:solidFill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7506AF-4F04-43DE-E4CF-99230B08AD33}"/>
              </a:ext>
            </a:extLst>
          </p:cNvPr>
          <p:cNvSpPr txBox="1"/>
          <p:nvPr/>
        </p:nvSpPr>
        <p:spPr>
          <a:xfrm>
            <a:off x="5664481" y="2178433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D488204-ACCB-8621-2632-81F930B457BA}"/>
              </a:ext>
            </a:extLst>
          </p:cNvPr>
          <p:cNvGrpSpPr/>
          <p:nvPr/>
        </p:nvGrpSpPr>
        <p:grpSpPr>
          <a:xfrm>
            <a:off x="4751844" y="3793579"/>
            <a:ext cx="2667001" cy="1229551"/>
            <a:chOff x="444500" y="1856096"/>
            <a:chExt cx="2667001" cy="122955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FEBFAD2-26A4-C37A-E5AE-1666D677CB25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98F416-CBE6-ED4A-9426-4A21E31BB5D3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52E8178-4A68-F87C-6EE4-675075F66C14}"/>
              </a:ext>
            </a:extLst>
          </p:cNvPr>
          <p:cNvCxnSpPr/>
          <p:nvPr/>
        </p:nvCxnSpPr>
        <p:spPr>
          <a:xfrm>
            <a:off x="7635078" y="1785257"/>
            <a:ext cx="0" cy="3352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F7D470EE-A5C2-2EB9-34FB-287B122753C5}"/>
              </a:ext>
            </a:extLst>
          </p:cNvPr>
          <p:cNvSpPr/>
          <p:nvPr/>
        </p:nvSpPr>
        <p:spPr>
          <a:xfrm>
            <a:off x="8435511" y="1930400"/>
            <a:ext cx="1498600" cy="1498600"/>
          </a:xfrm>
          <a:prstGeom prst="ellipse">
            <a:avLst/>
          </a:prstGeom>
          <a:solidFill>
            <a:srgbClr val="2D2D2D"/>
          </a:solidFill>
          <a:ln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BB6B61-2D16-8EDA-4435-4A980AD7C20B}"/>
              </a:ext>
            </a:extLst>
          </p:cNvPr>
          <p:cNvSpPr txBox="1"/>
          <p:nvPr/>
        </p:nvSpPr>
        <p:spPr>
          <a:xfrm>
            <a:off x="8763946" y="2178433"/>
            <a:ext cx="870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66F6DFB-C092-4FD8-0F67-44EA4042E5CB}"/>
              </a:ext>
            </a:extLst>
          </p:cNvPr>
          <p:cNvGrpSpPr/>
          <p:nvPr/>
        </p:nvGrpSpPr>
        <p:grpSpPr>
          <a:xfrm>
            <a:off x="7851309" y="3793579"/>
            <a:ext cx="2667001" cy="1229551"/>
            <a:chOff x="444500" y="1856096"/>
            <a:chExt cx="2667001" cy="122955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BDC2B0A-46B0-7CD0-8F62-8001D777F267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ADD0342-8AC9-7699-0823-E91733301F70}"/>
                </a:ext>
              </a:extLst>
            </p:cNvPr>
            <p:cNvSpPr txBox="1"/>
            <p:nvPr/>
          </p:nvSpPr>
          <p:spPr>
            <a:xfrm>
              <a:off x="76834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96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D7920E8-7698-CF8C-A2C4-9AB1159AF68D}"/>
              </a:ext>
            </a:extLst>
          </p:cNvPr>
          <p:cNvGrpSpPr/>
          <p:nvPr/>
        </p:nvGrpSpPr>
        <p:grpSpPr>
          <a:xfrm>
            <a:off x="-25400" y="908050"/>
            <a:ext cx="6159500" cy="5147084"/>
            <a:chOff x="-25400" y="908050"/>
            <a:chExt cx="6159500" cy="5147084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D5F36961-7B01-8A37-1DC0-C4C767B0E17D}"/>
                </a:ext>
              </a:extLst>
            </p:cNvPr>
            <p:cNvSpPr/>
            <p:nvPr/>
          </p:nvSpPr>
          <p:spPr>
            <a:xfrm>
              <a:off x="1638299" y="11493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-1187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C6D3298B-5954-AFBE-7C22-E840295F08BC}"/>
                </a:ext>
              </a:extLst>
            </p:cNvPr>
            <p:cNvSpPr/>
            <p:nvPr/>
          </p:nvSpPr>
          <p:spPr>
            <a:xfrm>
              <a:off x="1423782" y="908050"/>
              <a:ext cx="3248440" cy="4559300"/>
            </a:xfrm>
            <a:prstGeom prst="round2DiagRect">
              <a:avLst>
                <a:gd name="adj1" fmla="val 42221"/>
                <a:gd name="adj2" fmla="val 0"/>
              </a:avLst>
            </a:pr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A493A50B-519E-1730-F83B-291045F44E29}"/>
                </a:ext>
              </a:extLst>
            </p:cNvPr>
            <p:cNvSpPr/>
            <p:nvPr/>
          </p:nvSpPr>
          <p:spPr>
            <a:xfrm rot="19624746">
              <a:off x="-25400" y="3098800"/>
              <a:ext cx="6159500" cy="1244600"/>
            </a:xfrm>
            <a:prstGeom prst="arc">
              <a:avLst>
                <a:gd name="adj1" fmla="val 21095560"/>
                <a:gd name="adj2" fmla="val 12138748"/>
              </a:avLst>
            </a:prstGeom>
            <a:ln w="38100">
              <a:solidFill>
                <a:srgbClr val="2D2D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CF68EEF8-184D-5086-EC59-D5ECAA834BF1}"/>
                </a:ext>
              </a:extLst>
            </p:cNvPr>
            <p:cNvSpPr/>
            <p:nvPr/>
          </p:nvSpPr>
          <p:spPr>
            <a:xfrm>
              <a:off x="730252" y="5626100"/>
              <a:ext cx="429034" cy="429034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547335B0-E91F-C88D-04ED-E98BEBFC1596}"/>
                </a:ext>
              </a:extLst>
            </p:cNvPr>
            <p:cNvSpPr/>
            <p:nvPr/>
          </p:nvSpPr>
          <p:spPr>
            <a:xfrm>
              <a:off x="4996934" y="2165350"/>
              <a:ext cx="870638" cy="870638"/>
            </a:xfrm>
            <a:prstGeom prst="plaque">
              <a:avLst>
                <a:gd name="adj" fmla="val 50000"/>
              </a:avLst>
            </a:prstGeom>
            <a:solidFill>
              <a:srgbClr val="2D2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图形 37">
            <a:extLst>
              <a:ext uri="{FF2B5EF4-FFF2-40B4-BE49-F238E27FC236}">
                <a16:creationId xmlns:a16="http://schemas.microsoft.com/office/drawing/2014/main" id="{3448D438-2AA7-BC58-D9F6-E88D923C0FCA}"/>
              </a:ext>
            </a:extLst>
          </p:cNvPr>
          <p:cNvGrpSpPr/>
          <p:nvPr/>
        </p:nvGrpSpPr>
        <p:grpSpPr>
          <a:xfrm rot="5400000">
            <a:off x="210141" y="208868"/>
            <a:ext cx="467860" cy="1398364"/>
            <a:chOff x="7219731" y="-1954698"/>
            <a:chExt cx="170687" cy="510158"/>
          </a:xfrm>
          <a:solidFill>
            <a:srgbClr val="2D2D2D"/>
          </a:solidFill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DEACD74-0CCC-CAC4-9A0B-AC8EB582DD8C}"/>
                </a:ext>
              </a:extLst>
            </p:cNvPr>
            <p:cNvSpPr/>
            <p:nvPr/>
          </p:nvSpPr>
          <p:spPr>
            <a:xfrm>
              <a:off x="7353843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1 w 36576"/>
                <a:gd name="connsiteY2" fmla="*/ 422053 h 510158"/>
                <a:gd name="connsiteX3" fmla="*/ 30480 w 36576"/>
                <a:gd name="connsiteY3" fmla="*/ 339090 h 510158"/>
                <a:gd name="connsiteX4" fmla="*/ 15431 w 36576"/>
                <a:gd name="connsiteY4" fmla="*/ 256127 h 510158"/>
                <a:gd name="connsiteX5" fmla="*/ 0 w 36576"/>
                <a:gd name="connsiteY5" fmla="*/ 171069 h 510158"/>
                <a:gd name="connsiteX6" fmla="*/ 15431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1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1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1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763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8EE9853-81D7-DAF4-6A3E-C540A7E295EA}"/>
                </a:ext>
              </a:extLst>
            </p:cNvPr>
            <p:cNvSpPr/>
            <p:nvPr/>
          </p:nvSpPr>
          <p:spPr>
            <a:xfrm>
              <a:off x="7320315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756CD39-E715-00CC-F5B5-2CD62B13AE50}"/>
                </a:ext>
              </a:extLst>
            </p:cNvPr>
            <p:cNvSpPr/>
            <p:nvPr/>
          </p:nvSpPr>
          <p:spPr>
            <a:xfrm>
              <a:off x="7286787" y="-1954698"/>
              <a:ext cx="36576" cy="510158"/>
            </a:xfrm>
            <a:custGeom>
              <a:avLst/>
              <a:gdLst>
                <a:gd name="connsiteX0" fmla="*/ 3048 w 36576"/>
                <a:gd name="connsiteY0" fmla="*/ 510159 h 510158"/>
                <a:gd name="connsiteX1" fmla="*/ 0 w 36576"/>
                <a:gd name="connsiteY1" fmla="*/ 507111 h 510158"/>
                <a:gd name="connsiteX2" fmla="*/ 15430 w 36576"/>
                <a:gd name="connsiteY2" fmla="*/ 422053 h 510158"/>
                <a:gd name="connsiteX3" fmla="*/ 30480 w 36576"/>
                <a:gd name="connsiteY3" fmla="*/ 339090 h 510158"/>
                <a:gd name="connsiteX4" fmla="*/ 15430 w 36576"/>
                <a:gd name="connsiteY4" fmla="*/ 256127 h 510158"/>
                <a:gd name="connsiteX5" fmla="*/ 0 w 36576"/>
                <a:gd name="connsiteY5" fmla="*/ 171069 h 510158"/>
                <a:gd name="connsiteX6" fmla="*/ 15430 w 36576"/>
                <a:gd name="connsiteY6" fmla="*/ 86011 h 510158"/>
                <a:gd name="connsiteX7" fmla="*/ 30480 w 36576"/>
                <a:gd name="connsiteY7" fmla="*/ 3048 h 510158"/>
                <a:gd name="connsiteX8" fmla="*/ 33528 w 36576"/>
                <a:gd name="connsiteY8" fmla="*/ 0 h 510158"/>
                <a:gd name="connsiteX9" fmla="*/ 36576 w 36576"/>
                <a:gd name="connsiteY9" fmla="*/ 3048 h 510158"/>
                <a:gd name="connsiteX10" fmla="*/ 21146 w 36576"/>
                <a:gd name="connsiteY10" fmla="*/ 88106 h 510158"/>
                <a:gd name="connsiteX11" fmla="*/ 6096 w 36576"/>
                <a:gd name="connsiteY11" fmla="*/ 171069 h 510158"/>
                <a:gd name="connsiteX12" fmla="*/ 21146 w 36576"/>
                <a:gd name="connsiteY12" fmla="*/ 254032 h 510158"/>
                <a:gd name="connsiteX13" fmla="*/ 36576 w 36576"/>
                <a:gd name="connsiteY13" fmla="*/ 339090 h 510158"/>
                <a:gd name="connsiteX14" fmla="*/ 21146 w 36576"/>
                <a:gd name="connsiteY14" fmla="*/ 424148 h 510158"/>
                <a:gd name="connsiteX15" fmla="*/ 6096 w 36576"/>
                <a:gd name="connsiteY15" fmla="*/ 507111 h 510158"/>
                <a:gd name="connsiteX16" fmla="*/ 3048 w 36576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6" h="510158">
                  <a:moveTo>
                    <a:pt x="3048" y="510159"/>
                  </a:moveTo>
                  <a:cubicBezTo>
                    <a:pt x="1334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4" y="0"/>
                    <a:pt x="33528" y="0"/>
                  </a:cubicBezTo>
                  <a:cubicBezTo>
                    <a:pt x="35243" y="0"/>
                    <a:pt x="36576" y="1333"/>
                    <a:pt x="36576" y="3048"/>
                  </a:cubicBezTo>
                  <a:cubicBezTo>
                    <a:pt x="36576" y="45529"/>
                    <a:pt x="28766" y="67151"/>
                    <a:pt x="21146" y="88106"/>
                  </a:cubicBezTo>
                  <a:cubicBezTo>
                    <a:pt x="13431" y="109442"/>
                    <a:pt x="6096" y="129635"/>
                    <a:pt x="6096" y="171069"/>
                  </a:cubicBezTo>
                  <a:cubicBezTo>
                    <a:pt x="6096" y="212503"/>
                    <a:pt x="13431" y="232696"/>
                    <a:pt x="21146" y="254032"/>
                  </a:cubicBezTo>
                  <a:cubicBezTo>
                    <a:pt x="28766" y="274892"/>
                    <a:pt x="36576" y="296513"/>
                    <a:pt x="36576" y="339090"/>
                  </a:cubicBezTo>
                  <a:cubicBezTo>
                    <a:pt x="36576" y="381667"/>
                    <a:pt x="28766" y="403193"/>
                    <a:pt x="21146" y="424148"/>
                  </a:cubicBezTo>
                  <a:cubicBezTo>
                    <a:pt x="13431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D22B08A-B0BA-582B-B597-D2AD274F6DA8}"/>
                </a:ext>
              </a:extLst>
            </p:cNvPr>
            <p:cNvSpPr/>
            <p:nvPr/>
          </p:nvSpPr>
          <p:spPr>
            <a:xfrm>
              <a:off x="7253259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6 w 36575"/>
                <a:gd name="connsiteY10" fmla="*/ 88106 h 510158"/>
                <a:gd name="connsiteX11" fmla="*/ 6096 w 36575"/>
                <a:gd name="connsiteY11" fmla="*/ 171069 h 510158"/>
                <a:gd name="connsiteX12" fmla="*/ 21146 w 36575"/>
                <a:gd name="connsiteY12" fmla="*/ 254032 h 510158"/>
                <a:gd name="connsiteX13" fmla="*/ 36576 w 36575"/>
                <a:gd name="connsiteY13" fmla="*/ 339090 h 510158"/>
                <a:gd name="connsiteX14" fmla="*/ 21146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1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1" y="235267"/>
                    <a:pt x="0" y="213646"/>
                    <a:pt x="0" y="171069"/>
                  </a:cubicBezTo>
                  <a:cubicBezTo>
                    <a:pt x="0" y="128588"/>
                    <a:pt x="7811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6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6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6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050B84E-CAB7-2E39-A838-F63DE6B286B3}"/>
                </a:ext>
              </a:extLst>
            </p:cNvPr>
            <p:cNvSpPr/>
            <p:nvPr/>
          </p:nvSpPr>
          <p:spPr>
            <a:xfrm>
              <a:off x="7219731" y="-1954698"/>
              <a:ext cx="36575" cy="510158"/>
            </a:xfrm>
            <a:custGeom>
              <a:avLst/>
              <a:gdLst>
                <a:gd name="connsiteX0" fmla="*/ 3048 w 36575"/>
                <a:gd name="connsiteY0" fmla="*/ 510159 h 510158"/>
                <a:gd name="connsiteX1" fmla="*/ 0 w 36575"/>
                <a:gd name="connsiteY1" fmla="*/ 507111 h 510158"/>
                <a:gd name="connsiteX2" fmla="*/ 15430 w 36575"/>
                <a:gd name="connsiteY2" fmla="*/ 422053 h 510158"/>
                <a:gd name="connsiteX3" fmla="*/ 30480 w 36575"/>
                <a:gd name="connsiteY3" fmla="*/ 339090 h 510158"/>
                <a:gd name="connsiteX4" fmla="*/ 15430 w 36575"/>
                <a:gd name="connsiteY4" fmla="*/ 256127 h 510158"/>
                <a:gd name="connsiteX5" fmla="*/ 0 w 36575"/>
                <a:gd name="connsiteY5" fmla="*/ 171069 h 510158"/>
                <a:gd name="connsiteX6" fmla="*/ 15430 w 36575"/>
                <a:gd name="connsiteY6" fmla="*/ 86011 h 510158"/>
                <a:gd name="connsiteX7" fmla="*/ 30480 w 36575"/>
                <a:gd name="connsiteY7" fmla="*/ 3048 h 510158"/>
                <a:gd name="connsiteX8" fmla="*/ 33528 w 36575"/>
                <a:gd name="connsiteY8" fmla="*/ 0 h 510158"/>
                <a:gd name="connsiteX9" fmla="*/ 36576 w 36575"/>
                <a:gd name="connsiteY9" fmla="*/ 3048 h 510158"/>
                <a:gd name="connsiteX10" fmla="*/ 21145 w 36575"/>
                <a:gd name="connsiteY10" fmla="*/ 88106 h 510158"/>
                <a:gd name="connsiteX11" fmla="*/ 6096 w 36575"/>
                <a:gd name="connsiteY11" fmla="*/ 171069 h 510158"/>
                <a:gd name="connsiteX12" fmla="*/ 21145 w 36575"/>
                <a:gd name="connsiteY12" fmla="*/ 254032 h 510158"/>
                <a:gd name="connsiteX13" fmla="*/ 36576 w 36575"/>
                <a:gd name="connsiteY13" fmla="*/ 339090 h 510158"/>
                <a:gd name="connsiteX14" fmla="*/ 21145 w 36575"/>
                <a:gd name="connsiteY14" fmla="*/ 424148 h 510158"/>
                <a:gd name="connsiteX15" fmla="*/ 6096 w 36575"/>
                <a:gd name="connsiteY15" fmla="*/ 507111 h 510158"/>
                <a:gd name="connsiteX16" fmla="*/ 3048 w 36575"/>
                <a:gd name="connsiteY16" fmla="*/ 510159 h 51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575" h="510158">
                  <a:moveTo>
                    <a:pt x="3048" y="510159"/>
                  </a:moveTo>
                  <a:cubicBezTo>
                    <a:pt x="1333" y="510159"/>
                    <a:pt x="0" y="508825"/>
                    <a:pt x="0" y="507111"/>
                  </a:cubicBezTo>
                  <a:cubicBezTo>
                    <a:pt x="0" y="464534"/>
                    <a:pt x="7810" y="443008"/>
                    <a:pt x="15430" y="422053"/>
                  </a:cubicBezTo>
                  <a:cubicBezTo>
                    <a:pt x="23146" y="400717"/>
                    <a:pt x="30480" y="380524"/>
                    <a:pt x="30480" y="339090"/>
                  </a:cubicBezTo>
                  <a:cubicBezTo>
                    <a:pt x="30480" y="297656"/>
                    <a:pt x="23146" y="277463"/>
                    <a:pt x="15430" y="256127"/>
                  </a:cubicBezTo>
                  <a:cubicBezTo>
                    <a:pt x="7810" y="235267"/>
                    <a:pt x="0" y="213646"/>
                    <a:pt x="0" y="171069"/>
                  </a:cubicBezTo>
                  <a:cubicBezTo>
                    <a:pt x="0" y="128588"/>
                    <a:pt x="7810" y="106966"/>
                    <a:pt x="15430" y="86011"/>
                  </a:cubicBezTo>
                  <a:cubicBezTo>
                    <a:pt x="23146" y="64675"/>
                    <a:pt x="30480" y="44482"/>
                    <a:pt x="30480" y="3048"/>
                  </a:cubicBezTo>
                  <a:cubicBezTo>
                    <a:pt x="30480" y="1333"/>
                    <a:pt x="31813" y="0"/>
                    <a:pt x="33528" y="0"/>
                  </a:cubicBezTo>
                  <a:cubicBezTo>
                    <a:pt x="35242" y="0"/>
                    <a:pt x="36576" y="1333"/>
                    <a:pt x="36576" y="3048"/>
                  </a:cubicBezTo>
                  <a:cubicBezTo>
                    <a:pt x="36576" y="45529"/>
                    <a:pt x="28765" y="67151"/>
                    <a:pt x="21145" y="88106"/>
                  </a:cubicBezTo>
                  <a:cubicBezTo>
                    <a:pt x="13430" y="109442"/>
                    <a:pt x="6096" y="129635"/>
                    <a:pt x="6096" y="171069"/>
                  </a:cubicBezTo>
                  <a:cubicBezTo>
                    <a:pt x="6096" y="212503"/>
                    <a:pt x="13430" y="232696"/>
                    <a:pt x="21145" y="254032"/>
                  </a:cubicBezTo>
                  <a:cubicBezTo>
                    <a:pt x="28765" y="274892"/>
                    <a:pt x="36576" y="296513"/>
                    <a:pt x="36576" y="339090"/>
                  </a:cubicBezTo>
                  <a:cubicBezTo>
                    <a:pt x="36576" y="381667"/>
                    <a:pt x="28765" y="403193"/>
                    <a:pt x="21145" y="424148"/>
                  </a:cubicBezTo>
                  <a:cubicBezTo>
                    <a:pt x="13430" y="445484"/>
                    <a:pt x="6096" y="465677"/>
                    <a:pt x="6096" y="507111"/>
                  </a:cubicBezTo>
                  <a:cubicBezTo>
                    <a:pt x="6096" y="508730"/>
                    <a:pt x="4667" y="510159"/>
                    <a:pt x="3048" y="510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A44CC580-3FCF-44EF-D96A-E1DD7680E53F}"/>
              </a:ext>
            </a:extLst>
          </p:cNvPr>
          <p:cNvSpPr/>
          <p:nvPr/>
        </p:nvSpPr>
        <p:spPr>
          <a:xfrm>
            <a:off x="7246378" y="993541"/>
            <a:ext cx="624400" cy="663268"/>
          </a:xfrm>
          <a:custGeom>
            <a:avLst/>
            <a:gdLst>
              <a:gd name="connsiteX0" fmla="*/ 124873 w 310610"/>
              <a:gd name="connsiteY0" fmla="*/ 0 h 329945"/>
              <a:gd name="connsiteX1" fmla="*/ 0 w 310610"/>
              <a:gd name="connsiteY1" fmla="*/ 110014 h 329945"/>
              <a:gd name="connsiteX2" fmla="*/ 29909 w 310610"/>
              <a:gd name="connsiteY2" fmla="*/ 272701 h 329945"/>
              <a:gd name="connsiteX3" fmla="*/ 185547 w 310610"/>
              <a:gd name="connsiteY3" fmla="*/ 329946 h 329945"/>
              <a:gd name="connsiteX4" fmla="*/ 310611 w 310610"/>
              <a:gd name="connsiteY4" fmla="*/ 221075 h 329945"/>
              <a:gd name="connsiteX5" fmla="*/ 280702 w 310610"/>
              <a:gd name="connsiteY5" fmla="*/ 58388 h 329945"/>
              <a:gd name="connsiteX6" fmla="*/ 124873 w 310610"/>
              <a:gd name="connsiteY6" fmla="*/ 0 h 329945"/>
              <a:gd name="connsiteX7" fmla="*/ 272891 w 310610"/>
              <a:gd name="connsiteY7" fmla="*/ 61436 h 329945"/>
              <a:gd name="connsiteX8" fmla="*/ 155067 w 310610"/>
              <a:gd name="connsiteY8" fmla="*/ 164020 h 329945"/>
              <a:gd name="connsiteX9" fmla="*/ 8477 w 310610"/>
              <a:gd name="connsiteY9" fmla="*/ 110109 h 329945"/>
              <a:gd name="connsiteX10" fmla="*/ 126111 w 310610"/>
              <a:gd name="connsiteY10" fmla="*/ 6477 h 329945"/>
              <a:gd name="connsiteX11" fmla="*/ 272891 w 310610"/>
              <a:gd name="connsiteY11" fmla="*/ 61436 h 329945"/>
              <a:gd name="connsiteX12" fmla="*/ 6668 w 310610"/>
              <a:gd name="connsiteY12" fmla="*/ 115443 h 329945"/>
              <a:gd name="connsiteX13" fmla="*/ 153162 w 310610"/>
              <a:gd name="connsiteY13" fmla="*/ 169354 h 329945"/>
              <a:gd name="connsiteX14" fmla="*/ 181356 w 310610"/>
              <a:gd name="connsiteY14" fmla="*/ 322517 h 329945"/>
              <a:gd name="connsiteX15" fmla="*/ 34862 w 310610"/>
              <a:gd name="connsiteY15" fmla="*/ 268605 h 329945"/>
              <a:gd name="connsiteX16" fmla="*/ 6668 w 310610"/>
              <a:gd name="connsiteY16" fmla="*/ 115443 h 329945"/>
              <a:gd name="connsiteX17" fmla="*/ 186786 w 310610"/>
              <a:gd name="connsiteY17" fmla="*/ 321469 h 329945"/>
              <a:gd name="connsiteX18" fmla="*/ 158591 w 310610"/>
              <a:gd name="connsiteY18" fmla="*/ 168307 h 329945"/>
              <a:gd name="connsiteX19" fmla="*/ 276320 w 310610"/>
              <a:gd name="connsiteY19" fmla="*/ 65818 h 329945"/>
              <a:gd name="connsiteX20" fmla="*/ 304515 w 310610"/>
              <a:gd name="connsiteY20" fmla="*/ 218980 h 329945"/>
              <a:gd name="connsiteX21" fmla="*/ 186786 w 310610"/>
              <a:gd name="connsiteY21" fmla="*/ 321469 h 329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0610" h="329945">
                <a:moveTo>
                  <a:pt x="124873" y="0"/>
                </a:moveTo>
                <a:lnTo>
                  <a:pt x="0" y="110014"/>
                </a:lnTo>
                <a:lnTo>
                  <a:pt x="29909" y="272701"/>
                </a:lnTo>
                <a:lnTo>
                  <a:pt x="185547" y="329946"/>
                </a:lnTo>
                <a:lnTo>
                  <a:pt x="310611" y="221075"/>
                </a:lnTo>
                <a:lnTo>
                  <a:pt x="280702" y="58388"/>
                </a:lnTo>
                <a:lnTo>
                  <a:pt x="124873" y="0"/>
                </a:lnTo>
                <a:close/>
                <a:moveTo>
                  <a:pt x="272891" y="61436"/>
                </a:moveTo>
                <a:lnTo>
                  <a:pt x="155067" y="164020"/>
                </a:lnTo>
                <a:lnTo>
                  <a:pt x="8477" y="110109"/>
                </a:lnTo>
                <a:lnTo>
                  <a:pt x="126111" y="6477"/>
                </a:lnTo>
                <a:lnTo>
                  <a:pt x="272891" y="61436"/>
                </a:lnTo>
                <a:close/>
                <a:moveTo>
                  <a:pt x="6668" y="115443"/>
                </a:moveTo>
                <a:lnTo>
                  <a:pt x="153162" y="169354"/>
                </a:lnTo>
                <a:lnTo>
                  <a:pt x="181356" y="322517"/>
                </a:lnTo>
                <a:lnTo>
                  <a:pt x="34862" y="268605"/>
                </a:lnTo>
                <a:lnTo>
                  <a:pt x="6668" y="115443"/>
                </a:lnTo>
                <a:close/>
                <a:moveTo>
                  <a:pt x="186786" y="321469"/>
                </a:moveTo>
                <a:lnTo>
                  <a:pt x="158591" y="168307"/>
                </a:lnTo>
                <a:lnTo>
                  <a:pt x="276320" y="65818"/>
                </a:lnTo>
                <a:lnTo>
                  <a:pt x="304515" y="218980"/>
                </a:lnTo>
                <a:lnTo>
                  <a:pt x="186786" y="321469"/>
                </a:lnTo>
                <a:close/>
              </a:path>
            </a:pathLst>
          </a:custGeom>
          <a:solidFill>
            <a:srgbClr val="2D2D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F2935B8-4DC2-C111-D136-66FB9F80D6A3}"/>
              </a:ext>
            </a:extLst>
          </p:cNvPr>
          <p:cNvGrpSpPr/>
          <p:nvPr/>
        </p:nvGrpSpPr>
        <p:grpSpPr>
          <a:xfrm rot="8450423">
            <a:off x="5290523" y="5346944"/>
            <a:ext cx="694590" cy="654986"/>
            <a:chOff x="12689944" y="-3049606"/>
            <a:chExt cx="335755" cy="316611"/>
          </a:xfrm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A2768C6-CE93-2829-ABEE-A8BF6CCC98DC}"/>
                </a:ext>
              </a:extLst>
            </p:cNvPr>
            <p:cNvSpPr/>
            <p:nvPr/>
          </p:nvSpPr>
          <p:spPr>
            <a:xfrm>
              <a:off x="12744617" y="-3019507"/>
              <a:ext cx="281082" cy="286512"/>
            </a:xfrm>
            <a:custGeom>
              <a:avLst/>
              <a:gdLst>
                <a:gd name="connsiteX0" fmla="*/ 0 w 281082"/>
                <a:gd name="connsiteY0" fmla="*/ 0 h 286512"/>
                <a:gd name="connsiteX1" fmla="*/ 281083 w 281082"/>
                <a:gd name="connsiteY1" fmla="*/ 0 h 286512"/>
                <a:gd name="connsiteX2" fmla="*/ 143066 w 281082"/>
                <a:gd name="connsiteY2" fmla="*/ 286512 h 2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082" h="286512">
                  <a:moveTo>
                    <a:pt x="0" y="0"/>
                  </a:moveTo>
                  <a:lnTo>
                    <a:pt x="281083" y="0"/>
                  </a:lnTo>
                  <a:lnTo>
                    <a:pt x="143066" y="2865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97068382-545B-5023-74D6-8014BA2D8E6A}"/>
                </a:ext>
              </a:extLst>
            </p:cNvPr>
            <p:cNvSpPr/>
            <p:nvPr/>
          </p:nvSpPr>
          <p:spPr>
            <a:xfrm>
              <a:off x="12689944" y="-3049606"/>
              <a:ext cx="290798" cy="296513"/>
            </a:xfrm>
            <a:custGeom>
              <a:avLst/>
              <a:gdLst>
                <a:gd name="connsiteX0" fmla="*/ 148018 w 290798"/>
                <a:gd name="connsiteY0" fmla="*/ 296513 h 296513"/>
                <a:gd name="connsiteX1" fmla="*/ 0 w 290798"/>
                <a:gd name="connsiteY1" fmla="*/ 0 h 296513"/>
                <a:gd name="connsiteX2" fmla="*/ 290798 w 290798"/>
                <a:gd name="connsiteY2" fmla="*/ 0 h 296513"/>
                <a:gd name="connsiteX3" fmla="*/ 148018 w 290798"/>
                <a:gd name="connsiteY3" fmla="*/ 296513 h 296513"/>
                <a:gd name="connsiteX4" fmla="*/ 9811 w 290798"/>
                <a:gd name="connsiteY4" fmla="*/ 6096 h 296513"/>
                <a:gd name="connsiteX5" fmla="*/ 147923 w 290798"/>
                <a:gd name="connsiteY5" fmla="*/ 282702 h 296513"/>
                <a:gd name="connsiteX6" fmla="*/ 281083 w 290798"/>
                <a:gd name="connsiteY6" fmla="*/ 6096 h 296513"/>
                <a:gd name="connsiteX7" fmla="*/ 9811 w 290798"/>
                <a:gd name="connsiteY7" fmla="*/ 6096 h 29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98" h="296513">
                  <a:moveTo>
                    <a:pt x="148018" y="296513"/>
                  </a:moveTo>
                  <a:lnTo>
                    <a:pt x="0" y="0"/>
                  </a:lnTo>
                  <a:lnTo>
                    <a:pt x="290798" y="0"/>
                  </a:lnTo>
                  <a:lnTo>
                    <a:pt x="148018" y="296513"/>
                  </a:lnTo>
                  <a:close/>
                  <a:moveTo>
                    <a:pt x="9811" y="6096"/>
                  </a:moveTo>
                  <a:lnTo>
                    <a:pt x="147923" y="282702"/>
                  </a:lnTo>
                  <a:lnTo>
                    <a:pt x="281083" y="6096"/>
                  </a:lnTo>
                  <a:lnTo>
                    <a:pt x="9811" y="6096"/>
                  </a:lnTo>
                  <a:close/>
                </a:path>
              </a:pathLst>
            </a:custGeom>
            <a:solidFill>
              <a:srgbClr val="2D2D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34742854-DC6B-076D-74E8-3DBAD0F376A2}"/>
              </a:ext>
            </a:extLst>
          </p:cNvPr>
          <p:cNvSpPr/>
          <p:nvPr/>
        </p:nvSpPr>
        <p:spPr>
          <a:xfrm>
            <a:off x="10391525" y="-165220"/>
            <a:ext cx="624400" cy="624400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1AE35B7-7A90-BC10-EBEE-B47F9B08D57D}"/>
              </a:ext>
            </a:extLst>
          </p:cNvPr>
          <p:cNvSpPr/>
          <p:nvPr/>
        </p:nvSpPr>
        <p:spPr>
          <a:xfrm>
            <a:off x="10633873" y="5467350"/>
            <a:ext cx="3930568" cy="3930568"/>
          </a:xfrm>
          <a:prstGeom prst="ellipse">
            <a:avLst/>
          </a:prstGeom>
          <a:noFill/>
          <a:ln w="647700">
            <a:solidFill>
              <a:srgbClr val="2D2D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155D981C-EFAF-37E6-3F44-C6558D781CC3}"/>
              </a:ext>
            </a:extLst>
          </p:cNvPr>
          <p:cNvSpPr/>
          <p:nvPr/>
        </p:nvSpPr>
        <p:spPr>
          <a:xfrm>
            <a:off x="7371875" y="4182800"/>
            <a:ext cx="6792685" cy="3468914"/>
          </a:xfrm>
          <a:custGeom>
            <a:avLst/>
            <a:gdLst>
              <a:gd name="connsiteX0" fmla="*/ 0 w 6792685"/>
              <a:gd name="connsiteY0" fmla="*/ 3468914 h 3468914"/>
              <a:gd name="connsiteX1" fmla="*/ 1248228 w 6792685"/>
              <a:gd name="connsiteY1" fmla="*/ 2249714 h 3468914"/>
              <a:gd name="connsiteX2" fmla="*/ 3614057 w 6792685"/>
              <a:gd name="connsiteY2" fmla="*/ 2061029 h 3468914"/>
              <a:gd name="connsiteX3" fmla="*/ 4122057 w 6792685"/>
              <a:gd name="connsiteY3" fmla="*/ 493486 h 3468914"/>
              <a:gd name="connsiteX4" fmla="*/ 6792685 w 6792685"/>
              <a:gd name="connsiteY4" fmla="*/ 0 h 3468914"/>
              <a:gd name="connsiteX5" fmla="*/ 6792685 w 6792685"/>
              <a:gd name="connsiteY5" fmla="*/ 0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685" h="3468914">
                <a:moveTo>
                  <a:pt x="0" y="3468914"/>
                </a:moveTo>
                <a:cubicBezTo>
                  <a:pt x="322942" y="2976638"/>
                  <a:pt x="645885" y="2484362"/>
                  <a:pt x="1248228" y="2249714"/>
                </a:cubicBezTo>
                <a:cubicBezTo>
                  <a:pt x="1850571" y="2015066"/>
                  <a:pt x="3135086" y="2353734"/>
                  <a:pt x="3614057" y="2061029"/>
                </a:cubicBezTo>
                <a:cubicBezTo>
                  <a:pt x="4093028" y="1768324"/>
                  <a:pt x="3592286" y="836991"/>
                  <a:pt x="4122057" y="493486"/>
                </a:cubicBezTo>
                <a:cubicBezTo>
                  <a:pt x="4651828" y="149981"/>
                  <a:pt x="6792685" y="0"/>
                  <a:pt x="6792685" y="0"/>
                </a:cubicBezTo>
                <a:lnTo>
                  <a:pt x="679268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>
            <a:extLst>
              <a:ext uri="{FF2B5EF4-FFF2-40B4-BE49-F238E27FC236}">
                <a16:creationId xmlns:a16="http://schemas.microsoft.com/office/drawing/2014/main" id="{D43786E5-E1BF-63FE-1969-61C24177E6E0}"/>
              </a:ext>
            </a:extLst>
          </p:cNvPr>
          <p:cNvSpPr/>
          <p:nvPr/>
        </p:nvSpPr>
        <p:spPr>
          <a:xfrm>
            <a:off x="442741" y="2287438"/>
            <a:ext cx="394937" cy="394937"/>
          </a:xfrm>
          <a:prstGeom prst="ellipse">
            <a:avLst/>
          </a:prstGeom>
          <a:noFill/>
          <a:ln w="25400">
            <a:solidFill>
              <a:srgbClr val="2D2D2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98DA7-0535-6954-3C36-9B0866DE13B9}"/>
              </a:ext>
            </a:extLst>
          </p:cNvPr>
          <p:cNvSpPr txBox="1"/>
          <p:nvPr/>
        </p:nvSpPr>
        <p:spPr>
          <a:xfrm>
            <a:off x="8457539" y="752738"/>
            <a:ext cx="31826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02</a:t>
            </a:r>
            <a:endParaRPr lang="zh-CN" altLang="en-US" sz="13800" b="1" dirty="0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DFFF36-C5BE-CD3D-7AA8-ED4FD1472112}"/>
              </a:ext>
            </a:extLst>
          </p:cNvPr>
          <p:cNvCxnSpPr>
            <a:cxnSpLocks/>
          </p:cNvCxnSpPr>
          <p:nvPr/>
        </p:nvCxnSpPr>
        <p:spPr>
          <a:xfrm>
            <a:off x="8315934" y="2970095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8383065" y="3024411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D04D52D-0176-2B70-C8FC-2A70A0ED81C7}"/>
              </a:ext>
            </a:extLst>
          </p:cNvPr>
          <p:cNvCxnSpPr>
            <a:cxnSpLocks/>
          </p:cNvCxnSpPr>
          <p:nvPr/>
        </p:nvCxnSpPr>
        <p:spPr>
          <a:xfrm>
            <a:off x="8315934" y="3742300"/>
            <a:ext cx="25523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6AC3A8C-FBFB-98A1-37D6-D4A958715330}"/>
              </a:ext>
            </a:extLst>
          </p:cNvPr>
          <p:cNvSpPr txBox="1"/>
          <p:nvPr/>
        </p:nvSpPr>
        <p:spPr>
          <a:xfrm>
            <a:off x="5540270" y="3822013"/>
            <a:ext cx="544035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7313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20D99F6E-59D2-20DE-99C6-1100850E01B1}"/>
              </a:ext>
            </a:extLst>
          </p:cNvPr>
          <p:cNvSpPr/>
          <p:nvPr/>
        </p:nvSpPr>
        <p:spPr>
          <a:xfrm>
            <a:off x="4470400" y="1088572"/>
            <a:ext cx="3367314" cy="4930286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1916E48-AD72-9FCD-E550-1DEAE2FECB7D}"/>
              </a:ext>
            </a:extLst>
          </p:cNvPr>
          <p:cNvSpPr txBox="1"/>
          <p:nvPr/>
        </p:nvSpPr>
        <p:spPr>
          <a:xfrm>
            <a:off x="1423782" y="169893"/>
            <a:ext cx="26328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演示斜黑体" panose="00000A08000000000000" pitchFamily="50" charset="-122"/>
                <a:ea typeface="演示斜黑体" panose="00000A08000000000000" pitchFamily="50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1310366-915D-D6C3-D2E8-9239E73C846F}"/>
              </a:ext>
            </a:extLst>
          </p:cNvPr>
          <p:cNvGrpSpPr/>
          <p:nvPr/>
        </p:nvGrpSpPr>
        <p:grpSpPr>
          <a:xfrm>
            <a:off x="959245" y="1510429"/>
            <a:ext cx="2843498" cy="2331641"/>
            <a:chOff x="7366000" y="1351923"/>
            <a:chExt cx="2843498" cy="2331641"/>
          </a:xfrm>
        </p:grpSpPr>
        <p:sp>
          <p:nvSpPr>
            <p:cNvPr id="3" name="矩形 3">
              <a:extLst>
                <a:ext uri="{FF2B5EF4-FFF2-40B4-BE49-F238E27FC236}">
                  <a16:creationId xmlns:a16="http://schemas.microsoft.com/office/drawing/2014/main" id="{445BBABD-6611-0792-8D37-14D311E04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21173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ACDF94B-F3C9-BBEB-6340-42A46C266EA4}"/>
                </a:ext>
              </a:extLst>
            </p:cNvPr>
            <p:cNvSpPr txBox="1"/>
            <p:nvPr/>
          </p:nvSpPr>
          <p:spPr>
            <a:xfrm>
              <a:off x="7366000" y="1678143"/>
              <a:ext cx="2843498" cy="20054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弧形 6">
            <a:extLst>
              <a:ext uri="{FF2B5EF4-FFF2-40B4-BE49-F238E27FC236}">
                <a16:creationId xmlns:a16="http://schemas.microsoft.com/office/drawing/2014/main" id="{CE2A5148-829B-2BE1-5ACB-B0363C5AD22C}"/>
              </a:ext>
            </a:extLst>
          </p:cNvPr>
          <p:cNvSpPr/>
          <p:nvPr/>
        </p:nvSpPr>
        <p:spPr>
          <a:xfrm rot="19624746">
            <a:off x="2870333" y="3200401"/>
            <a:ext cx="6159500" cy="1244600"/>
          </a:xfrm>
          <a:prstGeom prst="arc">
            <a:avLst>
              <a:gd name="adj1" fmla="val 21095560"/>
              <a:gd name="adj2" fmla="val 12005123"/>
            </a:avLst>
          </a:prstGeom>
          <a:ln w="38100">
            <a:solidFill>
              <a:srgbClr val="2D2D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6A0D5B9-90C1-7C06-BE71-7D4B06A9D2E5}"/>
              </a:ext>
            </a:extLst>
          </p:cNvPr>
          <p:cNvGrpSpPr/>
          <p:nvPr/>
        </p:nvGrpSpPr>
        <p:grpSpPr>
          <a:xfrm>
            <a:off x="8329327" y="3133042"/>
            <a:ext cx="2843498" cy="2331641"/>
            <a:chOff x="7366000" y="1351923"/>
            <a:chExt cx="2843498" cy="2331641"/>
          </a:xfrm>
        </p:grpSpPr>
        <p:sp>
          <p:nvSpPr>
            <p:cNvPr id="12" name="矩形 3">
              <a:extLst>
                <a:ext uri="{FF2B5EF4-FFF2-40B4-BE49-F238E27FC236}">
                  <a16:creationId xmlns:a16="http://schemas.microsoft.com/office/drawing/2014/main" id="{33A2DFBF-6CE3-99D4-FA3C-9588C97CC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21173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83C5F69-209A-42A4-D7F3-F32DD716CCB6}"/>
                </a:ext>
              </a:extLst>
            </p:cNvPr>
            <p:cNvSpPr txBox="1"/>
            <p:nvPr/>
          </p:nvSpPr>
          <p:spPr>
            <a:xfrm>
              <a:off x="7366000" y="1678143"/>
              <a:ext cx="2843498" cy="20054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3234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2016</Words>
  <Application>Microsoft Office PowerPoint</Application>
  <PresentationFormat>宽屏</PresentationFormat>
  <Paragraphs>188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Light</vt:lpstr>
      <vt:lpstr>阿里巴巴普惠体 2.0 55 Regular</vt:lpstr>
      <vt:lpstr>阿里巴巴普惠体 2.0 65 Medium</vt:lpstr>
      <vt:lpstr>等线</vt:lpstr>
      <vt:lpstr>演示斜黑体</vt:lpstr>
      <vt:lpstr>Arial</vt:lpstr>
      <vt:lpstr>Calibri</vt:lpstr>
      <vt:lpstr>Calibri Light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经典灰时尚几何简约商务通用ppt模板</dc:title>
  <dc:creator>51PPT模板网</dc:creator>
  <cp:keywords>www.51pptmoban.com</cp:keywords>
  <dc:description>51PPT模板网 唯一访问网址：www.51pptmoban.com</dc:description>
  <cp:lastModifiedBy>Power user</cp:lastModifiedBy>
  <cp:revision>97</cp:revision>
  <dcterms:created xsi:type="dcterms:W3CDTF">2015-05-05T08:02:00Z</dcterms:created>
  <dcterms:modified xsi:type="dcterms:W3CDTF">2023-03-27T13:14:43Z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