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90" r:id="rId2"/>
    <p:sldId id="368" r:id="rId3"/>
    <p:sldId id="369" r:id="rId4"/>
    <p:sldId id="370" r:id="rId5"/>
    <p:sldId id="371" r:id="rId6"/>
    <p:sldId id="372" r:id="rId7"/>
    <p:sldId id="373" r:id="rId8"/>
    <p:sldId id="375" r:id="rId9"/>
    <p:sldId id="374" r:id="rId10"/>
    <p:sldId id="376" r:id="rId11"/>
    <p:sldId id="377" r:id="rId12"/>
    <p:sldId id="378" r:id="rId13"/>
    <p:sldId id="380" r:id="rId14"/>
    <p:sldId id="379" r:id="rId15"/>
    <p:sldId id="381" r:id="rId16"/>
    <p:sldId id="382" r:id="rId17"/>
    <p:sldId id="383" r:id="rId18"/>
    <p:sldId id="385" r:id="rId19"/>
    <p:sldId id="384" r:id="rId20"/>
    <p:sldId id="386" r:id="rId21"/>
    <p:sldId id="387" r:id="rId22"/>
    <p:sldId id="388" r:id="rId23"/>
    <p:sldId id="317" r:id="rId24"/>
    <p:sldId id="38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654" autoAdjust="0"/>
  </p:normalViewPr>
  <p:slideViewPr>
    <p:cSldViewPr snapToGrid="0" showGuides="1">
      <p:cViewPr varScale="1">
        <p:scale>
          <a:sx n="130" d="100"/>
          <a:sy n="130" d="100"/>
        </p:scale>
        <p:origin x="102" y="210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AE7A35-818E-4AF0-B348-EF30E9A75924}" type="datetimeFigureOut">
              <a:rPr lang="zh-CN" altLang="en-US" smtClean="0"/>
              <a:t>2023/3/27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7F1EEB-4DB7-4881-8544-1234C98E3F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533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6229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106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0219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1987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0944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2119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2431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669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0726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1814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6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2300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0083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0428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8746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9959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711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844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 板网，幻灯片演示 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 一访问网址：</a:t>
            </a:r>
            <a:r>
              <a:rPr lang="en-US" altLang="zh-CN" dirty="0"/>
              <a:t>www.51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919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183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5489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9326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654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94C240-F39D-D434-9CE9-492FB054E0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22E6C38-E38F-60BF-4FD2-136AE1AFB5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24BE95-4E47-F5C7-ED24-F458CF096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0D64-D570-4B0B-8189-4F46DD6B527A}" type="datetimeFigureOut">
              <a:rPr lang="zh-CN" altLang="en-US" smtClean="0"/>
              <a:t>2023/3/27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C2F9E26-F31C-A855-2C2D-F9BE84F77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2B2C61-81A8-5A95-A9B0-7E4113E74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52C0-08A7-4EA7-8B72-58B143A51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48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4E0B09-FE73-981C-4ED3-594613F91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B46BA33-25CC-59A0-91F7-6244DFDD5D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6C28D6E-3170-D725-4B78-62711B1AB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0D64-D570-4B0B-8189-4F46DD6B527A}" type="datetimeFigureOut">
              <a:rPr lang="zh-CN" altLang="en-US" smtClean="0"/>
              <a:t>2023/3/27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5CA9EA-87E9-05F1-3CDF-B0630B814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0CDE148-07A4-9697-6EFF-9CE83A367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52C0-08A7-4EA7-8B72-58B143A51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12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37AC5EF-51CA-9D7C-A99D-CB8636085F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404BB99-F9CA-031D-04CD-F7C7FB279C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4C1A8-1555-82A3-6AB3-F6A85EB75D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0D64-D570-4B0B-8189-4F46DD6B527A}" type="datetimeFigureOut">
              <a:rPr lang="zh-CN" altLang="en-US" smtClean="0"/>
              <a:t>2023/3/27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6C97A0D-6C6C-F40E-E1F3-BF0663A19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1C981F-EA99-4E09-0423-E871EA052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52C0-08A7-4EA7-8B72-58B143A51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57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03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AD1B0154-0B2A-4404-5EE7-28402EBCAF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493008"/>
            <a:ext cx="12192000" cy="336499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B9BFCB3-5265-5B7F-C0BC-6DA848F74DA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92203" y="0"/>
            <a:ext cx="8733378" cy="2902857"/>
          </a:xfrm>
          <a:custGeom>
            <a:avLst/>
            <a:gdLst>
              <a:gd name="connsiteX0" fmla="*/ 0 w 8733378"/>
              <a:gd name="connsiteY0" fmla="*/ 0 h 2902857"/>
              <a:gd name="connsiteX1" fmla="*/ 8733378 w 8733378"/>
              <a:gd name="connsiteY1" fmla="*/ 0 h 2902857"/>
              <a:gd name="connsiteX2" fmla="*/ 8733378 w 8733378"/>
              <a:gd name="connsiteY2" fmla="*/ 2902857 h 2902857"/>
              <a:gd name="connsiteX3" fmla="*/ 0 w 8733378"/>
              <a:gd name="connsiteY3" fmla="*/ 2902857 h 290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33378" h="2902857">
                <a:moveTo>
                  <a:pt x="0" y="0"/>
                </a:moveTo>
                <a:lnTo>
                  <a:pt x="8733378" y="0"/>
                </a:lnTo>
                <a:lnTo>
                  <a:pt x="8733378" y="2902857"/>
                </a:lnTo>
                <a:lnTo>
                  <a:pt x="0" y="2902857"/>
                </a:lnTo>
                <a:close/>
              </a:path>
            </a:pathLst>
          </a:cu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732CEAE-BDE1-B3F1-0966-8F501FB7D38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262199" y="5001900"/>
            <a:ext cx="2784149" cy="185609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1DDBCEB-3888-90AF-D03C-BDDB33DFC33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1973" y="0"/>
            <a:ext cx="2207443" cy="2519801"/>
          </a:xfrm>
          <a:custGeom>
            <a:avLst/>
            <a:gdLst>
              <a:gd name="connsiteX0" fmla="*/ 0 w 2207443"/>
              <a:gd name="connsiteY0" fmla="*/ 0 h 2519801"/>
              <a:gd name="connsiteX1" fmla="*/ 2207443 w 2207443"/>
              <a:gd name="connsiteY1" fmla="*/ 0 h 2519801"/>
              <a:gd name="connsiteX2" fmla="*/ 2207443 w 2207443"/>
              <a:gd name="connsiteY2" fmla="*/ 2519801 h 2519801"/>
              <a:gd name="connsiteX3" fmla="*/ 0 w 2207443"/>
              <a:gd name="connsiteY3" fmla="*/ 2519801 h 251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7443" h="2519801">
                <a:moveTo>
                  <a:pt x="0" y="0"/>
                </a:moveTo>
                <a:lnTo>
                  <a:pt x="2207443" y="0"/>
                </a:lnTo>
                <a:lnTo>
                  <a:pt x="2207443" y="2519801"/>
                </a:lnTo>
                <a:lnTo>
                  <a:pt x="0" y="2519801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16CF571-3E20-C41D-AE50-D3C38286622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1816" y="180571"/>
            <a:ext cx="855433" cy="66116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B9CD7ED-E282-C7A2-69C8-9E420309047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00640" y="580616"/>
            <a:ext cx="331746" cy="261122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05FB3E81-F48D-5800-E6C0-12677FFD362A}"/>
              </a:ext>
            </a:extLst>
          </p:cNvPr>
          <p:cNvGrpSpPr/>
          <p:nvPr userDrawn="1"/>
        </p:nvGrpSpPr>
        <p:grpSpPr>
          <a:xfrm>
            <a:off x="11354067" y="1281034"/>
            <a:ext cx="510929" cy="1203661"/>
            <a:chOff x="5246692" y="1316140"/>
            <a:chExt cx="1547034" cy="3644550"/>
          </a:xfrm>
        </p:grpSpPr>
        <p:grpSp>
          <p:nvGrpSpPr>
            <p:cNvPr id="9" name="图形 14">
              <a:extLst>
                <a:ext uri="{FF2B5EF4-FFF2-40B4-BE49-F238E27FC236}">
                  <a16:creationId xmlns:a16="http://schemas.microsoft.com/office/drawing/2014/main" id="{8C536083-0A89-1A9F-7CB9-73A83DA085D4}"/>
                </a:ext>
              </a:extLst>
            </p:cNvPr>
            <p:cNvGrpSpPr/>
            <p:nvPr/>
          </p:nvGrpSpPr>
          <p:grpSpPr>
            <a:xfrm>
              <a:off x="5286429" y="1316140"/>
              <a:ext cx="1507297" cy="1998405"/>
              <a:chOff x="4121462" y="2833670"/>
              <a:chExt cx="896460" cy="1188546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3BAD7071-187E-F537-EB74-47111FC2538D}"/>
                  </a:ext>
                </a:extLst>
              </p:cNvPr>
              <p:cNvSpPr/>
              <p:nvPr/>
            </p:nvSpPr>
            <p:spPr>
              <a:xfrm flipV="1">
                <a:off x="4142609" y="2833670"/>
                <a:ext cx="875313" cy="1188546"/>
              </a:xfrm>
              <a:custGeom>
                <a:avLst/>
                <a:gdLst>
                  <a:gd name="connsiteX0" fmla="*/ 425465 w 875313"/>
                  <a:gd name="connsiteY0" fmla="*/ 1179978 h 1188546"/>
                  <a:gd name="connsiteX1" fmla="*/ 407447 w 875313"/>
                  <a:gd name="connsiteY1" fmla="*/ 962469 h 1188546"/>
                  <a:gd name="connsiteX2" fmla="*/ 374627 w 875313"/>
                  <a:gd name="connsiteY2" fmla="*/ 892326 h 1188546"/>
                  <a:gd name="connsiteX3" fmla="*/ 283891 w 875313"/>
                  <a:gd name="connsiteY3" fmla="*/ 858219 h 1188546"/>
                  <a:gd name="connsiteX4" fmla="*/ 314780 w 875313"/>
                  <a:gd name="connsiteY4" fmla="*/ 827974 h 1188546"/>
                  <a:gd name="connsiteX5" fmla="*/ 349530 w 875313"/>
                  <a:gd name="connsiteY5" fmla="*/ 801590 h 1188546"/>
                  <a:gd name="connsiteX6" fmla="*/ 373984 w 875313"/>
                  <a:gd name="connsiteY6" fmla="*/ 811886 h 1188546"/>
                  <a:gd name="connsiteX7" fmla="*/ 408090 w 875313"/>
                  <a:gd name="connsiteY7" fmla="*/ 797729 h 1188546"/>
                  <a:gd name="connsiteX8" fmla="*/ 347600 w 875313"/>
                  <a:gd name="connsiteY8" fmla="*/ 764266 h 1188546"/>
                  <a:gd name="connsiteX9" fmla="*/ 310276 w 875313"/>
                  <a:gd name="connsiteY9" fmla="*/ 704419 h 1188546"/>
                  <a:gd name="connsiteX10" fmla="*/ 325720 w 875313"/>
                  <a:gd name="connsiteY10" fmla="*/ 689618 h 1188546"/>
                  <a:gd name="connsiteX11" fmla="*/ 364975 w 875313"/>
                  <a:gd name="connsiteY11" fmla="*/ 703775 h 1188546"/>
                  <a:gd name="connsiteX12" fmla="*/ 403586 w 875313"/>
                  <a:gd name="connsiteY12" fmla="*/ 717289 h 1188546"/>
                  <a:gd name="connsiteX13" fmla="*/ 409377 w 875313"/>
                  <a:gd name="connsiteY13" fmla="*/ 702488 h 1188546"/>
                  <a:gd name="connsiteX14" fmla="*/ 426752 w 875313"/>
                  <a:gd name="connsiteY14" fmla="*/ 680609 h 1188546"/>
                  <a:gd name="connsiteX15" fmla="*/ 434474 w 875313"/>
                  <a:gd name="connsiteY15" fmla="*/ 670313 h 1188546"/>
                  <a:gd name="connsiteX16" fmla="*/ 354678 w 875313"/>
                  <a:gd name="connsiteY16" fmla="*/ 644572 h 1188546"/>
                  <a:gd name="connsiteX17" fmla="*/ 200234 w 875313"/>
                  <a:gd name="connsiteY17" fmla="*/ 579577 h 1188546"/>
                  <a:gd name="connsiteX18" fmla="*/ 89549 w 875313"/>
                  <a:gd name="connsiteY18" fmla="*/ 359494 h 1188546"/>
                  <a:gd name="connsiteX19" fmla="*/ 83114 w 875313"/>
                  <a:gd name="connsiteY19" fmla="*/ 366573 h 1188546"/>
                  <a:gd name="connsiteX20" fmla="*/ 88906 w 875313"/>
                  <a:gd name="connsiteY20" fmla="*/ 373008 h 1188546"/>
                  <a:gd name="connsiteX21" fmla="*/ 94054 w 875313"/>
                  <a:gd name="connsiteY21" fmla="*/ 407758 h 1188546"/>
                  <a:gd name="connsiteX22" fmla="*/ 106281 w 875313"/>
                  <a:gd name="connsiteY22" fmla="*/ 493345 h 1188546"/>
                  <a:gd name="connsiteX23" fmla="*/ 119151 w 875313"/>
                  <a:gd name="connsiteY23" fmla="*/ 540966 h 1188546"/>
                  <a:gd name="connsiteX24" fmla="*/ 105637 w 875313"/>
                  <a:gd name="connsiteY24" fmla="*/ 555767 h 1188546"/>
                  <a:gd name="connsiteX25" fmla="*/ 1388 w 875313"/>
                  <a:gd name="connsiteY25" fmla="*/ 595665 h 1188546"/>
                  <a:gd name="connsiteX26" fmla="*/ 744 w 875313"/>
                  <a:gd name="connsiteY26" fmla="*/ 568637 h 1188546"/>
                  <a:gd name="connsiteX27" fmla="*/ 7179 w 875313"/>
                  <a:gd name="connsiteY27" fmla="*/ 369147 h 1188546"/>
                  <a:gd name="connsiteX28" fmla="*/ 23911 w 875313"/>
                  <a:gd name="connsiteY28" fmla="*/ 169656 h 1188546"/>
                  <a:gd name="connsiteX29" fmla="*/ 75392 w 875313"/>
                  <a:gd name="connsiteY29" fmla="*/ 119462 h 1188546"/>
                  <a:gd name="connsiteX30" fmla="*/ 106924 w 875313"/>
                  <a:gd name="connsiteY30" fmla="*/ 165795 h 1188546"/>
                  <a:gd name="connsiteX31" fmla="*/ 116577 w 875313"/>
                  <a:gd name="connsiteY31" fmla="*/ 215990 h 1188546"/>
                  <a:gd name="connsiteX32" fmla="*/ 148109 w 875313"/>
                  <a:gd name="connsiteY32" fmla="*/ 335040 h 1188546"/>
                  <a:gd name="connsiteX33" fmla="*/ 213748 w 875313"/>
                  <a:gd name="connsiteY33" fmla="*/ 575716 h 1188546"/>
                  <a:gd name="connsiteX34" fmla="*/ 229192 w 875313"/>
                  <a:gd name="connsiteY34" fmla="*/ 564776 h 1188546"/>
                  <a:gd name="connsiteX35" fmla="*/ 263299 w 875313"/>
                  <a:gd name="connsiteY35" fmla="*/ 542253 h 1188546"/>
                  <a:gd name="connsiteX36" fmla="*/ 348887 w 875313"/>
                  <a:gd name="connsiteY36" fmla="*/ 566706 h 1188546"/>
                  <a:gd name="connsiteX37" fmla="*/ 415169 w 875313"/>
                  <a:gd name="connsiteY37" fmla="*/ 601456 h 1188546"/>
                  <a:gd name="connsiteX38" fmla="*/ 417099 w 875313"/>
                  <a:gd name="connsiteY38" fmla="*/ 574429 h 1188546"/>
                  <a:gd name="connsiteX39" fmla="*/ 414525 w 875313"/>
                  <a:gd name="connsiteY39" fmla="*/ 476614 h 1188546"/>
                  <a:gd name="connsiteX40" fmla="*/ 406803 w 875313"/>
                  <a:gd name="connsiteY40" fmla="*/ 354346 h 1188546"/>
                  <a:gd name="connsiteX41" fmla="*/ 390072 w 875313"/>
                  <a:gd name="connsiteY41" fmla="*/ 187675 h 1188546"/>
                  <a:gd name="connsiteX42" fmla="*/ 439622 w 875313"/>
                  <a:gd name="connsiteY42" fmla="*/ 86643 h 1188546"/>
                  <a:gd name="connsiteX43" fmla="*/ 482738 w 875313"/>
                  <a:gd name="connsiteY43" fmla="*/ 125897 h 1188546"/>
                  <a:gd name="connsiteX44" fmla="*/ 475659 w 875313"/>
                  <a:gd name="connsiteY44" fmla="*/ 291925 h 1188546"/>
                  <a:gd name="connsiteX45" fmla="*/ 472442 w 875313"/>
                  <a:gd name="connsiteY45" fmla="*/ 434785 h 1188546"/>
                  <a:gd name="connsiteX46" fmla="*/ 495608 w 875313"/>
                  <a:gd name="connsiteY46" fmla="*/ 434785 h 1188546"/>
                  <a:gd name="connsiteX47" fmla="*/ 519419 w 875313"/>
                  <a:gd name="connsiteY47" fmla="*/ 434785 h 1188546"/>
                  <a:gd name="connsiteX48" fmla="*/ 514914 w 875313"/>
                  <a:gd name="connsiteY48" fmla="*/ 410975 h 1188546"/>
                  <a:gd name="connsiteX49" fmla="*/ 498826 w 875313"/>
                  <a:gd name="connsiteY49" fmla="*/ 362068 h 1188546"/>
                  <a:gd name="connsiteX50" fmla="*/ 495608 w 875313"/>
                  <a:gd name="connsiteY50" fmla="*/ 319596 h 1188546"/>
                  <a:gd name="connsiteX51" fmla="*/ 531645 w 875313"/>
                  <a:gd name="connsiteY51" fmla="*/ 277767 h 1188546"/>
                  <a:gd name="connsiteX52" fmla="*/ 590205 w 875313"/>
                  <a:gd name="connsiteY52" fmla="*/ 255888 h 1188546"/>
                  <a:gd name="connsiteX53" fmla="*/ 631390 w 875313"/>
                  <a:gd name="connsiteY53" fmla="*/ 195397 h 1188546"/>
                  <a:gd name="connsiteX54" fmla="*/ 632034 w 875313"/>
                  <a:gd name="connsiteY54" fmla="*/ 152925 h 1188546"/>
                  <a:gd name="connsiteX55" fmla="*/ 507192 w 875313"/>
                  <a:gd name="connsiteY55" fmla="*/ 170300 h 1188546"/>
                  <a:gd name="connsiteX56" fmla="*/ 538081 w 875313"/>
                  <a:gd name="connsiteY56" fmla="*/ 111740 h 1188546"/>
                  <a:gd name="connsiteX57" fmla="*/ 572187 w 875313"/>
                  <a:gd name="connsiteY57" fmla="*/ 71842 h 1188546"/>
                  <a:gd name="connsiteX58" fmla="*/ 651339 w 875313"/>
                  <a:gd name="connsiteY58" fmla="*/ 6847 h 1188546"/>
                  <a:gd name="connsiteX59" fmla="*/ 716335 w 875313"/>
                  <a:gd name="connsiteY59" fmla="*/ 23578 h 1188546"/>
                  <a:gd name="connsiteX60" fmla="*/ 726631 w 875313"/>
                  <a:gd name="connsiteY60" fmla="*/ 42240 h 1188546"/>
                  <a:gd name="connsiteX61" fmla="*/ 720839 w 875313"/>
                  <a:gd name="connsiteY61" fmla="*/ 222425 h 1188546"/>
                  <a:gd name="connsiteX62" fmla="*/ 715691 w 875313"/>
                  <a:gd name="connsiteY62" fmla="*/ 278411 h 1188546"/>
                  <a:gd name="connsiteX63" fmla="*/ 711187 w 875313"/>
                  <a:gd name="connsiteY63" fmla="*/ 302221 h 1188546"/>
                  <a:gd name="connsiteX64" fmla="*/ 706682 w 875313"/>
                  <a:gd name="connsiteY64" fmla="*/ 340188 h 1188546"/>
                  <a:gd name="connsiteX65" fmla="*/ 706682 w 875313"/>
                  <a:gd name="connsiteY65" fmla="*/ 576359 h 1188546"/>
                  <a:gd name="connsiteX66" fmla="*/ 691881 w 875313"/>
                  <a:gd name="connsiteY66" fmla="*/ 606604 h 1188546"/>
                  <a:gd name="connsiteX67" fmla="*/ 505261 w 875313"/>
                  <a:gd name="connsiteY67" fmla="*/ 591803 h 1188546"/>
                  <a:gd name="connsiteX68" fmla="*/ 478233 w 875313"/>
                  <a:gd name="connsiteY68" fmla="*/ 575072 h 1188546"/>
                  <a:gd name="connsiteX69" fmla="*/ 463433 w 875313"/>
                  <a:gd name="connsiteY69" fmla="*/ 593734 h 1188546"/>
                  <a:gd name="connsiteX70" fmla="*/ 449919 w 875313"/>
                  <a:gd name="connsiteY70" fmla="*/ 618188 h 1188546"/>
                  <a:gd name="connsiteX71" fmla="*/ 599858 w 875313"/>
                  <a:gd name="connsiteY71" fmla="*/ 690905 h 1188546"/>
                  <a:gd name="connsiteX72" fmla="*/ 798705 w 875313"/>
                  <a:gd name="connsiteY72" fmla="*/ 705062 h 1188546"/>
                  <a:gd name="connsiteX73" fmla="*/ 873996 w 875313"/>
                  <a:gd name="connsiteY73" fmla="*/ 702488 h 1188546"/>
                  <a:gd name="connsiteX74" fmla="*/ 845682 w 875313"/>
                  <a:gd name="connsiteY74" fmla="*/ 761048 h 1188546"/>
                  <a:gd name="connsiteX75" fmla="*/ 557386 w 875313"/>
                  <a:gd name="connsiteY75" fmla="*/ 705706 h 1188546"/>
                  <a:gd name="connsiteX76" fmla="*/ 494321 w 875313"/>
                  <a:gd name="connsiteY76" fmla="*/ 688974 h 1188546"/>
                  <a:gd name="connsiteX77" fmla="*/ 495608 w 875313"/>
                  <a:gd name="connsiteY77" fmla="*/ 720507 h 1188546"/>
                  <a:gd name="connsiteX78" fmla="*/ 500113 w 875313"/>
                  <a:gd name="connsiteY78" fmla="*/ 749465 h 1188546"/>
                  <a:gd name="connsiteX79" fmla="*/ 536793 w 875313"/>
                  <a:gd name="connsiteY79" fmla="*/ 756544 h 1188546"/>
                  <a:gd name="connsiteX80" fmla="*/ 604363 w 875313"/>
                  <a:gd name="connsiteY80" fmla="*/ 778423 h 1188546"/>
                  <a:gd name="connsiteX81" fmla="*/ 608224 w 875313"/>
                  <a:gd name="connsiteY81" fmla="*/ 804164 h 1188546"/>
                  <a:gd name="connsiteX82" fmla="*/ 523280 w 875313"/>
                  <a:gd name="connsiteY82" fmla="*/ 828618 h 1188546"/>
                  <a:gd name="connsiteX83" fmla="*/ 494965 w 875313"/>
                  <a:gd name="connsiteY83" fmla="*/ 830548 h 1188546"/>
                  <a:gd name="connsiteX84" fmla="*/ 545803 w 875313"/>
                  <a:gd name="connsiteY84" fmla="*/ 874951 h 1188546"/>
                  <a:gd name="connsiteX85" fmla="*/ 634608 w 875313"/>
                  <a:gd name="connsiteY85" fmla="*/ 944451 h 1188546"/>
                  <a:gd name="connsiteX86" fmla="*/ 542585 w 875313"/>
                  <a:gd name="connsiteY86" fmla="*/ 953460 h 1188546"/>
                  <a:gd name="connsiteX87" fmla="*/ 502687 w 875313"/>
                  <a:gd name="connsiteY87" fmla="*/ 949599 h 1188546"/>
                  <a:gd name="connsiteX88" fmla="*/ 512983 w 875313"/>
                  <a:gd name="connsiteY88" fmla="*/ 996575 h 1188546"/>
                  <a:gd name="connsiteX89" fmla="*/ 529715 w 875313"/>
                  <a:gd name="connsiteY89" fmla="*/ 1078302 h 1188546"/>
                  <a:gd name="connsiteX90" fmla="*/ 521349 w 875313"/>
                  <a:gd name="connsiteY90" fmla="*/ 1147802 h 1188546"/>
                  <a:gd name="connsiteX91" fmla="*/ 436405 w 875313"/>
                  <a:gd name="connsiteY91" fmla="*/ 1187700 h 1188546"/>
                  <a:gd name="connsiteX92" fmla="*/ 425465 w 875313"/>
                  <a:gd name="connsiteY92" fmla="*/ 1179978 h 1188546"/>
                  <a:gd name="connsiteX93" fmla="*/ 586988 w 875313"/>
                  <a:gd name="connsiteY93" fmla="*/ 515868 h 1188546"/>
                  <a:gd name="connsiteX94" fmla="*/ 582483 w 875313"/>
                  <a:gd name="connsiteY94" fmla="*/ 480475 h 1188546"/>
                  <a:gd name="connsiteX95" fmla="*/ 496252 w 875313"/>
                  <a:gd name="connsiteY95" fmla="*/ 474040 h 1188546"/>
                  <a:gd name="connsiteX96" fmla="*/ 476946 w 875313"/>
                  <a:gd name="connsiteY96" fmla="*/ 462457 h 1188546"/>
                  <a:gd name="connsiteX97" fmla="*/ 478233 w 875313"/>
                  <a:gd name="connsiteY97" fmla="*/ 492058 h 1188546"/>
                  <a:gd name="connsiteX98" fmla="*/ 513627 w 875313"/>
                  <a:gd name="connsiteY98" fmla="*/ 537748 h 1188546"/>
                  <a:gd name="connsiteX99" fmla="*/ 557386 w 875313"/>
                  <a:gd name="connsiteY99" fmla="*/ 547401 h 1188546"/>
                  <a:gd name="connsiteX100" fmla="*/ 577335 w 875313"/>
                  <a:gd name="connsiteY100" fmla="*/ 557054 h 1188546"/>
                  <a:gd name="connsiteX101" fmla="*/ 586988 w 875313"/>
                  <a:gd name="connsiteY101" fmla="*/ 515868 h 1188546"/>
                  <a:gd name="connsiteX102" fmla="*/ 605006 w 875313"/>
                  <a:gd name="connsiteY102" fmla="*/ 420628 h 1188546"/>
                  <a:gd name="connsiteX103" fmla="*/ 611441 w 875313"/>
                  <a:gd name="connsiteY103" fmla="*/ 371721 h 1188546"/>
                  <a:gd name="connsiteX104" fmla="*/ 600502 w 875313"/>
                  <a:gd name="connsiteY104" fmla="*/ 335040 h 1188546"/>
                  <a:gd name="connsiteX105" fmla="*/ 540011 w 875313"/>
                  <a:gd name="connsiteY105" fmla="*/ 344050 h 1188546"/>
                  <a:gd name="connsiteX106" fmla="*/ 561247 w 875313"/>
                  <a:gd name="connsiteY106" fmla="*/ 395531 h 1188546"/>
                  <a:gd name="connsiteX107" fmla="*/ 605006 w 875313"/>
                  <a:gd name="connsiteY107" fmla="*/ 420628 h 1188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875313" h="1188546">
                    <a:moveTo>
                      <a:pt x="425465" y="1179978"/>
                    </a:moveTo>
                    <a:cubicBezTo>
                      <a:pt x="420317" y="1161959"/>
                      <a:pt x="407447" y="1008159"/>
                      <a:pt x="407447" y="962469"/>
                    </a:cubicBezTo>
                    <a:cubicBezTo>
                      <a:pt x="408090" y="909057"/>
                      <a:pt x="404873" y="901335"/>
                      <a:pt x="374627" y="892326"/>
                    </a:cubicBezTo>
                    <a:cubicBezTo>
                      <a:pt x="339877" y="881386"/>
                      <a:pt x="287109" y="861437"/>
                      <a:pt x="283891" y="858219"/>
                    </a:cubicBezTo>
                    <a:cubicBezTo>
                      <a:pt x="281961" y="856289"/>
                      <a:pt x="296118" y="842775"/>
                      <a:pt x="314780" y="827974"/>
                    </a:cubicBezTo>
                    <a:lnTo>
                      <a:pt x="349530" y="801590"/>
                    </a:lnTo>
                    <a:lnTo>
                      <a:pt x="373984" y="811886"/>
                    </a:lnTo>
                    <a:cubicBezTo>
                      <a:pt x="400368" y="822826"/>
                      <a:pt x="411951" y="817678"/>
                      <a:pt x="408090" y="797729"/>
                    </a:cubicBezTo>
                    <a:cubicBezTo>
                      <a:pt x="406803" y="789363"/>
                      <a:pt x="388785" y="779067"/>
                      <a:pt x="347600" y="764266"/>
                    </a:cubicBezTo>
                    <a:cubicBezTo>
                      <a:pt x="283248" y="740456"/>
                      <a:pt x="279387" y="734021"/>
                      <a:pt x="310276" y="704419"/>
                    </a:cubicBezTo>
                    <a:lnTo>
                      <a:pt x="325720" y="689618"/>
                    </a:lnTo>
                    <a:lnTo>
                      <a:pt x="364975" y="703775"/>
                    </a:lnTo>
                    <a:lnTo>
                      <a:pt x="403586" y="717289"/>
                    </a:lnTo>
                    <a:lnTo>
                      <a:pt x="409377" y="702488"/>
                    </a:lnTo>
                    <a:cubicBezTo>
                      <a:pt x="412595" y="693479"/>
                      <a:pt x="420317" y="683826"/>
                      <a:pt x="426752" y="680609"/>
                    </a:cubicBezTo>
                    <a:cubicBezTo>
                      <a:pt x="433187" y="676748"/>
                      <a:pt x="436405" y="672243"/>
                      <a:pt x="434474" y="670313"/>
                    </a:cubicBezTo>
                    <a:cubicBezTo>
                      <a:pt x="432544" y="668382"/>
                      <a:pt x="396507" y="656799"/>
                      <a:pt x="354678" y="644572"/>
                    </a:cubicBezTo>
                    <a:cubicBezTo>
                      <a:pt x="198304" y="598239"/>
                      <a:pt x="204739" y="600813"/>
                      <a:pt x="200234" y="579577"/>
                    </a:cubicBezTo>
                    <a:cubicBezTo>
                      <a:pt x="195730" y="555767"/>
                      <a:pt x="98559" y="362068"/>
                      <a:pt x="89549" y="359494"/>
                    </a:cubicBezTo>
                    <a:cubicBezTo>
                      <a:pt x="86332" y="358207"/>
                      <a:pt x="83114" y="361424"/>
                      <a:pt x="83114" y="366573"/>
                    </a:cubicBezTo>
                    <a:cubicBezTo>
                      <a:pt x="83114" y="371721"/>
                      <a:pt x="85688" y="374938"/>
                      <a:pt x="88906" y="373008"/>
                    </a:cubicBezTo>
                    <a:cubicBezTo>
                      <a:pt x="91480" y="371077"/>
                      <a:pt x="94054" y="386522"/>
                      <a:pt x="94054" y="407758"/>
                    </a:cubicBezTo>
                    <a:cubicBezTo>
                      <a:pt x="94054" y="428350"/>
                      <a:pt x="99846" y="466961"/>
                      <a:pt x="106281" y="493345"/>
                    </a:cubicBezTo>
                    <a:lnTo>
                      <a:pt x="119151" y="540966"/>
                    </a:lnTo>
                    <a:lnTo>
                      <a:pt x="105637" y="555767"/>
                    </a:lnTo>
                    <a:cubicBezTo>
                      <a:pt x="94697" y="567350"/>
                      <a:pt x="20693" y="595665"/>
                      <a:pt x="1388" y="595665"/>
                    </a:cubicBezTo>
                    <a:cubicBezTo>
                      <a:pt x="-1187" y="595665"/>
                      <a:pt x="-1187" y="583438"/>
                      <a:pt x="744" y="568637"/>
                    </a:cubicBezTo>
                    <a:cubicBezTo>
                      <a:pt x="2675" y="553192"/>
                      <a:pt x="5892" y="463744"/>
                      <a:pt x="7179" y="369147"/>
                    </a:cubicBezTo>
                    <a:cubicBezTo>
                      <a:pt x="9753" y="208911"/>
                      <a:pt x="11040" y="195397"/>
                      <a:pt x="23911" y="169656"/>
                    </a:cubicBezTo>
                    <a:cubicBezTo>
                      <a:pt x="38712" y="139411"/>
                      <a:pt x="59304" y="120106"/>
                      <a:pt x="75392" y="119462"/>
                    </a:cubicBezTo>
                    <a:cubicBezTo>
                      <a:pt x="88906" y="119462"/>
                      <a:pt x="106924" y="146490"/>
                      <a:pt x="106924" y="165795"/>
                    </a:cubicBezTo>
                    <a:cubicBezTo>
                      <a:pt x="106924" y="174161"/>
                      <a:pt x="111429" y="196684"/>
                      <a:pt x="116577" y="215990"/>
                    </a:cubicBezTo>
                    <a:cubicBezTo>
                      <a:pt x="121725" y="235295"/>
                      <a:pt x="136526" y="289351"/>
                      <a:pt x="148109" y="335040"/>
                    </a:cubicBezTo>
                    <a:cubicBezTo>
                      <a:pt x="200234" y="530026"/>
                      <a:pt x="211818" y="573141"/>
                      <a:pt x="213748" y="575716"/>
                    </a:cubicBezTo>
                    <a:cubicBezTo>
                      <a:pt x="214392" y="576359"/>
                      <a:pt x="221470" y="571854"/>
                      <a:pt x="229192" y="564776"/>
                    </a:cubicBezTo>
                    <a:cubicBezTo>
                      <a:pt x="236915" y="557697"/>
                      <a:pt x="252359" y="547401"/>
                      <a:pt x="263299" y="542253"/>
                    </a:cubicBezTo>
                    <a:cubicBezTo>
                      <a:pt x="282604" y="532600"/>
                      <a:pt x="285178" y="533243"/>
                      <a:pt x="348887" y="566706"/>
                    </a:cubicBezTo>
                    <a:lnTo>
                      <a:pt x="415169" y="601456"/>
                    </a:lnTo>
                    <a:lnTo>
                      <a:pt x="417099" y="574429"/>
                    </a:lnTo>
                    <a:cubicBezTo>
                      <a:pt x="418386" y="559628"/>
                      <a:pt x="417099" y="515868"/>
                      <a:pt x="414525" y="476614"/>
                    </a:cubicBezTo>
                    <a:cubicBezTo>
                      <a:pt x="411951" y="438003"/>
                      <a:pt x="408090" y="382661"/>
                      <a:pt x="406803" y="354346"/>
                    </a:cubicBezTo>
                    <a:cubicBezTo>
                      <a:pt x="401011" y="263610"/>
                      <a:pt x="395220" y="199902"/>
                      <a:pt x="390072" y="187675"/>
                    </a:cubicBezTo>
                    <a:cubicBezTo>
                      <a:pt x="381706" y="164508"/>
                      <a:pt x="419030" y="87930"/>
                      <a:pt x="439622" y="86643"/>
                    </a:cubicBezTo>
                    <a:cubicBezTo>
                      <a:pt x="478877" y="84069"/>
                      <a:pt x="488530" y="93078"/>
                      <a:pt x="482738" y="125897"/>
                    </a:cubicBezTo>
                    <a:cubicBezTo>
                      <a:pt x="480808" y="138124"/>
                      <a:pt x="477590" y="212772"/>
                      <a:pt x="475659" y="291925"/>
                    </a:cubicBezTo>
                    <a:lnTo>
                      <a:pt x="472442" y="434785"/>
                    </a:lnTo>
                    <a:lnTo>
                      <a:pt x="495608" y="434785"/>
                    </a:lnTo>
                    <a:lnTo>
                      <a:pt x="519419" y="434785"/>
                    </a:lnTo>
                    <a:lnTo>
                      <a:pt x="514914" y="410975"/>
                    </a:lnTo>
                    <a:cubicBezTo>
                      <a:pt x="512983" y="397461"/>
                      <a:pt x="505261" y="375582"/>
                      <a:pt x="498826" y="362068"/>
                    </a:cubicBezTo>
                    <a:cubicBezTo>
                      <a:pt x="487886" y="340188"/>
                      <a:pt x="487243" y="335684"/>
                      <a:pt x="495608" y="319596"/>
                    </a:cubicBezTo>
                    <a:cubicBezTo>
                      <a:pt x="500757" y="309943"/>
                      <a:pt x="516844" y="291281"/>
                      <a:pt x="531645" y="277767"/>
                    </a:cubicBezTo>
                    <a:cubicBezTo>
                      <a:pt x="556743" y="255244"/>
                      <a:pt x="561247" y="253314"/>
                      <a:pt x="590205" y="255888"/>
                    </a:cubicBezTo>
                    <a:cubicBezTo>
                      <a:pt x="626242" y="257818"/>
                      <a:pt x="624312" y="261036"/>
                      <a:pt x="631390" y="195397"/>
                    </a:cubicBezTo>
                    <a:cubicBezTo>
                      <a:pt x="633965" y="174805"/>
                      <a:pt x="633965" y="155499"/>
                      <a:pt x="632034" y="152925"/>
                    </a:cubicBezTo>
                    <a:cubicBezTo>
                      <a:pt x="628173" y="145846"/>
                      <a:pt x="525854" y="160647"/>
                      <a:pt x="507192" y="170300"/>
                    </a:cubicBezTo>
                    <a:cubicBezTo>
                      <a:pt x="482738" y="183170"/>
                      <a:pt x="499470" y="150994"/>
                      <a:pt x="538081" y="111740"/>
                    </a:cubicBezTo>
                    <a:cubicBezTo>
                      <a:pt x="558030" y="91147"/>
                      <a:pt x="573474" y="73772"/>
                      <a:pt x="572187" y="71842"/>
                    </a:cubicBezTo>
                    <a:cubicBezTo>
                      <a:pt x="567682" y="67337"/>
                      <a:pt x="627529" y="18430"/>
                      <a:pt x="651339" y="6847"/>
                    </a:cubicBezTo>
                    <a:cubicBezTo>
                      <a:pt x="683515" y="-7954"/>
                      <a:pt x="711187" y="-875"/>
                      <a:pt x="716335" y="23578"/>
                    </a:cubicBezTo>
                    <a:cubicBezTo>
                      <a:pt x="718265" y="33874"/>
                      <a:pt x="722770" y="42240"/>
                      <a:pt x="726631" y="42240"/>
                    </a:cubicBezTo>
                    <a:cubicBezTo>
                      <a:pt x="732423" y="42240"/>
                      <a:pt x="729205" y="158073"/>
                      <a:pt x="720839" y="222425"/>
                    </a:cubicBezTo>
                    <a:cubicBezTo>
                      <a:pt x="718909" y="238513"/>
                      <a:pt x="716335" y="263610"/>
                      <a:pt x="715691" y="278411"/>
                    </a:cubicBezTo>
                    <a:cubicBezTo>
                      <a:pt x="715691" y="292568"/>
                      <a:pt x="713117" y="303508"/>
                      <a:pt x="711187" y="302221"/>
                    </a:cubicBezTo>
                    <a:cubicBezTo>
                      <a:pt x="709256" y="300934"/>
                      <a:pt x="707325" y="318309"/>
                      <a:pt x="706682" y="340188"/>
                    </a:cubicBezTo>
                    <a:cubicBezTo>
                      <a:pt x="705395" y="426420"/>
                      <a:pt x="705395" y="555123"/>
                      <a:pt x="706682" y="576359"/>
                    </a:cubicBezTo>
                    <a:cubicBezTo>
                      <a:pt x="708612" y="595021"/>
                      <a:pt x="706038" y="600169"/>
                      <a:pt x="691881" y="606604"/>
                    </a:cubicBezTo>
                    <a:cubicBezTo>
                      <a:pt x="645548" y="629127"/>
                      <a:pt x="552238" y="622049"/>
                      <a:pt x="505261" y="591803"/>
                    </a:cubicBezTo>
                    <a:lnTo>
                      <a:pt x="478233" y="575072"/>
                    </a:lnTo>
                    <a:lnTo>
                      <a:pt x="463433" y="593734"/>
                    </a:lnTo>
                    <a:cubicBezTo>
                      <a:pt x="455067" y="603387"/>
                      <a:pt x="449275" y="614970"/>
                      <a:pt x="449919" y="618188"/>
                    </a:cubicBezTo>
                    <a:cubicBezTo>
                      <a:pt x="452493" y="627197"/>
                      <a:pt x="547090" y="673530"/>
                      <a:pt x="599858" y="690905"/>
                    </a:cubicBezTo>
                    <a:cubicBezTo>
                      <a:pt x="656488" y="710211"/>
                      <a:pt x="745936" y="716002"/>
                      <a:pt x="798705" y="705062"/>
                    </a:cubicBezTo>
                    <a:cubicBezTo>
                      <a:pt x="834742" y="696697"/>
                      <a:pt x="863056" y="696053"/>
                      <a:pt x="873996" y="702488"/>
                    </a:cubicBezTo>
                    <a:cubicBezTo>
                      <a:pt x="878501" y="705062"/>
                      <a:pt x="859839" y="744317"/>
                      <a:pt x="845682" y="761048"/>
                    </a:cubicBezTo>
                    <a:cubicBezTo>
                      <a:pt x="831524" y="778423"/>
                      <a:pt x="719552" y="757187"/>
                      <a:pt x="557386" y="705706"/>
                    </a:cubicBezTo>
                    <a:cubicBezTo>
                      <a:pt x="523923" y="694766"/>
                      <a:pt x="495608" y="687687"/>
                      <a:pt x="494321" y="688974"/>
                    </a:cubicBezTo>
                    <a:cubicBezTo>
                      <a:pt x="492391" y="690262"/>
                      <a:pt x="493678" y="704419"/>
                      <a:pt x="495608" y="720507"/>
                    </a:cubicBezTo>
                    <a:lnTo>
                      <a:pt x="500113" y="749465"/>
                    </a:lnTo>
                    <a:lnTo>
                      <a:pt x="536793" y="756544"/>
                    </a:lnTo>
                    <a:cubicBezTo>
                      <a:pt x="584414" y="766197"/>
                      <a:pt x="590205" y="768127"/>
                      <a:pt x="604363" y="778423"/>
                    </a:cubicBezTo>
                    <a:cubicBezTo>
                      <a:pt x="614015" y="786146"/>
                      <a:pt x="614659" y="790007"/>
                      <a:pt x="608224" y="804164"/>
                    </a:cubicBezTo>
                    <a:cubicBezTo>
                      <a:pt x="597928" y="826044"/>
                      <a:pt x="558030" y="838270"/>
                      <a:pt x="523280" y="828618"/>
                    </a:cubicBezTo>
                    <a:cubicBezTo>
                      <a:pt x="503974" y="824113"/>
                      <a:pt x="497539" y="824113"/>
                      <a:pt x="494965" y="830548"/>
                    </a:cubicBezTo>
                    <a:cubicBezTo>
                      <a:pt x="488530" y="848567"/>
                      <a:pt x="505905" y="864011"/>
                      <a:pt x="545803" y="874951"/>
                    </a:cubicBezTo>
                    <a:cubicBezTo>
                      <a:pt x="622381" y="896830"/>
                      <a:pt x="633965" y="906483"/>
                      <a:pt x="634608" y="944451"/>
                    </a:cubicBezTo>
                    <a:cubicBezTo>
                      <a:pt x="634608" y="961182"/>
                      <a:pt x="585701" y="966330"/>
                      <a:pt x="542585" y="953460"/>
                    </a:cubicBezTo>
                    <a:cubicBezTo>
                      <a:pt x="500757" y="941233"/>
                      <a:pt x="497539" y="941233"/>
                      <a:pt x="502687" y="949599"/>
                    </a:cubicBezTo>
                    <a:cubicBezTo>
                      <a:pt x="505261" y="953460"/>
                      <a:pt x="509766" y="974696"/>
                      <a:pt x="512983" y="996575"/>
                    </a:cubicBezTo>
                    <a:cubicBezTo>
                      <a:pt x="523280" y="1058353"/>
                      <a:pt x="523923" y="1060927"/>
                      <a:pt x="529715" y="1078302"/>
                    </a:cubicBezTo>
                    <a:cubicBezTo>
                      <a:pt x="539368" y="1104043"/>
                      <a:pt x="534863" y="1136862"/>
                      <a:pt x="521349" y="1147802"/>
                    </a:cubicBezTo>
                    <a:cubicBezTo>
                      <a:pt x="505261" y="1160029"/>
                      <a:pt x="446701" y="1187700"/>
                      <a:pt x="436405" y="1187700"/>
                    </a:cubicBezTo>
                    <a:cubicBezTo>
                      <a:pt x="431900" y="1187700"/>
                      <a:pt x="427396" y="1183839"/>
                      <a:pt x="425465" y="1179978"/>
                    </a:cubicBezTo>
                    <a:close/>
                    <a:moveTo>
                      <a:pt x="586988" y="515868"/>
                    </a:moveTo>
                    <a:cubicBezTo>
                      <a:pt x="592779" y="477257"/>
                      <a:pt x="592779" y="474683"/>
                      <a:pt x="582483" y="480475"/>
                    </a:cubicBezTo>
                    <a:cubicBezTo>
                      <a:pt x="563821" y="490128"/>
                      <a:pt x="516844" y="486910"/>
                      <a:pt x="496252" y="474040"/>
                    </a:cubicBezTo>
                    <a:lnTo>
                      <a:pt x="476946" y="462457"/>
                    </a:lnTo>
                    <a:lnTo>
                      <a:pt x="478233" y="492058"/>
                    </a:lnTo>
                    <a:cubicBezTo>
                      <a:pt x="480808" y="535174"/>
                      <a:pt x="482738" y="537748"/>
                      <a:pt x="513627" y="537748"/>
                    </a:cubicBezTo>
                    <a:cubicBezTo>
                      <a:pt x="529071" y="538392"/>
                      <a:pt x="548377" y="542253"/>
                      <a:pt x="557386" y="547401"/>
                    </a:cubicBezTo>
                    <a:cubicBezTo>
                      <a:pt x="566395" y="552549"/>
                      <a:pt x="575404" y="556410"/>
                      <a:pt x="577335" y="557054"/>
                    </a:cubicBezTo>
                    <a:cubicBezTo>
                      <a:pt x="579266" y="557054"/>
                      <a:pt x="583770" y="538392"/>
                      <a:pt x="586988" y="515868"/>
                    </a:cubicBezTo>
                    <a:close/>
                    <a:moveTo>
                      <a:pt x="605006" y="420628"/>
                    </a:moveTo>
                    <a:cubicBezTo>
                      <a:pt x="606937" y="416123"/>
                      <a:pt x="609511" y="394244"/>
                      <a:pt x="611441" y="371721"/>
                    </a:cubicBezTo>
                    <a:cubicBezTo>
                      <a:pt x="615303" y="332466"/>
                      <a:pt x="614659" y="331823"/>
                      <a:pt x="600502" y="335040"/>
                    </a:cubicBezTo>
                    <a:cubicBezTo>
                      <a:pt x="586344" y="338901"/>
                      <a:pt x="555455" y="343406"/>
                      <a:pt x="540011" y="344050"/>
                    </a:cubicBezTo>
                    <a:cubicBezTo>
                      <a:pt x="523923" y="345337"/>
                      <a:pt x="531645" y="363355"/>
                      <a:pt x="561247" y="395531"/>
                    </a:cubicBezTo>
                    <a:cubicBezTo>
                      <a:pt x="592136" y="428994"/>
                      <a:pt x="601145" y="434142"/>
                      <a:pt x="605006" y="420628"/>
                    </a:cubicBezTo>
                    <a:close/>
                  </a:path>
                </a:pathLst>
              </a:custGeom>
              <a:grpFill/>
              <a:ln w="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593008F4-548E-2352-6DD7-6F7DC835F503}"/>
                  </a:ext>
                </a:extLst>
              </p:cNvPr>
              <p:cNvSpPr/>
              <p:nvPr/>
            </p:nvSpPr>
            <p:spPr>
              <a:xfrm flipV="1">
                <a:off x="4121462" y="3208197"/>
                <a:ext cx="211900" cy="106529"/>
              </a:xfrm>
              <a:custGeom>
                <a:avLst/>
                <a:gdLst>
                  <a:gd name="connsiteX0" fmla="*/ 14680 w 211900"/>
                  <a:gd name="connsiteY0" fmla="*/ 102189 h 106529"/>
                  <a:gd name="connsiteX1" fmla="*/ -121 w 211900"/>
                  <a:gd name="connsiteY1" fmla="*/ 93823 h 106529"/>
                  <a:gd name="connsiteX2" fmla="*/ 73240 w 211900"/>
                  <a:gd name="connsiteY2" fmla="*/ 42986 h 106529"/>
                  <a:gd name="connsiteX3" fmla="*/ 120217 w 211900"/>
                  <a:gd name="connsiteY3" fmla="*/ 16601 h 106529"/>
                  <a:gd name="connsiteX4" fmla="*/ 202587 w 211900"/>
                  <a:gd name="connsiteY4" fmla="*/ 5662 h 106529"/>
                  <a:gd name="connsiteX5" fmla="*/ 200656 w 211900"/>
                  <a:gd name="connsiteY5" fmla="*/ 59074 h 106529"/>
                  <a:gd name="connsiteX6" fmla="*/ 178777 w 211900"/>
                  <a:gd name="connsiteY6" fmla="*/ 88675 h 106529"/>
                  <a:gd name="connsiteX7" fmla="*/ 98337 w 211900"/>
                  <a:gd name="connsiteY7" fmla="*/ 105407 h 106529"/>
                  <a:gd name="connsiteX8" fmla="*/ 14680 w 211900"/>
                  <a:gd name="connsiteY8" fmla="*/ 102189 h 106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1900" h="106529">
                    <a:moveTo>
                      <a:pt x="14680" y="102189"/>
                    </a:moveTo>
                    <a:cubicBezTo>
                      <a:pt x="6314" y="100902"/>
                      <a:pt x="-121" y="97041"/>
                      <a:pt x="-121" y="93823"/>
                    </a:cubicBezTo>
                    <a:cubicBezTo>
                      <a:pt x="-121" y="84814"/>
                      <a:pt x="39134" y="57143"/>
                      <a:pt x="73240" y="42986"/>
                    </a:cubicBezTo>
                    <a:cubicBezTo>
                      <a:pt x="89972" y="35263"/>
                      <a:pt x="111208" y="23680"/>
                      <a:pt x="120217" y="16601"/>
                    </a:cubicBezTo>
                    <a:cubicBezTo>
                      <a:pt x="142096" y="-774"/>
                      <a:pt x="189717" y="-7209"/>
                      <a:pt x="202587" y="5662"/>
                    </a:cubicBezTo>
                    <a:cubicBezTo>
                      <a:pt x="215457" y="19175"/>
                      <a:pt x="214814" y="43629"/>
                      <a:pt x="200656" y="59074"/>
                    </a:cubicBezTo>
                    <a:cubicBezTo>
                      <a:pt x="194865" y="65509"/>
                      <a:pt x="184568" y="79023"/>
                      <a:pt x="178777" y="88675"/>
                    </a:cubicBezTo>
                    <a:cubicBezTo>
                      <a:pt x="167837" y="105407"/>
                      <a:pt x="166550" y="105407"/>
                      <a:pt x="98337" y="105407"/>
                    </a:cubicBezTo>
                    <a:cubicBezTo>
                      <a:pt x="60370" y="105407"/>
                      <a:pt x="22402" y="103476"/>
                      <a:pt x="14680" y="102189"/>
                    </a:cubicBezTo>
                    <a:close/>
                  </a:path>
                </a:pathLst>
              </a:custGeom>
              <a:grpFill/>
              <a:ln w="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图形 14">
              <a:extLst>
                <a:ext uri="{FF2B5EF4-FFF2-40B4-BE49-F238E27FC236}">
                  <a16:creationId xmlns:a16="http://schemas.microsoft.com/office/drawing/2014/main" id="{3BFEA19F-ABAB-D5C9-6CF0-6C182F693D7A}"/>
                </a:ext>
              </a:extLst>
            </p:cNvPr>
            <p:cNvGrpSpPr/>
            <p:nvPr/>
          </p:nvGrpSpPr>
          <p:grpSpPr>
            <a:xfrm>
              <a:off x="5246692" y="3572680"/>
              <a:ext cx="1276618" cy="1388010"/>
              <a:chOff x="5559649" y="2838078"/>
              <a:chExt cx="1088696" cy="118369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58CEF775-D43F-103E-B1DA-C2945F50A5A4}"/>
                  </a:ext>
                </a:extLst>
              </p:cNvPr>
              <p:cNvSpPr/>
              <p:nvPr/>
            </p:nvSpPr>
            <p:spPr>
              <a:xfrm flipV="1">
                <a:off x="6033668" y="2838078"/>
                <a:ext cx="614677" cy="1183693"/>
              </a:xfrm>
              <a:custGeom>
                <a:avLst/>
                <a:gdLst>
                  <a:gd name="connsiteX0" fmla="*/ 364897 w 614677"/>
                  <a:gd name="connsiteY0" fmla="*/ 1178755 h 1183693"/>
                  <a:gd name="connsiteX1" fmla="*/ 154391 w 614677"/>
                  <a:gd name="connsiteY1" fmla="*/ 1106221 h 1183693"/>
                  <a:gd name="connsiteX2" fmla="*/ 88164 w 614677"/>
                  <a:gd name="connsiteY2" fmla="*/ 1061281 h 1183693"/>
                  <a:gd name="connsiteX3" fmla="*/ 121277 w 614677"/>
                  <a:gd name="connsiteY3" fmla="*/ 1026591 h 1183693"/>
                  <a:gd name="connsiteX4" fmla="*/ 132315 w 614677"/>
                  <a:gd name="connsiteY4" fmla="*/ 533043 h 1183693"/>
                  <a:gd name="connsiteX5" fmla="*/ 72396 w 614677"/>
                  <a:gd name="connsiteY5" fmla="*/ 235811 h 1183693"/>
                  <a:gd name="connsiteX6" fmla="*/ 50320 w 614677"/>
                  <a:gd name="connsiteY6" fmla="*/ 160912 h 1183693"/>
                  <a:gd name="connsiteX7" fmla="*/ 37705 w 614677"/>
                  <a:gd name="connsiteY7" fmla="*/ 119126 h 1183693"/>
                  <a:gd name="connsiteX8" fmla="*/ 15630 w 614677"/>
                  <a:gd name="connsiteY8" fmla="*/ 67879 h 1183693"/>
                  <a:gd name="connsiteX9" fmla="*/ -139 w 614677"/>
                  <a:gd name="connsiteY9" fmla="*/ 32400 h 1183693"/>
                  <a:gd name="connsiteX10" fmla="*/ 10899 w 614677"/>
                  <a:gd name="connsiteY10" fmla="*/ 37919 h 1183693"/>
                  <a:gd name="connsiteX11" fmla="*/ 47166 w 614677"/>
                  <a:gd name="connsiteY11" fmla="*/ 59206 h 1183693"/>
                  <a:gd name="connsiteX12" fmla="*/ 140199 w 614677"/>
                  <a:gd name="connsiteY12" fmla="*/ 175892 h 1183693"/>
                  <a:gd name="connsiteX13" fmla="*/ 207214 w 614677"/>
                  <a:gd name="connsiteY13" fmla="*/ 430549 h 1183693"/>
                  <a:gd name="connsiteX14" fmla="*/ 215887 w 614677"/>
                  <a:gd name="connsiteY14" fmla="*/ 517275 h 1183693"/>
                  <a:gd name="connsiteX15" fmla="*/ 219041 w 614677"/>
                  <a:gd name="connsiteY15" fmla="*/ 981651 h 1183693"/>
                  <a:gd name="connsiteX16" fmla="*/ 195388 w 614677"/>
                  <a:gd name="connsiteY16" fmla="*/ 1029745 h 1183693"/>
                  <a:gd name="connsiteX17" fmla="*/ 267134 w 614677"/>
                  <a:gd name="connsiteY17" fmla="*/ 1088087 h 1183693"/>
                  <a:gd name="connsiteX18" fmla="*/ 386185 w 614677"/>
                  <a:gd name="connsiteY18" fmla="*/ 1136969 h 1183693"/>
                  <a:gd name="connsiteX19" fmla="*/ 414568 w 614677"/>
                  <a:gd name="connsiteY19" fmla="*/ 1141699 h 1183693"/>
                  <a:gd name="connsiteX20" fmla="*/ 423240 w 614677"/>
                  <a:gd name="connsiteY20" fmla="*/ 1095971 h 1183693"/>
                  <a:gd name="connsiteX21" fmla="*/ 450835 w 614677"/>
                  <a:gd name="connsiteY21" fmla="*/ 931193 h 1183693"/>
                  <a:gd name="connsiteX22" fmla="*/ 458719 w 614677"/>
                  <a:gd name="connsiteY22" fmla="*/ 860235 h 1183693"/>
                  <a:gd name="connsiteX23" fmla="*/ 467391 w 614677"/>
                  <a:gd name="connsiteY23" fmla="*/ 754588 h 1183693"/>
                  <a:gd name="connsiteX24" fmla="*/ 472122 w 614677"/>
                  <a:gd name="connsiteY24" fmla="*/ 688361 h 1183693"/>
                  <a:gd name="connsiteX25" fmla="*/ 425605 w 614677"/>
                  <a:gd name="connsiteY25" fmla="*/ 692303 h 1183693"/>
                  <a:gd name="connsiteX26" fmla="*/ 366474 w 614677"/>
                  <a:gd name="connsiteY26" fmla="*/ 689938 h 1183693"/>
                  <a:gd name="connsiteX27" fmla="*/ 357802 w 614677"/>
                  <a:gd name="connsiteY27" fmla="*/ 700187 h 1183693"/>
                  <a:gd name="connsiteX28" fmla="*/ 369628 w 614677"/>
                  <a:gd name="connsiteY28" fmla="*/ 764837 h 1183693"/>
                  <a:gd name="connsiteX29" fmla="*/ 397222 w 614677"/>
                  <a:gd name="connsiteY29" fmla="*/ 857082 h 1183693"/>
                  <a:gd name="connsiteX30" fmla="*/ 406683 w 614677"/>
                  <a:gd name="connsiteY30" fmla="*/ 919366 h 1183693"/>
                  <a:gd name="connsiteX31" fmla="*/ 323900 w 614677"/>
                  <a:gd name="connsiteY31" fmla="*/ 938288 h 1183693"/>
                  <a:gd name="connsiteX32" fmla="*/ 275018 w 614677"/>
                  <a:gd name="connsiteY32" fmla="*/ 907540 h 1183693"/>
                  <a:gd name="connsiteX33" fmla="*/ 256885 w 614677"/>
                  <a:gd name="connsiteY33" fmla="*/ 881523 h 1183693"/>
                  <a:gd name="connsiteX34" fmla="*/ 280537 w 614677"/>
                  <a:gd name="connsiteY34" fmla="*/ 865754 h 1183693"/>
                  <a:gd name="connsiteX35" fmla="*/ 309708 w 614677"/>
                  <a:gd name="connsiteY35" fmla="*/ 868120 h 1183693"/>
                  <a:gd name="connsiteX36" fmla="*/ 315227 w 614677"/>
                  <a:gd name="connsiteY36" fmla="*/ 828699 h 1183693"/>
                  <a:gd name="connsiteX37" fmla="*/ 325477 w 614677"/>
                  <a:gd name="connsiteY37" fmla="*/ 714379 h 1183693"/>
                  <a:gd name="connsiteX38" fmla="*/ 345975 w 614677"/>
                  <a:gd name="connsiteY38" fmla="*/ 628442 h 1183693"/>
                  <a:gd name="connsiteX39" fmla="*/ 360955 w 614677"/>
                  <a:gd name="connsiteY39" fmla="*/ 610308 h 1183693"/>
                  <a:gd name="connsiteX40" fmla="*/ 251366 w 614677"/>
                  <a:gd name="connsiteY40" fmla="*/ 446318 h 1183693"/>
                  <a:gd name="connsiteX41" fmla="*/ 293152 w 614677"/>
                  <a:gd name="connsiteY41" fmla="*/ 468393 h 1183693"/>
                  <a:gd name="connsiteX42" fmla="*/ 360167 w 614677"/>
                  <a:gd name="connsiteY42" fmla="*/ 517275 h 1183693"/>
                  <a:gd name="connsiteX43" fmla="*/ 404318 w 614677"/>
                  <a:gd name="connsiteY43" fmla="*/ 546446 h 1183693"/>
                  <a:gd name="connsiteX44" fmla="*/ 470545 w 614677"/>
                  <a:gd name="connsiteY44" fmla="*/ 585079 h 1183693"/>
                  <a:gd name="connsiteX45" fmla="*/ 457930 w 614677"/>
                  <a:gd name="connsiteY45" fmla="*/ 309922 h 1183693"/>
                  <a:gd name="connsiteX46" fmla="*/ 424817 w 614677"/>
                  <a:gd name="connsiteY46" fmla="*/ 245272 h 1183693"/>
                  <a:gd name="connsiteX47" fmla="*/ 352283 w 614677"/>
                  <a:gd name="connsiteY47" fmla="*/ 276020 h 1183693"/>
                  <a:gd name="connsiteX48" fmla="*/ 308920 w 614677"/>
                  <a:gd name="connsiteY48" fmla="*/ 273655 h 1183693"/>
                  <a:gd name="connsiteX49" fmla="*/ 307343 w 614677"/>
                  <a:gd name="connsiteY49" fmla="*/ 268136 h 1183693"/>
                  <a:gd name="connsiteX50" fmla="*/ 318381 w 614677"/>
                  <a:gd name="connsiteY50" fmla="*/ 225562 h 1183693"/>
                  <a:gd name="connsiteX51" fmla="*/ 334938 w 614677"/>
                  <a:gd name="connsiteY51" fmla="*/ 176680 h 1183693"/>
                  <a:gd name="connsiteX52" fmla="*/ 338091 w 614677"/>
                  <a:gd name="connsiteY52" fmla="*/ 167219 h 1183693"/>
                  <a:gd name="connsiteX53" fmla="*/ 345187 w 614677"/>
                  <a:gd name="connsiteY53" fmla="*/ 159335 h 1183693"/>
                  <a:gd name="connsiteX54" fmla="*/ 364897 w 614677"/>
                  <a:gd name="connsiteY54" fmla="*/ 132529 h 1183693"/>
                  <a:gd name="connsiteX55" fmla="*/ 384608 w 614677"/>
                  <a:gd name="connsiteY55" fmla="*/ 108876 h 1183693"/>
                  <a:gd name="connsiteX56" fmla="*/ 402741 w 614677"/>
                  <a:gd name="connsiteY56" fmla="*/ 82070 h 1183693"/>
                  <a:gd name="connsiteX57" fmla="*/ 432701 w 614677"/>
                  <a:gd name="connsiteY57" fmla="*/ 44226 h 1183693"/>
                  <a:gd name="connsiteX58" fmla="*/ 515485 w 614677"/>
                  <a:gd name="connsiteY58" fmla="*/ 864 h 1183693"/>
                  <a:gd name="connsiteX59" fmla="*/ 548598 w 614677"/>
                  <a:gd name="connsiteY59" fmla="*/ 5594 h 1183693"/>
                  <a:gd name="connsiteX60" fmla="*/ 565943 w 614677"/>
                  <a:gd name="connsiteY60" fmla="*/ 19785 h 1183693"/>
                  <a:gd name="connsiteX61" fmla="*/ 573039 w 614677"/>
                  <a:gd name="connsiteY61" fmla="*/ 39496 h 1183693"/>
                  <a:gd name="connsiteX62" fmla="*/ 592749 w 614677"/>
                  <a:gd name="connsiteY62" fmla="*/ 91531 h 1183693"/>
                  <a:gd name="connsiteX63" fmla="*/ 599057 w 614677"/>
                  <a:gd name="connsiteY63" fmla="*/ 450260 h 1183693"/>
                  <a:gd name="connsiteX64" fmla="*/ 590384 w 614677"/>
                  <a:gd name="connsiteY64" fmla="*/ 611885 h 1183693"/>
                  <a:gd name="connsiteX65" fmla="*/ 585653 w 614677"/>
                  <a:gd name="connsiteY65" fmla="*/ 738031 h 1183693"/>
                  <a:gd name="connsiteX66" fmla="*/ 591172 w 614677"/>
                  <a:gd name="connsiteY66" fmla="*/ 985593 h 1183693"/>
                  <a:gd name="connsiteX67" fmla="*/ 600633 w 614677"/>
                  <a:gd name="connsiteY67" fmla="*/ 1059704 h 1183693"/>
                  <a:gd name="connsiteX68" fmla="*/ 606941 w 614677"/>
                  <a:gd name="connsiteY68" fmla="*/ 1077049 h 1183693"/>
                  <a:gd name="connsiteX69" fmla="*/ 587230 w 614677"/>
                  <a:gd name="connsiteY69" fmla="*/ 1117259 h 1183693"/>
                  <a:gd name="connsiteX70" fmla="*/ 465814 w 614677"/>
                  <a:gd name="connsiteY70" fmla="*/ 1174813 h 1183693"/>
                  <a:gd name="connsiteX71" fmla="*/ 416144 w 614677"/>
                  <a:gd name="connsiteY71" fmla="*/ 1181909 h 1183693"/>
                  <a:gd name="connsiteX72" fmla="*/ 364897 w 614677"/>
                  <a:gd name="connsiteY72" fmla="*/ 1178755 h 1183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614677" h="1183693">
                    <a:moveTo>
                      <a:pt x="364897" y="1178755"/>
                    </a:moveTo>
                    <a:cubicBezTo>
                      <a:pt x="304978" y="1164563"/>
                      <a:pt x="230867" y="1139334"/>
                      <a:pt x="154391" y="1106221"/>
                    </a:cubicBezTo>
                    <a:cubicBezTo>
                      <a:pt x="82645" y="1075473"/>
                      <a:pt x="62146" y="1061281"/>
                      <a:pt x="88164" y="1061281"/>
                    </a:cubicBezTo>
                    <a:cubicBezTo>
                      <a:pt x="99202" y="1061281"/>
                      <a:pt x="118912" y="1041571"/>
                      <a:pt x="121277" y="1026591"/>
                    </a:cubicBezTo>
                    <a:cubicBezTo>
                      <a:pt x="141776" y="928827"/>
                      <a:pt x="148083" y="644210"/>
                      <a:pt x="132315" y="533043"/>
                    </a:cubicBezTo>
                    <a:cubicBezTo>
                      <a:pt x="114970" y="408474"/>
                      <a:pt x="91318" y="290212"/>
                      <a:pt x="72396" y="235811"/>
                    </a:cubicBezTo>
                    <a:cubicBezTo>
                      <a:pt x="61358" y="204274"/>
                      <a:pt x="51897" y="170373"/>
                      <a:pt x="50320" y="160912"/>
                    </a:cubicBezTo>
                    <a:cubicBezTo>
                      <a:pt x="49532" y="150662"/>
                      <a:pt x="44013" y="132529"/>
                      <a:pt x="37705" y="119126"/>
                    </a:cubicBezTo>
                    <a:cubicBezTo>
                      <a:pt x="32186" y="106511"/>
                      <a:pt x="21937" y="82859"/>
                      <a:pt x="15630" y="67879"/>
                    </a:cubicBezTo>
                    <a:cubicBezTo>
                      <a:pt x="9322" y="52899"/>
                      <a:pt x="2227" y="37131"/>
                      <a:pt x="-139" y="32400"/>
                    </a:cubicBezTo>
                    <a:cubicBezTo>
                      <a:pt x="-2504" y="28458"/>
                      <a:pt x="2227" y="30823"/>
                      <a:pt x="10899" y="37919"/>
                    </a:cubicBezTo>
                    <a:cubicBezTo>
                      <a:pt x="18783" y="45015"/>
                      <a:pt x="35340" y="54476"/>
                      <a:pt x="47166" y="59206"/>
                    </a:cubicBezTo>
                    <a:cubicBezTo>
                      <a:pt x="70030" y="67879"/>
                      <a:pt x="114182" y="123068"/>
                      <a:pt x="140199" y="175892"/>
                    </a:cubicBezTo>
                    <a:cubicBezTo>
                      <a:pt x="167005" y="228715"/>
                      <a:pt x="203272" y="366688"/>
                      <a:pt x="207214" y="430549"/>
                    </a:cubicBezTo>
                    <a:cubicBezTo>
                      <a:pt x="209580" y="462874"/>
                      <a:pt x="213522" y="502295"/>
                      <a:pt x="215887" y="517275"/>
                    </a:cubicBezTo>
                    <a:cubicBezTo>
                      <a:pt x="223771" y="561426"/>
                      <a:pt x="226136" y="943019"/>
                      <a:pt x="219041" y="981651"/>
                    </a:cubicBezTo>
                    <a:cubicBezTo>
                      <a:pt x="215099" y="1003727"/>
                      <a:pt x="205638" y="1021860"/>
                      <a:pt x="195388" y="1029745"/>
                    </a:cubicBezTo>
                    <a:cubicBezTo>
                      <a:pt x="178043" y="1043148"/>
                      <a:pt x="178832" y="1043936"/>
                      <a:pt x="267134" y="1088087"/>
                    </a:cubicBezTo>
                    <a:cubicBezTo>
                      <a:pt x="316804" y="1112528"/>
                      <a:pt x="370416" y="1134604"/>
                      <a:pt x="386185" y="1136969"/>
                    </a:cubicBezTo>
                    <a:lnTo>
                      <a:pt x="414568" y="1141699"/>
                    </a:lnTo>
                    <a:lnTo>
                      <a:pt x="423240" y="1095971"/>
                    </a:lnTo>
                    <a:cubicBezTo>
                      <a:pt x="442950" y="992689"/>
                      <a:pt x="448469" y="961152"/>
                      <a:pt x="450835" y="931193"/>
                    </a:cubicBezTo>
                    <a:cubicBezTo>
                      <a:pt x="452411" y="913848"/>
                      <a:pt x="456353" y="882311"/>
                      <a:pt x="458719" y="860235"/>
                    </a:cubicBezTo>
                    <a:cubicBezTo>
                      <a:pt x="461084" y="838948"/>
                      <a:pt x="465026" y="790855"/>
                      <a:pt x="467391" y="754588"/>
                    </a:cubicBezTo>
                    <a:lnTo>
                      <a:pt x="472122" y="688361"/>
                    </a:lnTo>
                    <a:lnTo>
                      <a:pt x="425605" y="692303"/>
                    </a:lnTo>
                    <a:cubicBezTo>
                      <a:pt x="400376" y="694668"/>
                      <a:pt x="373570" y="693880"/>
                      <a:pt x="366474" y="689938"/>
                    </a:cubicBezTo>
                    <a:cubicBezTo>
                      <a:pt x="356225" y="683631"/>
                      <a:pt x="354648" y="685996"/>
                      <a:pt x="357802" y="700187"/>
                    </a:cubicBezTo>
                    <a:cubicBezTo>
                      <a:pt x="360167" y="710437"/>
                      <a:pt x="364897" y="738820"/>
                      <a:pt x="369628" y="764837"/>
                    </a:cubicBezTo>
                    <a:cubicBezTo>
                      <a:pt x="373570" y="790066"/>
                      <a:pt x="386185" y="831852"/>
                      <a:pt x="397222" y="857082"/>
                    </a:cubicBezTo>
                    <a:cubicBezTo>
                      <a:pt x="412991" y="896502"/>
                      <a:pt x="414568" y="905963"/>
                      <a:pt x="406683" y="919366"/>
                    </a:cubicBezTo>
                    <a:cubicBezTo>
                      <a:pt x="393280" y="940654"/>
                      <a:pt x="368839" y="946173"/>
                      <a:pt x="323900" y="938288"/>
                    </a:cubicBezTo>
                    <a:cubicBezTo>
                      <a:pt x="293152" y="931981"/>
                      <a:pt x="284479" y="926462"/>
                      <a:pt x="275018" y="907540"/>
                    </a:cubicBezTo>
                    <a:cubicBezTo>
                      <a:pt x="268711" y="894137"/>
                      <a:pt x="260827" y="883099"/>
                      <a:pt x="256885" y="881523"/>
                    </a:cubicBezTo>
                    <a:cubicBezTo>
                      <a:pt x="238751" y="873638"/>
                      <a:pt x="254519" y="863389"/>
                      <a:pt x="280537" y="865754"/>
                    </a:cubicBezTo>
                    <a:lnTo>
                      <a:pt x="309708" y="868120"/>
                    </a:lnTo>
                    <a:lnTo>
                      <a:pt x="315227" y="828699"/>
                    </a:lnTo>
                    <a:cubicBezTo>
                      <a:pt x="317593" y="807412"/>
                      <a:pt x="322323" y="755376"/>
                      <a:pt x="325477" y="714379"/>
                    </a:cubicBezTo>
                    <a:cubicBezTo>
                      <a:pt x="330207" y="653671"/>
                      <a:pt x="333361" y="637114"/>
                      <a:pt x="345975" y="628442"/>
                    </a:cubicBezTo>
                    <a:cubicBezTo>
                      <a:pt x="353860" y="622923"/>
                      <a:pt x="360955" y="614250"/>
                      <a:pt x="360955" y="610308"/>
                    </a:cubicBezTo>
                    <a:cubicBezTo>
                      <a:pt x="360955" y="601635"/>
                      <a:pt x="289210" y="493623"/>
                      <a:pt x="251366" y="446318"/>
                    </a:cubicBezTo>
                    <a:cubicBezTo>
                      <a:pt x="221406" y="408474"/>
                      <a:pt x="230867" y="413993"/>
                      <a:pt x="293152" y="468393"/>
                    </a:cubicBezTo>
                    <a:cubicBezTo>
                      <a:pt x="315227" y="487315"/>
                      <a:pt x="345187" y="509391"/>
                      <a:pt x="360167" y="517275"/>
                    </a:cubicBezTo>
                    <a:cubicBezTo>
                      <a:pt x="375935" y="525159"/>
                      <a:pt x="395646" y="538562"/>
                      <a:pt x="404318" y="546446"/>
                    </a:cubicBezTo>
                    <a:cubicBezTo>
                      <a:pt x="431124" y="571676"/>
                      <a:pt x="461872" y="589809"/>
                      <a:pt x="470545" y="585079"/>
                    </a:cubicBezTo>
                    <a:cubicBezTo>
                      <a:pt x="481583" y="577983"/>
                      <a:pt x="472910" y="392706"/>
                      <a:pt x="457930" y="309922"/>
                    </a:cubicBezTo>
                    <a:cubicBezTo>
                      <a:pt x="446104" y="240542"/>
                      <a:pt x="445316" y="239753"/>
                      <a:pt x="424817" y="245272"/>
                    </a:cubicBezTo>
                    <a:cubicBezTo>
                      <a:pt x="413779" y="248426"/>
                      <a:pt x="380666" y="261829"/>
                      <a:pt x="352283" y="276020"/>
                    </a:cubicBezTo>
                    <a:cubicBezTo>
                      <a:pt x="302613" y="300461"/>
                      <a:pt x="293152" y="299673"/>
                      <a:pt x="308920" y="273655"/>
                    </a:cubicBezTo>
                    <a:cubicBezTo>
                      <a:pt x="313650" y="265771"/>
                      <a:pt x="312862" y="264194"/>
                      <a:pt x="307343" y="268136"/>
                    </a:cubicBezTo>
                    <a:cubicBezTo>
                      <a:pt x="293152" y="276809"/>
                      <a:pt x="296305" y="264194"/>
                      <a:pt x="318381" y="225562"/>
                    </a:cubicBezTo>
                    <a:cubicBezTo>
                      <a:pt x="329419" y="206640"/>
                      <a:pt x="336514" y="184564"/>
                      <a:pt x="334938" y="176680"/>
                    </a:cubicBezTo>
                    <a:cubicBezTo>
                      <a:pt x="332572" y="168796"/>
                      <a:pt x="334149" y="164065"/>
                      <a:pt x="338091" y="167219"/>
                    </a:cubicBezTo>
                    <a:cubicBezTo>
                      <a:pt x="342033" y="169584"/>
                      <a:pt x="345187" y="165642"/>
                      <a:pt x="345187" y="159335"/>
                    </a:cubicBezTo>
                    <a:cubicBezTo>
                      <a:pt x="345187" y="153028"/>
                      <a:pt x="353860" y="141201"/>
                      <a:pt x="364897" y="132529"/>
                    </a:cubicBezTo>
                    <a:cubicBezTo>
                      <a:pt x="375935" y="123856"/>
                      <a:pt x="384608" y="112818"/>
                      <a:pt x="384608" y="108876"/>
                    </a:cubicBezTo>
                    <a:cubicBezTo>
                      <a:pt x="384608" y="104146"/>
                      <a:pt x="392492" y="92320"/>
                      <a:pt x="402741" y="82070"/>
                    </a:cubicBezTo>
                    <a:cubicBezTo>
                      <a:pt x="412202" y="71821"/>
                      <a:pt x="425605" y="55264"/>
                      <a:pt x="432701" y="44226"/>
                    </a:cubicBezTo>
                    <a:cubicBezTo>
                      <a:pt x="450046" y="16632"/>
                      <a:pt x="496563" y="-7021"/>
                      <a:pt x="515485" y="864"/>
                    </a:cubicBezTo>
                    <a:cubicBezTo>
                      <a:pt x="524157" y="4017"/>
                      <a:pt x="538349" y="6382"/>
                      <a:pt x="548598" y="5594"/>
                    </a:cubicBezTo>
                    <a:cubicBezTo>
                      <a:pt x="561213" y="4017"/>
                      <a:pt x="565943" y="7959"/>
                      <a:pt x="565943" y="19785"/>
                    </a:cubicBezTo>
                    <a:cubicBezTo>
                      <a:pt x="565943" y="28458"/>
                      <a:pt x="569097" y="37131"/>
                      <a:pt x="573039" y="39496"/>
                    </a:cubicBezTo>
                    <a:cubicBezTo>
                      <a:pt x="576193" y="41861"/>
                      <a:pt x="585653" y="65514"/>
                      <a:pt x="592749" y="91531"/>
                    </a:cubicBezTo>
                    <a:cubicBezTo>
                      <a:pt x="608518" y="146720"/>
                      <a:pt x="611671" y="358015"/>
                      <a:pt x="599057" y="450260"/>
                    </a:cubicBezTo>
                    <a:cubicBezTo>
                      <a:pt x="595114" y="481008"/>
                      <a:pt x="591172" y="553542"/>
                      <a:pt x="590384" y="611885"/>
                    </a:cubicBezTo>
                    <a:cubicBezTo>
                      <a:pt x="590384" y="670227"/>
                      <a:pt x="588019" y="726993"/>
                      <a:pt x="585653" y="738031"/>
                    </a:cubicBezTo>
                    <a:cubicBezTo>
                      <a:pt x="577769" y="777452"/>
                      <a:pt x="582500" y="991112"/>
                      <a:pt x="591172" y="985593"/>
                    </a:cubicBezTo>
                    <a:cubicBezTo>
                      <a:pt x="596691" y="981651"/>
                      <a:pt x="599845" y="1008457"/>
                      <a:pt x="600633" y="1059704"/>
                    </a:cubicBezTo>
                    <a:cubicBezTo>
                      <a:pt x="600633" y="1069165"/>
                      <a:pt x="603787" y="1077049"/>
                      <a:pt x="606941" y="1077049"/>
                    </a:cubicBezTo>
                    <a:cubicBezTo>
                      <a:pt x="621921" y="1077049"/>
                      <a:pt x="611671" y="1098337"/>
                      <a:pt x="587230" y="1117259"/>
                    </a:cubicBezTo>
                    <a:cubicBezTo>
                      <a:pt x="549386" y="1148007"/>
                      <a:pt x="498928" y="1171659"/>
                      <a:pt x="465814" y="1174813"/>
                    </a:cubicBezTo>
                    <a:cubicBezTo>
                      <a:pt x="449258" y="1176390"/>
                      <a:pt x="427182" y="1179543"/>
                      <a:pt x="416144" y="1181909"/>
                    </a:cubicBezTo>
                    <a:cubicBezTo>
                      <a:pt x="405107" y="1184274"/>
                      <a:pt x="382243" y="1182697"/>
                      <a:pt x="364897" y="1178755"/>
                    </a:cubicBezTo>
                    <a:close/>
                  </a:path>
                </a:pathLst>
              </a:custGeom>
              <a:grpFill/>
              <a:ln w="7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76BB4CD6-B96A-0B4F-911E-D278A33861A2}"/>
                  </a:ext>
                </a:extLst>
              </p:cNvPr>
              <p:cNvSpPr/>
              <p:nvPr/>
            </p:nvSpPr>
            <p:spPr>
              <a:xfrm flipV="1">
                <a:off x="5559649" y="2921158"/>
                <a:ext cx="446930" cy="843803"/>
              </a:xfrm>
              <a:custGeom>
                <a:avLst/>
                <a:gdLst>
                  <a:gd name="connsiteX0" fmla="*/ 247466 w 446930"/>
                  <a:gd name="connsiteY0" fmla="*/ 828793 h 843803"/>
                  <a:gd name="connsiteX1" fmla="*/ 41690 w 446930"/>
                  <a:gd name="connsiteY1" fmla="*/ 736549 h 843803"/>
                  <a:gd name="connsiteX2" fmla="*/ -96 w 446930"/>
                  <a:gd name="connsiteY2" fmla="*/ 708166 h 843803"/>
                  <a:gd name="connsiteX3" fmla="*/ 26710 w 446930"/>
                  <a:gd name="connsiteY3" fmla="*/ 701858 h 843803"/>
                  <a:gd name="connsiteX4" fmla="*/ 53516 w 446930"/>
                  <a:gd name="connsiteY4" fmla="*/ 701858 h 843803"/>
                  <a:gd name="connsiteX5" fmla="*/ 50362 w 446930"/>
                  <a:gd name="connsiteY5" fmla="*/ 578077 h 843803"/>
                  <a:gd name="connsiteX6" fmla="*/ 31440 w 446930"/>
                  <a:gd name="connsiteY6" fmla="*/ 209099 h 843803"/>
                  <a:gd name="connsiteX7" fmla="*/ 30652 w 446930"/>
                  <a:gd name="connsiteY7" fmla="*/ 150757 h 843803"/>
                  <a:gd name="connsiteX8" fmla="*/ 67707 w 446930"/>
                  <a:gd name="connsiteY8" fmla="*/ 71127 h 843803"/>
                  <a:gd name="connsiteX9" fmla="*/ 218295 w 446930"/>
                  <a:gd name="connsiteY9" fmla="*/ 122374 h 843803"/>
                  <a:gd name="connsiteX10" fmla="*/ 252196 w 446930"/>
                  <a:gd name="connsiteY10" fmla="*/ 148391 h 843803"/>
                  <a:gd name="connsiteX11" fmla="*/ 335768 w 446930"/>
                  <a:gd name="connsiteY11" fmla="*/ 45898 h 843803"/>
                  <a:gd name="connsiteX12" fmla="*/ 362574 w 446930"/>
                  <a:gd name="connsiteY12" fmla="*/ 8054 h 843803"/>
                  <a:gd name="connsiteX13" fmla="*/ 390169 w 446930"/>
                  <a:gd name="connsiteY13" fmla="*/ 35648 h 843803"/>
                  <a:gd name="connsiteX14" fmla="*/ 406726 w 446930"/>
                  <a:gd name="connsiteY14" fmla="*/ 298190 h 843803"/>
                  <a:gd name="connsiteX15" fmla="*/ 413033 w 446930"/>
                  <a:gd name="connsiteY15" fmla="*/ 575712 h 843803"/>
                  <a:gd name="connsiteX16" fmla="*/ 446146 w 446930"/>
                  <a:gd name="connsiteY16" fmla="*/ 758624 h 843803"/>
                  <a:gd name="connsiteX17" fmla="*/ 317635 w 446930"/>
                  <a:gd name="connsiteY17" fmla="*/ 842985 h 843803"/>
                  <a:gd name="connsiteX18" fmla="*/ 247466 w 446930"/>
                  <a:gd name="connsiteY18" fmla="*/ 828793 h 843803"/>
                  <a:gd name="connsiteX19" fmla="*/ 323154 w 446930"/>
                  <a:gd name="connsiteY19" fmla="*/ 652977 h 843803"/>
                  <a:gd name="connsiteX20" fmla="*/ 335768 w 446930"/>
                  <a:gd name="connsiteY20" fmla="*/ 510274 h 843803"/>
                  <a:gd name="connsiteX21" fmla="*/ 337345 w 446930"/>
                  <a:gd name="connsiteY21" fmla="*/ 370724 h 843803"/>
                  <a:gd name="connsiteX22" fmla="*/ 266388 w 446930"/>
                  <a:gd name="connsiteY22" fmla="*/ 287941 h 843803"/>
                  <a:gd name="connsiteX23" fmla="*/ 197007 w 446930"/>
                  <a:gd name="connsiteY23" fmla="*/ 216984 h 843803"/>
                  <a:gd name="connsiteX24" fmla="*/ 222237 w 446930"/>
                  <a:gd name="connsiteY24" fmla="*/ 276115 h 843803"/>
                  <a:gd name="connsiteX25" fmla="*/ 265599 w 446930"/>
                  <a:gd name="connsiteY25" fmla="*/ 364417 h 843803"/>
                  <a:gd name="connsiteX26" fmla="*/ 263234 w 446930"/>
                  <a:gd name="connsiteY26" fmla="*/ 422760 h 843803"/>
                  <a:gd name="connsiteX27" fmla="*/ 154433 w 446930"/>
                  <a:gd name="connsiteY27" fmla="*/ 399107 h 843803"/>
                  <a:gd name="connsiteX28" fmla="*/ 117377 w 446930"/>
                  <a:gd name="connsiteY28" fmla="*/ 378609 h 843803"/>
                  <a:gd name="connsiteX29" fmla="*/ 119743 w 446930"/>
                  <a:gd name="connsiteY29" fmla="*/ 486621 h 843803"/>
                  <a:gd name="connsiteX30" fmla="*/ 128415 w 446930"/>
                  <a:gd name="connsiteY30" fmla="*/ 540234 h 843803"/>
                  <a:gd name="connsiteX31" fmla="*/ 192277 w 446930"/>
                  <a:gd name="connsiteY31" fmla="*/ 537868 h 843803"/>
                  <a:gd name="connsiteX32" fmla="*/ 279002 w 446930"/>
                  <a:gd name="connsiteY32" fmla="*/ 579654 h 843803"/>
                  <a:gd name="connsiteX33" fmla="*/ 236428 w 446930"/>
                  <a:gd name="connsiteY33" fmla="*/ 597788 h 843803"/>
                  <a:gd name="connsiteX34" fmla="*/ 176509 w 446930"/>
                  <a:gd name="connsiteY34" fmla="*/ 578077 h 843803"/>
                  <a:gd name="connsiteX35" fmla="*/ 126050 w 446930"/>
                  <a:gd name="connsiteY35" fmla="*/ 578077 h 843803"/>
                  <a:gd name="connsiteX36" fmla="*/ 137088 w 446930"/>
                  <a:gd name="connsiteY36" fmla="*/ 626959 h 843803"/>
                  <a:gd name="connsiteX37" fmla="*/ 124473 w 446930"/>
                  <a:gd name="connsiteY37" fmla="*/ 679783 h 843803"/>
                  <a:gd name="connsiteX38" fmla="*/ 100821 w 446930"/>
                  <a:gd name="connsiteY38" fmla="*/ 709743 h 843803"/>
                  <a:gd name="connsiteX39" fmla="*/ 119743 w 446930"/>
                  <a:gd name="connsiteY39" fmla="*/ 716838 h 843803"/>
                  <a:gd name="connsiteX40" fmla="*/ 204892 w 446930"/>
                  <a:gd name="connsiteY40" fmla="*/ 752317 h 843803"/>
                  <a:gd name="connsiteX41" fmla="*/ 292406 w 446930"/>
                  <a:gd name="connsiteY41" fmla="*/ 780700 h 843803"/>
                  <a:gd name="connsiteX42" fmla="*/ 312904 w 446930"/>
                  <a:gd name="connsiteY42" fmla="*/ 780700 h 843803"/>
                  <a:gd name="connsiteX43" fmla="*/ 323154 w 446930"/>
                  <a:gd name="connsiteY43" fmla="*/ 652977 h 843803"/>
                  <a:gd name="connsiteX44" fmla="*/ 181239 w 446930"/>
                  <a:gd name="connsiteY44" fmla="*/ 349437 h 843803"/>
                  <a:gd name="connsiteX45" fmla="*/ 128415 w 446930"/>
                  <a:gd name="connsiteY45" fmla="*/ 154699 h 843803"/>
                  <a:gd name="connsiteX46" fmla="*/ 117377 w 446930"/>
                  <a:gd name="connsiteY46" fmla="*/ 158641 h 843803"/>
                  <a:gd name="connsiteX47" fmla="*/ 115801 w 446930"/>
                  <a:gd name="connsiteY47" fmla="*/ 349437 h 843803"/>
                  <a:gd name="connsiteX48" fmla="*/ 181239 w 446930"/>
                  <a:gd name="connsiteY48" fmla="*/ 349437 h 843803"/>
                  <a:gd name="connsiteX49" fmla="*/ 349171 w 446930"/>
                  <a:gd name="connsiteY49" fmla="*/ 193331 h 843803"/>
                  <a:gd name="connsiteX50" fmla="*/ 342076 w 446930"/>
                  <a:gd name="connsiteY50" fmla="*/ 127104 h 843803"/>
                  <a:gd name="connsiteX51" fmla="*/ 256927 w 446930"/>
                  <a:gd name="connsiteY51" fmla="*/ 158641 h 843803"/>
                  <a:gd name="connsiteX52" fmla="*/ 294771 w 446930"/>
                  <a:gd name="connsiteY52" fmla="*/ 234329 h 843803"/>
                  <a:gd name="connsiteX53" fmla="*/ 339710 w 446930"/>
                  <a:gd name="connsiteY53" fmla="*/ 315535 h 843803"/>
                  <a:gd name="connsiteX54" fmla="*/ 346806 w 446930"/>
                  <a:gd name="connsiteY54" fmla="*/ 291883 h 843803"/>
                  <a:gd name="connsiteX55" fmla="*/ 349171 w 446930"/>
                  <a:gd name="connsiteY55" fmla="*/ 193331 h 843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46930" h="843803">
                    <a:moveTo>
                      <a:pt x="247466" y="828793"/>
                    </a:moveTo>
                    <a:cubicBezTo>
                      <a:pt x="196219" y="816179"/>
                      <a:pt x="144972" y="793315"/>
                      <a:pt x="41690" y="736549"/>
                    </a:cubicBezTo>
                    <a:cubicBezTo>
                      <a:pt x="18826" y="723934"/>
                      <a:pt x="-96" y="711319"/>
                      <a:pt x="-96" y="708166"/>
                    </a:cubicBezTo>
                    <a:cubicBezTo>
                      <a:pt x="-96" y="704224"/>
                      <a:pt x="11730" y="701858"/>
                      <a:pt x="26710" y="701858"/>
                    </a:cubicBezTo>
                    <a:lnTo>
                      <a:pt x="53516" y="701858"/>
                    </a:lnTo>
                    <a:lnTo>
                      <a:pt x="50362" y="578077"/>
                    </a:lnTo>
                    <a:cubicBezTo>
                      <a:pt x="43267" y="287152"/>
                      <a:pt x="40113" y="219349"/>
                      <a:pt x="31440" y="209099"/>
                    </a:cubicBezTo>
                    <a:cubicBezTo>
                      <a:pt x="25133" y="202004"/>
                      <a:pt x="25133" y="184659"/>
                      <a:pt x="30652" y="150757"/>
                    </a:cubicBezTo>
                    <a:cubicBezTo>
                      <a:pt x="36959" y="112124"/>
                      <a:pt x="44055" y="97145"/>
                      <a:pt x="67707" y="71127"/>
                    </a:cubicBezTo>
                    <a:cubicBezTo>
                      <a:pt x="118954" y="15938"/>
                      <a:pt x="159163" y="29341"/>
                      <a:pt x="218295" y="122374"/>
                    </a:cubicBezTo>
                    <a:cubicBezTo>
                      <a:pt x="240370" y="157852"/>
                      <a:pt x="252196" y="166525"/>
                      <a:pt x="252196" y="148391"/>
                    </a:cubicBezTo>
                    <a:cubicBezTo>
                      <a:pt x="252196" y="138930"/>
                      <a:pt x="274272" y="112124"/>
                      <a:pt x="335768" y="45898"/>
                    </a:cubicBezTo>
                    <a:cubicBezTo>
                      <a:pt x="349960" y="29341"/>
                      <a:pt x="362574" y="12784"/>
                      <a:pt x="362574" y="8054"/>
                    </a:cubicBezTo>
                    <a:cubicBezTo>
                      <a:pt x="362574" y="-11657"/>
                      <a:pt x="377554" y="3323"/>
                      <a:pt x="390169" y="35648"/>
                    </a:cubicBezTo>
                    <a:cubicBezTo>
                      <a:pt x="401207" y="65608"/>
                      <a:pt x="404360" y="108182"/>
                      <a:pt x="406726" y="298190"/>
                    </a:cubicBezTo>
                    <a:cubicBezTo>
                      <a:pt x="409091" y="422760"/>
                      <a:pt x="411456" y="547329"/>
                      <a:pt x="413033" y="575712"/>
                    </a:cubicBezTo>
                    <a:cubicBezTo>
                      <a:pt x="415398" y="624594"/>
                      <a:pt x="437474" y="743644"/>
                      <a:pt x="446146" y="758624"/>
                    </a:cubicBezTo>
                    <a:cubicBezTo>
                      <a:pt x="456396" y="774393"/>
                      <a:pt x="349171" y="844562"/>
                      <a:pt x="317635" y="842985"/>
                    </a:cubicBezTo>
                    <a:cubicBezTo>
                      <a:pt x="309751" y="842985"/>
                      <a:pt x="278214" y="836677"/>
                      <a:pt x="247466" y="828793"/>
                    </a:cubicBezTo>
                    <a:close/>
                    <a:moveTo>
                      <a:pt x="323154" y="652977"/>
                    </a:moveTo>
                    <a:cubicBezTo>
                      <a:pt x="328673" y="582019"/>
                      <a:pt x="334191" y="518158"/>
                      <a:pt x="335768" y="510274"/>
                    </a:cubicBezTo>
                    <a:cubicBezTo>
                      <a:pt x="338134" y="494505"/>
                      <a:pt x="339710" y="389646"/>
                      <a:pt x="337345" y="370724"/>
                    </a:cubicBezTo>
                    <a:cubicBezTo>
                      <a:pt x="336557" y="364417"/>
                      <a:pt x="304232" y="327362"/>
                      <a:pt x="266388" y="287941"/>
                    </a:cubicBezTo>
                    <a:lnTo>
                      <a:pt x="197007" y="216984"/>
                    </a:lnTo>
                    <a:lnTo>
                      <a:pt x="222237" y="276115"/>
                    </a:lnTo>
                    <a:cubicBezTo>
                      <a:pt x="236428" y="308440"/>
                      <a:pt x="255350" y="348649"/>
                      <a:pt x="265599" y="364417"/>
                    </a:cubicBezTo>
                    <a:cubicBezTo>
                      <a:pt x="289252" y="402261"/>
                      <a:pt x="288463" y="416452"/>
                      <a:pt x="263234" y="422760"/>
                    </a:cubicBezTo>
                    <a:cubicBezTo>
                      <a:pt x="230909" y="430644"/>
                      <a:pt x="186758" y="421183"/>
                      <a:pt x="154433" y="399107"/>
                    </a:cubicBezTo>
                    <a:cubicBezTo>
                      <a:pt x="137876" y="388069"/>
                      <a:pt x="120531" y="378609"/>
                      <a:pt x="117377" y="378609"/>
                    </a:cubicBezTo>
                    <a:cubicBezTo>
                      <a:pt x="107917" y="378609"/>
                      <a:pt x="108705" y="423548"/>
                      <a:pt x="119743" y="486621"/>
                    </a:cubicBezTo>
                    <a:lnTo>
                      <a:pt x="128415" y="540234"/>
                    </a:lnTo>
                    <a:lnTo>
                      <a:pt x="192277" y="537868"/>
                    </a:lnTo>
                    <a:cubicBezTo>
                      <a:pt x="267965" y="535503"/>
                      <a:pt x="287675" y="545752"/>
                      <a:pt x="279002" y="579654"/>
                    </a:cubicBezTo>
                    <a:cubicBezTo>
                      <a:pt x="274272" y="600153"/>
                      <a:pt x="271907" y="600941"/>
                      <a:pt x="236428" y="597788"/>
                    </a:cubicBezTo>
                    <a:cubicBezTo>
                      <a:pt x="215929" y="595423"/>
                      <a:pt x="189123" y="586750"/>
                      <a:pt x="176509" y="578077"/>
                    </a:cubicBezTo>
                    <a:cubicBezTo>
                      <a:pt x="134723" y="549694"/>
                      <a:pt x="126050" y="549694"/>
                      <a:pt x="126050" y="578077"/>
                    </a:cubicBezTo>
                    <a:cubicBezTo>
                      <a:pt x="126838" y="592269"/>
                      <a:pt x="131569" y="614344"/>
                      <a:pt x="137088" y="626959"/>
                    </a:cubicBezTo>
                    <a:cubicBezTo>
                      <a:pt x="146549" y="649035"/>
                      <a:pt x="145760" y="652977"/>
                      <a:pt x="124473" y="679783"/>
                    </a:cubicBezTo>
                    <a:lnTo>
                      <a:pt x="100821" y="709743"/>
                    </a:lnTo>
                    <a:lnTo>
                      <a:pt x="119743" y="716838"/>
                    </a:lnTo>
                    <a:cubicBezTo>
                      <a:pt x="129992" y="720780"/>
                      <a:pt x="167836" y="737337"/>
                      <a:pt x="204892" y="752317"/>
                    </a:cubicBezTo>
                    <a:cubicBezTo>
                      <a:pt x="241947" y="768085"/>
                      <a:pt x="281368" y="780700"/>
                      <a:pt x="292406" y="780700"/>
                    </a:cubicBezTo>
                    <a:lnTo>
                      <a:pt x="312904" y="780700"/>
                    </a:lnTo>
                    <a:lnTo>
                      <a:pt x="323154" y="652977"/>
                    </a:lnTo>
                    <a:close/>
                    <a:moveTo>
                      <a:pt x="181239" y="349437"/>
                    </a:moveTo>
                    <a:cubicBezTo>
                      <a:pt x="181239" y="340765"/>
                      <a:pt x="132357" y="162583"/>
                      <a:pt x="128415" y="154699"/>
                    </a:cubicBezTo>
                    <a:cubicBezTo>
                      <a:pt x="126050" y="151545"/>
                      <a:pt x="121320" y="153122"/>
                      <a:pt x="117377" y="158641"/>
                    </a:cubicBezTo>
                    <a:cubicBezTo>
                      <a:pt x="109493" y="171255"/>
                      <a:pt x="107917" y="342341"/>
                      <a:pt x="115801" y="349437"/>
                    </a:cubicBezTo>
                    <a:cubicBezTo>
                      <a:pt x="122108" y="356533"/>
                      <a:pt x="181239" y="356533"/>
                      <a:pt x="181239" y="349437"/>
                    </a:cubicBezTo>
                    <a:close/>
                    <a:moveTo>
                      <a:pt x="349171" y="193331"/>
                    </a:moveTo>
                    <a:cubicBezTo>
                      <a:pt x="346806" y="158641"/>
                      <a:pt x="343652" y="128681"/>
                      <a:pt x="342076" y="127104"/>
                    </a:cubicBezTo>
                    <a:cubicBezTo>
                      <a:pt x="338922" y="123162"/>
                      <a:pt x="266388" y="149968"/>
                      <a:pt x="256927" y="158641"/>
                    </a:cubicBezTo>
                    <a:cubicBezTo>
                      <a:pt x="252985" y="161795"/>
                      <a:pt x="270330" y="195696"/>
                      <a:pt x="294771" y="234329"/>
                    </a:cubicBezTo>
                    <a:cubicBezTo>
                      <a:pt x="319212" y="272961"/>
                      <a:pt x="339710" y="309228"/>
                      <a:pt x="339710" y="315535"/>
                    </a:cubicBezTo>
                    <a:cubicBezTo>
                      <a:pt x="340499" y="321843"/>
                      <a:pt x="343652" y="311593"/>
                      <a:pt x="346806" y="291883"/>
                    </a:cubicBezTo>
                    <a:cubicBezTo>
                      <a:pt x="350748" y="272173"/>
                      <a:pt x="351537" y="228021"/>
                      <a:pt x="349171" y="193331"/>
                    </a:cubicBezTo>
                    <a:close/>
                  </a:path>
                </a:pathLst>
              </a:custGeom>
              <a:grpFill/>
              <a:ln w="7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2143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dir="u" isInverted="1"/>
      </p:transition>
    </mc:Choice>
    <mc:Fallback xmlns="">
      <p:transition spd="slow" advClick="0" advTm="5000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9E187D5-7405-7880-F5B7-A365F917BDF0}"/>
              </a:ext>
            </a:extLst>
          </p:cNvPr>
          <p:cNvSpPr/>
          <p:nvPr userDrawn="1"/>
        </p:nvSpPr>
        <p:spPr>
          <a:xfrm>
            <a:off x="0" y="3834034"/>
            <a:ext cx="12192000" cy="3023966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D103A9C-11FC-B954-23F1-D7536BD4AC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3361438"/>
            <a:ext cx="3683839" cy="825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607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BA3AEA-2FFA-AF4C-33A1-37DAA3EEC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58EE018-73E7-9E7D-B989-8AB7BCA43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84B2104-76DD-C233-3178-6E8F9FEF6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0D64-D570-4B0B-8189-4F46DD6B527A}" type="datetimeFigureOut">
              <a:rPr lang="zh-CN" altLang="en-US" smtClean="0"/>
              <a:t>2023/3/27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A693521-1A6F-7125-A1AE-FEC0F74B8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2168F1-42EE-6F73-5151-4F476B4D2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52C0-08A7-4EA7-8B72-58B143A51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742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45CC59-244F-6779-3BC7-9A78EE017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DB35662-47E1-A053-5D99-48A362421E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3C86A8C-3C21-6527-86FE-E625F18F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0D64-D570-4B0B-8189-4F46DD6B527A}" type="datetimeFigureOut">
              <a:rPr lang="zh-CN" altLang="en-US" smtClean="0"/>
              <a:t>2023/3/27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0D7A01-7D28-C4C4-F341-CB5B1BC7F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C752C9-00E9-E955-9D0D-FA361F8C6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52C0-08A7-4EA7-8B72-58B143A51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49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045A05-6D8D-C32E-2951-D91690C1C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E842076-B7C3-71BB-36E3-63961C55BE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86BA190-0715-EE06-15E6-A0742447DC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BC47DD1-5A3C-793E-CBAC-0FCD63089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0D64-D570-4B0B-8189-4F46DD6B527A}" type="datetimeFigureOut">
              <a:rPr lang="zh-CN" altLang="en-US" smtClean="0"/>
              <a:t>2023/3/27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E69E814-24D2-4A23-EDA1-A17AA8CDB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34461C8-CE2A-ED4E-6522-8A2502A1A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52C0-08A7-4EA7-8B72-58B143A51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790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462D7A-910D-6157-45DA-AE7B692B9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B73A4CB-569F-0559-76D4-62B7C9D510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D4228F6-9950-9E32-D1C3-F2BA7FEFE5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57AA7CA-5436-C73B-E5BF-A9DBB98AE6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27C4728-C696-2088-3FC3-4D3C7D626C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FD804B1-E5FE-3638-D60D-E0041003E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0D64-D570-4B0B-8189-4F46DD6B527A}" type="datetimeFigureOut">
              <a:rPr lang="zh-CN" altLang="en-US" smtClean="0"/>
              <a:t>2023/3/27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FFB2323-F07C-0D24-005F-F910D85D9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95679A3-2797-CC0E-8B2A-FB45FC01E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52C0-08A7-4EA7-8B72-58B143A51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851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544BF5-7B34-7321-D629-83F085555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65BA41A-7437-AF95-363C-AB58CD624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0D64-D570-4B0B-8189-4F46DD6B527A}" type="datetimeFigureOut">
              <a:rPr lang="zh-CN" altLang="en-US" smtClean="0"/>
              <a:t>2023/3/27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FA70F92-2C80-48C5-251A-8310A3F38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9DCBFC2-80F5-FEDC-ACA3-46B77C0C7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52C0-08A7-4EA7-8B72-58B143A51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899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56212B2-42C1-5427-4A36-DFC43B7C4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0D64-D570-4B0B-8189-4F46DD6B527A}" type="datetimeFigureOut">
              <a:rPr lang="zh-CN" altLang="en-US" smtClean="0"/>
              <a:t>2023/3/27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B11885F-35BC-4EF6-A5C2-B4E98F823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351F67E-4623-A428-F775-642FEEB49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52C0-08A7-4EA7-8B72-58B143A51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196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A138B1-B540-5C68-B4B8-DEA4574AE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A48C2C8-4FB5-53A3-C15B-98295C6DE1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2A6D48B-AC05-B423-0034-2886A612E5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A941E50-8D34-CEA1-CA73-3D5E2DA1E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0D64-D570-4B0B-8189-4F46DD6B527A}" type="datetimeFigureOut">
              <a:rPr lang="zh-CN" altLang="en-US" smtClean="0"/>
              <a:t>2023/3/27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832722A-415B-2AF6-916A-1D70CDFE4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81C01D4-72A0-E556-B87F-F69C4CD8D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52C0-08A7-4EA7-8B72-58B143A51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071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6979D0-C941-6973-31E2-834E2A1AB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4F36107-4C5B-765F-2936-D80E3F8F8E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F3D0599-AABF-B80B-5F5D-6A71B47A71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C71FC2F-2C57-3ECF-A9F8-5AA4246C2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30D64-D570-4B0B-8189-4F46DD6B527A}" type="datetimeFigureOut">
              <a:rPr lang="zh-CN" altLang="en-US" smtClean="0"/>
              <a:t>2023/3/27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4B35B6C-82D5-8A61-043C-81E4F3F2F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26A6E71-CCD1-C741-A77B-48A28AAC7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352C0-08A7-4EA7-8B72-58B143A51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515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FA193E8-21B5-F011-E094-797D97AEA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E38DA5E-37BD-2F4F-0AAC-143A9629E1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0E5602-146C-213E-3D39-DA1C573190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30D64-D570-4B0B-8189-4F46DD6B527A}" type="datetimeFigureOut">
              <a:rPr lang="zh-CN" altLang="en-US" smtClean="0"/>
              <a:t>2023/3/27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5788CD-A1F0-793E-C36B-6AD22E34DF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E0D211-4056-55AA-12F4-DE454332D4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352C0-08A7-4EA7-8B72-58B143A517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66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11" Type="http://schemas.openxmlformats.org/officeDocument/2006/relationships/image" Target="../media/image11.png"/><Relationship Id="rId5" Type="http://schemas.microsoft.com/office/2007/relationships/hdphoto" Target="../media/hdphoto1.wdp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11" Type="http://schemas.openxmlformats.org/officeDocument/2006/relationships/image" Target="../media/image11.png"/><Relationship Id="rId5" Type="http://schemas.microsoft.com/office/2007/relationships/hdphoto" Target="../media/hdphoto1.wdp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11" Type="http://schemas.openxmlformats.org/officeDocument/2006/relationships/image" Target="../media/image11.png"/><Relationship Id="rId5" Type="http://schemas.microsoft.com/office/2007/relationships/hdphoto" Target="../media/hdphoto1.wdp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11" Type="http://schemas.openxmlformats.org/officeDocument/2006/relationships/image" Target="../media/image11.png"/><Relationship Id="rId5" Type="http://schemas.microsoft.com/office/2007/relationships/hdphoto" Target="../media/hdphoto1.wdp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11" Type="http://schemas.openxmlformats.org/officeDocument/2006/relationships/image" Target="../media/image11.png"/><Relationship Id="rId5" Type="http://schemas.microsoft.com/office/2007/relationships/hdphoto" Target="../media/hdphoto1.wdp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11" Type="http://schemas.openxmlformats.org/officeDocument/2006/relationships/image" Target="../media/image11.png"/><Relationship Id="rId5" Type="http://schemas.microsoft.com/office/2007/relationships/hdphoto" Target="../media/hdphoto1.wdp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11" Type="http://schemas.openxmlformats.org/officeDocument/2006/relationships/image" Target="../media/image11.png"/><Relationship Id="rId5" Type="http://schemas.microsoft.com/office/2007/relationships/hdphoto" Target="../media/hdphoto1.wdp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EB6C47F-F75B-2E77-255E-74DDB78A3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31137"/>
            <a:ext cx="12192000" cy="4626863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id="{AEA88722-867A-CFD1-1A3E-477AB2C2D5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92203" y="0"/>
            <a:ext cx="8733378" cy="2902857"/>
          </a:xfrm>
          <a:custGeom>
            <a:avLst/>
            <a:gdLst>
              <a:gd name="connsiteX0" fmla="*/ 0 w 8733378"/>
              <a:gd name="connsiteY0" fmla="*/ 0 h 2902857"/>
              <a:gd name="connsiteX1" fmla="*/ 8733378 w 8733378"/>
              <a:gd name="connsiteY1" fmla="*/ 0 h 2902857"/>
              <a:gd name="connsiteX2" fmla="*/ 8733378 w 8733378"/>
              <a:gd name="connsiteY2" fmla="*/ 2902857 h 2902857"/>
              <a:gd name="connsiteX3" fmla="*/ 0 w 8733378"/>
              <a:gd name="connsiteY3" fmla="*/ 2902857 h 290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33378" h="2902857">
                <a:moveTo>
                  <a:pt x="0" y="0"/>
                </a:moveTo>
                <a:lnTo>
                  <a:pt x="8733378" y="0"/>
                </a:lnTo>
                <a:lnTo>
                  <a:pt x="8733378" y="2902857"/>
                </a:lnTo>
                <a:lnTo>
                  <a:pt x="0" y="2902857"/>
                </a:lnTo>
                <a:close/>
              </a:path>
            </a:pathLst>
          </a:cu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78E81DB3-4019-7E8B-633A-7B91FD42B0A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7864" y="4844302"/>
            <a:ext cx="945325" cy="1518398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61EBE274-E5AA-61E3-A5D2-C0439F9310E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43923" y="3056382"/>
            <a:ext cx="5702426" cy="3801617"/>
          </a:xfrm>
          <a:prstGeom prst="rect">
            <a:avLst/>
          </a:prstGeom>
        </p:spPr>
      </p:pic>
      <p:sp>
        <p:nvSpPr>
          <p:cNvPr id="48" name="图形 3">
            <a:extLst>
              <a:ext uri="{FF2B5EF4-FFF2-40B4-BE49-F238E27FC236}">
                <a16:creationId xmlns:a16="http://schemas.microsoft.com/office/drawing/2014/main" id="{D3F58EEB-B447-CC30-082B-DE4CE38DFDA1}"/>
              </a:ext>
            </a:extLst>
          </p:cNvPr>
          <p:cNvSpPr/>
          <p:nvPr/>
        </p:nvSpPr>
        <p:spPr>
          <a:xfrm>
            <a:off x="4250612" y="3056035"/>
            <a:ext cx="1258117" cy="663952"/>
          </a:xfrm>
          <a:custGeom>
            <a:avLst/>
            <a:gdLst>
              <a:gd name="connsiteX0" fmla="*/ 325452 w 2122062"/>
              <a:gd name="connsiteY0" fmla="*/ 560965 h 1119885"/>
              <a:gd name="connsiteX1" fmla="*/ 722533 w 2122062"/>
              <a:gd name="connsiteY1" fmla="*/ 659344 h 1119885"/>
              <a:gd name="connsiteX2" fmla="*/ 803970 w 2122062"/>
              <a:gd name="connsiteY2" fmla="*/ 416518 h 1119885"/>
              <a:gd name="connsiteX3" fmla="*/ 1016183 w 2122062"/>
              <a:gd name="connsiteY3" fmla="*/ 366883 h 1119885"/>
              <a:gd name="connsiteX4" fmla="*/ 1199565 w 2122062"/>
              <a:gd name="connsiteY4" fmla="*/ 10521 h 1119885"/>
              <a:gd name="connsiteX5" fmla="*/ 1558602 w 2122062"/>
              <a:gd name="connsiteY5" fmla="*/ 157048 h 1119885"/>
              <a:gd name="connsiteX6" fmla="*/ 1591891 w 2122062"/>
              <a:gd name="connsiteY6" fmla="*/ 332109 h 1119885"/>
              <a:gd name="connsiteX7" fmla="*/ 1503618 w 2122062"/>
              <a:gd name="connsiteY7" fmla="*/ 508061 h 1119885"/>
              <a:gd name="connsiteX8" fmla="*/ 1269708 w 2122062"/>
              <a:gd name="connsiteY8" fmla="*/ 480420 h 1119885"/>
              <a:gd name="connsiteX9" fmla="*/ 1244445 w 2122062"/>
              <a:gd name="connsiteY9" fmla="*/ 285743 h 1119885"/>
              <a:gd name="connsiteX10" fmla="*/ 1180246 w 2122062"/>
              <a:gd name="connsiteY10" fmla="*/ 456345 h 1119885"/>
              <a:gd name="connsiteX11" fmla="*/ 1352334 w 2122062"/>
              <a:gd name="connsiteY11" fmla="*/ 621598 h 1119885"/>
              <a:gd name="connsiteX12" fmla="*/ 1589810 w 2122062"/>
              <a:gd name="connsiteY12" fmla="*/ 549374 h 1119885"/>
              <a:gd name="connsiteX13" fmla="*/ 1663817 w 2122062"/>
              <a:gd name="connsiteY13" fmla="*/ 304171 h 1119885"/>
              <a:gd name="connsiteX14" fmla="*/ 1961034 w 2122062"/>
              <a:gd name="connsiteY14" fmla="*/ 345186 h 1119885"/>
              <a:gd name="connsiteX15" fmla="*/ 2040390 w 2122062"/>
              <a:gd name="connsiteY15" fmla="*/ 831432 h 1119885"/>
              <a:gd name="connsiteX16" fmla="*/ 1655198 w 2122062"/>
              <a:gd name="connsiteY16" fmla="*/ 896820 h 1119885"/>
              <a:gd name="connsiteX17" fmla="*/ 1410292 w 2122062"/>
              <a:gd name="connsiteY17" fmla="*/ 1118246 h 1119885"/>
              <a:gd name="connsiteX18" fmla="*/ 1065818 w 2122062"/>
              <a:gd name="connsiteY18" fmla="*/ 960127 h 1119885"/>
              <a:gd name="connsiteX19" fmla="*/ 663981 w 2122062"/>
              <a:gd name="connsiteY19" fmla="*/ 1056425 h 1119885"/>
              <a:gd name="connsiteX20" fmla="*/ 306727 w 2122062"/>
              <a:gd name="connsiteY20" fmla="*/ 773178 h 1119885"/>
              <a:gd name="connsiteX21" fmla="*/ 0 w 2122062"/>
              <a:gd name="connsiteY21" fmla="*/ 877501 h 1119885"/>
              <a:gd name="connsiteX22" fmla="*/ 325452 w 2122062"/>
              <a:gd name="connsiteY22" fmla="*/ 560965 h 111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22062" h="1119885">
                <a:moveTo>
                  <a:pt x="325452" y="560965"/>
                </a:moveTo>
                <a:cubicBezTo>
                  <a:pt x="541825" y="529758"/>
                  <a:pt x="722533" y="659344"/>
                  <a:pt x="722533" y="659344"/>
                </a:cubicBezTo>
                <a:cubicBezTo>
                  <a:pt x="722533" y="659344"/>
                  <a:pt x="714508" y="512816"/>
                  <a:pt x="803970" y="416518"/>
                </a:cubicBezTo>
                <a:cubicBezTo>
                  <a:pt x="893432" y="320220"/>
                  <a:pt x="1016183" y="366883"/>
                  <a:pt x="1016183" y="366883"/>
                </a:cubicBezTo>
                <a:cubicBezTo>
                  <a:pt x="1016183" y="366883"/>
                  <a:pt x="963575" y="72639"/>
                  <a:pt x="1199565" y="10521"/>
                </a:cubicBezTo>
                <a:cubicBezTo>
                  <a:pt x="1378489" y="-36439"/>
                  <a:pt x="1517289" y="84825"/>
                  <a:pt x="1558602" y="157048"/>
                </a:cubicBezTo>
                <a:cubicBezTo>
                  <a:pt x="1599916" y="229272"/>
                  <a:pt x="1591594" y="296443"/>
                  <a:pt x="1591891" y="332109"/>
                </a:cubicBezTo>
                <a:cubicBezTo>
                  <a:pt x="1592188" y="397199"/>
                  <a:pt x="1558602" y="459912"/>
                  <a:pt x="1503618" y="508061"/>
                </a:cubicBezTo>
                <a:cubicBezTo>
                  <a:pt x="1448633" y="556210"/>
                  <a:pt x="1328260" y="545807"/>
                  <a:pt x="1269708" y="480420"/>
                </a:cubicBezTo>
                <a:cubicBezTo>
                  <a:pt x="1211157" y="415032"/>
                  <a:pt x="1244445" y="285743"/>
                  <a:pt x="1244445" y="285743"/>
                </a:cubicBezTo>
                <a:cubicBezTo>
                  <a:pt x="1244445" y="285743"/>
                  <a:pt x="1173410" y="360047"/>
                  <a:pt x="1180246" y="456345"/>
                </a:cubicBezTo>
                <a:cubicBezTo>
                  <a:pt x="1187082" y="552643"/>
                  <a:pt x="1293783" y="607628"/>
                  <a:pt x="1352334" y="621598"/>
                </a:cubicBezTo>
                <a:cubicBezTo>
                  <a:pt x="1410886" y="635270"/>
                  <a:pt x="1510453" y="642105"/>
                  <a:pt x="1589810" y="549374"/>
                </a:cubicBezTo>
                <a:cubicBezTo>
                  <a:pt x="1668870" y="456345"/>
                  <a:pt x="1663817" y="304171"/>
                  <a:pt x="1663817" y="304171"/>
                </a:cubicBezTo>
                <a:cubicBezTo>
                  <a:pt x="1663817" y="304171"/>
                  <a:pt x="1850766" y="263452"/>
                  <a:pt x="1961034" y="345186"/>
                </a:cubicBezTo>
                <a:cubicBezTo>
                  <a:pt x="2150360" y="485175"/>
                  <a:pt x="2167302" y="698577"/>
                  <a:pt x="2040390" y="831432"/>
                </a:cubicBezTo>
                <a:cubicBezTo>
                  <a:pt x="1913479" y="964288"/>
                  <a:pt x="1655198" y="896820"/>
                  <a:pt x="1655198" y="896820"/>
                </a:cubicBezTo>
                <a:cubicBezTo>
                  <a:pt x="1655198" y="896820"/>
                  <a:pt x="1684622" y="1097441"/>
                  <a:pt x="1410292" y="1118246"/>
                </a:cubicBezTo>
                <a:cubicBezTo>
                  <a:pt x="1135961" y="1138754"/>
                  <a:pt x="1065818" y="960127"/>
                  <a:pt x="1065818" y="960127"/>
                </a:cubicBezTo>
                <a:cubicBezTo>
                  <a:pt x="1065818" y="960127"/>
                  <a:pt x="868169" y="1125379"/>
                  <a:pt x="663981" y="1056425"/>
                </a:cubicBezTo>
                <a:cubicBezTo>
                  <a:pt x="459794" y="987768"/>
                  <a:pt x="447013" y="793686"/>
                  <a:pt x="306727" y="773178"/>
                </a:cubicBezTo>
                <a:cubicBezTo>
                  <a:pt x="165847" y="752373"/>
                  <a:pt x="0" y="877501"/>
                  <a:pt x="0" y="877501"/>
                </a:cubicBezTo>
                <a:cubicBezTo>
                  <a:pt x="0" y="877501"/>
                  <a:pt x="48149" y="601090"/>
                  <a:pt x="325452" y="560965"/>
                </a:cubicBezTo>
                <a:close/>
              </a:path>
            </a:pathLst>
          </a:cu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id="{628EE16E-AB03-E7FF-E0B7-4531E551FCF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1973" y="0"/>
            <a:ext cx="2207443" cy="2519801"/>
          </a:xfrm>
          <a:custGeom>
            <a:avLst/>
            <a:gdLst>
              <a:gd name="connsiteX0" fmla="*/ 0 w 2207443"/>
              <a:gd name="connsiteY0" fmla="*/ 0 h 2519801"/>
              <a:gd name="connsiteX1" fmla="*/ 2207443 w 2207443"/>
              <a:gd name="connsiteY1" fmla="*/ 0 h 2519801"/>
              <a:gd name="connsiteX2" fmla="*/ 2207443 w 2207443"/>
              <a:gd name="connsiteY2" fmla="*/ 2519801 h 2519801"/>
              <a:gd name="connsiteX3" fmla="*/ 0 w 2207443"/>
              <a:gd name="connsiteY3" fmla="*/ 2519801 h 251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7443" h="2519801">
                <a:moveTo>
                  <a:pt x="0" y="0"/>
                </a:moveTo>
                <a:lnTo>
                  <a:pt x="2207443" y="0"/>
                </a:lnTo>
                <a:lnTo>
                  <a:pt x="2207443" y="2519801"/>
                </a:lnTo>
                <a:lnTo>
                  <a:pt x="0" y="2519801"/>
                </a:lnTo>
                <a:close/>
              </a:path>
            </a:pathLst>
          </a:cu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5FF500E2-8A59-FF34-ED41-E420DB933CD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7168" y="803091"/>
            <a:ext cx="855433" cy="661167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43B7C6FE-0740-02F6-43BE-33F6CD806B9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2918" y="1113852"/>
            <a:ext cx="331746" cy="26112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D08E0CA-FF98-F434-2DA0-B81C9C50E1D0}"/>
              </a:ext>
            </a:extLst>
          </p:cNvPr>
          <p:cNvSpPr txBox="1"/>
          <p:nvPr/>
        </p:nvSpPr>
        <p:spPr>
          <a:xfrm>
            <a:off x="1930976" y="3260643"/>
            <a:ext cx="2080209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dist"/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二十四节气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0634881-C073-7D59-1151-8D9EAB5D19E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3257"/>
          <a:stretch/>
        </p:blipFill>
        <p:spPr>
          <a:xfrm>
            <a:off x="0" y="0"/>
            <a:ext cx="11150600" cy="251980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047C082-3E4C-CEFC-6F37-3442116FE901}"/>
              </a:ext>
            </a:extLst>
          </p:cNvPr>
          <p:cNvSpPr txBox="1"/>
          <p:nvPr/>
        </p:nvSpPr>
        <p:spPr>
          <a:xfrm>
            <a:off x="7298406" y="3260643"/>
            <a:ext cx="2080209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dist"/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清明节活动策划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1DB844D-809F-F473-0244-0173084A3F08}"/>
              </a:ext>
            </a:extLst>
          </p:cNvPr>
          <p:cNvGrpSpPr/>
          <p:nvPr/>
        </p:nvGrpSpPr>
        <p:grpSpPr>
          <a:xfrm>
            <a:off x="3927678" y="5684759"/>
            <a:ext cx="4336643" cy="280615"/>
            <a:chOff x="2799461" y="5810359"/>
            <a:chExt cx="4336643" cy="28061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AE03374-B818-393B-18B2-519BE4EBA907}"/>
                </a:ext>
              </a:extLst>
            </p:cNvPr>
            <p:cNvSpPr txBox="1"/>
            <p:nvPr/>
          </p:nvSpPr>
          <p:spPr>
            <a:xfrm>
              <a:off x="2799461" y="5810359"/>
              <a:ext cx="2080209" cy="276999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dist"/>
              <a:r>
                <a:rPr lang="zh-CN" altLang="en-US" sz="12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汇报人：</a:t>
              </a:r>
              <a:r>
                <a:rPr lang="en-US" altLang="zh-CN" sz="12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</a:t>
              </a:r>
              <a:r>
                <a:rPr lang="zh-CN" altLang="en-US" sz="12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模板网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2FDC99F-C60C-C78E-5FB8-A28DF6054A65}"/>
                </a:ext>
              </a:extLst>
            </p:cNvPr>
            <p:cNvSpPr txBox="1"/>
            <p:nvPr/>
          </p:nvSpPr>
          <p:spPr>
            <a:xfrm>
              <a:off x="5055895" y="5813975"/>
              <a:ext cx="2080209" cy="276999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dist"/>
              <a:r>
                <a:rPr lang="zh-CN" altLang="en-US" sz="12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时间：</a:t>
              </a:r>
              <a:r>
                <a:rPr lang="en-US" altLang="zh-CN" sz="12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2023</a:t>
              </a:r>
              <a:r>
                <a:rPr lang="zh-CN" altLang="en-US" sz="12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年</a:t>
              </a:r>
              <a:r>
                <a:rPr lang="en-US" altLang="zh-CN" sz="12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3</a:t>
              </a:r>
              <a:r>
                <a:rPr lang="zh-CN" altLang="en-US" sz="12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月</a:t>
              </a:r>
              <a:r>
                <a:rPr lang="en-US" altLang="zh-CN" sz="12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28</a:t>
              </a:r>
              <a:r>
                <a:rPr lang="zh-CN" altLang="en-US" sz="12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日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19C7F33-CA35-EEB6-90F5-6C3BACA59359}"/>
              </a:ext>
            </a:extLst>
          </p:cNvPr>
          <p:cNvGrpSpPr/>
          <p:nvPr/>
        </p:nvGrpSpPr>
        <p:grpSpPr>
          <a:xfrm>
            <a:off x="1696407" y="3585180"/>
            <a:ext cx="7842587" cy="0"/>
            <a:chOff x="1696407" y="3585180"/>
            <a:chExt cx="7842587" cy="0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30F12261-3B2B-B1E5-1C79-0AD7791D7DC3}"/>
                </a:ext>
              </a:extLst>
            </p:cNvPr>
            <p:cNvCxnSpPr/>
            <p:nvPr/>
          </p:nvCxnSpPr>
          <p:spPr>
            <a:xfrm>
              <a:off x="1696407" y="3585180"/>
              <a:ext cx="2314778" cy="0"/>
            </a:xfrm>
            <a:prstGeom prst="line">
              <a:avLst/>
            </a:prstGeom>
            <a:ln>
              <a:solidFill>
                <a:srgbClr val="ADCFD6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3DA20E0D-8FD4-631A-565B-18660833E3AC}"/>
                </a:ext>
              </a:extLst>
            </p:cNvPr>
            <p:cNvCxnSpPr/>
            <p:nvPr/>
          </p:nvCxnSpPr>
          <p:spPr>
            <a:xfrm>
              <a:off x="7224216" y="3585180"/>
              <a:ext cx="2314778" cy="0"/>
            </a:xfrm>
            <a:prstGeom prst="line">
              <a:avLst/>
            </a:prstGeom>
            <a:ln>
              <a:solidFill>
                <a:srgbClr val="ADCFD6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6F20B20-EFA4-698B-274C-CCA594757B95}"/>
              </a:ext>
            </a:extLst>
          </p:cNvPr>
          <p:cNvGrpSpPr/>
          <p:nvPr/>
        </p:nvGrpSpPr>
        <p:grpSpPr>
          <a:xfrm>
            <a:off x="484351" y="5472116"/>
            <a:ext cx="1224593" cy="614359"/>
            <a:chOff x="484351" y="5472116"/>
            <a:chExt cx="1224593" cy="614359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E0C8484-C269-10D8-FAEA-FFBEC58B7371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5EC03165-F3F5-039B-5CAF-2FE83D48E405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431B9171-73CD-A764-10B5-2DE6C38678F2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" name="泪滴形 15">
              <a:extLst>
                <a:ext uri="{FF2B5EF4-FFF2-40B4-BE49-F238E27FC236}">
                  <a16:creationId xmlns:a16="http://schemas.microsoft.com/office/drawing/2014/main" id="{4BAB285A-E2A1-3850-9C6B-8FC477C6547F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304D6BD-7D2C-7A2C-4CD9-F85C187A1F00}"/>
              </a:ext>
            </a:extLst>
          </p:cNvPr>
          <p:cNvGrpSpPr/>
          <p:nvPr/>
        </p:nvGrpSpPr>
        <p:grpSpPr>
          <a:xfrm>
            <a:off x="1445930" y="5141835"/>
            <a:ext cx="1224593" cy="614359"/>
            <a:chOff x="484351" y="5472116"/>
            <a:chExt cx="1224593" cy="614359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FEC39C8D-ADDE-7132-ECDD-A60DD4D8B9EF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CDE482A-106B-7761-EB9E-7A82E94F1324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E8F5D19-0619-6DCF-AAD5-7AFF2DFEF8F8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0" name="泪滴形 29">
              <a:extLst>
                <a:ext uri="{FF2B5EF4-FFF2-40B4-BE49-F238E27FC236}">
                  <a16:creationId xmlns:a16="http://schemas.microsoft.com/office/drawing/2014/main" id="{E5AEA926-3303-F389-8600-95278782A189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rgbClr val="ADCFD6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0DE73D2-CAEE-B5D6-9776-AB14DAF909B6}"/>
              </a:ext>
            </a:extLst>
          </p:cNvPr>
          <p:cNvGrpSpPr/>
          <p:nvPr/>
        </p:nvGrpSpPr>
        <p:grpSpPr>
          <a:xfrm>
            <a:off x="2322085" y="5779296"/>
            <a:ext cx="633323" cy="317728"/>
            <a:chOff x="484351" y="5472116"/>
            <a:chExt cx="1224593" cy="614359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85EBA82C-C5BA-176F-6AF5-A3BB0B7661A9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B70C4D14-C2CA-6EE3-F763-D5AAF6F51317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F1076AF3-4B86-9E82-72E1-22B4DE4FD47A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8" name="泪滴形 37">
              <a:extLst>
                <a:ext uri="{FF2B5EF4-FFF2-40B4-BE49-F238E27FC236}">
                  <a16:creationId xmlns:a16="http://schemas.microsoft.com/office/drawing/2014/main" id="{4F5ABF26-2200-0984-DB2F-D9C11C7BD633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rgbClr val="ADCFD6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78F46F1-E9AA-9564-C51C-74FC197FAB95}"/>
              </a:ext>
            </a:extLst>
          </p:cNvPr>
          <p:cNvGrpSpPr/>
          <p:nvPr/>
        </p:nvGrpSpPr>
        <p:grpSpPr>
          <a:xfrm>
            <a:off x="-5556" y="4010416"/>
            <a:ext cx="2740072" cy="1374651"/>
            <a:chOff x="484351" y="5472116"/>
            <a:chExt cx="1224593" cy="614359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14883D3B-B898-8FF8-2075-6973A541367E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A90CF2A7-A38E-0D5D-7B4C-CB8983522AF4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E8033A0B-EB03-0B44-EF14-CA947E48534C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3" name="泪滴形 42">
              <a:extLst>
                <a:ext uri="{FF2B5EF4-FFF2-40B4-BE49-F238E27FC236}">
                  <a16:creationId xmlns:a16="http://schemas.microsoft.com/office/drawing/2014/main" id="{2D71F92C-6B6E-367E-30A9-1F0579123E75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5374498-8FBF-7744-A67B-3B77B71F419A}"/>
              </a:ext>
            </a:extLst>
          </p:cNvPr>
          <p:cNvGrpSpPr/>
          <p:nvPr/>
        </p:nvGrpSpPr>
        <p:grpSpPr>
          <a:xfrm>
            <a:off x="10267857" y="4944151"/>
            <a:ext cx="2740072" cy="1374651"/>
            <a:chOff x="484351" y="5472116"/>
            <a:chExt cx="1224593" cy="614359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DD13C706-9629-7C84-2B5E-476633FE6AD5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1395E158-DF96-7032-23AF-F0A6BB0B737A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D5C7254-E2A3-AD51-D8E2-B29607697965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" name="图形 14">
            <a:extLst>
              <a:ext uri="{FF2B5EF4-FFF2-40B4-BE49-F238E27FC236}">
                <a16:creationId xmlns:a16="http://schemas.microsoft.com/office/drawing/2014/main" id="{65CF3F6E-5EA2-9A8F-BEA5-0E359B78B34C}"/>
              </a:ext>
            </a:extLst>
          </p:cNvPr>
          <p:cNvGrpSpPr/>
          <p:nvPr/>
        </p:nvGrpSpPr>
        <p:grpSpPr>
          <a:xfrm>
            <a:off x="5286429" y="1316140"/>
            <a:ext cx="1507297" cy="1998405"/>
            <a:chOff x="4121462" y="2833670"/>
            <a:chExt cx="896460" cy="118854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D72569A-6FF5-7B33-4DF1-80B15278465F}"/>
                </a:ext>
              </a:extLst>
            </p:cNvPr>
            <p:cNvSpPr/>
            <p:nvPr/>
          </p:nvSpPr>
          <p:spPr>
            <a:xfrm flipV="1">
              <a:off x="4142609" y="2833670"/>
              <a:ext cx="875313" cy="1188546"/>
            </a:xfrm>
            <a:custGeom>
              <a:avLst/>
              <a:gdLst>
                <a:gd name="connsiteX0" fmla="*/ 425465 w 875313"/>
                <a:gd name="connsiteY0" fmla="*/ 1179978 h 1188546"/>
                <a:gd name="connsiteX1" fmla="*/ 407447 w 875313"/>
                <a:gd name="connsiteY1" fmla="*/ 962469 h 1188546"/>
                <a:gd name="connsiteX2" fmla="*/ 374627 w 875313"/>
                <a:gd name="connsiteY2" fmla="*/ 892326 h 1188546"/>
                <a:gd name="connsiteX3" fmla="*/ 283891 w 875313"/>
                <a:gd name="connsiteY3" fmla="*/ 858219 h 1188546"/>
                <a:gd name="connsiteX4" fmla="*/ 314780 w 875313"/>
                <a:gd name="connsiteY4" fmla="*/ 827974 h 1188546"/>
                <a:gd name="connsiteX5" fmla="*/ 349530 w 875313"/>
                <a:gd name="connsiteY5" fmla="*/ 801590 h 1188546"/>
                <a:gd name="connsiteX6" fmla="*/ 373984 w 875313"/>
                <a:gd name="connsiteY6" fmla="*/ 811886 h 1188546"/>
                <a:gd name="connsiteX7" fmla="*/ 408090 w 875313"/>
                <a:gd name="connsiteY7" fmla="*/ 797729 h 1188546"/>
                <a:gd name="connsiteX8" fmla="*/ 347600 w 875313"/>
                <a:gd name="connsiteY8" fmla="*/ 764266 h 1188546"/>
                <a:gd name="connsiteX9" fmla="*/ 310276 w 875313"/>
                <a:gd name="connsiteY9" fmla="*/ 704419 h 1188546"/>
                <a:gd name="connsiteX10" fmla="*/ 325720 w 875313"/>
                <a:gd name="connsiteY10" fmla="*/ 689618 h 1188546"/>
                <a:gd name="connsiteX11" fmla="*/ 364975 w 875313"/>
                <a:gd name="connsiteY11" fmla="*/ 703775 h 1188546"/>
                <a:gd name="connsiteX12" fmla="*/ 403586 w 875313"/>
                <a:gd name="connsiteY12" fmla="*/ 717289 h 1188546"/>
                <a:gd name="connsiteX13" fmla="*/ 409377 w 875313"/>
                <a:gd name="connsiteY13" fmla="*/ 702488 h 1188546"/>
                <a:gd name="connsiteX14" fmla="*/ 426752 w 875313"/>
                <a:gd name="connsiteY14" fmla="*/ 680609 h 1188546"/>
                <a:gd name="connsiteX15" fmla="*/ 434474 w 875313"/>
                <a:gd name="connsiteY15" fmla="*/ 670313 h 1188546"/>
                <a:gd name="connsiteX16" fmla="*/ 354678 w 875313"/>
                <a:gd name="connsiteY16" fmla="*/ 644572 h 1188546"/>
                <a:gd name="connsiteX17" fmla="*/ 200234 w 875313"/>
                <a:gd name="connsiteY17" fmla="*/ 579577 h 1188546"/>
                <a:gd name="connsiteX18" fmla="*/ 89549 w 875313"/>
                <a:gd name="connsiteY18" fmla="*/ 359494 h 1188546"/>
                <a:gd name="connsiteX19" fmla="*/ 83114 w 875313"/>
                <a:gd name="connsiteY19" fmla="*/ 366573 h 1188546"/>
                <a:gd name="connsiteX20" fmla="*/ 88906 w 875313"/>
                <a:gd name="connsiteY20" fmla="*/ 373008 h 1188546"/>
                <a:gd name="connsiteX21" fmla="*/ 94054 w 875313"/>
                <a:gd name="connsiteY21" fmla="*/ 407758 h 1188546"/>
                <a:gd name="connsiteX22" fmla="*/ 106281 w 875313"/>
                <a:gd name="connsiteY22" fmla="*/ 493345 h 1188546"/>
                <a:gd name="connsiteX23" fmla="*/ 119151 w 875313"/>
                <a:gd name="connsiteY23" fmla="*/ 540966 h 1188546"/>
                <a:gd name="connsiteX24" fmla="*/ 105637 w 875313"/>
                <a:gd name="connsiteY24" fmla="*/ 555767 h 1188546"/>
                <a:gd name="connsiteX25" fmla="*/ 1388 w 875313"/>
                <a:gd name="connsiteY25" fmla="*/ 595665 h 1188546"/>
                <a:gd name="connsiteX26" fmla="*/ 744 w 875313"/>
                <a:gd name="connsiteY26" fmla="*/ 568637 h 1188546"/>
                <a:gd name="connsiteX27" fmla="*/ 7179 w 875313"/>
                <a:gd name="connsiteY27" fmla="*/ 369147 h 1188546"/>
                <a:gd name="connsiteX28" fmla="*/ 23911 w 875313"/>
                <a:gd name="connsiteY28" fmla="*/ 169656 h 1188546"/>
                <a:gd name="connsiteX29" fmla="*/ 75392 w 875313"/>
                <a:gd name="connsiteY29" fmla="*/ 119462 h 1188546"/>
                <a:gd name="connsiteX30" fmla="*/ 106924 w 875313"/>
                <a:gd name="connsiteY30" fmla="*/ 165795 h 1188546"/>
                <a:gd name="connsiteX31" fmla="*/ 116577 w 875313"/>
                <a:gd name="connsiteY31" fmla="*/ 215990 h 1188546"/>
                <a:gd name="connsiteX32" fmla="*/ 148109 w 875313"/>
                <a:gd name="connsiteY32" fmla="*/ 335040 h 1188546"/>
                <a:gd name="connsiteX33" fmla="*/ 213748 w 875313"/>
                <a:gd name="connsiteY33" fmla="*/ 575716 h 1188546"/>
                <a:gd name="connsiteX34" fmla="*/ 229192 w 875313"/>
                <a:gd name="connsiteY34" fmla="*/ 564776 h 1188546"/>
                <a:gd name="connsiteX35" fmla="*/ 263299 w 875313"/>
                <a:gd name="connsiteY35" fmla="*/ 542253 h 1188546"/>
                <a:gd name="connsiteX36" fmla="*/ 348887 w 875313"/>
                <a:gd name="connsiteY36" fmla="*/ 566706 h 1188546"/>
                <a:gd name="connsiteX37" fmla="*/ 415169 w 875313"/>
                <a:gd name="connsiteY37" fmla="*/ 601456 h 1188546"/>
                <a:gd name="connsiteX38" fmla="*/ 417099 w 875313"/>
                <a:gd name="connsiteY38" fmla="*/ 574429 h 1188546"/>
                <a:gd name="connsiteX39" fmla="*/ 414525 w 875313"/>
                <a:gd name="connsiteY39" fmla="*/ 476614 h 1188546"/>
                <a:gd name="connsiteX40" fmla="*/ 406803 w 875313"/>
                <a:gd name="connsiteY40" fmla="*/ 354346 h 1188546"/>
                <a:gd name="connsiteX41" fmla="*/ 390072 w 875313"/>
                <a:gd name="connsiteY41" fmla="*/ 187675 h 1188546"/>
                <a:gd name="connsiteX42" fmla="*/ 439622 w 875313"/>
                <a:gd name="connsiteY42" fmla="*/ 86643 h 1188546"/>
                <a:gd name="connsiteX43" fmla="*/ 482738 w 875313"/>
                <a:gd name="connsiteY43" fmla="*/ 125897 h 1188546"/>
                <a:gd name="connsiteX44" fmla="*/ 475659 w 875313"/>
                <a:gd name="connsiteY44" fmla="*/ 291925 h 1188546"/>
                <a:gd name="connsiteX45" fmla="*/ 472442 w 875313"/>
                <a:gd name="connsiteY45" fmla="*/ 434785 h 1188546"/>
                <a:gd name="connsiteX46" fmla="*/ 495608 w 875313"/>
                <a:gd name="connsiteY46" fmla="*/ 434785 h 1188546"/>
                <a:gd name="connsiteX47" fmla="*/ 519419 w 875313"/>
                <a:gd name="connsiteY47" fmla="*/ 434785 h 1188546"/>
                <a:gd name="connsiteX48" fmla="*/ 514914 w 875313"/>
                <a:gd name="connsiteY48" fmla="*/ 410975 h 1188546"/>
                <a:gd name="connsiteX49" fmla="*/ 498826 w 875313"/>
                <a:gd name="connsiteY49" fmla="*/ 362068 h 1188546"/>
                <a:gd name="connsiteX50" fmla="*/ 495608 w 875313"/>
                <a:gd name="connsiteY50" fmla="*/ 319596 h 1188546"/>
                <a:gd name="connsiteX51" fmla="*/ 531645 w 875313"/>
                <a:gd name="connsiteY51" fmla="*/ 277767 h 1188546"/>
                <a:gd name="connsiteX52" fmla="*/ 590205 w 875313"/>
                <a:gd name="connsiteY52" fmla="*/ 255888 h 1188546"/>
                <a:gd name="connsiteX53" fmla="*/ 631390 w 875313"/>
                <a:gd name="connsiteY53" fmla="*/ 195397 h 1188546"/>
                <a:gd name="connsiteX54" fmla="*/ 632034 w 875313"/>
                <a:gd name="connsiteY54" fmla="*/ 152925 h 1188546"/>
                <a:gd name="connsiteX55" fmla="*/ 507192 w 875313"/>
                <a:gd name="connsiteY55" fmla="*/ 170300 h 1188546"/>
                <a:gd name="connsiteX56" fmla="*/ 538081 w 875313"/>
                <a:gd name="connsiteY56" fmla="*/ 111740 h 1188546"/>
                <a:gd name="connsiteX57" fmla="*/ 572187 w 875313"/>
                <a:gd name="connsiteY57" fmla="*/ 71842 h 1188546"/>
                <a:gd name="connsiteX58" fmla="*/ 651339 w 875313"/>
                <a:gd name="connsiteY58" fmla="*/ 6847 h 1188546"/>
                <a:gd name="connsiteX59" fmla="*/ 716335 w 875313"/>
                <a:gd name="connsiteY59" fmla="*/ 23578 h 1188546"/>
                <a:gd name="connsiteX60" fmla="*/ 726631 w 875313"/>
                <a:gd name="connsiteY60" fmla="*/ 42240 h 1188546"/>
                <a:gd name="connsiteX61" fmla="*/ 720839 w 875313"/>
                <a:gd name="connsiteY61" fmla="*/ 222425 h 1188546"/>
                <a:gd name="connsiteX62" fmla="*/ 715691 w 875313"/>
                <a:gd name="connsiteY62" fmla="*/ 278411 h 1188546"/>
                <a:gd name="connsiteX63" fmla="*/ 711187 w 875313"/>
                <a:gd name="connsiteY63" fmla="*/ 302221 h 1188546"/>
                <a:gd name="connsiteX64" fmla="*/ 706682 w 875313"/>
                <a:gd name="connsiteY64" fmla="*/ 340188 h 1188546"/>
                <a:gd name="connsiteX65" fmla="*/ 706682 w 875313"/>
                <a:gd name="connsiteY65" fmla="*/ 576359 h 1188546"/>
                <a:gd name="connsiteX66" fmla="*/ 691881 w 875313"/>
                <a:gd name="connsiteY66" fmla="*/ 606604 h 1188546"/>
                <a:gd name="connsiteX67" fmla="*/ 505261 w 875313"/>
                <a:gd name="connsiteY67" fmla="*/ 591803 h 1188546"/>
                <a:gd name="connsiteX68" fmla="*/ 478233 w 875313"/>
                <a:gd name="connsiteY68" fmla="*/ 575072 h 1188546"/>
                <a:gd name="connsiteX69" fmla="*/ 463433 w 875313"/>
                <a:gd name="connsiteY69" fmla="*/ 593734 h 1188546"/>
                <a:gd name="connsiteX70" fmla="*/ 449919 w 875313"/>
                <a:gd name="connsiteY70" fmla="*/ 618188 h 1188546"/>
                <a:gd name="connsiteX71" fmla="*/ 599858 w 875313"/>
                <a:gd name="connsiteY71" fmla="*/ 690905 h 1188546"/>
                <a:gd name="connsiteX72" fmla="*/ 798705 w 875313"/>
                <a:gd name="connsiteY72" fmla="*/ 705062 h 1188546"/>
                <a:gd name="connsiteX73" fmla="*/ 873996 w 875313"/>
                <a:gd name="connsiteY73" fmla="*/ 702488 h 1188546"/>
                <a:gd name="connsiteX74" fmla="*/ 845682 w 875313"/>
                <a:gd name="connsiteY74" fmla="*/ 761048 h 1188546"/>
                <a:gd name="connsiteX75" fmla="*/ 557386 w 875313"/>
                <a:gd name="connsiteY75" fmla="*/ 705706 h 1188546"/>
                <a:gd name="connsiteX76" fmla="*/ 494321 w 875313"/>
                <a:gd name="connsiteY76" fmla="*/ 688974 h 1188546"/>
                <a:gd name="connsiteX77" fmla="*/ 495608 w 875313"/>
                <a:gd name="connsiteY77" fmla="*/ 720507 h 1188546"/>
                <a:gd name="connsiteX78" fmla="*/ 500113 w 875313"/>
                <a:gd name="connsiteY78" fmla="*/ 749465 h 1188546"/>
                <a:gd name="connsiteX79" fmla="*/ 536793 w 875313"/>
                <a:gd name="connsiteY79" fmla="*/ 756544 h 1188546"/>
                <a:gd name="connsiteX80" fmla="*/ 604363 w 875313"/>
                <a:gd name="connsiteY80" fmla="*/ 778423 h 1188546"/>
                <a:gd name="connsiteX81" fmla="*/ 608224 w 875313"/>
                <a:gd name="connsiteY81" fmla="*/ 804164 h 1188546"/>
                <a:gd name="connsiteX82" fmla="*/ 523280 w 875313"/>
                <a:gd name="connsiteY82" fmla="*/ 828618 h 1188546"/>
                <a:gd name="connsiteX83" fmla="*/ 494965 w 875313"/>
                <a:gd name="connsiteY83" fmla="*/ 830548 h 1188546"/>
                <a:gd name="connsiteX84" fmla="*/ 545803 w 875313"/>
                <a:gd name="connsiteY84" fmla="*/ 874951 h 1188546"/>
                <a:gd name="connsiteX85" fmla="*/ 634608 w 875313"/>
                <a:gd name="connsiteY85" fmla="*/ 944451 h 1188546"/>
                <a:gd name="connsiteX86" fmla="*/ 542585 w 875313"/>
                <a:gd name="connsiteY86" fmla="*/ 953460 h 1188546"/>
                <a:gd name="connsiteX87" fmla="*/ 502687 w 875313"/>
                <a:gd name="connsiteY87" fmla="*/ 949599 h 1188546"/>
                <a:gd name="connsiteX88" fmla="*/ 512983 w 875313"/>
                <a:gd name="connsiteY88" fmla="*/ 996575 h 1188546"/>
                <a:gd name="connsiteX89" fmla="*/ 529715 w 875313"/>
                <a:gd name="connsiteY89" fmla="*/ 1078302 h 1188546"/>
                <a:gd name="connsiteX90" fmla="*/ 521349 w 875313"/>
                <a:gd name="connsiteY90" fmla="*/ 1147802 h 1188546"/>
                <a:gd name="connsiteX91" fmla="*/ 436405 w 875313"/>
                <a:gd name="connsiteY91" fmla="*/ 1187700 h 1188546"/>
                <a:gd name="connsiteX92" fmla="*/ 425465 w 875313"/>
                <a:gd name="connsiteY92" fmla="*/ 1179978 h 1188546"/>
                <a:gd name="connsiteX93" fmla="*/ 586988 w 875313"/>
                <a:gd name="connsiteY93" fmla="*/ 515868 h 1188546"/>
                <a:gd name="connsiteX94" fmla="*/ 582483 w 875313"/>
                <a:gd name="connsiteY94" fmla="*/ 480475 h 1188546"/>
                <a:gd name="connsiteX95" fmla="*/ 496252 w 875313"/>
                <a:gd name="connsiteY95" fmla="*/ 474040 h 1188546"/>
                <a:gd name="connsiteX96" fmla="*/ 476946 w 875313"/>
                <a:gd name="connsiteY96" fmla="*/ 462457 h 1188546"/>
                <a:gd name="connsiteX97" fmla="*/ 478233 w 875313"/>
                <a:gd name="connsiteY97" fmla="*/ 492058 h 1188546"/>
                <a:gd name="connsiteX98" fmla="*/ 513627 w 875313"/>
                <a:gd name="connsiteY98" fmla="*/ 537748 h 1188546"/>
                <a:gd name="connsiteX99" fmla="*/ 557386 w 875313"/>
                <a:gd name="connsiteY99" fmla="*/ 547401 h 1188546"/>
                <a:gd name="connsiteX100" fmla="*/ 577335 w 875313"/>
                <a:gd name="connsiteY100" fmla="*/ 557054 h 1188546"/>
                <a:gd name="connsiteX101" fmla="*/ 586988 w 875313"/>
                <a:gd name="connsiteY101" fmla="*/ 515868 h 1188546"/>
                <a:gd name="connsiteX102" fmla="*/ 605006 w 875313"/>
                <a:gd name="connsiteY102" fmla="*/ 420628 h 1188546"/>
                <a:gd name="connsiteX103" fmla="*/ 611441 w 875313"/>
                <a:gd name="connsiteY103" fmla="*/ 371721 h 1188546"/>
                <a:gd name="connsiteX104" fmla="*/ 600502 w 875313"/>
                <a:gd name="connsiteY104" fmla="*/ 335040 h 1188546"/>
                <a:gd name="connsiteX105" fmla="*/ 540011 w 875313"/>
                <a:gd name="connsiteY105" fmla="*/ 344050 h 1188546"/>
                <a:gd name="connsiteX106" fmla="*/ 561247 w 875313"/>
                <a:gd name="connsiteY106" fmla="*/ 395531 h 1188546"/>
                <a:gd name="connsiteX107" fmla="*/ 605006 w 875313"/>
                <a:gd name="connsiteY107" fmla="*/ 420628 h 118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875313" h="1188546">
                  <a:moveTo>
                    <a:pt x="425465" y="1179978"/>
                  </a:moveTo>
                  <a:cubicBezTo>
                    <a:pt x="420317" y="1161959"/>
                    <a:pt x="407447" y="1008159"/>
                    <a:pt x="407447" y="962469"/>
                  </a:cubicBezTo>
                  <a:cubicBezTo>
                    <a:pt x="408090" y="909057"/>
                    <a:pt x="404873" y="901335"/>
                    <a:pt x="374627" y="892326"/>
                  </a:cubicBezTo>
                  <a:cubicBezTo>
                    <a:pt x="339877" y="881386"/>
                    <a:pt x="287109" y="861437"/>
                    <a:pt x="283891" y="858219"/>
                  </a:cubicBezTo>
                  <a:cubicBezTo>
                    <a:pt x="281961" y="856289"/>
                    <a:pt x="296118" y="842775"/>
                    <a:pt x="314780" y="827974"/>
                  </a:cubicBezTo>
                  <a:lnTo>
                    <a:pt x="349530" y="801590"/>
                  </a:lnTo>
                  <a:lnTo>
                    <a:pt x="373984" y="811886"/>
                  </a:lnTo>
                  <a:cubicBezTo>
                    <a:pt x="400368" y="822826"/>
                    <a:pt x="411951" y="817678"/>
                    <a:pt x="408090" y="797729"/>
                  </a:cubicBezTo>
                  <a:cubicBezTo>
                    <a:pt x="406803" y="789363"/>
                    <a:pt x="388785" y="779067"/>
                    <a:pt x="347600" y="764266"/>
                  </a:cubicBezTo>
                  <a:cubicBezTo>
                    <a:pt x="283248" y="740456"/>
                    <a:pt x="279387" y="734021"/>
                    <a:pt x="310276" y="704419"/>
                  </a:cubicBezTo>
                  <a:lnTo>
                    <a:pt x="325720" y="689618"/>
                  </a:lnTo>
                  <a:lnTo>
                    <a:pt x="364975" y="703775"/>
                  </a:lnTo>
                  <a:lnTo>
                    <a:pt x="403586" y="717289"/>
                  </a:lnTo>
                  <a:lnTo>
                    <a:pt x="409377" y="702488"/>
                  </a:lnTo>
                  <a:cubicBezTo>
                    <a:pt x="412595" y="693479"/>
                    <a:pt x="420317" y="683826"/>
                    <a:pt x="426752" y="680609"/>
                  </a:cubicBezTo>
                  <a:cubicBezTo>
                    <a:pt x="433187" y="676748"/>
                    <a:pt x="436405" y="672243"/>
                    <a:pt x="434474" y="670313"/>
                  </a:cubicBezTo>
                  <a:cubicBezTo>
                    <a:pt x="432544" y="668382"/>
                    <a:pt x="396507" y="656799"/>
                    <a:pt x="354678" y="644572"/>
                  </a:cubicBezTo>
                  <a:cubicBezTo>
                    <a:pt x="198304" y="598239"/>
                    <a:pt x="204739" y="600813"/>
                    <a:pt x="200234" y="579577"/>
                  </a:cubicBezTo>
                  <a:cubicBezTo>
                    <a:pt x="195730" y="555767"/>
                    <a:pt x="98559" y="362068"/>
                    <a:pt x="89549" y="359494"/>
                  </a:cubicBezTo>
                  <a:cubicBezTo>
                    <a:pt x="86332" y="358207"/>
                    <a:pt x="83114" y="361424"/>
                    <a:pt x="83114" y="366573"/>
                  </a:cubicBezTo>
                  <a:cubicBezTo>
                    <a:pt x="83114" y="371721"/>
                    <a:pt x="85688" y="374938"/>
                    <a:pt x="88906" y="373008"/>
                  </a:cubicBezTo>
                  <a:cubicBezTo>
                    <a:pt x="91480" y="371077"/>
                    <a:pt x="94054" y="386522"/>
                    <a:pt x="94054" y="407758"/>
                  </a:cubicBezTo>
                  <a:cubicBezTo>
                    <a:pt x="94054" y="428350"/>
                    <a:pt x="99846" y="466961"/>
                    <a:pt x="106281" y="493345"/>
                  </a:cubicBezTo>
                  <a:lnTo>
                    <a:pt x="119151" y="540966"/>
                  </a:lnTo>
                  <a:lnTo>
                    <a:pt x="105637" y="555767"/>
                  </a:lnTo>
                  <a:cubicBezTo>
                    <a:pt x="94697" y="567350"/>
                    <a:pt x="20693" y="595665"/>
                    <a:pt x="1388" y="595665"/>
                  </a:cubicBezTo>
                  <a:cubicBezTo>
                    <a:pt x="-1187" y="595665"/>
                    <a:pt x="-1187" y="583438"/>
                    <a:pt x="744" y="568637"/>
                  </a:cubicBezTo>
                  <a:cubicBezTo>
                    <a:pt x="2675" y="553192"/>
                    <a:pt x="5892" y="463744"/>
                    <a:pt x="7179" y="369147"/>
                  </a:cubicBezTo>
                  <a:cubicBezTo>
                    <a:pt x="9753" y="208911"/>
                    <a:pt x="11040" y="195397"/>
                    <a:pt x="23911" y="169656"/>
                  </a:cubicBezTo>
                  <a:cubicBezTo>
                    <a:pt x="38712" y="139411"/>
                    <a:pt x="59304" y="120106"/>
                    <a:pt x="75392" y="119462"/>
                  </a:cubicBezTo>
                  <a:cubicBezTo>
                    <a:pt x="88906" y="119462"/>
                    <a:pt x="106924" y="146490"/>
                    <a:pt x="106924" y="165795"/>
                  </a:cubicBezTo>
                  <a:cubicBezTo>
                    <a:pt x="106924" y="174161"/>
                    <a:pt x="111429" y="196684"/>
                    <a:pt x="116577" y="215990"/>
                  </a:cubicBezTo>
                  <a:cubicBezTo>
                    <a:pt x="121725" y="235295"/>
                    <a:pt x="136526" y="289351"/>
                    <a:pt x="148109" y="335040"/>
                  </a:cubicBezTo>
                  <a:cubicBezTo>
                    <a:pt x="200234" y="530026"/>
                    <a:pt x="211818" y="573141"/>
                    <a:pt x="213748" y="575716"/>
                  </a:cubicBezTo>
                  <a:cubicBezTo>
                    <a:pt x="214392" y="576359"/>
                    <a:pt x="221470" y="571854"/>
                    <a:pt x="229192" y="564776"/>
                  </a:cubicBezTo>
                  <a:cubicBezTo>
                    <a:pt x="236915" y="557697"/>
                    <a:pt x="252359" y="547401"/>
                    <a:pt x="263299" y="542253"/>
                  </a:cubicBezTo>
                  <a:cubicBezTo>
                    <a:pt x="282604" y="532600"/>
                    <a:pt x="285178" y="533243"/>
                    <a:pt x="348887" y="566706"/>
                  </a:cubicBezTo>
                  <a:lnTo>
                    <a:pt x="415169" y="601456"/>
                  </a:lnTo>
                  <a:lnTo>
                    <a:pt x="417099" y="574429"/>
                  </a:lnTo>
                  <a:cubicBezTo>
                    <a:pt x="418386" y="559628"/>
                    <a:pt x="417099" y="515868"/>
                    <a:pt x="414525" y="476614"/>
                  </a:cubicBezTo>
                  <a:cubicBezTo>
                    <a:pt x="411951" y="438003"/>
                    <a:pt x="408090" y="382661"/>
                    <a:pt x="406803" y="354346"/>
                  </a:cubicBezTo>
                  <a:cubicBezTo>
                    <a:pt x="401011" y="263610"/>
                    <a:pt x="395220" y="199902"/>
                    <a:pt x="390072" y="187675"/>
                  </a:cubicBezTo>
                  <a:cubicBezTo>
                    <a:pt x="381706" y="164508"/>
                    <a:pt x="419030" y="87930"/>
                    <a:pt x="439622" y="86643"/>
                  </a:cubicBezTo>
                  <a:cubicBezTo>
                    <a:pt x="478877" y="84069"/>
                    <a:pt x="488530" y="93078"/>
                    <a:pt x="482738" y="125897"/>
                  </a:cubicBezTo>
                  <a:cubicBezTo>
                    <a:pt x="480808" y="138124"/>
                    <a:pt x="477590" y="212772"/>
                    <a:pt x="475659" y="291925"/>
                  </a:cubicBezTo>
                  <a:lnTo>
                    <a:pt x="472442" y="434785"/>
                  </a:lnTo>
                  <a:lnTo>
                    <a:pt x="495608" y="434785"/>
                  </a:lnTo>
                  <a:lnTo>
                    <a:pt x="519419" y="434785"/>
                  </a:lnTo>
                  <a:lnTo>
                    <a:pt x="514914" y="410975"/>
                  </a:lnTo>
                  <a:cubicBezTo>
                    <a:pt x="512983" y="397461"/>
                    <a:pt x="505261" y="375582"/>
                    <a:pt x="498826" y="362068"/>
                  </a:cubicBezTo>
                  <a:cubicBezTo>
                    <a:pt x="487886" y="340188"/>
                    <a:pt x="487243" y="335684"/>
                    <a:pt x="495608" y="319596"/>
                  </a:cubicBezTo>
                  <a:cubicBezTo>
                    <a:pt x="500757" y="309943"/>
                    <a:pt x="516844" y="291281"/>
                    <a:pt x="531645" y="277767"/>
                  </a:cubicBezTo>
                  <a:cubicBezTo>
                    <a:pt x="556743" y="255244"/>
                    <a:pt x="561247" y="253314"/>
                    <a:pt x="590205" y="255888"/>
                  </a:cubicBezTo>
                  <a:cubicBezTo>
                    <a:pt x="626242" y="257818"/>
                    <a:pt x="624312" y="261036"/>
                    <a:pt x="631390" y="195397"/>
                  </a:cubicBezTo>
                  <a:cubicBezTo>
                    <a:pt x="633965" y="174805"/>
                    <a:pt x="633965" y="155499"/>
                    <a:pt x="632034" y="152925"/>
                  </a:cubicBezTo>
                  <a:cubicBezTo>
                    <a:pt x="628173" y="145846"/>
                    <a:pt x="525854" y="160647"/>
                    <a:pt x="507192" y="170300"/>
                  </a:cubicBezTo>
                  <a:cubicBezTo>
                    <a:pt x="482738" y="183170"/>
                    <a:pt x="499470" y="150994"/>
                    <a:pt x="538081" y="111740"/>
                  </a:cubicBezTo>
                  <a:cubicBezTo>
                    <a:pt x="558030" y="91147"/>
                    <a:pt x="573474" y="73772"/>
                    <a:pt x="572187" y="71842"/>
                  </a:cubicBezTo>
                  <a:cubicBezTo>
                    <a:pt x="567682" y="67337"/>
                    <a:pt x="627529" y="18430"/>
                    <a:pt x="651339" y="6847"/>
                  </a:cubicBezTo>
                  <a:cubicBezTo>
                    <a:pt x="683515" y="-7954"/>
                    <a:pt x="711187" y="-875"/>
                    <a:pt x="716335" y="23578"/>
                  </a:cubicBezTo>
                  <a:cubicBezTo>
                    <a:pt x="718265" y="33874"/>
                    <a:pt x="722770" y="42240"/>
                    <a:pt x="726631" y="42240"/>
                  </a:cubicBezTo>
                  <a:cubicBezTo>
                    <a:pt x="732423" y="42240"/>
                    <a:pt x="729205" y="158073"/>
                    <a:pt x="720839" y="222425"/>
                  </a:cubicBezTo>
                  <a:cubicBezTo>
                    <a:pt x="718909" y="238513"/>
                    <a:pt x="716335" y="263610"/>
                    <a:pt x="715691" y="278411"/>
                  </a:cubicBezTo>
                  <a:cubicBezTo>
                    <a:pt x="715691" y="292568"/>
                    <a:pt x="713117" y="303508"/>
                    <a:pt x="711187" y="302221"/>
                  </a:cubicBezTo>
                  <a:cubicBezTo>
                    <a:pt x="709256" y="300934"/>
                    <a:pt x="707325" y="318309"/>
                    <a:pt x="706682" y="340188"/>
                  </a:cubicBezTo>
                  <a:cubicBezTo>
                    <a:pt x="705395" y="426420"/>
                    <a:pt x="705395" y="555123"/>
                    <a:pt x="706682" y="576359"/>
                  </a:cubicBezTo>
                  <a:cubicBezTo>
                    <a:pt x="708612" y="595021"/>
                    <a:pt x="706038" y="600169"/>
                    <a:pt x="691881" y="606604"/>
                  </a:cubicBezTo>
                  <a:cubicBezTo>
                    <a:pt x="645548" y="629127"/>
                    <a:pt x="552238" y="622049"/>
                    <a:pt x="505261" y="591803"/>
                  </a:cubicBezTo>
                  <a:lnTo>
                    <a:pt x="478233" y="575072"/>
                  </a:lnTo>
                  <a:lnTo>
                    <a:pt x="463433" y="593734"/>
                  </a:lnTo>
                  <a:cubicBezTo>
                    <a:pt x="455067" y="603387"/>
                    <a:pt x="449275" y="614970"/>
                    <a:pt x="449919" y="618188"/>
                  </a:cubicBezTo>
                  <a:cubicBezTo>
                    <a:pt x="452493" y="627197"/>
                    <a:pt x="547090" y="673530"/>
                    <a:pt x="599858" y="690905"/>
                  </a:cubicBezTo>
                  <a:cubicBezTo>
                    <a:pt x="656488" y="710211"/>
                    <a:pt x="745936" y="716002"/>
                    <a:pt x="798705" y="705062"/>
                  </a:cubicBezTo>
                  <a:cubicBezTo>
                    <a:pt x="834742" y="696697"/>
                    <a:pt x="863056" y="696053"/>
                    <a:pt x="873996" y="702488"/>
                  </a:cubicBezTo>
                  <a:cubicBezTo>
                    <a:pt x="878501" y="705062"/>
                    <a:pt x="859839" y="744317"/>
                    <a:pt x="845682" y="761048"/>
                  </a:cubicBezTo>
                  <a:cubicBezTo>
                    <a:pt x="831524" y="778423"/>
                    <a:pt x="719552" y="757187"/>
                    <a:pt x="557386" y="705706"/>
                  </a:cubicBezTo>
                  <a:cubicBezTo>
                    <a:pt x="523923" y="694766"/>
                    <a:pt x="495608" y="687687"/>
                    <a:pt x="494321" y="688974"/>
                  </a:cubicBezTo>
                  <a:cubicBezTo>
                    <a:pt x="492391" y="690262"/>
                    <a:pt x="493678" y="704419"/>
                    <a:pt x="495608" y="720507"/>
                  </a:cubicBezTo>
                  <a:lnTo>
                    <a:pt x="500113" y="749465"/>
                  </a:lnTo>
                  <a:lnTo>
                    <a:pt x="536793" y="756544"/>
                  </a:lnTo>
                  <a:cubicBezTo>
                    <a:pt x="584414" y="766197"/>
                    <a:pt x="590205" y="768127"/>
                    <a:pt x="604363" y="778423"/>
                  </a:cubicBezTo>
                  <a:cubicBezTo>
                    <a:pt x="614015" y="786146"/>
                    <a:pt x="614659" y="790007"/>
                    <a:pt x="608224" y="804164"/>
                  </a:cubicBezTo>
                  <a:cubicBezTo>
                    <a:pt x="597928" y="826044"/>
                    <a:pt x="558030" y="838270"/>
                    <a:pt x="523280" y="828618"/>
                  </a:cubicBezTo>
                  <a:cubicBezTo>
                    <a:pt x="503974" y="824113"/>
                    <a:pt x="497539" y="824113"/>
                    <a:pt x="494965" y="830548"/>
                  </a:cubicBezTo>
                  <a:cubicBezTo>
                    <a:pt x="488530" y="848567"/>
                    <a:pt x="505905" y="864011"/>
                    <a:pt x="545803" y="874951"/>
                  </a:cubicBezTo>
                  <a:cubicBezTo>
                    <a:pt x="622381" y="896830"/>
                    <a:pt x="633965" y="906483"/>
                    <a:pt x="634608" y="944451"/>
                  </a:cubicBezTo>
                  <a:cubicBezTo>
                    <a:pt x="634608" y="961182"/>
                    <a:pt x="585701" y="966330"/>
                    <a:pt x="542585" y="953460"/>
                  </a:cubicBezTo>
                  <a:cubicBezTo>
                    <a:pt x="500757" y="941233"/>
                    <a:pt x="497539" y="941233"/>
                    <a:pt x="502687" y="949599"/>
                  </a:cubicBezTo>
                  <a:cubicBezTo>
                    <a:pt x="505261" y="953460"/>
                    <a:pt x="509766" y="974696"/>
                    <a:pt x="512983" y="996575"/>
                  </a:cubicBezTo>
                  <a:cubicBezTo>
                    <a:pt x="523280" y="1058353"/>
                    <a:pt x="523923" y="1060927"/>
                    <a:pt x="529715" y="1078302"/>
                  </a:cubicBezTo>
                  <a:cubicBezTo>
                    <a:pt x="539368" y="1104043"/>
                    <a:pt x="534863" y="1136862"/>
                    <a:pt x="521349" y="1147802"/>
                  </a:cubicBezTo>
                  <a:cubicBezTo>
                    <a:pt x="505261" y="1160029"/>
                    <a:pt x="446701" y="1187700"/>
                    <a:pt x="436405" y="1187700"/>
                  </a:cubicBezTo>
                  <a:cubicBezTo>
                    <a:pt x="431900" y="1187700"/>
                    <a:pt x="427396" y="1183839"/>
                    <a:pt x="425465" y="1179978"/>
                  </a:cubicBezTo>
                  <a:close/>
                  <a:moveTo>
                    <a:pt x="586988" y="515868"/>
                  </a:moveTo>
                  <a:cubicBezTo>
                    <a:pt x="592779" y="477257"/>
                    <a:pt x="592779" y="474683"/>
                    <a:pt x="582483" y="480475"/>
                  </a:cubicBezTo>
                  <a:cubicBezTo>
                    <a:pt x="563821" y="490128"/>
                    <a:pt x="516844" y="486910"/>
                    <a:pt x="496252" y="474040"/>
                  </a:cubicBezTo>
                  <a:lnTo>
                    <a:pt x="476946" y="462457"/>
                  </a:lnTo>
                  <a:lnTo>
                    <a:pt x="478233" y="492058"/>
                  </a:lnTo>
                  <a:cubicBezTo>
                    <a:pt x="480808" y="535174"/>
                    <a:pt x="482738" y="537748"/>
                    <a:pt x="513627" y="537748"/>
                  </a:cubicBezTo>
                  <a:cubicBezTo>
                    <a:pt x="529071" y="538392"/>
                    <a:pt x="548377" y="542253"/>
                    <a:pt x="557386" y="547401"/>
                  </a:cubicBezTo>
                  <a:cubicBezTo>
                    <a:pt x="566395" y="552549"/>
                    <a:pt x="575404" y="556410"/>
                    <a:pt x="577335" y="557054"/>
                  </a:cubicBezTo>
                  <a:cubicBezTo>
                    <a:pt x="579266" y="557054"/>
                    <a:pt x="583770" y="538392"/>
                    <a:pt x="586988" y="515868"/>
                  </a:cubicBezTo>
                  <a:close/>
                  <a:moveTo>
                    <a:pt x="605006" y="420628"/>
                  </a:moveTo>
                  <a:cubicBezTo>
                    <a:pt x="606937" y="416123"/>
                    <a:pt x="609511" y="394244"/>
                    <a:pt x="611441" y="371721"/>
                  </a:cubicBezTo>
                  <a:cubicBezTo>
                    <a:pt x="615303" y="332466"/>
                    <a:pt x="614659" y="331823"/>
                    <a:pt x="600502" y="335040"/>
                  </a:cubicBezTo>
                  <a:cubicBezTo>
                    <a:pt x="586344" y="338901"/>
                    <a:pt x="555455" y="343406"/>
                    <a:pt x="540011" y="344050"/>
                  </a:cubicBezTo>
                  <a:cubicBezTo>
                    <a:pt x="523923" y="345337"/>
                    <a:pt x="531645" y="363355"/>
                    <a:pt x="561247" y="395531"/>
                  </a:cubicBezTo>
                  <a:cubicBezTo>
                    <a:pt x="592136" y="428994"/>
                    <a:pt x="601145" y="434142"/>
                    <a:pt x="605006" y="420628"/>
                  </a:cubicBezTo>
                  <a:close/>
                </a:path>
              </a:pathLst>
            </a:custGeom>
            <a:grpFill/>
            <a:ln w="6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EA34197-195A-E600-0921-C952C3206E4C}"/>
                </a:ext>
              </a:extLst>
            </p:cNvPr>
            <p:cNvSpPr/>
            <p:nvPr/>
          </p:nvSpPr>
          <p:spPr>
            <a:xfrm flipV="1">
              <a:off x="4121462" y="3208197"/>
              <a:ext cx="211900" cy="106529"/>
            </a:xfrm>
            <a:custGeom>
              <a:avLst/>
              <a:gdLst>
                <a:gd name="connsiteX0" fmla="*/ 14680 w 211900"/>
                <a:gd name="connsiteY0" fmla="*/ 102189 h 106529"/>
                <a:gd name="connsiteX1" fmla="*/ -121 w 211900"/>
                <a:gd name="connsiteY1" fmla="*/ 93823 h 106529"/>
                <a:gd name="connsiteX2" fmla="*/ 73240 w 211900"/>
                <a:gd name="connsiteY2" fmla="*/ 42986 h 106529"/>
                <a:gd name="connsiteX3" fmla="*/ 120217 w 211900"/>
                <a:gd name="connsiteY3" fmla="*/ 16601 h 106529"/>
                <a:gd name="connsiteX4" fmla="*/ 202587 w 211900"/>
                <a:gd name="connsiteY4" fmla="*/ 5662 h 106529"/>
                <a:gd name="connsiteX5" fmla="*/ 200656 w 211900"/>
                <a:gd name="connsiteY5" fmla="*/ 59074 h 106529"/>
                <a:gd name="connsiteX6" fmla="*/ 178777 w 211900"/>
                <a:gd name="connsiteY6" fmla="*/ 88675 h 106529"/>
                <a:gd name="connsiteX7" fmla="*/ 98337 w 211900"/>
                <a:gd name="connsiteY7" fmla="*/ 105407 h 106529"/>
                <a:gd name="connsiteX8" fmla="*/ 14680 w 211900"/>
                <a:gd name="connsiteY8" fmla="*/ 102189 h 106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900" h="106529">
                  <a:moveTo>
                    <a:pt x="14680" y="102189"/>
                  </a:moveTo>
                  <a:cubicBezTo>
                    <a:pt x="6314" y="100902"/>
                    <a:pt x="-121" y="97041"/>
                    <a:pt x="-121" y="93823"/>
                  </a:cubicBezTo>
                  <a:cubicBezTo>
                    <a:pt x="-121" y="84814"/>
                    <a:pt x="39134" y="57143"/>
                    <a:pt x="73240" y="42986"/>
                  </a:cubicBezTo>
                  <a:cubicBezTo>
                    <a:pt x="89972" y="35263"/>
                    <a:pt x="111208" y="23680"/>
                    <a:pt x="120217" y="16601"/>
                  </a:cubicBezTo>
                  <a:cubicBezTo>
                    <a:pt x="142096" y="-774"/>
                    <a:pt x="189717" y="-7209"/>
                    <a:pt x="202587" y="5662"/>
                  </a:cubicBezTo>
                  <a:cubicBezTo>
                    <a:pt x="215457" y="19175"/>
                    <a:pt x="214814" y="43629"/>
                    <a:pt x="200656" y="59074"/>
                  </a:cubicBezTo>
                  <a:cubicBezTo>
                    <a:pt x="194865" y="65509"/>
                    <a:pt x="184568" y="79023"/>
                    <a:pt x="178777" y="88675"/>
                  </a:cubicBezTo>
                  <a:cubicBezTo>
                    <a:pt x="167837" y="105407"/>
                    <a:pt x="166550" y="105407"/>
                    <a:pt x="98337" y="105407"/>
                  </a:cubicBezTo>
                  <a:cubicBezTo>
                    <a:pt x="60370" y="105407"/>
                    <a:pt x="22402" y="103476"/>
                    <a:pt x="14680" y="102189"/>
                  </a:cubicBezTo>
                  <a:close/>
                </a:path>
              </a:pathLst>
            </a:custGeom>
            <a:grpFill/>
            <a:ln w="6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3B6F2D1-7C81-DFF1-9A79-61120A7513BC}"/>
              </a:ext>
            </a:extLst>
          </p:cNvPr>
          <p:cNvGrpSpPr/>
          <p:nvPr/>
        </p:nvGrpSpPr>
        <p:grpSpPr>
          <a:xfrm>
            <a:off x="5246579" y="3572680"/>
            <a:ext cx="1276731" cy="1388010"/>
            <a:chOff x="5246579" y="3572680"/>
            <a:chExt cx="1276731" cy="1388010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43D2518-B874-4CEF-BB62-97AE77D021CB}"/>
                </a:ext>
              </a:extLst>
            </p:cNvPr>
            <p:cNvSpPr/>
            <p:nvPr/>
          </p:nvSpPr>
          <p:spPr>
            <a:xfrm flipV="1">
              <a:off x="5802532" y="3572680"/>
              <a:ext cx="720778" cy="1388010"/>
            </a:xfrm>
            <a:custGeom>
              <a:avLst/>
              <a:gdLst>
                <a:gd name="connsiteX0" fmla="*/ 364897 w 614677"/>
                <a:gd name="connsiteY0" fmla="*/ 1178755 h 1183693"/>
                <a:gd name="connsiteX1" fmla="*/ 154391 w 614677"/>
                <a:gd name="connsiteY1" fmla="*/ 1106221 h 1183693"/>
                <a:gd name="connsiteX2" fmla="*/ 88164 w 614677"/>
                <a:gd name="connsiteY2" fmla="*/ 1061281 h 1183693"/>
                <a:gd name="connsiteX3" fmla="*/ 121277 w 614677"/>
                <a:gd name="connsiteY3" fmla="*/ 1026591 h 1183693"/>
                <a:gd name="connsiteX4" fmla="*/ 132315 w 614677"/>
                <a:gd name="connsiteY4" fmla="*/ 533043 h 1183693"/>
                <a:gd name="connsiteX5" fmla="*/ 72396 w 614677"/>
                <a:gd name="connsiteY5" fmla="*/ 235811 h 1183693"/>
                <a:gd name="connsiteX6" fmla="*/ 50320 w 614677"/>
                <a:gd name="connsiteY6" fmla="*/ 160912 h 1183693"/>
                <a:gd name="connsiteX7" fmla="*/ 37705 w 614677"/>
                <a:gd name="connsiteY7" fmla="*/ 119126 h 1183693"/>
                <a:gd name="connsiteX8" fmla="*/ 15630 w 614677"/>
                <a:gd name="connsiteY8" fmla="*/ 67879 h 1183693"/>
                <a:gd name="connsiteX9" fmla="*/ -139 w 614677"/>
                <a:gd name="connsiteY9" fmla="*/ 32400 h 1183693"/>
                <a:gd name="connsiteX10" fmla="*/ 10899 w 614677"/>
                <a:gd name="connsiteY10" fmla="*/ 37919 h 1183693"/>
                <a:gd name="connsiteX11" fmla="*/ 47166 w 614677"/>
                <a:gd name="connsiteY11" fmla="*/ 59206 h 1183693"/>
                <a:gd name="connsiteX12" fmla="*/ 140199 w 614677"/>
                <a:gd name="connsiteY12" fmla="*/ 175892 h 1183693"/>
                <a:gd name="connsiteX13" fmla="*/ 207214 w 614677"/>
                <a:gd name="connsiteY13" fmla="*/ 430549 h 1183693"/>
                <a:gd name="connsiteX14" fmla="*/ 215887 w 614677"/>
                <a:gd name="connsiteY14" fmla="*/ 517275 h 1183693"/>
                <a:gd name="connsiteX15" fmla="*/ 219041 w 614677"/>
                <a:gd name="connsiteY15" fmla="*/ 981651 h 1183693"/>
                <a:gd name="connsiteX16" fmla="*/ 195388 w 614677"/>
                <a:gd name="connsiteY16" fmla="*/ 1029745 h 1183693"/>
                <a:gd name="connsiteX17" fmla="*/ 267134 w 614677"/>
                <a:gd name="connsiteY17" fmla="*/ 1088087 h 1183693"/>
                <a:gd name="connsiteX18" fmla="*/ 386185 w 614677"/>
                <a:gd name="connsiteY18" fmla="*/ 1136969 h 1183693"/>
                <a:gd name="connsiteX19" fmla="*/ 414568 w 614677"/>
                <a:gd name="connsiteY19" fmla="*/ 1141699 h 1183693"/>
                <a:gd name="connsiteX20" fmla="*/ 423240 w 614677"/>
                <a:gd name="connsiteY20" fmla="*/ 1095971 h 1183693"/>
                <a:gd name="connsiteX21" fmla="*/ 450835 w 614677"/>
                <a:gd name="connsiteY21" fmla="*/ 931193 h 1183693"/>
                <a:gd name="connsiteX22" fmla="*/ 458719 w 614677"/>
                <a:gd name="connsiteY22" fmla="*/ 860235 h 1183693"/>
                <a:gd name="connsiteX23" fmla="*/ 467391 w 614677"/>
                <a:gd name="connsiteY23" fmla="*/ 754588 h 1183693"/>
                <a:gd name="connsiteX24" fmla="*/ 472122 w 614677"/>
                <a:gd name="connsiteY24" fmla="*/ 688361 h 1183693"/>
                <a:gd name="connsiteX25" fmla="*/ 425605 w 614677"/>
                <a:gd name="connsiteY25" fmla="*/ 692303 h 1183693"/>
                <a:gd name="connsiteX26" fmla="*/ 366474 w 614677"/>
                <a:gd name="connsiteY26" fmla="*/ 689938 h 1183693"/>
                <a:gd name="connsiteX27" fmla="*/ 357802 w 614677"/>
                <a:gd name="connsiteY27" fmla="*/ 700187 h 1183693"/>
                <a:gd name="connsiteX28" fmla="*/ 369628 w 614677"/>
                <a:gd name="connsiteY28" fmla="*/ 764837 h 1183693"/>
                <a:gd name="connsiteX29" fmla="*/ 397222 w 614677"/>
                <a:gd name="connsiteY29" fmla="*/ 857082 h 1183693"/>
                <a:gd name="connsiteX30" fmla="*/ 406683 w 614677"/>
                <a:gd name="connsiteY30" fmla="*/ 919366 h 1183693"/>
                <a:gd name="connsiteX31" fmla="*/ 323900 w 614677"/>
                <a:gd name="connsiteY31" fmla="*/ 938288 h 1183693"/>
                <a:gd name="connsiteX32" fmla="*/ 275018 w 614677"/>
                <a:gd name="connsiteY32" fmla="*/ 907540 h 1183693"/>
                <a:gd name="connsiteX33" fmla="*/ 256885 w 614677"/>
                <a:gd name="connsiteY33" fmla="*/ 881523 h 1183693"/>
                <a:gd name="connsiteX34" fmla="*/ 280537 w 614677"/>
                <a:gd name="connsiteY34" fmla="*/ 865754 h 1183693"/>
                <a:gd name="connsiteX35" fmla="*/ 309708 w 614677"/>
                <a:gd name="connsiteY35" fmla="*/ 868120 h 1183693"/>
                <a:gd name="connsiteX36" fmla="*/ 315227 w 614677"/>
                <a:gd name="connsiteY36" fmla="*/ 828699 h 1183693"/>
                <a:gd name="connsiteX37" fmla="*/ 325477 w 614677"/>
                <a:gd name="connsiteY37" fmla="*/ 714379 h 1183693"/>
                <a:gd name="connsiteX38" fmla="*/ 345975 w 614677"/>
                <a:gd name="connsiteY38" fmla="*/ 628442 h 1183693"/>
                <a:gd name="connsiteX39" fmla="*/ 360955 w 614677"/>
                <a:gd name="connsiteY39" fmla="*/ 610308 h 1183693"/>
                <a:gd name="connsiteX40" fmla="*/ 251366 w 614677"/>
                <a:gd name="connsiteY40" fmla="*/ 446318 h 1183693"/>
                <a:gd name="connsiteX41" fmla="*/ 293152 w 614677"/>
                <a:gd name="connsiteY41" fmla="*/ 468393 h 1183693"/>
                <a:gd name="connsiteX42" fmla="*/ 360167 w 614677"/>
                <a:gd name="connsiteY42" fmla="*/ 517275 h 1183693"/>
                <a:gd name="connsiteX43" fmla="*/ 404318 w 614677"/>
                <a:gd name="connsiteY43" fmla="*/ 546446 h 1183693"/>
                <a:gd name="connsiteX44" fmla="*/ 470545 w 614677"/>
                <a:gd name="connsiteY44" fmla="*/ 585079 h 1183693"/>
                <a:gd name="connsiteX45" fmla="*/ 457930 w 614677"/>
                <a:gd name="connsiteY45" fmla="*/ 309922 h 1183693"/>
                <a:gd name="connsiteX46" fmla="*/ 424817 w 614677"/>
                <a:gd name="connsiteY46" fmla="*/ 245272 h 1183693"/>
                <a:gd name="connsiteX47" fmla="*/ 352283 w 614677"/>
                <a:gd name="connsiteY47" fmla="*/ 276020 h 1183693"/>
                <a:gd name="connsiteX48" fmla="*/ 308920 w 614677"/>
                <a:gd name="connsiteY48" fmla="*/ 273655 h 1183693"/>
                <a:gd name="connsiteX49" fmla="*/ 307343 w 614677"/>
                <a:gd name="connsiteY49" fmla="*/ 268136 h 1183693"/>
                <a:gd name="connsiteX50" fmla="*/ 318381 w 614677"/>
                <a:gd name="connsiteY50" fmla="*/ 225562 h 1183693"/>
                <a:gd name="connsiteX51" fmla="*/ 334938 w 614677"/>
                <a:gd name="connsiteY51" fmla="*/ 176680 h 1183693"/>
                <a:gd name="connsiteX52" fmla="*/ 338091 w 614677"/>
                <a:gd name="connsiteY52" fmla="*/ 167219 h 1183693"/>
                <a:gd name="connsiteX53" fmla="*/ 345187 w 614677"/>
                <a:gd name="connsiteY53" fmla="*/ 159335 h 1183693"/>
                <a:gd name="connsiteX54" fmla="*/ 364897 w 614677"/>
                <a:gd name="connsiteY54" fmla="*/ 132529 h 1183693"/>
                <a:gd name="connsiteX55" fmla="*/ 384608 w 614677"/>
                <a:gd name="connsiteY55" fmla="*/ 108876 h 1183693"/>
                <a:gd name="connsiteX56" fmla="*/ 402741 w 614677"/>
                <a:gd name="connsiteY56" fmla="*/ 82070 h 1183693"/>
                <a:gd name="connsiteX57" fmla="*/ 432701 w 614677"/>
                <a:gd name="connsiteY57" fmla="*/ 44226 h 1183693"/>
                <a:gd name="connsiteX58" fmla="*/ 515485 w 614677"/>
                <a:gd name="connsiteY58" fmla="*/ 864 h 1183693"/>
                <a:gd name="connsiteX59" fmla="*/ 548598 w 614677"/>
                <a:gd name="connsiteY59" fmla="*/ 5594 h 1183693"/>
                <a:gd name="connsiteX60" fmla="*/ 565943 w 614677"/>
                <a:gd name="connsiteY60" fmla="*/ 19785 h 1183693"/>
                <a:gd name="connsiteX61" fmla="*/ 573039 w 614677"/>
                <a:gd name="connsiteY61" fmla="*/ 39496 h 1183693"/>
                <a:gd name="connsiteX62" fmla="*/ 592749 w 614677"/>
                <a:gd name="connsiteY62" fmla="*/ 91531 h 1183693"/>
                <a:gd name="connsiteX63" fmla="*/ 599057 w 614677"/>
                <a:gd name="connsiteY63" fmla="*/ 450260 h 1183693"/>
                <a:gd name="connsiteX64" fmla="*/ 590384 w 614677"/>
                <a:gd name="connsiteY64" fmla="*/ 611885 h 1183693"/>
                <a:gd name="connsiteX65" fmla="*/ 585653 w 614677"/>
                <a:gd name="connsiteY65" fmla="*/ 738031 h 1183693"/>
                <a:gd name="connsiteX66" fmla="*/ 591172 w 614677"/>
                <a:gd name="connsiteY66" fmla="*/ 985593 h 1183693"/>
                <a:gd name="connsiteX67" fmla="*/ 600633 w 614677"/>
                <a:gd name="connsiteY67" fmla="*/ 1059704 h 1183693"/>
                <a:gd name="connsiteX68" fmla="*/ 606941 w 614677"/>
                <a:gd name="connsiteY68" fmla="*/ 1077049 h 1183693"/>
                <a:gd name="connsiteX69" fmla="*/ 587230 w 614677"/>
                <a:gd name="connsiteY69" fmla="*/ 1117259 h 1183693"/>
                <a:gd name="connsiteX70" fmla="*/ 465814 w 614677"/>
                <a:gd name="connsiteY70" fmla="*/ 1174813 h 1183693"/>
                <a:gd name="connsiteX71" fmla="*/ 416144 w 614677"/>
                <a:gd name="connsiteY71" fmla="*/ 1181909 h 1183693"/>
                <a:gd name="connsiteX72" fmla="*/ 364897 w 614677"/>
                <a:gd name="connsiteY72" fmla="*/ 1178755 h 1183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14677" h="1183693">
                  <a:moveTo>
                    <a:pt x="364897" y="1178755"/>
                  </a:moveTo>
                  <a:cubicBezTo>
                    <a:pt x="304978" y="1164563"/>
                    <a:pt x="230867" y="1139334"/>
                    <a:pt x="154391" y="1106221"/>
                  </a:cubicBezTo>
                  <a:cubicBezTo>
                    <a:pt x="82645" y="1075473"/>
                    <a:pt x="62146" y="1061281"/>
                    <a:pt x="88164" y="1061281"/>
                  </a:cubicBezTo>
                  <a:cubicBezTo>
                    <a:pt x="99202" y="1061281"/>
                    <a:pt x="118912" y="1041571"/>
                    <a:pt x="121277" y="1026591"/>
                  </a:cubicBezTo>
                  <a:cubicBezTo>
                    <a:pt x="141776" y="928827"/>
                    <a:pt x="148083" y="644210"/>
                    <a:pt x="132315" y="533043"/>
                  </a:cubicBezTo>
                  <a:cubicBezTo>
                    <a:pt x="114970" y="408474"/>
                    <a:pt x="91318" y="290212"/>
                    <a:pt x="72396" y="235811"/>
                  </a:cubicBezTo>
                  <a:cubicBezTo>
                    <a:pt x="61358" y="204274"/>
                    <a:pt x="51897" y="170373"/>
                    <a:pt x="50320" y="160912"/>
                  </a:cubicBezTo>
                  <a:cubicBezTo>
                    <a:pt x="49532" y="150662"/>
                    <a:pt x="44013" y="132529"/>
                    <a:pt x="37705" y="119126"/>
                  </a:cubicBezTo>
                  <a:cubicBezTo>
                    <a:pt x="32186" y="106511"/>
                    <a:pt x="21937" y="82859"/>
                    <a:pt x="15630" y="67879"/>
                  </a:cubicBezTo>
                  <a:cubicBezTo>
                    <a:pt x="9322" y="52899"/>
                    <a:pt x="2227" y="37131"/>
                    <a:pt x="-139" y="32400"/>
                  </a:cubicBezTo>
                  <a:cubicBezTo>
                    <a:pt x="-2504" y="28458"/>
                    <a:pt x="2227" y="30823"/>
                    <a:pt x="10899" y="37919"/>
                  </a:cubicBezTo>
                  <a:cubicBezTo>
                    <a:pt x="18783" y="45015"/>
                    <a:pt x="35340" y="54476"/>
                    <a:pt x="47166" y="59206"/>
                  </a:cubicBezTo>
                  <a:cubicBezTo>
                    <a:pt x="70030" y="67879"/>
                    <a:pt x="114182" y="123068"/>
                    <a:pt x="140199" y="175892"/>
                  </a:cubicBezTo>
                  <a:cubicBezTo>
                    <a:pt x="167005" y="228715"/>
                    <a:pt x="203272" y="366688"/>
                    <a:pt x="207214" y="430549"/>
                  </a:cubicBezTo>
                  <a:cubicBezTo>
                    <a:pt x="209580" y="462874"/>
                    <a:pt x="213522" y="502295"/>
                    <a:pt x="215887" y="517275"/>
                  </a:cubicBezTo>
                  <a:cubicBezTo>
                    <a:pt x="223771" y="561426"/>
                    <a:pt x="226136" y="943019"/>
                    <a:pt x="219041" y="981651"/>
                  </a:cubicBezTo>
                  <a:cubicBezTo>
                    <a:pt x="215099" y="1003727"/>
                    <a:pt x="205638" y="1021860"/>
                    <a:pt x="195388" y="1029745"/>
                  </a:cubicBezTo>
                  <a:cubicBezTo>
                    <a:pt x="178043" y="1043148"/>
                    <a:pt x="178832" y="1043936"/>
                    <a:pt x="267134" y="1088087"/>
                  </a:cubicBezTo>
                  <a:cubicBezTo>
                    <a:pt x="316804" y="1112528"/>
                    <a:pt x="370416" y="1134604"/>
                    <a:pt x="386185" y="1136969"/>
                  </a:cubicBezTo>
                  <a:lnTo>
                    <a:pt x="414568" y="1141699"/>
                  </a:lnTo>
                  <a:lnTo>
                    <a:pt x="423240" y="1095971"/>
                  </a:lnTo>
                  <a:cubicBezTo>
                    <a:pt x="442950" y="992689"/>
                    <a:pt x="448469" y="961152"/>
                    <a:pt x="450835" y="931193"/>
                  </a:cubicBezTo>
                  <a:cubicBezTo>
                    <a:pt x="452411" y="913848"/>
                    <a:pt x="456353" y="882311"/>
                    <a:pt x="458719" y="860235"/>
                  </a:cubicBezTo>
                  <a:cubicBezTo>
                    <a:pt x="461084" y="838948"/>
                    <a:pt x="465026" y="790855"/>
                    <a:pt x="467391" y="754588"/>
                  </a:cubicBezTo>
                  <a:lnTo>
                    <a:pt x="472122" y="688361"/>
                  </a:lnTo>
                  <a:lnTo>
                    <a:pt x="425605" y="692303"/>
                  </a:lnTo>
                  <a:cubicBezTo>
                    <a:pt x="400376" y="694668"/>
                    <a:pt x="373570" y="693880"/>
                    <a:pt x="366474" y="689938"/>
                  </a:cubicBezTo>
                  <a:cubicBezTo>
                    <a:pt x="356225" y="683631"/>
                    <a:pt x="354648" y="685996"/>
                    <a:pt x="357802" y="700187"/>
                  </a:cubicBezTo>
                  <a:cubicBezTo>
                    <a:pt x="360167" y="710437"/>
                    <a:pt x="364897" y="738820"/>
                    <a:pt x="369628" y="764837"/>
                  </a:cubicBezTo>
                  <a:cubicBezTo>
                    <a:pt x="373570" y="790066"/>
                    <a:pt x="386185" y="831852"/>
                    <a:pt x="397222" y="857082"/>
                  </a:cubicBezTo>
                  <a:cubicBezTo>
                    <a:pt x="412991" y="896502"/>
                    <a:pt x="414568" y="905963"/>
                    <a:pt x="406683" y="919366"/>
                  </a:cubicBezTo>
                  <a:cubicBezTo>
                    <a:pt x="393280" y="940654"/>
                    <a:pt x="368839" y="946173"/>
                    <a:pt x="323900" y="938288"/>
                  </a:cubicBezTo>
                  <a:cubicBezTo>
                    <a:pt x="293152" y="931981"/>
                    <a:pt x="284479" y="926462"/>
                    <a:pt x="275018" y="907540"/>
                  </a:cubicBezTo>
                  <a:cubicBezTo>
                    <a:pt x="268711" y="894137"/>
                    <a:pt x="260827" y="883099"/>
                    <a:pt x="256885" y="881523"/>
                  </a:cubicBezTo>
                  <a:cubicBezTo>
                    <a:pt x="238751" y="873638"/>
                    <a:pt x="254519" y="863389"/>
                    <a:pt x="280537" y="865754"/>
                  </a:cubicBezTo>
                  <a:lnTo>
                    <a:pt x="309708" y="868120"/>
                  </a:lnTo>
                  <a:lnTo>
                    <a:pt x="315227" y="828699"/>
                  </a:lnTo>
                  <a:cubicBezTo>
                    <a:pt x="317593" y="807412"/>
                    <a:pt x="322323" y="755376"/>
                    <a:pt x="325477" y="714379"/>
                  </a:cubicBezTo>
                  <a:cubicBezTo>
                    <a:pt x="330207" y="653671"/>
                    <a:pt x="333361" y="637114"/>
                    <a:pt x="345975" y="628442"/>
                  </a:cubicBezTo>
                  <a:cubicBezTo>
                    <a:pt x="353860" y="622923"/>
                    <a:pt x="360955" y="614250"/>
                    <a:pt x="360955" y="610308"/>
                  </a:cubicBezTo>
                  <a:cubicBezTo>
                    <a:pt x="360955" y="601635"/>
                    <a:pt x="289210" y="493623"/>
                    <a:pt x="251366" y="446318"/>
                  </a:cubicBezTo>
                  <a:cubicBezTo>
                    <a:pt x="221406" y="408474"/>
                    <a:pt x="230867" y="413993"/>
                    <a:pt x="293152" y="468393"/>
                  </a:cubicBezTo>
                  <a:cubicBezTo>
                    <a:pt x="315227" y="487315"/>
                    <a:pt x="345187" y="509391"/>
                    <a:pt x="360167" y="517275"/>
                  </a:cubicBezTo>
                  <a:cubicBezTo>
                    <a:pt x="375935" y="525159"/>
                    <a:pt x="395646" y="538562"/>
                    <a:pt x="404318" y="546446"/>
                  </a:cubicBezTo>
                  <a:cubicBezTo>
                    <a:pt x="431124" y="571676"/>
                    <a:pt x="461872" y="589809"/>
                    <a:pt x="470545" y="585079"/>
                  </a:cubicBezTo>
                  <a:cubicBezTo>
                    <a:pt x="481583" y="577983"/>
                    <a:pt x="472910" y="392706"/>
                    <a:pt x="457930" y="309922"/>
                  </a:cubicBezTo>
                  <a:cubicBezTo>
                    <a:pt x="446104" y="240542"/>
                    <a:pt x="445316" y="239753"/>
                    <a:pt x="424817" y="245272"/>
                  </a:cubicBezTo>
                  <a:cubicBezTo>
                    <a:pt x="413779" y="248426"/>
                    <a:pt x="380666" y="261829"/>
                    <a:pt x="352283" y="276020"/>
                  </a:cubicBezTo>
                  <a:cubicBezTo>
                    <a:pt x="302613" y="300461"/>
                    <a:pt x="293152" y="299673"/>
                    <a:pt x="308920" y="273655"/>
                  </a:cubicBezTo>
                  <a:cubicBezTo>
                    <a:pt x="313650" y="265771"/>
                    <a:pt x="312862" y="264194"/>
                    <a:pt x="307343" y="268136"/>
                  </a:cubicBezTo>
                  <a:cubicBezTo>
                    <a:pt x="293152" y="276809"/>
                    <a:pt x="296305" y="264194"/>
                    <a:pt x="318381" y="225562"/>
                  </a:cubicBezTo>
                  <a:cubicBezTo>
                    <a:pt x="329419" y="206640"/>
                    <a:pt x="336514" y="184564"/>
                    <a:pt x="334938" y="176680"/>
                  </a:cubicBezTo>
                  <a:cubicBezTo>
                    <a:pt x="332572" y="168796"/>
                    <a:pt x="334149" y="164065"/>
                    <a:pt x="338091" y="167219"/>
                  </a:cubicBezTo>
                  <a:cubicBezTo>
                    <a:pt x="342033" y="169584"/>
                    <a:pt x="345187" y="165642"/>
                    <a:pt x="345187" y="159335"/>
                  </a:cubicBezTo>
                  <a:cubicBezTo>
                    <a:pt x="345187" y="153028"/>
                    <a:pt x="353860" y="141201"/>
                    <a:pt x="364897" y="132529"/>
                  </a:cubicBezTo>
                  <a:cubicBezTo>
                    <a:pt x="375935" y="123856"/>
                    <a:pt x="384608" y="112818"/>
                    <a:pt x="384608" y="108876"/>
                  </a:cubicBezTo>
                  <a:cubicBezTo>
                    <a:pt x="384608" y="104146"/>
                    <a:pt x="392492" y="92320"/>
                    <a:pt x="402741" y="82070"/>
                  </a:cubicBezTo>
                  <a:cubicBezTo>
                    <a:pt x="412202" y="71821"/>
                    <a:pt x="425605" y="55264"/>
                    <a:pt x="432701" y="44226"/>
                  </a:cubicBezTo>
                  <a:cubicBezTo>
                    <a:pt x="450046" y="16632"/>
                    <a:pt x="496563" y="-7021"/>
                    <a:pt x="515485" y="864"/>
                  </a:cubicBezTo>
                  <a:cubicBezTo>
                    <a:pt x="524157" y="4017"/>
                    <a:pt x="538349" y="6382"/>
                    <a:pt x="548598" y="5594"/>
                  </a:cubicBezTo>
                  <a:cubicBezTo>
                    <a:pt x="561213" y="4017"/>
                    <a:pt x="565943" y="7959"/>
                    <a:pt x="565943" y="19785"/>
                  </a:cubicBezTo>
                  <a:cubicBezTo>
                    <a:pt x="565943" y="28458"/>
                    <a:pt x="569097" y="37131"/>
                    <a:pt x="573039" y="39496"/>
                  </a:cubicBezTo>
                  <a:cubicBezTo>
                    <a:pt x="576193" y="41861"/>
                    <a:pt x="585653" y="65514"/>
                    <a:pt x="592749" y="91531"/>
                  </a:cubicBezTo>
                  <a:cubicBezTo>
                    <a:pt x="608518" y="146720"/>
                    <a:pt x="611671" y="358015"/>
                    <a:pt x="599057" y="450260"/>
                  </a:cubicBezTo>
                  <a:cubicBezTo>
                    <a:pt x="595114" y="481008"/>
                    <a:pt x="591172" y="553542"/>
                    <a:pt x="590384" y="611885"/>
                  </a:cubicBezTo>
                  <a:cubicBezTo>
                    <a:pt x="590384" y="670227"/>
                    <a:pt x="588019" y="726993"/>
                    <a:pt x="585653" y="738031"/>
                  </a:cubicBezTo>
                  <a:cubicBezTo>
                    <a:pt x="577769" y="777452"/>
                    <a:pt x="582500" y="991112"/>
                    <a:pt x="591172" y="985593"/>
                  </a:cubicBezTo>
                  <a:cubicBezTo>
                    <a:pt x="596691" y="981651"/>
                    <a:pt x="599845" y="1008457"/>
                    <a:pt x="600633" y="1059704"/>
                  </a:cubicBezTo>
                  <a:cubicBezTo>
                    <a:pt x="600633" y="1069165"/>
                    <a:pt x="603787" y="1077049"/>
                    <a:pt x="606941" y="1077049"/>
                  </a:cubicBezTo>
                  <a:cubicBezTo>
                    <a:pt x="621921" y="1077049"/>
                    <a:pt x="611671" y="1098337"/>
                    <a:pt x="587230" y="1117259"/>
                  </a:cubicBezTo>
                  <a:cubicBezTo>
                    <a:pt x="549386" y="1148007"/>
                    <a:pt x="498928" y="1171659"/>
                    <a:pt x="465814" y="1174813"/>
                  </a:cubicBezTo>
                  <a:cubicBezTo>
                    <a:pt x="449258" y="1176390"/>
                    <a:pt x="427182" y="1179543"/>
                    <a:pt x="416144" y="1181909"/>
                  </a:cubicBezTo>
                  <a:cubicBezTo>
                    <a:pt x="405107" y="1184274"/>
                    <a:pt x="382243" y="1182697"/>
                    <a:pt x="364897" y="1178755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7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5438A5C0-D064-4170-8865-18A7949CE32E}"/>
                </a:ext>
              </a:extLst>
            </p:cNvPr>
            <p:cNvSpPr/>
            <p:nvPr/>
          </p:nvSpPr>
          <p:spPr>
            <a:xfrm flipV="1">
              <a:off x="5246579" y="3671029"/>
              <a:ext cx="524074" cy="989453"/>
            </a:xfrm>
            <a:custGeom>
              <a:avLst/>
              <a:gdLst>
                <a:gd name="connsiteX0" fmla="*/ 247466 w 446930"/>
                <a:gd name="connsiteY0" fmla="*/ 828793 h 843803"/>
                <a:gd name="connsiteX1" fmla="*/ 41690 w 446930"/>
                <a:gd name="connsiteY1" fmla="*/ 736549 h 843803"/>
                <a:gd name="connsiteX2" fmla="*/ -96 w 446930"/>
                <a:gd name="connsiteY2" fmla="*/ 708166 h 843803"/>
                <a:gd name="connsiteX3" fmla="*/ 26710 w 446930"/>
                <a:gd name="connsiteY3" fmla="*/ 701858 h 843803"/>
                <a:gd name="connsiteX4" fmla="*/ 53516 w 446930"/>
                <a:gd name="connsiteY4" fmla="*/ 701858 h 843803"/>
                <a:gd name="connsiteX5" fmla="*/ 50362 w 446930"/>
                <a:gd name="connsiteY5" fmla="*/ 578077 h 843803"/>
                <a:gd name="connsiteX6" fmla="*/ 31440 w 446930"/>
                <a:gd name="connsiteY6" fmla="*/ 209099 h 843803"/>
                <a:gd name="connsiteX7" fmla="*/ 30652 w 446930"/>
                <a:gd name="connsiteY7" fmla="*/ 150757 h 843803"/>
                <a:gd name="connsiteX8" fmla="*/ 67707 w 446930"/>
                <a:gd name="connsiteY8" fmla="*/ 71127 h 843803"/>
                <a:gd name="connsiteX9" fmla="*/ 218295 w 446930"/>
                <a:gd name="connsiteY9" fmla="*/ 122374 h 843803"/>
                <a:gd name="connsiteX10" fmla="*/ 252196 w 446930"/>
                <a:gd name="connsiteY10" fmla="*/ 148391 h 843803"/>
                <a:gd name="connsiteX11" fmla="*/ 335768 w 446930"/>
                <a:gd name="connsiteY11" fmla="*/ 45898 h 843803"/>
                <a:gd name="connsiteX12" fmla="*/ 362574 w 446930"/>
                <a:gd name="connsiteY12" fmla="*/ 8054 h 843803"/>
                <a:gd name="connsiteX13" fmla="*/ 390169 w 446930"/>
                <a:gd name="connsiteY13" fmla="*/ 35648 h 843803"/>
                <a:gd name="connsiteX14" fmla="*/ 406726 w 446930"/>
                <a:gd name="connsiteY14" fmla="*/ 298190 h 843803"/>
                <a:gd name="connsiteX15" fmla="*/ 413033 w 446930"/>
                <a:gd name="connsiteY15" fmla="*/ 575712 h 843803"/>
                <a:gd name="connsiteX16" fmla="*/ 446146 w 446930"/>
                <a:gd name="connsiteY16" fmla="*/ 758624 h 843803"/>
                <a:gd name="connsiteX17" fmla="*/ 317635 w 446930"/>
                <a:gd name="connsiteY17" fmla="*/ 842985 h 843803"/>
                <a:gd name="connsiteX18" fmla="*/ 247466 w 446930"/>
                <a:gd name="connsiteY18" fmla="*/ 828793 h 843803"/>
                <a:gd name="connsiteX19" fmla="*/ 323154 w 446930"/>
                <a:gd name="connsiteY19" fmla="*/ 652977 h 843803"/>
                <a:gd name="connsiteX20" fmla="*/ 335768 w 446930"/>
                <a:gd name="connsiteY20" fmla="*/ 510274 h 843803"/>
                <a:gd name="connsiteX21" fmla="*/ 337345 w 446930"/>
                <a:gd name="connsiteY21" fmla="*/ 370724 h 843803"/>
                <a:gd name="connsiteX22" fmla="*/ 266388 w 446930"/>
                <a:gd name="connsiteY22" fmla="*/ 287941 h 843803"/>
                <a:gd name="connsiteX23" fmla="*/ 197007 w 446930"/>
                <a:gd name="connsiteY23" fmla="*/ 216984 h 843803"/>
                <a:gd name="connsiteX24" fmla="*/ 222237 w 446930"/>
                <a:gd name="connsiteY24" fmla="*/ 276115 h 843803"/>
                <a:gd name="connsiteX25" fmla="*/ 265599 w 446930"/>
                <a:gd name="connsiteY25" fmla="*/ 364417 h 843803"/>
                <a:gd name="connsiteX26" fmla="*/ 263234 w 446930"/>
                <a:gd name="connsiteY26" fmla="*/ 422760 h 843803"/>
                <a:gd name="connsiteX27" fmla="*/ 154433 w 446930"/>
                <a:gd name="connsiteY27" fmla="*/ 399107 h 843803"/>
                <a:gd name="connsiteX28" fmla="*/ 117377 w 446930"/>
                <a:gd name="connsiteY28" fmla="*/ 378609 h 843803"/>
                <a:gd name="connsiteX29" fmla="*/ 119743 w 446930"/>
                <a:gd name="connsiteY29" fmla="*/ 486621 h 843803"/>
                <a:gd name="connsiteX30" fmla="*/ 128415 w 446930"/>
                <a:gd name="connsiteY30" fmla="*/ 540234 h 843803"/>
                <a:gd name="connsiteX31" fmla="*/ 192277 w 446930"/>
                <a:gd name="connsiteY31" fmla="*/ 537868 h 843803"/>
                <a:gd name="connsiteX32" fmla="*/ 279002 w 446930"/>
                <a:gd name="connsiteY32" fmla="*/ 579654 h 843803"/>
                <a:gd name="connsiteX33" fmla="*/ 236428 w 446930"/>
                <a:gd name="connsiteY33" fmla="*/ 597788 h 843803"/>
                <a:gd name="connsiteX34" fmla="*/ 176509 w 446930"/>
                <a:gd name="connsiteY34" fmla="*/ 578077 h 843803"/>
                <a:gd name="connsiteX35" fmla="*/ 126050 w 446930"/>
                <a:gd name="connsiteY35" fmla="*/ 578077 h 843803"/>
                <a:gd name="connsiteX36" fmla="*/ 137088 w 446930"/>
                <a:gd name="connsiteY36" fmla="*/ 626959 h 843803"/>
                <a:gd name="connsiteX37" fmla="*/ 124473 w 446930"/>
                <a:gd name="connsiteY37" fmla="*/ 679783 h 843803"/>
                <a:gd name="connsiteX38" fmla="*/ 100821 w 446930"/>
                <a:gd name="connsiteY38" fmla="*/ 709743 h 843803"/>
                <a:gd name="connsiteX39" fmla="*/ 119743 w 446930"/>
                <a:gd name="connsiteY39" fmla="*/ 716838 h 843803"/>
                <a:gd name="connsiteX40" fmla="*/ 204892 w 446930"/>
                <a:gd name="connsiteY40" fmla="*/ 752317 h 843803"/>
                <a:gd name="connsiteX41" fmla="*/ 292406 w 446930"/>
                <a:gd name="connsiteY41" fmla="*/ 780700 h 843803"/>
                <a:gd name="connsiteX42" fmla="*/ 312904 w 446930"/>
                <a:gd name="connsiteY42" fmla="*/ 780700 h 843803"/>
                <a:gd name="connsiteX43" fmla="*/ 323154 w 446930"/>
                <a:gd name="connsiteY43" fmla="*/ 652977 h 843803"/>
                <a:gd name="connsiteX44" fmla="*/ 181239 w 446930"/>
                <a:gd name="connsiteY44" fmla="*/ 349437 h 843803"/>
                <a:gd name="connsiteX45" fmla="*/ 128415 w 446930"/>
                <a:gd name="connsiteY45" fmla="*/ 154699 h 843803"/>
                <a:gd name="connsiteX46" fmla="*/ 117377 w 446930"/>
                <a:gd name="connsiteY46" fmla="*/ 158641 h 843803"/>
                <a:gd name="connsiteX47" fmla="*/ 115801 w 446930"/>
                <a:gd name="connsiteY47" fmla="*/ 349437 h 843803"/>
                <a:gd name="connsiteX48" fmla="*/ 181239 w 446930"/>
                <a:gd name="connsiteY48" fmla="*/ 349437 h 843803"/>
                <a:gd name="connsiteX49" fmla="*/ 349171 w 446930"/>
                <a:gd name="connsiteY49" fmla="*/ 193331 h 843803"/>
                <a:gd name="connsiteX50" fmla="*/ 342076 w 446930"/>
                <a:gd name="connsiteY50" fmla="*/ 127104 h 843803"/>
                <a:gd name="connsiteX51" fmla="*/ 256927 w 446930"/>
                <a:gd name="connsiteY51" fmla="*/ 158641 h 843803"/>
                <a:gd name="connsiteX52" fmla="*/ 294771 w 446930"/>
                <a:gd name="connsiteY52" fmla="*/ 234329 h 843803"/>
                <a:gd name="connsiteX53" fmla="*/ 339710 w 446930"/>
                <a:gd name="connsiteY53" fmla="*/ 315535 h 843803"/>
                <a:gd name="connsiteX54" fmla="*/ 346806 w 446930"/>
                <a:gd name="connsiteY54" fmla="*/ 291883 h 843803"/>
                <a:gd name="connsiteX55" fmla="*/ 349171 w 446930"/>
                <a:gd name="connsiteY55" fmla="*/ 193331 h 843803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65695 w 446929"/>
                <a:gd name="connsiteY25" fmla="*/ 365210 h 843804"/>
                <a:gd name="connsiteX26" fmla="*/ 263330 w 446929"/>
                <a:gd name="connsiteY26" fmla="*/ 423553 h 843804"/>
                <a:gd name="connsiteX27" fmla="*/ 154529 w 446929"/>
                <a:gd name="connsiteY27" fmla="*/ 399900 h 843804"/>
                <a:gd name="connsiteX28" fmla="*/ 117473 w 446929"/>
                <a:gd name="connsiteY28" fmla="*/ 379402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92373 w 446929"/>
                <a:gd name="connsiteY31" fmla="*/ 538661 h 843804"/>
                <a:gd name="connsiteX32" fmla="*/ 279098 w 446929"/>
                <a:gd name="connsiteY32" fmla="*/ 580447 h 843804"/>
                <a:gd name="connsiteX33" fmla="*/ 236524 w 446929"/>
                <a:gd name="connsiteY33" fmla="*/ 598581 h 843804"/>
                <a:gd name="connsiteX34" fmla="*/ 126146 w 446929"/>
                <a:gd name="connsiteY34" fmla="*/ 578870 h 843804"/>
                <a:gd name="connsiteX35" fmla="*/ 137184 w 446929"/>
                <a:gd name="connsiteY35" fmla="*/ 627752 h 843804"/>
                <a:gd name="connsiteX36" fmla="*/ 124569 w 446929"/>
                <a:gd name="connsiteY36" fmla="*/ 680576 h 843804"/>
                <a:gd name="connsiteX37" fmla="*/ 100917 w 446929"/>
                <a:gd name="connsiteY37" fmla="*/ 710536 h 843804"/>
                <a:gd name="connsiteX38" fmla="*/ 119839 w 446929"/>
                <a:gd name="connsiteY38" fmla="*/ 717631 h 843804"/>
                <a:gd name="connsiteX39" fmla="*/ 204988 w 446929"/>
                <a:gd name="connsiteY39" fmla="*/ 753110 h 843804"/>
                <a:gd name="connsiteX40" fmla="*/ 292502 w 446929"/>
                <a:gd name="connsiteY40" fmla="*/ 781493 h 843804"/>
                <a:gd name="connsiteX41" fmla="*/ 313000 w 446929"/>
                <a:gd name="connsiteY41" fmla="*/ 781493 h 843804"/>
                <a:gd name="connsiteX42" fmla="*/ 323250 w 446929"/>
                <a:gd name="connsiteY42" fmla="*/ 653770 h 843804"/>
                <a:gd name="connsiteX43" fmla="*/ 181335 w 446929"/>
                <a:gd name="connsiteY43" fmla="*/ 350230 h 843804"/>
                <a:gd name="connsiteX44" fmla="*/ 128511 w 446929"/>
                <a:gd name="connsiteY44" fmla="*/ 155492 h 843804"/>
                <a:gd name="connsiteX45" fmla="*/ 117473 w 446929"/>
                <a:gd name="connsiteY45" fmla="*/ 159434 h 843804"/>
                <a:gd name="connsiteX46" fmla="*/ 115897 w 446929"/>
                <a:gd name="connsiteY46" fmla="*/ 350230 h 843804"/>
                <a:gd name="connsiteX47" fmla="*/ 181335 w 446929"/>
                <a:gd name="connsiteY47" fmla="*/ 350230 h 843804"/>
                <a:gd name="connsiteX48" fmla="*/ 349267 w 446929"/>
                <a:gd name="connsiteY48" fmla="*/ 194124 h 843804"/>
                <a:gd name="connsiteX49" fmla="*/ 342172 w 446929"/>
                <a:gd name="connsiteY49" fmla="*/ 127897 h 843804"/>
                <a:gd name="connsiteX50" fmla="*/ 257023 w 446929"/>
                <a:gd name="connsiteY50" fmla="*/ 159434 h 843804"/>
                <a:gd name="connsiteX51" fmla="*/ 294867 w 446929"/>
                <a:gd name="connsiteY51" fmla="*/ 235122 h 843804"/>
                <a:gd name="connsiteX52" fmla="*/ 339806 w 446929"/>
                <a:gd name="connsiteY52" fmla="*/ 316328 h 843804"/>
                <a:gd name="connsiteX53" fmla="*/ 346902 w 446929"/>
                <a:gd name="connsiteY53" fmla="*/ 292676 h 843804"/>
                <a:gd name="connsiteX54" fmla="*/ 349267 w 446929"/>
                <a:gd name="connsiteY54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65695 w 446929"/>
                <a:gd name="connsiteY25" fmla="*/ 365210 h 843804"/>
                <a:gd name="connsiteX26" fmla="*/ 263330 w 446929"/>
                <a:gd name="connsiteY26" fmla="*/ 423553 h 843804"/>
                <a:gd name="connsiteX27" fmla="*/ 154529 w 446929"/>
                <a:gd name="connsiteY27" fmla="*/ 399900 h 843804"/>
                <a:gd name="connsiteX28" fmla="*/ 117473 w 446929"/>
                <a:gd name="connsiteY28" fmla="*/ 379402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92373 w 446929"/>
                <a:gd name="connsiteY31" fmla="*/ 538661 h 843804"/>
                <a:gd name="connsiteX32" fmla="*/ 279098 w 446929"/>
                <a:gd name="connsiteY32" fmla="*/ 580447 h 843804"/>
                <a:gd name="connsiteX33" fmla="*/ 126146 w 446929"/>
                <a:gd name="connsiteY33" fmla="*/ 578870 h 843804"/>
                <a:gd name="connsiteX34" fmla="*/ 137184 w 446929"/>
                <a:gd name="connsiteY34" fmla="*/ 627752 h 843804"/>
                <a:gd name="connsiteX35" fmla="*/ 124569 w 446929"/>
                <a:gd name="connsiteY35" fmla="*/ 680576 h 843804"/>
                <a:gd name="connsiteX36" fmla="*/ 100917 w 446929"/>
                <a:gd name="connsiteY36" fmla="*/ 710536 h 843804"/>
                <a:gd name="connsiteX37" fmla="*/ 119839 w 446929"/>
                <a:gd name="connsiteY37" fmla="*/ 717631 h 843804"/>
                <a:gd name="connsiteX38" fmla="*/ 204988 w 446929"/>
                <a:gd name="connsiteY38" fmla="*/ 753110 h 843804"/>
                <a:gd name="connsiteX39" fmla="*/ 292502 w 446929"/>
                <a:gd name="connsiteY39" fmla="*/ 781493 h 843804"/>
                <a:gd name="connsiteX40" fmla="*/ 313000 w 446929"/>
                <a:gd name="connsiteY40" fmla="*/ 781493 h 843804"/>
                <a:gd name="connsiteX41" fmla="*/ 323250 w 446929"/>
                <a:gd name="connsiteY41" fmla="*/ 653770 h 843804"/>
                <a:gd name="connsiteX42" fmla="*/ 181335 w 446929"/>
                <a:gd name="connsiteY42" fmla="*/ 350230 h 843804"/>
                <a:gd name="connsiteX43" fmla="*/ 128511 w 446929"/>
                <a:gd name="connsiteY43" fmla="*/ 155492 h 843804"/>
                <a:gd name="connsiteX44" fmla="*/ 117473 w 446929"/>
                <a:gd name="connsiteY44" fmla="*/ 159434 h 843804"/>
                <a:gd name="connsiteX45" fmla="*/ 115897 w 446929"/>
                <a:gd name="connsiteY45" fmla="*/ 350230 h 843804"/>
                <a:gd name="connsiteX46" fmla="*/ 181335 w 446929"/>
                <a:gd name="connsiteY46" fmla="*/ 350230 h 843804"/>
                <a:gd name="connsiteX47" fmla="*/ 349267 w 446929"/>
                <a:gd name="connsiteY47" fmla="*/ 194124 h 843804"/>
                <a:gd name="connsiteX48" fmla="*/ 342172 w 446929"/>
                <a:gd name="connsiteY48" fmla="*/ 127897 h 843804"/>
                <a:gd name="connsiteX49" fmla="*/ 257023 w 446929"/>
                <a:gd name="connsiteY49" fmla="*/ 159434 h 843804"/>
                <a:gd name="connsiteX50" fmla="*/ 294867 w 446929"/>
                <a:gd name="connsiteY50" fmla="*/ 235122 h 843804"/>
                <a:gd name="connsiteX51" fmla="*/ 339806 w 446929"/>
                <a:gd name="connsiteY51" fmla="*/ 316328 h 843804"/>
                <a:gd name="connsiteX52" fmla="*/ 346902 w 446929"/>
                <a:gd name="connsiteY52" fmla="*/ 292676 h 843804"/>
                <a:gd name="connsiteX53" fmla="*/ 349267 w 446929"/>
                <a:gd name="connsiteY53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65695 w 446929"/>
                <a:gd name="connsiteY25" fmla="*/ 365210 h 843804"/>
                <a:gd name="connsiteX26" fmla="*/ 263330 w 446929"/>
                <a:gd name="connsiteY26" fmla="*/ 423553 h 843804"/>
                <a:gd name="connsiteX27" fmla="*/ 154529 w 446929"/>
                <a:gd name="connsiteY27" fmla="*/ 399900 h 843804"/>
                <a:gd name="connsiteX28" fmla="*/ 117473 w 446929"/>
                <a:gd name="connsiteY28" fmla="*/ 379402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92373 w 446929"/>
                <a:gd name="connsiteY31" fmla="*/ 538661 h 843804"/>
                <a:gd name="connsiteX32" fmla="*/ 126146 w 446929"/>
                <a:gd name="connsiteY32" fmla="*/ 578870 h 843804"/>
                <a:gd name="connsiteX33" fmla="*/ 137184 w 446929"/>
                <a:gd name="connsiteY33" fmla="*/ 627752 h 843804"/>
                <a:gd name="connsiteX34" fmla="*/ 124569 w 446929"/>
                <a:gd name="connsiteY34" fmla="*/ 680576 h 843804"/>
                <a:gd name="connsiteX35" fmla="*/ 100917 w 446929"/>
                <a:gd name="connsiteY35" fmla="*/ 710536 h 843804"/>
                <a:gd name="connsiteX36" fmla="*/ 119839 w 446929"/>
                <a:gd name="connsiteY36" fmla="*/ 717631 h 843804"/>
                <a:gd name="connsiteX37" fmla="*/ 204988 w 446929"/>
                <a:gd name="connsiteY37" fmla="*/ 753110 h 843804"/>
                <a:gd name="connsiteX38" fmla="*/ 292502 w 446929"/>
                <a:gd name="connsiteY38" fmla="*/ 781493 h 843804"/>
                <a:gd name="connsiteX39" fmla="*/ 313000 w 446929"/>
                <a:gd name="connsiteY39" fmla="*/ 781493 h 843804"/>
                <a:gd name="connsiteX40" fmla="*/ 323250 w 446929"/>
                <a:gd name="connsiteY40" fmla="*/ 653770 h 843804"/>
                <a:gd name="connsiteX41" fmla="*/ 181335 w 446929"/>
                <a:gd name="connsiteY41" fmla="*/ 350230 h 843804"/>
                <a:gd name="connsiteX42" fmla="*/ 128511 w 446929"/>
                <a:gd name="connsiteY42" fmla="*/ 155492 h 843804"/>
                <a:gd name="connsiteX43" fmla="*/ 117473 w 446929"/>
                <a:gd name="connsiteY43" fmla="*/ 159434 h 843804"/>
                <a:gd name="connsiteX44" fmla="*/ 115897 w 446929"/>
                <a:gd name="connsiteY44" fmla="*/ 350230 h 843804"/>
                <a:gd name="connsiteX45" fmla="*/ 181335 w 446929"/>
                <a:gd name="connsiteY45" fmla="*/ 350230 h 843804"/>
                <a:gd name="connsiteX46" fmla="*/ 349267 w 446929"/>
                <a:gd name="connsiteY46" fmla="*/ 194124 h 843804"/>
                <a:gd name="connsiteX47" fmla="*/ 342172 w 446929"/>
                <a:gd name="connsiteY47" fmla="*/ 127897 h 843804"/>
                <a:gd name="connsiteX48" fmla="*/ 257023 w 446929"/>
                <a:gd name="connsiteY48" fmla="*/ 159434 h 843804"/>
                <a:gd name="connsiteX49" fmla="*/ 294867 w 446929"/>
                <a:gd name="connsiteY49" fmla="*/ 235122 h 843804"/>
                <a:gd name="connsiteX50" fmla="*/ 339806 w 446929"/>
                <a:gd name="connsiteY50" fmla="*/ 316328 h 843804"/>
                <a:gd name="connsiteX51" fmla="*/ 346902 w 446929"/>
                <a:gd name="connsiteY51" fmla="*/ 292676 h 843804"/>
                <a:gd name="connsiteX52" fmla="*/ 349267 w 446929"/>
                <a:gd name="connsiteY52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65695 w 446929"/>
                <a:gd name="connsiteY25" fmla="*/ 365210 h 843804"/>
                <a:gd name="connsiteX26" fmla="*/ 263330 w 446929"/>
                <a:gd name="connsiteY26" fmla="*/ 423553 h 843804"/>
                <a:gd name="connsiteX27" fmla="*/ 154529 w 446929"/>
                <a:gd name="connsiteY27" fmla="*/ 399900 h 843804"/>
                <a:gd name="connsiteX28" fmla="*/ 117473 w 446929"/>
                <a:gd name="connsiteY28" fmla="*/ 379402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26146 w 446929"/>
                <a:gd name="connsiteY31" fmla="*/ 578870 h 843804"/>
                <a:gd name="connsiteX32" fmla="*/ 137184 w 446929"/>
                <a:gd name="connsiteY32" fmla="*/ 627752 h 843804"/>
                <a:gd name="connsiteX33" fmla="*/ 124569 w 446929"/>
                <a:gd name="connsiteY33" fmla="*/ 680576 h 843804"/>
                <a:gd name="connsiteX34" fmla="*/ 100917 w 446929"/>
                <a:gd name="connsiteY34" fmla="*/ 710536 h 843804"/>
                <a:gd name="connsiteX35" fmla="*/ 119839 w 446929"/>
                <a:gd name="connsiteY35" fmla="*/ 717631 h 843804"/>
                <a:gd name="connsiteX36" fmla="*/ 204988 w 446929"/>
                <a:gd name="connsiteY36" fmla="*/ 753110 h 843804"/>
                <a:gd name="connsiteX37" fmla="*/ 292502 w 446929"/>
                <a:gd name="connsiteY37" fmla="*/ 781493 h 843804"/>
                <a:gd name="connsiteX38" fmla="*/ 313000 w 446929"/>
                <a:gd name="connsiteY38" fmla="*/ 781493 h 843804"/>
                <a:gd name="connsiteX39" fmla="*/ 323250 w 446929"/>
                <a:gd name="connsiteY39" fmla="*/ 653770 h 843804"/>
                <a:gd name="connsiteX40" fmla="*/ 181335 w 446929"/>
                <a:gd name="connsiteY40" fmla="*/ 350230 h 843804"/>
                <a:gd name="connsiteX41" fmla="*/ 128511 w 446929"/>
                <a:gd name="connsiteY41" fmla="*/ 155492 h 843804"/>
                <a:gd name="connsiteX42" fmla="*/ 117473 w 446929"/>
                <a:gd name="connsiteY42" fmla="*/ 159434 h 843804"/>
                <a:gd name="connsiteX43" fmla="*/ 115897 w 446929"/>
                <a:gd name="connsiteY43" fmla="*/ 350230 h 843804"/>
                <a:gd name="connsiteX44" fmla="*/ 181335 w 446929"/>
                <a:gd name="connsiteY44" fmla="*/ 350230 h 843804"/>
                <a:gd name="connsiteX45" fmla="*/ 349267 w 446929"/>
                <a:gd name="connsiteY45" fmla="*/ 194124 h 843804"/>
                <a:gd name="connsiteX46" fmla="*/ 342172 w 446929"/>
                <a:gd name="connsiteY46" fmla="*/ 127897 h 843804"/>
                <a:gd name="connsiteX47" fmla="*/ 257023 w 446929"/>
                <a:gd name="connsiteY47" fmla="*/ 159434 h 843804"/>
                <a:gd name="connsiteX48" fmla="*/ 294867 w 446929"/>
                <a:gd name="connsiteY48" fmla="*/ 235122 h 843804"/>
                <a:gd name="connsiteX49" fmla="*/ 339806 w 446929"/>
                <a:gd name="connsiteY49" fmla="*/ 316328 h 843804"/>
                <a:gd name="connsiteX50" fmla="*/ 346902 w 446929"/>
                <a:gd name="connsiteY50" fmla="*/ 292676 h 843804"/>
                <a:gd name="connsiteX51" fmla="*/ 349267 w 446929"/>
                <a:gd name="connsiteY51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65695 w 446929"/>
                <a:gd name="connsiteY25" fmla="*/ 365210 h 843804"/>
                <a:gd name="connsiteX26" fmla="*/ 263330 w 446929"/>
                <a:gd name="connsiteY26" fmla="*/ 423553 h 843804"/>
                <a:gd name="connsiteX27" fmla="*/ 180929 w 446929"/>
                <a:gd name="connsiteY27" fmla="*/ 546113 h 843804"/>
                <a:gd name="connsiteX28" fmla="*/ 117473 w 446929"/>
                <a:gd name="connsiteY28" fmla="*/ 379402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26146 w 446929"/>
                <a:gd name="connsiteY31" fmla="*/ 578870 h 843804"/>
                <a:gd name="connsiteX32" fmla="*/ 137184 w 446929"/>
                <a:gd name="connsiteY32" fmla="*/ 627752 h 843804"/>
                <a:gd name="connsiteX33" fmla="*/ 124569 w 446929"/>
                <a:gd name="connsiteY33" fmla="*/ 680576 h 843804"/>
                <a:gd name="connsiteX34" fmla="*/ 100917 w 446929"/>
                <a:gd name="connsiteY34" fmla="*/ 710536 h 843804"/>
                <a:gd name="connsiteX35" fmla="*/ 119839 w 446929"/>
                <a:gd name="connsiteY35" fmla="*/ 717631 h 843804"/>
                <a:gd name="connsiteX36" fmla="*/ 204988 w 446929"/>
                <a:gd name="connsiteY36" fmla="*/ 753110 h 843804"/>
                <a:gd name="connsiteX37" fmla="*/ 292502 w 446929"/>
                <a:gd name="connsiteY37" fmla="*/ 781493 h 843804"/>
                <a:gd name="connsiteX38" fmla="*/ 313000 w 446929"/>
                <a:gd name="connsiteY38" fmla="*/ 781493 h 843804"/>
                <a:gd name="connsiteX39" fmla="*/ 323250 w 446929"/>
                <a:gd name="connsiteY39" fmla="*/ 653770 h 843804"/>
                <a:gd name="connsiteX40" fmla="*/ 181335 w 446929"/>
                <a:gd name="connsiteY40" fmla="*/ 350230 h 843804"/>
                <a:gd name="connsiteX41" fmla="*/ 128511 w 446929"/>
                <a:gd name="connsiteY41" fmla="*/ 155492 h 843804"/>
                <a:gd name="connsiteX42" fmla="*/ 117473 w 446929"/>
                <a:gd name="connsiteY42" fmla="*/ 159434 h 843804"/>
                <a:gd name="connsiteX43" fmla="*/ 115897 w 446929"/>
                <a:gd name="connsiteY43" fmla="*/ 350230 h 843804"/>
                <a:gd name="connsiteX44" fmla="*/ 181335 w 446929"/>
                <a:gd name="connsiteY44" fmla="*/ 350230 h 843804"/>
                <a:gd name="connsiteX45" fmla="*/ 349267 w 446929"/>
                <a:gd name="connsiteY45" fmla="*/ 194124 h 843804"/>
                <a:gd name="connsiteX46" fmla="*/ 342172 w 446929"/>
                <a:gd name="connsiteY46" fmla="*/ 127897 h 843804"/>
                <a:gd name="connsiteX47" fmla="*/ 257023 w 446929"/>
                <a:gd name="connsiteY47" fmla="*/ 159434 h 843804"/>
                <a:gd name="connsiteX48" fmla="*/ 294867 w 446929"/>
                <a:gd name="connsiteY48" fmla="*/ 235122 h 843804"/>
                <a:gd name="connsiteX49" fmla="*/ 339806 w 446929"/>
                <a:gd name="connsiteY49" fmla="*/ 316328 h 843804"/>
                <a:gd name="connsiteX50" fmla="*/ 346902 w 446929"/>
                <a:gd name="connsiteY50" fmla="*/ 292676 h 843804"/>
                <a:gd name="connsiteX51" fmla="*/ 349267 w 446929"/>
                <a:gd name="connsiteY51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65695 w 446929"/>
                <a:gd name="connsiteY25" fmla="*/ 365210 h 843804"/>
                <a:gd name="connsiteX26" fmla="*/ 273484 w 446929"/>
                <a:gd name="connsiteY26" fmla="*/ 553519 h 843804"/>
                <a:gd name="connsiteX27" fmla="*/ 180929 w 446929"/>
                <a:gd name="connsiteY27" fmla="*/ 546113 h 843804"/>
                <a:gd name="connsiteX28" fmla="*/ 117473 w 446929"/>
                <a:gd name="connsiteY28" fmla="*/ 379402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26146 w 446929"/>
                <a:gd name="connsiteY31" fmla="*/ 578870 h 843804"/>
                <a:gd name="connsiteX32" fmla="*/ 137184 w 446929"/>
                <a:gd name="connsiteY32" fmla="*/ 627752 h 843804"/>
                <a:gd name="connsiteX33" fmla="*/ 124569 w 446929"/>
                <a:gd name="connsiteY33" fmla="*/ 680576 h 843804"/>
                <a:gd name="connsiteX34" fmla="*/ 100917 w 446929"/>
                <a:gd name="connsiteY34" fmla="*/ 710536 h 843804"/>
                <a:gd name="connsiteX35" fmla="*/ 119839 w 446929"/>
                <a:gd name="connsiteY35" fmla="*/ 717631 h 843804"/>
                <a:gd name="connsiteX36" fmla="*/ 204988 w 446929"/>
                <a:gd name="connsiteY36" fmla="*/ 753110 h 843804"/>
                <a:gd name="connsiteX37" fmla="*/ 292502 w 446929"/>
                <a:gd name="connsiteY37" fmla="*/ 781493 h 843804"/>
                <a:gd name="connsiteX38" fmla="*/ 313000 w 446929"/>
                <a:gd name="connsiteY38" fmla="*/ 781493 h 843804"/>
                <a:gd name="connsiteX39" fmla="*/ 323250 w 446929"/>
                <a:gd name="connsiteY39" fmla="*/ 653770 h 843804"/>
                <a:gd name="connsiteX40" fmla="*/ 181335 w 446929"/>
                <a:gd name="connsiteY40" fmla="*/ 350230 h 843804"/>
                <a:gd name="connsiteX41" fmla="*/ 128511 w 446929"/>
                <a:gd name="connsiteY41" fmla="*/ 155492 h 843804"/>
                <a:gd name="connsiteX42" fmla="*/ 117473 w 446929"/>
                <a:gd name="connsiteY42" fmla="*/ 159434 h 843804"/>
                <a:gd name="connsiteX43" fmla="*/ 115897 w 446929"/>
                <a:gd name="connsiteY43" fmla="*/ 350230 h 843804"/>
                <a:gd name="connsiteX44" fmla="*/ 181335 w 446929"/>
                <a:gd name="connsiteY44" fmla="*/ 350230 h 843804"/>
                <a:gd name="connsiteX45" fmla="*/ 349267 w 446929"/>
                <a:gd name="connsiteY45" fmla="*/ 194124 h 843804"/>
                <a:gd name="connsiteX46" fmla="*/ 342172 w 446929"/>
                <a:gd name="connsiteY46" fmla="*/ 127897 h 843804"/>
                <a:gd name="connsiteX47" fmla="*/ 257023 w 446929"/>
                <a:gd name="connsiteY47" fmla="*/ 159434 h 843804"/>
                <a:gd name="connsiteX48" fmla="*/ 294867 w 446929"/>
                <a:gd name="connsiteY48" fmla="*/ 235122 h 843804"/>
                <a:gd name="connsiteX49" fmla="*/ 339806 w 446929"/>
                <a:gd name="connsiteY49" fmla="*/ 316328 h 843804"/>
                <a:gd name="connsiteX50" fmla="*/ 346902 w 446929"/>
                <a:gd name="connsiteY50" fmla="*/ 292676 h 843804"/>
                <a:gd name="connsiteX51" fmla="*/ 349267 w 446929"/>
                <a:gd name="connsiteY51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71787 w 446929"/>
                <a:gd name="connsiteY25" fmla="*/ 485023 h 843804"/>
                <a:gd name="connsiteX26" fmla="*/ 273484 w 446929"/>
                <a:gd name="connsiteY26" fmla="*/ 553519 h 843804"/>
                <a:gd name="connsiteX27" fmla="*/ 180929 w 446929"/>
                <a:gd name="connsiteY27" fmla="*/ 546113 h 843804"/>
                <a:gd name="connsiteX28" fmla="*/ 117473 w 446929"/>
                <a:gd name="connsiteY28" fmla="*/ 379402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26146 w 446929"/>
                <a:gd name="connsiteY31" fmla="*/ 578870 h 843804"/>
                <a:gd name="connsiteX32" fmla="*/ 137184 w 446929"/>
                <a:gd name="connsiteY32" fmla="*/ 627752 h 843804"/>
                <a:gd name="connsiteX33" fmla="*/ 124569 w 446929"/>
                <a:gd name="connsiteY33" fmla="*/ 680576 h 843804"/>
                <a:gd name="connsiteX34" fmla="*/ 100917 w 446929"/>
                <a:gd name="connsiteY34" fmla="*/ 710536 h 843804"/>
                <a:gd name="connsiteX35" fmla="*/ 119839 w 446929"/>
                <a:gd name="connsiteY35" fmla="*/ 717631 h 843804"/>
                <a:gd name="connsiteX36" fmla="*/ 204988 w 446929"/>
                <a:gd name="connsiteY36" fmla="*/ 753110 h 843804"/>
                <a:gd name="connsiteX37" fmla="*/ 292502 w 446929"/>
                <a:gd name="connsiteY37" fmla="*/ 781493 h 843804"/>
                <a:gd name="connsiteX38" fmla="*/ 313000 w 446929"/>
                <a:gd name="connsiteY38" fmla="*/ 781493 h 843804"/>
                <a:gd name="connsiteX39" fmla="*/ 323250 w 446929"/>
                <a:gd name="connsiteY39" fmla="*/ 653770 h 843804"/>
                <a:gd name="connsiteX40" fmla="*/ 181335 w 446929"/>
                <a:gd name="connsiteY40" fmla="*/ 350230 h 843804"/>
                <a:gd name="connsiteX41" fmla="*/ 128511 w 446929"/>
                <a:gd name="connsiteY41" fmla="*/ 155492 h 843804"/>
                <a:gd name="connsiteX42" fmla="*/ 117473 w 446929"/>
                <a:gd name="connsiteY42" fmla="*/ 159434 h 843804"/>
                <a:gd name="connsiteX43" fmla="*/ 115897 w 446929"/>
                <a:gd name="connsiteY43" fmla="*/ 350230 h 843804"/>
                <a:gd name="connsiteX44" fmla="*/ 181335 w 446929"/>
                <a:gd name="connsiteY44" fmla="*/ 350230 h 843804"/>
                <a:gd name="connsiteX45" fmla="*/ 349267 w 446929"/>
                <a:gd name="connsiteY45" fmla="*/ 194124 h 843804"/>
                <a:gd name="connsiteX46" fmla="*/ 342172 w 446929"/>
                <a:gd name="connsiteY46" fmla="*/ 127897 h 843804"/>
                <a:gd name="connsiteX47" fmla="*/ 257023 w 446929"/>
                <a:gd name="connsiteY47" fmla="*/ 159434 h 843804"/>
                <a:gd name="connsiteX48" fmla="*/ 294867 w 446929"/>
                <a:gd name="connsiteY48" fmla="*/ 235122 h 843804"/>
                <a:gd name="connsiteX49" fmla="*/ 339806 w 446929"/>
                <a:gd name="connsiteY49" fmla="*/ 316328 h 843804"/>
                <a:gd name="connsiteX50" fmla="*/ 346902 w 446929"/>
                <a:gd name="connsiteY50" fmla="*/ 292676 h 843804"/>
                <a:gd name="connsiteX51" fmla="*/ 349267 w 446929"/>
                <a:gd name="connsiteY51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71787 w 446929"/>
                <a:gd name="connsiteY25" fmla="*/ 485023 h 843804"/>
                <a:gd name="connsiteX26" fmla="*/ 273484 w 446929"/>
                <a:gd name="connsiteY26" fmla="*/ 553519 h 843804"/>
                <a:gd name="connsiteX27" fmla="*/ 180929 w 446929"/>
                <a:gd name="connsiteY27" fmla="*/ 546113 h 843804"/>
                <a:gd name="connsiteX28" fmla="*/ 117473 w 446929"/>
                <a:gd name="connsiteY28" fmla="*/ 379402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26146 w 446929"/>
                <a:gd name="connsiteY31" fmla="*/ 578870 h 843804"/>
                <a:gd name="connsiteX32" fmla="*/ 137184 w 446929"/>
                <a:gd name="connsiteY32" fmla="*/ 627752 h 843804"/>
                <a:gd name="connsiteX33" fmla="*/ 124569 w 446929"/>
                <a:gd name="connsiteY33" fmla="*/ 680576 h 843804"/>
                <a:gd name="connsiteX34" fmla="*/ 100917 w 446929"/>
                <a:gd name="connsiteY34" fmla="*/ 710536 h 843804"/>
                <a:gd name="connsiteX35" fmla="*/ 119839 w 446929"/>
                <a:gd name="connsiteY35" fmla="*/ 717631 h 843804"/>
                <a:gd name="connsiteX36" fmla="*/ 204988 w 446929"/>
                <a:gd name="connsiteY36" fmla="*/ 753110 h 843804"/>
                <a:gd name="connsiteX37" fmla="*/ 292502 w 446929"/>
                <a:gd name="connsiteY37" fmla="*/ 781493 h 843804"/>
                <a:gd name="connsiteX38" fmla="*/ 313000 w 446929"/>
                <a:gd name="connsiteY38" fmla="*/ 781493 h 843804"/>
                <a:gd name="connsiteX39" fmla="*/ 323250 w 446929"/>
                <a:gd name="connsiteY39" fmla="*/ 653770 h 843804"/>
                <a:gd name="connsiteX40" fmla="*/ 221949 w 446929"/>
                <a:gd name="connsiteY40" fmla="*/ 470042 h 843804"/>
                <a:gd name="connsiteX41" fmla="*/ 128511 w 446929"/>
                <a:gd name="connsiteY41" fmla="*/ 155492 h 843804"/>
                <a:gd name="connsiteX42" fmla="*/ 117473 w 446929"/>
                <a:gd name="connsiteY42" fmla="*/ 159434 h 843804"/>
                <a:gd name="connsiteX43" fmla="*/ 115897 w 446929"/>
                <a:gd name="connsiteY43" fmla="*/ 350230 h 843804"/>
                <a:gd name="connsiteX44" fmla="*/ 221949 w 446929"/>
                <a:gd name="connsiteY44" fmla="*/ 470042 h 843804"/>
                <a:gd name="connsiteX45" fmla="*/ 349267 w 446929"/>
                <a:gd name="connsiteY45" fmla="*/ 194124 h 843804"/>
                <a:gd name="connsiteX46" fmla="*/ 342172 w 446929"/>
                <a:gd name="connsiteY46" fmla="*/ 127897 h 843804"/>
                <a:gd name="connsiteX47" fmla="*/ 257023 w 446929"/>
                <a:gd name="connsiteY47" fmla="*/ 159434 h 843804"/>
                <a:gd name="connsiteX48" fmla="*/ 294867 w 446929"/>
                <a:gd name="connsiteY48" fmla="*/ 235122 h 843804"/>
                <a:gd name="connsiteX49" fmla="*/ 339806 w 446929"/>
                <a:gd name="connsiteY49" fmla="*/ 316328 h 843804"/>
                <a:gd name="connsiteX50" fmla="*/ 346902 w 446929"/>
                <a:gd name="connsiteY50" fmla="*/ 292676 h 843804"/>
                <a:gd name="connsiteX51" fmla="*/ 349267 w 446929"/>
                <a:gd name="connsiteY51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71787 w 446929"/>
                <a:gd name="connsiteY25" fmla="*/ 485023 h 843804"/>
                <a:gd name="connsiteX26" fmla="*/ 305975 w 446929"/>
                <a:gd name="connsiteY26" fmla="*/ 559611 h 843804"/>
                <a:gd name="connsiteX27" fmla="*/ 180929 w 446929"/>
                <a:gd name="connsiteY27" fmla="*/ 546113 h 843804"/>
                <a:gd name="connsiteX28" fmla="*/ 117473 w 446929"/>
                <a:gd name="connsiteY28" fmla="*/ 379402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26146 w 446929"/>
                <a:gd name="connsiteY31" fmla="*/ 578870 h 843804"/>
                <a:gd name="connsiteX32" fmla="*/ 137184 w 446929"/>
                <a:gd name="connsiteY32" fmla="*/ 627752 h 843804"/>
                <a:gd name="connsiteX33" fmla="*/ 124569 w 446929"/>
                <a:gd name="connsiteY33" fmla="*/ 680576 h 843804"/>
                <a:gd name="connsiteX34" fmla="*/ 100917 w 446929"/>
                <a:gd name="connsiteY34" fmla="*/ 710536 h 843804"/>
                <a:gd name="connsiteX35" fmla="*/ 119839 w 446929"/>
                <a:gd name="connsiteY35" fmla="*/ 717631 h 843804"/>
                <a:gd name="connsiteX36" fmla="*/ 204988 w 446929"/>
                <a:gd name="connsiteY36" fmla="*/ 753110 h 843804"/>
                <a:gd name="connsiteX37" fmla="*/ 292502 w 446929"/>
                <a:gd name="connsiteY37" fmla="*/ 781493 h 843804"/>
                <a:gd name="connsiteX38" fmla="*/ 313000 w 446929"/>
                <a:gd name="connsiteY38" fmla="*/ 781493 h 843804"/>
                <a:gd name="connsiteX39" fmla="*/ 323250 w 446929"/>
                <a:gd name="connsiteY39" fmla="*/ 653770 h 843804"/>
                <a:gd name="connsiteX40" fmla="*/ 221949 w 446929"/>
                <a:gd name="connsiteY40" fmla="*/ 470042 h 843804"/>
                <a:gd name="connsiteX41" fmla="*/ 128511 w 446929"/>
                <a:gd name="connsiteY41" fmla="*/ 155492 h 843804"/>
                <a:gd name="connsiteX42" fmla="*/ 117473 w 446929"/>
                <a:gd name="connsiteY42" fmla="*/ 159434 h 843804"/>
                <a:gd name="connsiteX43" fmla="*/ 115897 w 446929"/>
                <a:gd name="connsiteY43" fmla="*/ 350230 h 843804"/>
                <a:gd name="connsiteX44" fmla="*/ 221949 w 446929"/>
                <a:gd name="connsiteY44" fmla="*/ 470042 h 843804"/>
                <a:gd name="connsiteX45" fmla="*/ 349267 w 446929"/>
                <a:gd name="connsiteY45" fmla="*/ 194124 h 843804"/>
                <a:gd name="connsiteX46" fmla="*/ 342172 w 446929"/>
                <a:gd name="connsiteY46" fmla="*/ 127897 h 843804"/>
                <a:gd name="connsiteX47" fmla="*/ 257023 w 446929"/>
                <a:gd name="connsiteY47" fmla="*/ 159434 h 843804"/>
                <a:gd name="connsiteX48" fmla="*/ 294867 w 446929"/>
                <a:gd name="connsiteY48" fmla="*/ 235122 h 843804"/>
                <a:gd name="connsiteX49" fmla="*/ 339806 w 446929"/>
                <a:gd name="connsiteY49" fmla="*/ 316328 h 843804"/>
                <a:gd name="connsiteX50" fmla="*/ 346902 w 446929"/>
                <a:gd name="connsiteY50" fmla="*/ 292676 h 843804"/>
                <a:gd name="connsiteX51" fmla="*/ 349267 w 446929"/>
                <a:gd name="connsiteY51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90065 w 446929"/>
                <a:gd name="connsiteY25" fmla="*/ 478931 h 843804"/>
                <a:gd name="connsiteX26" fmla="*/ 305975 w 446929"/>
                <a:gd name="connsiteY26" fmla="*/ 559611 h 843804"/>
                <a:gd name="connsiteX27" fmla="*/ 180929 w 446929"/>
                <a:gd name="connsiteY27" fmla="*/ 546113 h 843804"/>
                <a:gd name="connsiteX28" fmla="*/ 117473 w 446929"/>
                <a:gd name="connsiteY28" fmla="*/ 379402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26146 w 446929"/>
                <a:gd name="connsiteY31" fmla="*/ 578870 h 843804"/>
                <a:gd name="connsiteX32" fmla="*/ 137184 w 446929"/>
                <a:gd name="connsiteY32" fmla="*/ 627752 h 843804"/>
                <a:gd name="connsiteX33" fmla="*/ 124569 w 446929"/>
                <a:gd name="connsiteY33" fmla="*/ 680576 h 843804"/>
                <a:gd name="connsiteX34" fmla="*/ 100917 w 446929"/>
                <a:gd name="connsiteY34" fmla="*/ 710536 h 843804"/>
                <a:gd name="connsiteX35" fmla="*/ 119839 w 446929"/>
                <a:gd name="connsiteY35" fmla="*/ 717631 h 843804"/>
                <a:gd name="connsiteX36" fmla="*/ 204988 w 446929"/>
                <a:gd name="connsiteY36" fmla="*/ 753110 h 843804"/>
                <a:gd name="connsiteX37" fmla="*/ 292502 w 446929"/>
                <a:gd name="connsiteY37" fmla="*/ 781493 h 843804"/>
                <a:gd name="connsiteX38" fmla="*/ 313000 w 446929"/>
                <a:gd name="connsiteY38" fmla="*/ 781493 h 843804"/>
                <a:gd name="connsiteX39" fmla="*/ 323250 w 446929"/>
                <a:gd name="connsiteY39" fmla="*/ 653770 h 843804"/>
                <a:gd name="connsiteX40" fmla="*/ 221949 w 446929"/>
                <a:gd name="connsiteY40" fmla="*/ 470042 h 843804"/>
                <a:gd name="connsiteX41" fmla="*/ 128511 w 446929"/>
                <a:gd name="connsiteY41" fmla="*/ 155492 h 843804"/>
                <a:gd name="connsiteX42" fmla="*/ 117473 w 446929"/>
                <a:gd name="connsiteY42" fmla="*/ 159434 h 843804"/>
                <a:gd name="connsiteX43" fmla="*/ 115897 w 446929"/>
                <a:gd name="connsiteY43" fmla="*/ 350230 h 843804"/>
                <a:gd name="connsiteX44" fmla="*/ 221949 w 446929"/>
                <a:gd name="connsiteY44" fmla="*/ 470042 h 843804"/>
                <a:gd name="connsiteX45" fmla="*/ 349267 w 446929"/>
                <a:gd name="connsiteY45" fmla="*/ 194124 h 843804"/>
                <a:gd name="connsiteX46" fmla="*/ 342172 w 446929"/>
                <a:gd name="connsiteY46" fmla="*/ 127897 h 843804"/>
                <a:gd name="connsiteX47" fmla="*/ 257023 w 446929"/>
                <a:gd name="connsiteY47" fmla="*/ 159434 h 843804"/>
                <a:gd name="connsiteX48" fmla="*/ 294867 w 446929"/>
                <a:gd name="connsiteY48" fmla="*/ 235122 h 843804"/>
                <a:gd name="connsiteX49" fmla="*/ 339806 w 446929"/>
                <a:gd name="connsiteY49" fmla="*/ 316328 h 843804"/>
                <a:gd name="connsiteX50" fmla="*/ 346902 w 446929"/>
                <a:gd name="connsiteY50" fmla="*/ 292676 h 843804"/>
                <a:gd name="connsiteX51" fmla="*/ 349267 w 446929"/>
                <a:gd name="connsiteY51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90065 w 446929"/>
                <a:gd name="connsiteY25" fmla="*/ 478931 h 843804"/>
                <a:gd name="connsiteX26" fmla="*/ 305975 w 446929"/>
                <a:gd name="connsiteY26" fmla="*/ 559611 h 843804"/>
                <a:gd name="connsiteX27" fmla="*/ 180929 w 446929"/>
                <a:gd name="connsiteY27" fmla="*/ 546113 h 843804"/>
                <a:gd name="connsiteX28" fmla="*/ 117473 w 446929"/>
                <a:gd name="connsiteY28" fmla="*/ 379402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26146 w 446929"/>
                <a:gd name="connsiteY31" fmla="*/ 578870 h 843804"/>
                <a:gd name="connsiteX32" fmla="*/ 137184 w 446929"/>
                <a:gd name="connsiteY32" fmla="*/ 627752 h 843804"/>
                <a:gd name="connsiteX33" fmla="*/ 124569 w 446929"/>
                <a:gd name="connsiteY33" fmla="*/ 680576 h 843804"/>
                <a:gd name="connsiteX34" fmla="*/ 100917 w 446929"/>
                <a:gd name="connsiteY34" fmla="*/ 710536 h 843804"/>
                <a:gd name="connsiteX35" fmla="*/ 119839 w 446929"/>
                <a:gd name="connsiteY35" fmla="*/ 717631 h 843804"/>
                <a:gd name="connsiteX36" fmla="*/ 204988 w 446929"/>
                <a:gd name="connsiteY36" fmla="*/ 753110 h 843804"/>
                <a:gd name="connsiteX37" fmla="*/ 292502 w 446929"/>
                <a:gd name="connsiteY37" fmla="*/ 781493 h 843804"/>
                <a:gd name="connsiteX38" fmla="*/ 313000 w 446929"/>
                <a:gd name="connsiteY38" fmla="*/ 781493 h 843804"/>
                <a:gd name="connsiteX39" fmla="*/ 323250 w 446929"/>
                <a:gd name="connsiteY39" fmla="*/ 653770 h 843804"/>
                <a:gd name="connsiteX40" fmla="*/ 228041 w 446929"/>
                <a:gd name="connsiteY40" fmla="*/ 472073 h 843804"/>
                <a:gd name="connsiteX41" fmla="*/ 128511 w 446929"/>
                <a:gd name="connsiteY41" fmla="*/ 155492 h 843804"/>
                <a:gd name="connsiteX42" fmla="*/ 117473 w 446929"/>
                <a:gd name="connsiteY42" fmla="*/ 159434 h 843804"/>
                <a:gd name="connsiteX43" fmla="*/ 115897 w 446929"/>
                <a:gd name="connsiteY43" fmla="*/ 350230 h 843804"/>
                <a:gd name="connsiteX44" fmla="*/ 228041 w 446929"/>
                <a:gd name="connsiteY44" fmla="*/ 472073 h 843804"/>
                <a:gd name="connsiteX45" fmla="*/ 349267 w 446929"/>
                <a:gd name="connsiteY45" fmla="*/ 194124 h 843804"/>
                <a:gd name="connsiteX46" fmla="*/ 342172 w 446929"/>
                <a:gd name="connsiteY46" fmla="*/ 127897 h 843804"/>
                <a:gd name="connsiteX47" fmla="*/ 257023 w 446929"/>
                <a:gd name="connsiteY47" fmla="*/ 159434 h 843804"/>
                <a:gd name="connsiteX48" fmla="*/ 294867 w 446929"/>
                <a:gd name="connsiteY48" fmla="*/ 235122 h 843804"/>
                <a:gd name="connsiteX49" fmla="*/ 339806 w 446929"/>
                <a:gd name="connsiteY49" fmla="*/ 316328 h 843804"/>
                <a:gd name="connsiteX50" fmla="*/ 346902 w 446929"/>
                <a:gd name="connsiteY50" fmla="*/ 292676 h 843804"/>
                <a:gd name="connsiteX51" fmla="*/ 349267 w 446929"/>
                <a:gd name="connsiteY51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90065 w 446929"/>
                <a:gd name="connsiteY25" fmla="*/ 478931 h 843804"/>
                <a:gd name="connsiteX26" fmla="*/ 305975 w 446929"/>
                <a:gd name="connsiteY26" fmla="*/ 559611 h 843804"/>
                <a:gd name="connsiteX27" fmla="*/ 180929 w 446929"/>
                <a:gd name="connsiteY27" fmla="*/ 546113 h 843804"/>
                <a:gd name="connsiteX28" fmla="*/ 121534 w 446929"/>
                <a:gd name="connsiteY28" fmla="*/ 440324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26146 w 446929"/>
                <a:gd name="connsiteY31" fmla="*/ 578870 h 843804"/>
                <a:gd name="connsiteX32" fmla="*/ 137184 w 446929"/>
                <a:gd name="connsiteY32" fmla="*/ 627752 h 843804"/>
                <a:gd name="connsiteX33" fmla="*/ 124569 w 446929"/>
                <a:gd name="connsiteY33" fmla="*/ 680576 h 843804"/>
                <a:gd name="connsiteX34" fmla="*/ 100917 w 446929"/>
                <a:gd name="connsiteY34" fmla="*/ 710536 h 843804"/>
                <a:gd name="connsiteX35" fmla="*/ 119839 w 446929"/>
                <a:gd name="connsiteY35" fmla="*/ 717631 h 843804"/>
                <a:gd name="connsiteX36" fmla="*/ 204988 w 446929"/>
                <a:gd name="connsiteY36" fmla="*/ 753110 h 843804"/>
                <a:gd name="connsiteX37" fmla="*/ 292502 w 446929"/>
                <a:gd name="connsiteY37" fmla="*/ 781493 h 843804"/>
                <a:gd name="connsiteX38" fmla="*/ 313000 w 446929"/>
                <a:gd name="connsiteY38" fmla="*/ 781493 h 843804"/>
                <a:gd name="connsiteX39" fmla="*/ 323250 w 446929"/>
                <a:gd name="connsiteY39" fmla="*/ 653770 h 843804"/>
                <a:gd name="connsiteX40" fmla="*/ 228041 w 446929"/>
                <a:gd name="connsiteY40" fmla="*/ 472073 h 843804"/>
                <a:gd name="connsiteX41" fmla="*/ 128511 w 446929"/>
                <a:gd name="connsiteY41" fmla="*/ 155492 h 843804"/>
                <a:gd name="connsiteX42" fmla="*/ 117473 w 446929"/>
                <a:gd name="connsiteY42" fmla="*/ 159434 h 843804"/>
                <a:gd name="connsiteX43" fmla="*/ 115897 w 446929"/>
                <a:gd name="connsiteY43" fmla="*/ 350230 h 843804"/>
                <a:gd name="connsiteX44" fmla="*/ 228041 w 446929"/>
                <a:gd name="connsiteY44" fmla="*/ 472073 h 843804"/>
                <a:gd name="connsiteX45" fmla="*/ 349267 w 446929"/>
                <a:gd name="connsiteY45" fmla="*/ 194124 h 843804"/>
                <a:gd name="connsiteX46" fmla="*/ 342172 w 446929"/>
                <a:gd name="connsiteY46" fmla="*/ 127897 h 843804"/>
                <a:gd name="connsiteX47" fmla="*/ 257023 w 446929"/>
                <a:gd name="connsiteY47" fmla="*/ 159434 h 843804"/>
                <a:gd name="connsiteX48" fmla="*/ 294867 w 446929"/>
                <a:gd name="connsiteY48" fmla="*/ 235122 h 843804"/>
                <a:gd name="connsiteX49" fmla="*/ 339806 w 446929"/>
                <a:gd name="connsiteY49" fmla="*/ 316328 h 843804"/>
                <a:gd name="connsiteX50" fmla="*/ 346902 w 446929"/>
                <a:gd name="connsiteY50" fmla="*/ 292676 h 843804"/>
                <a:gd name="connsiteX51" fmla="*/ 349267 w 446929"/>
                <a:gd name="connsiteY51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90065 w 446929"/>
                <a:gd name="connsiteY25" fmla="*/ 478931 h 843804"/>
                <a:gd name="connsiteX26" fmla="*/ 305975 w 446929"/>
                <a:gd name="connsiteY26" fmla="*/ 559611 h 843804"/>
                <a:gd name="connsiteX27" fmla="*/ 180929 w 446929"/>
                <a:gd name="connsiteY27" fmla="*/ 546113 h 843804"/>
                <a:gd name="connsiteX28" fmla="*/ 121534 w 446929"/>
                <a:gd name="connsiteY28" fmla="*/ 440324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26146 w 446929"/>
                <a:gd name="connsiteY31" fmla="*/ 578870 h 843804"/>
                <a:gd name="connsiteX32" fmla="*/ 137184 w 446929"/>
                <a:gd name="connsiteY32" fmla="*/ 627752 h 843804"/>
                <a:gd name="connsiteX33" fmla="*/ 124569 w 446929"/>
                <a:gd name="connsiteY33" fmla="*/ 680576 h 843804"/>
                <a:gd name="connsiteX34" fmla="*/ 100917 w 446929"/>
                <a:gd name="connsiteY34" fmla="*/ 710536 h 843804"/>
                <a:gd name="connsiteX35" fmla="*/ 119839 w 446929"/>
                <a:gd name="connsiteY35" fmla="*/ 717631 h 843804"/>
                <a:gd name="connsiteX36" fmla="*/ 204988 w 446929"/>
                <a:gd name="connsiteY36" fmla="*/ 753110 h 843804"/>
                <a:gd name="connsiteX37" fmla="*/ 292502 w 446929"/>
                <a:gd name="connsiteY37" fmla="*/ 781493 h 843804"/>
                <a:gd name="connsiteX38" fmla="*/ 313000 w 446929"/>
                <a:gd name="connsiteY38" fmla="*/ 781493 h 843804"/>
                <a:gd name="connsiteX39" fmla="*/ 323250 w 446929"/>
                <a:gd name="connsiteY39" fmla="*/ 653770 h 843804"/>
                <a:gd name="connsiteX40" fmla="*/ 228041 w 446929"/>
                <a:gd name="connsiteY40" fmla="*/ 472073 h 843804"/>
                <a:gd name="connsiteX41" fmla="*/ 128511 w 446929"/>
                <a:gd name="connsiteY41" fmla="*/ 155492 h 843804"/>
                <a:gd name="connsiteX42" fmla="*/ 117473 w 446929"/>
                <a:gd name="connsiteY42" fmla="*/ 159434 h 843804"/>
                <a:gd name="connsiteX43" fmla="*/ 128081 w 446929"/>
                <a:gd name="connsiteY43" fmla="*/ 376629 h 843804"/>
                <a:gd name="connsiteX44" fmla="*/ 228041 w 446929"/>
                <a:gd name="connsiteY44" fmla="*/ 472073 h 843804"/>
                <a:gd name="connsiteX45" fmla="*/ 349267 w 446929"/>
                <a:gd name="connsiteY45" fmla="*/ 194124 h 843804"/>
                <a:gd name="connsiteX46" fmla="*/ 342172 w 446929"/>
                <a:gd name="connsiteY46" fmla="*/ 127897 h 843804"/>
                <a:gd name="connsiteX47" fmla="*/ 257023 w 446929"/>
                <a:gd name="connsiteY47" fmla="*/ 159434 h 843804"/>
                <a:gd name="connsiteX48" fmla="*/ 294867 w 446929"/>
                <a:gd name="connsiteY48" fmla="*/ 235122 h 843804"/>
                <a:gd name="connsiteX49" fmla="*/ 339806 w 446929"/>
                <a:gd name="connsiteY49" fmla="*/ 316328 h 843804"/>
                <a:gd name="connsiteX50" fmla="*/ 346902 w 446929"/>
                <a:gd name="connsiteY50" fmla="*/ 292676 h 843804"/>
                <a:gd name="connsiteX51" fmla="*/ 349267 w 446929"/>
                <a:gd name="connsiteY51" fmla="*/ 194124 h 843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446929" h="843804">
                  <a:moveTo>
                    <a:pt x="247562" y="829586"/>
                  </a:moveTo>
                  <a:cubicBezTo>
                    <a:pt x="196315" y="816972"/>
                    <a:pt x="145068" y="794108"/>
                    <a:pt x="41786" y="737342"/>
                  </a:cubicBezTo>
                  <a:cubicBezTo>
                    <a:pt x="18922" y="724727"/>
                    <a:pt x="0" y="712112"/>
                    <a:pt x="0" y="708959"/>
                  </a:cubicBezTo>
                  <a:cubicBezTo>
                    <a:pt x="0" y="705017"/>
                    <a:pt x="11826" y="702651"/>
                    <a:pt x="26806" y="702651"/>
                  </a:cubicBezTo>
                  <a:lnTo>
                    <a:pt x="53612" y="702651"/>
                  </a:lnTo>
                  <a:cubicBezTo>
                    <a:pt x="52561" y="661391"/>
                    <a:pt x="51509" y="620130"/>
                    <a:pt x="50458" y="578870"/>
                  </a:cubicBezTo>
                  <a:cubicBezTo>
                    <a:pt x="43363" y="287945"/>
                    <a:pt x="40209" y="220142"/>
                    <a:pt x="31536" y="209892"/>
                  </a:cubicBezTo>
                  <a:cubicBezTo>
                    <a:pt x="25229" y="202797"/>
                    <a:pt x="25229" y="185452"/>
                    <a:pt x="30748" y="151550"/>
                  </a:cubicBezTo>
                  <a:cubicBezTo>
                    <a:pt x="37055" y="112917"/>
                    <a:pt x="44151" y="97938"/>
                    <a:pt x="67803" y="71920"/>
                  </a:cubicBezTo>
                  <a:cubicBezTo>
                    <a:pt x="119050" y="16731"/>
                    <a:pt x="159259" y="30134"/>
                    <a:pt x="218391" y="123167"/>
                  </a:cubicBezTo>
                  <a:cubicBezTo>
                    <a:pt x="240466" y="158645"/>
                    <a:pt x="252292" y="167318"/>
                    <a:pt x="252292" y="149184"/>
                  </a:cubicBezTo>
                  <a:cubicBezTo>
                    <a:pt x="252292" y="139723"/>
                    <a:pt x="274368" y="112917"/>
                    <a:pt x="335864" y="46691"/>
                  </a:cubicBezTo>
                  <a:cubicBezTo>
                    <a:pt x="350056" y="30134"/>
                    <a:pt x="362670" y="13577"/>
                    <a:pt x="362670" y="8847"/>
                  </a:cubicBezTo>
                  <a:cubicBezTo>
                    <a:pt x="362670" y="-10864"/>
                    <a:pt x="377650" y="4116"/>
                    <a:pt x="390265" y="36441"/>
                  </a:cubicBezTo>
                  <a:cubicBezTo>
                    <a:pt x="401303" y="66401"/>
                    <a:pt x="404456" y="108975"/>
                    <a:pt x="406822" y="298983"/>
                  </a:cubicBezTo>
                  <a:cubicBezTo>
                    <a:pt x="409187" y="423553"/>
                    <a:pt x="411552" y="548122"/>
                    <a:pt x="413129" y="576505"/>
                  </a:cubicBezTo>
                  <a:cubicBezTo>
                    <a:pt x="415494" y="625387"/>
                    <a:pt x="437570" y="744437"/>
                    <a:pt x="446242" y="759417"/>
                  </a:cubicBezTo>
                  <a:cubicBezTo>
                    <a:pt x="456492" y="775186"/>
                    <a:pt x="349267" y="845355"/>
                    <a:pt x="317731" y="843778"/>
                  </a:cubicBezTo>
                  <a:cubicBezTo>
                    <a:pt x="309847" y="843778"/>
                    <a:pt x="278310" y="837470"/>
                    <a:pt x="247562" y="829586"/>
                  </a:cubicBezTo>
                  <a:close/>
                  <a:moveTo>
                    <a:pt x="323250" y="653770"/>
                  </a:moveTo>
                  <a:cubicBezTo>
                    <a:pt x="328769" y="582812"/>
                    <a:pt x="334287" y="518951"/>
                    <a:pt x="335864" y="511067"/>
                  </a:cubicBezTo>
                  <a:cubicBezTo>
                    <a:pt x="338230" y="495298"/>
                    <a:pt x="339806" y="390439"/>
                    <a:pt x="337441" y="371517"/>
                  </a:cubicBezTo>
                  <a:cubicBezTo>
                    <a:pt x="336653" y="365210"/>
                    <a:pt x="304328" y="328155"/>
                    <a:pt x="266484" y="288734"/>
                  </a:cubicBezTo>
                  <a:lnTo>
                    <a:pt x="197103" y="217777"/>
                  </a:lnTo>
                  <a:lnTo>
                    <a:pt x="222333" y="276908"/>
                  </a:lnTo>
                  <a:cubicBezTo>
                    <a:pt x="236524" y="309233"/>
                    <a:pt x="279816" y="463163"/>
                    <a:pt x="290065" y="478931"/>
                  </a:cubicBezTo>
                  <a:cubicBezTo>
                    <a:pt x="313718" y="516775"/>
                    <a:pt x="324164" y="548414"/>
                    <a:pt x="305975" y="559611"/>
                  </a:cubicBezTo>
                  <a:cubicBezTo>
                    <a:pt x="287786" y="570808"/>
                    <a:pt x="213254" y="568189"/>
                    <a:pt x="180929" y="546113"/>
                  </a:cubicBezTo>
                  <a:cubicBezTo>
                    <a:pt x="164372" y="535075"/>
                    <a:pt x="131716" y="450107"/>
                    <a:pt x="121534" y="440324"/>
                  </a:cubicBezTo>
                  <a:cubicBezTo>
                    <a:pt x="111352" y="430541"/>
                    <a:pt x="108801" y="424341"/>
                    <a:pt x="119839" y="487414"/>
                  </a:cubicBezTo>
                  <a:lnTo>
                    <a:pt x="128511" y="541027"/>
                  </a:lnTo>
                  <a:lnTo>
                    <a:pt x="126146" y="578870"/>
                  </a:lnTo>
                  <a:cubicBezTo>
                    <a:pt x="126934" y="593062"/>
                    <a:pt x="131665" y="615137"/>
                    <a:pt x="137184" y="627752"/>
                  </a:cubicBezTo>
                  <a:cubicBezTo>
                    <a:pt x="146645" y="649828"/>
                    <a:pt x="145856" y="653770"/>
                    <a:pt x="124569" y="680576"/>
                  </a:cubicBezTo>
                  <a:lnTo>
                    <a:pt x="100917" y="710536"/>
                  </a:lnTo>
                  <a:lnTo>
                    <a:pt x="119839" y="717631"/>
                  </a:lnTo>
                  <a:cubicBezTo>
                    <a:pt x="130088" y="721573"/>
                    <a:pt x="167932" y="738130"/>
                    <a:pt x="204988" y="753110"/>
                  </a:cubicBezTo>
                  <a:cubicBezTo>
                    <a:pt x="242043" y="768878"/>
                    <a:pt x="281464" y="781493"/>
                    <a:pt x="292502" y="781493"/>
                  </a:cubicBezTo>
                  <a:lnTo>
                    <a:pt x="313000" y="781493"/>
                  </a:lnTo>
                  <a:lnTo>
                    <a:pt x="323250" y="653770"/>
                  </a:lnTo>
                  <a:close/>
                  <a:moveTo>
                    <a:pt x="228041" y="472073"/>
                  </a:moveTo>
                  <a:cubicBezTo>
                    <a:pt x="228041" y="463401"/>
                    <a:pt x="132453" y="163376"/>
                    <a:pt x="128511" y="155492"/>
                  </a:cubicBezTo>
                  <a:cubicBezTo>
                    <a:pt x="126146" y="152338"/>
                    <a:pt x="121416" y="153915"/>
                    <a:pt x="117473" y="159434"/>
                  </a:cubicBezTo>
                  <a:cubicBezTo>
                    <a:pt x="109589" y="172048"/>
                    <a:pt x="120197" y="369533"/>
                    <a:pt x="128081" y="376629"/>
                  </a:cubicBezTo>
                  <a:cubicBezTo>
                    <a:pt x="134388" y="383725"/>
                    <a:pt x="228041" y="479169"/>
                    <a:pt x="228041" y="472073"/>
                  </a:cubicBezTo>
                  <a:close/>
                  <a:moveTo>
                    <a:pt x="349267" y="194124"/>
                  </a:moveTo>
                  <a:cubicBezTo>
                    <a:pt x="346902" y="159434"/>
                    <a:pt x="343748" y="129474"/>
                    <a:pt x="342172" y="127897"/>
                  </a:cubicBezTo>
                  <a:cubicBezTo>
                    <a:pt x="339018" y="123955"/>
                    <a:pt x="266484" y="150761"/>
                    <a:pt x="257023" y="159434"/>
                  </a:cubicBezTo>
                  <a:cubicBezTo>
                    <a:pt x="253081" y="162588"/>
                    <a:pt x="270426" y="196489"/>
                    <a:pt x="294867" y="235122"/>
                  </a:cubicBezTo>
                  <a:cubicBezTo>
                    <a:pt x="319308" y="273754"/>
                    <a:pt x="339806" y="310021"/>
                    <a:pt x="339806" y="316328"/>
                  </a:cubicBezTo>
                  <a:cubicBezTo>
                    <a:pt x="340595" y="322636"/>
                    <a:pt x="343748" y="312386"/>
                    <a:pt x="346902" y="292676"/>
                  </a:cubicBezTo>
                  <a:cubicBezTo>
                    <a:pt x="350844" y="272966"/>
                    <a:pt x="351633" y="228814"/>
                    <a:pt x="349267" y="194124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7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67265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0AE4EC-A25C-E1EE-3E6C-71844B1E32C0}"/>
              </a:ext>
            </a:extLst>
          </p:cNvPr>
          <p:cNvGrpSpPr/>
          <p:nvPr/>
        </p:nvGrpSpPr>
        <p:grpSpPr>
          <a:xfrm>
            <a:off x="4479236" y="212998"/>
            <a:ext cx="3237526" cy="483709"/>
            <a:chOff x="1765325" y="1717833"/>
            <a:chExt cx="4675280" cy="69852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2795013-F7F5-B1DA-9931-DF3A40EFD659}"/>
                </a:ext>
              </a:extLst>
            </p:cNvPr>
            <p:cNvSpPr/>
            <p:nvPr/>
          </p:nvSpPr>
          <p:spPr>
            <a:xfrm>
              <a:off x="1765325" y="1717833"/>
              <a:ext cx="4675280" cy="698520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155B184-1426-9523-D3E4-678204B711B6}"/>
                </a:ext>
              </a:extLst>
            </p:cNvPr>
            <p:cNvSpPr txBox="1"/>
            <p:nvPr/>
          </p:nvSpPr>
          <p:spPr>
            <a:xfrm>
              <a:off x="2319786" y="1744050"/>
              <a:ext cx="3566357" cy="666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2" name="Freeform: Shape 3">
            <a:extLst>
              <a:ext uri="{FF2B5EF4-FFF2-40B4-BE49-F238E27FC236}">
                <a16:creationId xmlns:a16="http://schemas.microsoft.com/office/drawing/2014/main" id="{6910D062-5F38-071C-83FA-CE74FBA8867D}"/>
              </a:ext>
            </a:extLst>
          </p:cNvPr>
          <p:cNvSpPr>
            <a:spLocks/>
          </p:cNvSpPr>
          <p:nvPr/>
        </p:nvSpPr>
        <p:spPr bwMode="auto">
          <a:xfrm>
            <a:off x="5344585" y="1447800"/>
            <a:ext cx="1380067" cy="1981200"/>
          </a:xfrm>
          <a:custGeom>
            <a:avLst/>
            <a:gdLst/>
            <a:ahLst/>
            <a:cxnLst>
              <a:cxn ang="0">
                <a:pos x="224" y="205"/>
              </a:cxn>
              <a:cxn ang="0">
                <a:pos x="207" y="229"/>
              </a:cxn>
              <a:cxn ang="0">
                <a:pos x="201" y="220"/>
              </a:cxn>
              <a:cxn ang="0">
                <a:pos x="179" y="211"/>
              </a:cxn>
              <a:cxn ang="0">
                <a:pos x="156" y="220"/>
              </a:cxn>
              <a:cxn ang="0">
                <a:pos x="147" y="243"/>
              </a:cxn>
              <a:cxn ang="0">
                <a:pos x="156" y="265"/>
              </a:cxn>
              <a:cxn ang="0">
                <a:pos x="175" y="275"/>
              </a:cxn>
              <a:cxn ang="0">
                <a:pos x="141" y="322"/>
              </a:cxn>
              <a:cxn ang="0">
                <a:pos x="122" y="283"/>
              </a:cxn>
              <a:cxn ang="0">
                <a:pos x="102" y="322"/>
              </a:cxn>
              <a:cxn ang="0">
                <a:pos x="63" y="269"/>
              </a:cxn>
              <a:cxn ang="0">
                <a:pos x="54" y="283"/>
              </a:cxn>
              <a:cxn ang="0">
                <a:pos x="32" y="293"/>
              </a:cxn>
              <a:cxn ang="0">
                <a:pos x="9" y="283"/>
              </a:cxn>
              <a:cxn ang="0">
                <a:pos x="0" y="261"/>
              </a:cxn>
              <a:cxn ang="0">
                <a:pos x="9" y="238"/>
              </a:cxn>
              <a:cxn ang="0">
                <a:pos x="32" y="229"/>
              </a:cxn>
              <a:cxn ang="0">
                <a:pos x="33" y="229"/>
              </a:cxn>
              <a:cxn ang="0">
                <a:pos x="15" y="205"/>
              </a:cxn>
              <a:cxn ang="0">
                <a:pos x="122" y="0"/>
              </a:cxn>
              <a:cxn ang="0">
                <a:pos x="224" y="205"/>
              </a:cxn>
            </a:cxnLst>
            <a:rect l="0" t="0" r="r" b="b"/>
            <a:pathLst>
              <a:path w="224" h="322">
                <a:moveTo>
                  <a:pt x="224" y="205"/>
                </a:moveTo>
                <a:cubicBezTo>
                  <a:pt x="207" y="229"/>
                  <a:pt x="207" y="229"/>
                  <a:pt x="207" y="229"/>
                </a:cubicBezTo>
                <a:cubicBezTo>
                  <a:pt x="206" y="226"/>
                  <a:pt x="204" y="223"/>
                  <a:pt x="201" y="220"/>
                </a:cubicBezTo>
                <a:cubicBezTo>
                  <a:pt x="195" y="214"/>
                  <a:pt x="188" y="211"/>
                  <a:pt x="179" y="211"/>
                </a:cubicBezTo>
                <a:cubicBezTo>
                  <a:pt x="170" y="211"/>
                  <a:pt x="163" y="214"/>
                  <a:pt x="156" y="220"/>
                </a:cubicBezTo>
                <a:cubicBezTo>
                  <a:pt x="150" y="227"/>
                  <a:pt x="147" y="234"/>
                  <a:pt x="147" y="243"/>
                </a:cubicBezTo>
                <a:cubicBezTo>
                  <a:pt x="147" y="252"/>
                  <a:pt x="150" y="259"/>
                  <a:pt x="156" y="265"/>
                </a:cubicBezTo>
                <a:cubicBezTo>
                  <a:pt x="162" y="271"/>
                  <a:pt x="168" y="274"/>
                  <a:pt x="175" y="275"/>
                </a:cubicBezTo>
                <a:cubicBezTo>
                  <a:pt x="141" y="322"/>
                  <a:pt x="141" y="322"/>
                  <a:pt x="141" y="322"/>
                </a:cubicBezTo>
                <a:cubicBezTo>
                  <a:pt x="122" y="283"/>
                  <a:pt x="122" y="283"/>
                  <a:pt x="122" y="283"/>
                </a:cubicBezTo>
                <a:cubicBezTo>
                  <a:pt x="102" y="322"/>
                  <a:pt x="102" y="322"/>
                  <a:pt x="102" y="322"/>
                </a:cubicBezTo>
                <a:cubicBezTo>
                  <a:pt x="63" y="269"/>
                  <a:pt x="63" y="269"/>
                  <a:pt x="63" y="269"/>
                </a:cubicBezTo>
                <a:cubicBezTo>
                  <a:pt x="61" y="275"/>
                  <a:pt x="58" y="279"/>
                  <a:pt x="54" y="283"/>
                </a:cubicBezTo>
                <a:cubicBezTo>
                  <a:pt x="48" y="290"/>
                  <a:pt x="41" y="293"/>
                  <a:pt x="32" y="293"/>
                </a:cubicBezTo>
                <a:cubicBezTo>
                  <a:pt x="23" y="293"/>
                  <a:pt x="15" y="290"/>
                  <a:pt x="9" y="283"/>
                </a:cubicBezTo>
                <a:cubicBezTo>
                  <a:pt x="3" y="277"/>
                  <a:pt x="0" y="270"/>
                  <a:pt x="0" y="261"/>
                </a:cubicBezTo>
                <a:cubicBezTo>
                  <a:pt x="0" y="252"/>
                  <a:pt x="3" y="245"/>
                  <a:pt x="9" y="238"/>
                </a:cubicBezTo>
                <a:cubicBezTo>
                  <a:pt x="15" y="232"/>
                  <a:pt x="23" y="229"/>
                  <a:pt x="32" y="229"/>
                </a:cubicBezTo>
                <a:cubicBezTo>
                  <a:pt x="32" y="229"/>
                  <a:pt x="32" y="229"/>
                  <a:pt x="33" y="229"/>
                </a:cubicBezTo>
                <a:cubicBezTo>
                  <a:pt x="15" y="205"/>
                  <a:pt x="15" y="205"/>
                  <a:pt x="15" y="205"/>
                </a:cubicBezTo>
                <a:cubicBezTo>
                  <a:pt x="122" y="0"/>
                  <a:pt x="122" y="0"/>
                  <a:pt x="122" y="0"/>
                </a:cubicBezTo>
                <a:lnTo>
                  <a:pt x="224" y="205"/>
                </a:lnTo>
                <a:close/>
              </a:path>
            </a:pathLst>
          </a:custGeom>
          <a:solidFill>
            <a:srgbClr val="5A8399"/>
          </a:solidFill>
          <a:ln w="19050">
            <a:solidFill>
              <a:srgbClr val="FFFFFE"/>
            </a:solidFill>
            <a:round/>
            <a:headEnd/>
            <a:tailEnd/>
          </a:ln>
        </p:spPr>
        <p:txBody>
          <a:bodyPr lIns="121917" tIns="60958" rIns="121917" bIns="60958"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Freeform: Shape 4">
            <a:extLst>
              <a:ext uri="{FF2B5EF4-FFF2-40B4-BE49-F238E27FC236}">
                <a16:creationId xmlns:a16="http://schemas.microsoft.com/office/drawing/2014/main" id="{B04926D2-0E4F-05CC-D0B9-5A1DA294253B}"/>
              </a:ext>
            </a:extLst>
          </p:cNvPr>
          <p:cNvSpPr>
            <a:spLocks/>
          </p:cNvSpPr>
          <p:nvPr/>
        </p:nvSpPr>
        <p:spPr bwMode="auto">
          <a:xfrm>
            <a:off x="4034369" y="2709336"/>
            <a:ext cx="1938867" cy="1420284"/>
          </a:xfrm>
          <a:custGeom>
            <a:avLst/>
            <a:gdLst/>
            <a:ahLst/>
            <a:cxnLst>
              <a:cxn ang="0">
                <a:pos x="315" y="117"/>
              </a:cxn>
              <a:cxn ang="0">
                <a:pos x="272" y="124"/>
              </a:cxn>
              <a:cxn ang="0">
                <a:pos x="303" y="156"/>
              </a:cxn>
              <a:cxn ang="0">
                <a:pos x="245" y="176"/>
              </a:cxn>
              <a:cxn ang="0">
                <a:pos x="245" y="176"/>
              </a:cxn>
              <a:cxn ang="0">
                <a:pos x="255" y="199"/>
              </a:cxn>
              <a:cxn ang="0">
                <a:pos x="245" y="221"/>
              </a:cxn>
              <a:cxn ang="0">
                <a:pos x="223" y="231"/>
              </a:cxn>
              <a:cxn ang="0">
                <a:pos x="200" y="221"/>
              </a:cxn>
              <a:cxn ang="0">
                <a:pos x="191" y="199"/>
              </a:cxn>
              <a:cxn ang="0">
                <a:pos x="191" y="195"/>
              </a:cxn>
              <a:cxn ang="0">
                <a:pos x="166" y="204"/>
              </a:cxn>
              <a:cxn ang="0">
                <a:pos x="0" y="36"/>
              </a:cxn>
              <a:cxn ang="0">
                <a:pos x="228" y="0"/>
              </a:cxn>
              <a:cxn ang="0">
                <a:pos x="246" y="24"/>
              </a:cxn>
              <a:cxn ang="0">
                <a:pos x="245" y="24"/>
              </a:cxn>
              <a:cxn ang="0">
                <a:pos x="222" y="33"/>
              </a:cxn>
              <a:cxn ang="0">
                <a:pos x="213" y="56"/>
              </a:cxn>
              <a:cxn ang="0">
                <a:pos x="222" y="78"/>
              </a:cxn>
              <a:cxn ang="0">
                <a:pos x="245" y="88"/>
              </a:cxn>
              <a:cxn ang="0">
                <a:pos x="267" y="78"/>
              </a:cxn>
              <a:cxn ang="0">
                <a:pos x="276" y="64"/>
              </a:cxn>
              <a:cxn ang="0">
                <a:pos x="315" y="117"/>
              </a:cxn>
            </a:cxnLst>
            <a:rect l="0" t="0" r="r" b="b"/>
            <a:pathLst>
              <a:path w="315" h="231">
                <a:moveTo>
                  <a:pt x="315" y="117"/>
                </a:moveTo>
                <a:cubicBezTo>
                  <a:pt x="272" y="124"/>
                  <a:pt x="272" y="124"/>
                  <a:pt x="272" y="124"/>
                </a:cubicBezTo>
                <a:cubicBezTo>
                  <a:pt x="303" y="156"/>
                  <a:pt x="303" y="156"/>
                  <a:pt x="303" y="15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45" y="176"/>
                  <a:pt x="245" y="176"/>
                  <a:pt x="245" y="176"/>
                </a:cubicBezTo>
                <a:cubicBezTo>
                  <a:pt x="251" y="182"/>
                  <a:pt x="255" y="190"/>
                  <a:pt x="255" y="199"/>
                </a:cubicBezTo>
                <a:cubicBezTo>
                  <a:pt x="255" y="208"/>
                  <a:pt x="251" y="215"/>
                  <a:pt x="245" y="221"/>
                </a:cubicBezTo>
                <a:cubicBezTo>
                  <a:pt x="239" y="227"/>
                  <a:pt x="232" y="231"/>
                  <a:pt x="223" y="231"/>
                </a:cubicBezTo>
                <a:cubicBezTo>
                  <a:pt x="214" y="231"/>
                  <a:pt x="206" y="227"/>
                  <a:pt x="200" y="221"/>
                </a:cubicBezTo>
                <a:cubicBezTo>
                  <a:pt x="194" y="215"/>
                  <a:pt x="191" y="208"/>
                  <a:pt x="191" y="199"/>
                </a:cubicBezTo>
                <a:cubicBezTo>
                  <a:pt x="191" y="198"/>
                  <a:pt x="191" y="196"/>
                  <a:pt x="191" y="195"/>
                </a:cubicBezTo>
                <a:cubicBezTo>
                  <a:pt x="166" y="204"/>
                  <a:pt x="166" y="204"/>
                  <a:pt x="166" y="204"/>
                </a:cubicBezTo>
                <a:cubicBezTo>
                  <a:pt x="0" y="36"/>
                  <a:pt x="0" y="36"/>
                  <a:pt x="0" y="36"/>
                </a:cubicBezTo>
                <a:cubicBezTo>
                  <a:pt x="228" y="0"/>
                  <a:pt x="228" y="0"/>
                  <a:pt x="228" y="0"/>
                </a:cubicBezTo>
                <a:cubicBezTo>
                  <a:pt x="246" y="24"/>
                  <a:pt x="246" y="24"/>
                  <a:pt x="246" y="24"/>
                </a:cubicBezTo>
                <a:cubicBezTo>
                  <a:pt x="245" y="24"/>
                  <a:pt x="245" y="24"/>
                  <a:pt x="245" y="24"/>
                </a:cubicBezTo>
                <a:cubicBezTo>
                  <a:pt x="236" y="24"/>
                  <a:pt x="228" y="27"/>
                  <a:pt x="222" y="33"/>
                </a:cubicBezTo>
                <a:cubicBezTo>
                  <a:pt x="216" y="40"/>
                  <a:pt x="213" y="47"/>
                  <a:pt x="213" y="56"/>
                </a:cubicBezTo>
                <a:cubicBezTo>
                  <a:pt x="213" y="65"/>
                  <a:pt x="216" y="72"/>
                  <a:pt x="222" y="78"/>
                </a:cubicBezTo>
                <a:cubicBezTo>
                  <a:pt x="228" y="85"/>
                  <a:pt x="236" y="88"/>
                  <a:pt x="245" y="88"/>
                </a:cubicBezTo>
                <a:cubicBezTo>
                  <a:pt x="254" y="88"/>
                  <a:pt x="261" y="85"/>
                  <a:pt x="267" y="78"/>
                </a:cubicBezTo>
                <a:cubicBezTo>
                  <a:pt x="271" y="74"/>
                  <a:pt x="274" y="70"/>
                  <a:pt x="276" y="64"/>
                </a:cubicBezTo>
                <a:lnTo>
                  <a:pt x="315" y="117"/>
                </a:lnTo>
                <a:close/>
              </a:path>
            </a:pathLst>
          </a:custGeom>
          <a:solidFill>
            <a:srgbClr val="5A8399"/>
          </a:solidFill>
          <a:ln w="19050">
            <a:solidFill>
              <a:srgbClr val="FFFFFE"/>
            </a:solidFill>
            <a:round/>
            <a:headEnd/>
            <a:tailEnd/>
          </a:ln>
        </p:spPr>
        <p:txBody>
          <a:bodyPr lIns="121917" tIns="60958" rIns="121917" bIns="60958"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Freeform: Shape 5">
            <a:extLst>
              <a:ext uri="{FF2B5EF4-FFF2-40B4-BE49-F238E27FC236}">
                <a16:creationId xmlns:a16="http://schemas.microsoft.com/office/drawing/2014/main" id="{E39407C9-B557-C68A-B46A-CF358B2F915D}"/>
              </a:ext>
            </a:extLst>
          </p:cNvPr>
          <p:cNvSpPr>
            <a:spLocks/>
          </p:cNvSpPr>
          <p:nvPr/>
        </p:nvSpPr>
        <p:spPr bwMode="auto">
          <a:xfrm>
            <a:off x="4734985" y="3668185"/>
            <a:ext cx="1651000" cy="1809751"/>
          </a:xfrm>
          <a:custGeom>
            <a:avLst/>
            <a:gdLst/>
            <a:ahLst/>
            <a:cxnLst>
              <a:cxn ang="0">
                <a:pos x="189" y="0"/>
              </a:cxn>
              <a:cxn ang="0">
                <a:pos x="179" y="46"/>
              </a:cxn>
              <a:cxn ang="0">
                <a:pos x="221" y="24"/>
              </a:cxn>
              <a:cxn ang="0">
                <a:pos x="219" y="89"/>
              </a:cxn>
              <a:cxn ang="0">
                <a:pos x="236" y="84"/>
              </a:cxn>
              <a:cxn ang="0">
                <a:pos x="258" y="93"/>
              </a:cxn>
              <a:cxn ang="0">
                <a:pos x="268" y="116"/>
              </a:cxn>
              <a:cxn ang="0">
                <a:pos x="258" y="138"/>
              </a:cxn>
              <a:cxn ang="0">
                <a:pos x="236" y="148"/>
              </a:cxn>
              <a:cxn ang="0">
                <a:pos x="218" y="142"/>
              </a:cxn>
              <a:cxn ang="0">
                <a:pos x="218" y="176"/>
              </a:cxn>
              <a:cxn ang="0">
                <a:pos x="0" y="294"/>
              </a:cxn>
              <a:cxn ang="0">
                <a:pos x="52" y="48"/>
              </a:cxn>
              <a:cxn ang="0">
                <a:pos x="77" y="39"/>
              </a:cxn>
              <a:cxn ang="0">
                <a:pos x="77" y="43"/>
              </a:cxn>
              <a:cxn ang="0">
                <a:pos x="86" y="65"/>
              </a:cxn>
              <a:cxn ang="0">
                <a:pos x="109" y="75"/>
              </a:cxn>
              <a:cxn ang="0">
                <a:pos x="131" y="65"/>
              </a:cxn>
              <a:cxn ang="0">
                <a:pos x="141" y="43"/>
              </a:cxn>
              <a:cxn ang="0">
                <a:pos x="131" y="20"/>
              </a:cxn>
              <a:cxn ang="0">
                <a:pos x="131" y="20"/>
              </a:cxn>
              <a:cxn ang="0">
                <a:pos x="189" y="0"/>
              </a:cxn>
            </a:cxnLst>
            <a:rect l="0" t="0" r="r" b="b"/>
            <a:pathLst>
              <a:path w="268" h="294">
                <a:moveTo>
                  <a:pt x="189" y="0"/>
                </a:moveTo>
                <a:cubicBezTo>
                  <a:pt x="179" y="46"/>
                  <a:pt x="179" y="46"/>
                  <a:pt x="179" y="46"/>
                </a:cubicBezTo>
                <a:cubicBezTo>
                  <a:pt x="221" y="24"/>
                  <a:pt x="221" y="24"/>
                  <a:pt x="221" y="24"/>
                </a:cubicBezTo>
                <a:cubicBezTo>
                  <a:pt x="219" y="89"/>
                  <a:pt x="219" y="89"/>
                  <a:pt x="219" y="89"/>
                </a:cubicBezTo>
                <a:cubicBezTo>
                  <a:pt x="224" y="86"/>
                  <a:pt x="230" y="84"/>
                  <a:pt x="236" y="84"/>
                </a:cubicBezTo>
                <a:cubicBezTo>
                  <a:pt x="245" y="84"/>
                  <a:pt x="252" y="87"/>
                  <a:pt x="258" y="93"/>
                </a:cubicBezTo>
                <a:cubicBezTo>
                  <a:pt x="265" y="99"/>
                  <a:pt x="268" y="107"/>
                  <a:pt x="268" y="116"/>
                </a:cubicBezTo>
                <a:cubicBezTo>
                  <a:pt x="268" y="125"/>
                  <a:pt x="265" y="132"/>
                  <a:pt x="258" y="138"/>
                </a:cubicBezTo>
                <a:cubicBezTo>
                  <a:pt x="252" y="144"/>
                  <a:pt x="245" y="148"/>
                  <a:pt x="236" y="148"/>
                </a:cubicBezTo>
                <a:cubicBezTo>
                  <a:pt x="229" y="148"/>
                  <a:pt x="224" y="146"/>
                  <a:pt x="218" y="142"/>
                </a:cubicBezTo>
                <a:cubicBezTo>
                  <a:pt x="218" y="176"/>
                  <a:pt x="218" y="176"/>
                  <a:pt x="218" y="176"/>
                </a:cubicBezTo>
                <a:cubicBezTo>
                  <a:pt x="0" y="294"/>
                  <a:pt x="0" y="294"/>
                  <a:pt x="0" y="294"/>
                </a:cubicBezTo>
                <a:cubicBezTo>
                  <a:pt x="52" y="48"/>
                  <a:pt x="52" y="48"/>
                  <a:pt x="52" y="48"/>
                </a:cubicBezTo>
                <a:cubicBezTo>
                  <a:pt x="77" y="39"/>
                  <a:pt x="77" y="39"/>
                  <a:pt x="77" y="39"/>
                </a:cubicBezTo>
                <a:cubicBezTo>
                  <a:pt x="77" y="40"/>
                  <a:pt x="77" y="42"/>
                  <a:pt x="77" y="43"/>
                </a:cubicBezTo>
                <a:cubicBezTo>
                  <a:pt x="77" y="52"/>
                  <a:pt x="80" y="59"/>
                  <a:pt x="86" y="65"/>
                </a:cubicBezTo>
                <a:cubicBezTo>
                  <a:pt x="92" y="71"/>
                  <a:pt x="100" y="75"/>
                  <a:pt x="109" y="75"/>
                </a:cubicBezTo>
                <a:cubicBezTo>
                  <a:pt x="118" y="75"/>
                  <a:pt x="125" y="71"/>
                  <a:pt x="131" y="65"/>
                </a:cubicBezTo>
                <a:cubicBezTo>
                  <a:pt x="137" y="59"/>
                  <a:pt x="141" y="52"/>
                  <a:pt x="141" y="43"/>
                </a:cubicBezTo>
                <a:cubicBezTo>
                  <a:pt x="141" y="34"/>
                  <a:pt x="137" y="26"/>
                  <a:pt x="131" y="20"/>
                </a:cubicBezTo>
                <a:cubicBezTo>
                  <a:pt x="131" y="20"/>
                  <a:pt x="131" y="20"/>
                  <a:pt x="131" y="20"/>
                </a:cubicBezTo>
                <a:lnTo>
                  <a:pt x="189" y="0"/>
                </a:lnTo>
                <a:close/>
              </a:path>
            </a:pathLst>
          </a:custGeom>
          <a:solidFill>
            <a:srgbClr val="77B0BB"/>
          </a:solidFill>
          <a:ln w="19050">
            <a:solidFill>
              <a:srgbClr val="FFFFFE"/>
            </a:solidFill>
            <a:round/>
            <a:headEnd/>
            <a:tailEnd/>
          </a:ln>
        </p:spPr>
        <p:txBody>
          <a:bodyPr lIns="121917" tIns="60958" rIns="121917" bIns="60958"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Freeform: Shape 6">
            <a:extLst>
              <a:ext uri="{FF2B5EF4-FFF2-40B4-BE49-F238E27FC236}">
                <a16:creationId xmlns:a16="http://schemas.microsoft.com/office/drawing/2014/main" id="{9D74503E-E70A-7C88-8816-F6B24F148AA9}"/>
              </a:ext>
            </a:extLst>
          </p:cNvPr>
          <p:cNvSpPr>
            <a:spLocks/>
          </p:cNvSpPr>
          <p:nvPr/>
        </p:nvSpPr>
        <p:spPr bwMode="auto">
          <a:xfrm>
            <a:off x="6076954" y="3589869"/>
            <a:ext cx="1361017" cy="1875367"/>
          </a:xfrm>
          <a:custGeom>
            <a:avLst/>
            <a:gdLst/>
            <a:ahLst/>
            <a:cxnLst>
              <a:cxn ang="0">
                <a:pos x="3" y="37"/>
              </a:cxn>
              <a:cxn ang="0">
                <a:pos x="44" y="59"/>
              </a:cxn>
              <a:cxn ang="0">
                <a:pos x="35" y="12"/>
              </a:cxn>
              <a:cxn ang="0">
                <a:pos x="94" y="32"/>
              </a:cxn>
              <a:cxn ang="0">
                <a:pos x="94" y="32"/>
              </a:cxn>
              <a:cxn ang="0">
                <a:pos x="103" y="9"/>
              </a:cxn>
              <a:cxn ang="0">
                <a:pos x="126" y="0"/>
              </a:cxn>
              <a:cxn ang="0">
                <a:pos x="148" y="9"/>
              </a:cxn>
              <a:cxn ang="0">
                <a:pos x="158" y="32"/>
              </a:cxn>
              <a:cxn ang="0">
                <a:pos x="151" y="51"/>
              </a:cxn>
              <a:cxn ang="0">
                <a:pos x="173" y="59"/>
              </a:cxn>
              <a:cxn ang="0">
                <a:pos x="174" y="59"/>
              </a:cxn>
              <a:cxn ang="0">
                <a:pos x="221" y="304"/>
              </a:cxn>
              <a:cxn ang="0">
                <a:pos x="220" y="305"/>
              </a:cxn>
              <a:cxn ang="0">
                <a:pos x="0" y="189"/>
              </a:cxn>
              <a:cxn ang="0">
                <a:pos x="0" y="155"/>
              </a:cxn>
              <a:cxn ang="0">
                <a:pos x="18" y="161"/>
              </a:cxn>
              <a:cxn ang="0">
                <a:pos x="40" y="151"/>
              </a:cxn>
              <a:cxn ang="0">
                <a:pos x="50" y="129"/>
              </a:cxn>
              <a:cxn ang="0">
                <a:pos x="40" y="106"/>
              </a:cxn>
              <a:cxn ang="0">
                <a:pos x="18" y="97"/>
              </a:cxn>
              <a:cxn ang="0">
                <a:pos x="1" y="102"/>
              </a:cxn>
              <a:cxn ang="0">
                <a:pos x="3" y="37"/>
              </a:cxn>
            </a:cxnLst>
            <a:rect l="0" t="0" r="r" b="b"/>
            <a:pathLst>
              <a:path w="221" h="305">
                <a:moveTo>
                  <a:pt x="3" y="37"/>
                </a:moveTo>
                <a:cubicBezTo>
                  <a:pt x="44" y="59"/>
                  <a:pt x="44" y="59"/>
                  <a:pt x="44" y="59"/>
                </a:cubicBezTo>
                <a:cubicBezTo>
                  <a:pt x="35" y="12"/>
                  <a:pt x="35" y="12"/>
                  <a:pt x="35" y="1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32"/>
                  <a:pt x="94" y="32"/>
                  <a:pt x="94" y="32"/>
                </a:cubicBezTo>
                <a:cubicBezTo>
                  <a:pt x="94" y="23"/>
                  <a:pt x="97" y="15"/>
                  <a:pt x="103" y="9"/>
                </a:cubicBezTo>
                <a:cubicBezTo>
                  <a:pt x="110" y="3"/>
                  <a:pt x="117" y="0"/>
                  <a:pt x="126" y="0"/>
                </a:cubicBezTo>
                <a:cubicBezTo>
                  <a:pt x="135" y="0"/>
                  <a:pt x="142" y="3"/>
                  <a:pt x="148" y="9"/>
                </a:cubicBezTo>
                <a:cubicBezTo>
                  <a:pt x="155" y="15"/>
                  <a:pt x="158" y="23"/>
                  <a:pt x="158" y="32"/>
                </a:cubicBezTo>
                <a:cubicBezTo>
                  <a:pt x="158" y="39"/>
                  <a:pt x="155" y="46"/>
                  <a:pt x="151" y="51"/>
                </a:cubicBezTo>
                <a:cubicBezTo>
                  <a:pt x="173" y="59"/>
                  <a:pt x="173" y="59"/>
                  <a:pt x="173" y="59"/>
                </a:cubicBezTo>
                <a:cubicBezTo>
                  <a:pt x="174" y="59"/>
                  <a:pt x="174" y="59"/>
                  <a:pt x="174" y="59"/>
                </a:cubicBezTo>
                <a:cubicBezTo>
                  <a:pt x="221" y="304"/>
                  <a:pt x="221" y="304"/>
                  <a:pt x="221" y="304"/>
                </a:cubicBezTo>
                <a:cubicBezTo>
                  <a:pt x="220" y="305"/>
                  <a:pt x="220" y="305"/>
                  <a:pt x="220" y="305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55"/>
                  <a:pt x="0" y="155"/>
                  <a:pt x="0" y="155"/>
                </a:cubicBezTo>
                <a:cubicBezTo>
                  <a:pt x="6" y="159"/>
                  <a:pt x="11" y="161"/>
                  <a:pt x="18" y="161"/>
                </a:cubicBezTo>
                <a:cubicBezTo>
                  <a:pt x="27" y="161"/>
                  <a:pt x="34" y="157"/>
                  <a:pt x="40" y="151"/>
                </a:cubicBezTo>
                <a:cubicBezTo>
                  <a:pt x="47" y="145"/>
                  <a:pt x="50" y="138"/>
                  <a:pt x="50" y="129"/>
                </a:cubicBezTo>
                <a:cubicBezTo>
                  <a:pt x="50" y="120"/>
                  <a:pt x="47" y="112"/>
                  <a:pt x="40" y="106"/>
                </a:cubicBezTo>
                <a:cubicBezTo>
                  <a:pt x="34" y="100"/>
                  <a:pt x="27" y="97"/>
                  <a:pt x="18" y="97"/>
                </a:cubicBezTo>
                <a:cubicBezTo>
                  <a:pt x="12" y="97"/>
                  <a:pt x="6" y="99"/>
                  <a:pt x="1" y="102"/>
                </a:cubicBezTo>
                <a:lnTo>
                  <a:pt x="3" y="37"/>
                </a:lnTo>
                <a:close/>
              </a:path>
            </a:pathLst>
          </a:custGeom>
          <a:solidFill>
            <a:srgbClr val="77B0BB"/>
          </a:solidFill>
          <a:ln w="19050">
            <a:solidFill>
              <a:srgbClr val="FFFFFE"/>
            </a:solidFill>
            <a:round/>
            <a:headEnd/>
            <a:tailEnd/>
          </a:ln>
        </p:spPr>
        <p:txBody>
          <a:bodyPr lIns="121917" tIns="60958" rIns="121917" bIns="60958"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Freeform: Shape 7">
            <a:extLst>
              <a:ext uri="{FF2B5EF4-FFF2-40B4-BE49-F238E27FC236}">
                <a16:creationId xmlns:a16="http://schemas.microsoft.com/office/drawing/2014/main" id="{A3043D94-D913-807C-5AB3-B0C3F07A955C}"/>
              </a:ext>
            </a:extLst>
          </p:cNvPr>
          <p:cNvSpPr>
            <a:spLocks/>
          </p:cNvSpPr>
          <p:nvPr/>
        </p:nvSpPr>
        <p:spPr bwMode="auto">
          <a:xfrm>
            <a:off x="6212419" y="2709336"/>
            <a:ext cx="1957917" cy="1242484"/>
          </a:xfrm>
          <a:custGeom>
            <a:avLst/>
            <a:gdLst/>
            <a:ahLst/>
            <a:cxnLst>
              <a:cxn ang="0">
                <a:pos x="13" y="155"/>
              </a:cxn>
              <a:cxn ang="0">
                <a:pos x="45" y="124"/>
              </a:cxn>
              <a:cxn ang="0">
                <a:pos x="0" y="117"/>
              </a:cxn>
              <a:cxn ang="0">
                <a:pos x="34" y="70"/>
              </a:cxn>
              <a:cxn ang="0">
                <a:pos x="15" y="60"/>
              </a:cxn>
              <a:cxn ang="0">
                <a:pos x="6" y="38"/>
              </a:cxn>
              <a:cxn ang="0">
                <a:pos x="15" y="15"/>
              </a:cxn>
              <a:cxn ang="0">
                <a:pos x="38" y="6"/>
              </a:cxn>
              <a:cxn ang="0">
                <a:pos x="60" y="15"/>
              </a:cxn>
              <a:cxn ang="0">
                <a:pos x="66" y="24"/>
              </a:cxn>
              <a:cxn ang="0">
                <a:pos x="83" y="0"/>
              </a:cxn>
              <a:cxn ang="0">
                <a:pos x="318" y="36"/>
              </a:cxn>
              <a:cxn ang="0">
                <a:pos x="151" y="202"/>
              </a:cxn>
              <a:cxn ang="0">
                <a:pos x="129" y="194"/>
              </a:cxn>
              <a:cxn ang="0">
                <a:pos x="136" y="175"/>
              </a:cxn>
              <a:cxn ang="0">
                <a:pos x="126" y="152"/>
              </a:cxn>
              <a:cxn ang="0">
                <a:pos x="104" y="143"/>
              </a:cxn>
              <a:cxn ang="0">
                <a:pos x="81" y="152"/>
              </a:cxn>
              <a:cxn ang="0">
                <a:pos x="72" y="175"/>
              </a:cxn>
              <a:cxn ang="0">
                <a:pos x="72" y="175"/>
              </a:cxn>
              <a:cxn ang="0">
                <a:pos x="13" y="155"/>
              </a:cxn>
            </a:cxnLst>
            <a:rect l="0" t="0" r="r" b="b"/>
            <a:pathLst>
              <a:path w="318" h="202">
                <a:moveTo>
                  <a:pt x="13" y="155"/>
                </a:moveTo>
                <a:cubicBezTo>
                  <a:pt x="45" y="124"/>
                  <a:pt x="45" y="124"/>
                  <a:pt x="45" y="124"/>
                </a:cubicBezTo>
                <a:cubicBezTo>
                  <a:pt x="0" y="117"/>
                  <a:pt x="0" y="117"/>
                  <a:pt x="0" y="117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69"/>
                  <a:pt x="21" y="66"/>
                  <a:pt x="15" y="60"/>
                </a:cubicBezTo>
                <a:cubicBezTo>
                  <a:pt x="9" y="54"/>
                  <a:pt x="6" y="47"/>
                  <a:pt x="6" y="38"/>
                </a:cubicBezTo>
                <a:cubicBezTo>
                  <a:pt x="6" y="29"/>
                  <a:pt x="9" y="22"/>
                  <a:pt x="15" y="15"/>
                </a:cubicBezTo>
                <a:cubicBezTo>
                  <a:pt x="22" y="9"/>
                  <a:pt x="29" y="6"/>
                  <a:pt x="38" y="6"/>
                </a:cubicBezTo>
                <a:cubicBezTo>
                  <a:pt x="47" y="6"/>
                  <a:pt x="54" y="9"/>
                  <a:pt x="60" y="15"/>
                </a:cubicBezTo>
                <a:cubicBezTo>
                  <a:pt x="63" y="18"/>
                  <a:pt x="65" y="21"/>
                  <a:pt x="66" y="24"/>
                </a:cubicBezTo>
                <a:cubicBezTo>
                  <a:pt x="83" y="0"/>
                  <a:pt x="83" y="0"/>
                  <a:pt x="83" y="0"/>
                </a:cubicBezTo>
                <a:cubicBezTo>
                  <a:pt x="318" y="36"/>
                  <a:pt x="318" y="36"/>
                  <a:pt x="318" y="36"/>
                </a:cubicBezTo>
                <a:cubicBezTo>
                  <a:pt x="151" y="202"/>
                  <a:pt x="151" y="202"/>
                  <a:pt x="151" y="202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33" y="189"/>
                  <a:pt x="136" y="182"/>
                  <a:pt x="136" y="175"/>
                </a:cubicBezTo>
                <a:cubicBezTo>
                  <a:pt x="136" y="166"/>
                  <a:pt x="133" y="158"/>
                  <a:pt x="126" y="152"/>
                </a:cubicBezTo>
                <a:cubicBezTo>
                  <a:pt x="120" y="146"/>
                  <a:pt x="113" y="143"/>
                  <a:pt x="104" y="143"/>
                </a:cubicBezTo>
                <a:cubicBezTo>
                  <a:pt x="95" y="143"/>
                  <a:pt x="88" y="146"/>
                  <a:pt x="81" y="152"/>
                </a:cubicBezTo>
                <a:cubicBezTo>
                  <a:pt x="75" y="158"/>
                  <a:pt x="72" y="166"/>
                  <a:pt x="72" y="175"/>
                </a:cubicBezTo>
                <a:cubicBezTo>
                  <a:pt x="72" y="175"/>
                  <a:pt x="72" y="175"/>
                  <a:pt x="72" y="175"/>
                </a:cubicBezTo>
                <a:lnTo>
                  <a:pt x="13" y="155"/>
                </a:lnTo>
                <a:close/>
              </a:path>
            </a:pathLst>
          </a:custGeom>
          <a:solidFill>
            <a:srgbClr val="5A8399"/>
          </a:solidFill>
          <a:ln w="19050">
            <a:solidFill>
              <a:srgbClr val="FFFFFE"/>
            </a:solidFill>
            <a:round/>
            <a:headEnd/>
            <a:tailEnd/>
          </a:ln>
        </p:spPr>
        <p:txBody>
          <a:bodyPr lIns="121917" tIns="60958" rIns="121917" bIns="60958" anchor="ctr"/>
          <a:lstStyle/>
          <a:p>
            <a:pPr algn="ctr"/>
            <a:endParaRPr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FAC7483-91B3-C40D-296C-8132602DDE33}"/>
              </a:ext>
            </a:extLst>
          </p:cNvPr>
          <p:cNvGrpSpPr/>
          <p:nvPr/>
        </p:nvGrpSpPr>
        <p:grpSpPr>
          <a:xfrm>
            <a:off x="5240303" y="4368805"/>
            <a:ext cx="468771" cy="312514"/>
            <a:chOff x="5209823" y="4392602"/>
            <a:chExt cx="468771" cy="312514"/>
          </a:xfrm>
          <a:solidFill>
            <a:schemeClr val="bg1"/>
          </a:soli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6A7EEE9-D61E-9C18-D541-B2B8F3E6EAD0}"/>
                </a:ext>
              </a:extLst>
            </p:cNvPr>
            <p:cNvSpPr/>
            <p:nvPr/>
          </p:nvSpPr>
          <p:spPr>
            <a:xfrm>
              <a:off x="5209823" y="4392602"/>
              <a:ext cx="85231" cy="85231"/>
            </a:xfrm>
            <a:custGeom>
              <a:avLst/>
              <a:gdLst>
                <a:gd name="connsiteX0" fmla="*/ 85231 w 85231"/>
                <a:gd name="connsiteY0" fmla="*/ 42616 h 85231"/>
                <a:gd name="connsiteX1" fmla="*/ 42616 w 85231"/>
                <a:gd name="connsiteY1" fmla="*/ 85231 h 85231"/>
                <a:gd name="connsiteX2" fmla="*/ 0 w 85231"/>
                <a:gd name="connsiteY2" fmla="*/ 42616 h 85231"/>
                <a:gd name="connsiteX3" fmla="*/ 42616 w 85231"/>
                <a:gd name="connsiteY3" fmla="*/ 0 h 85231"/>
                <a:gd name="connsiteX4" fmla="*/ 85231 w 85231"/>
                <a:gd name="connsiteY4" fmla="*/ 42616 h 85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31" h="85231">
                  <a:moveTo>
                    <a:pt x="85231" y="42616"/>
                  </a:moveTo>
                  <a:cubicBezTo>
                    <a:pt x="85231" y="66151"/>
                    <a:pt x="66151" y="85231"/>
                    <a:pt x="42616" y="85231"/>
                  </a:cubicBezTo>
                  <a:cubicBezTo>
                    <a:pt x="19080" y="85231"/>
                    <a:pt x="0" y="66151"/>
                    <a:pt x="0" y="42616"/>
                  </a:cubicBezTo>
                  <a:cubicBezTo>
                    <a:pt x="0" y="19080"/>
                    <a:pt x="19080" y="0"/>
                    <a:pt x="42616" y="0"/>
                  </a:cubicBezTo>
                  <a:cubicBezTo>
                    <a:pt x="66151" y="0"/>
                    <a:pt x="85231" y="19080"/>
                    <a:pt x="85231" y="42616"/>
                  </a:cubicBez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08B5840-1920-1F35-064E-A677D2237C90}"/>
                </a:ext>
              </a:extLst>
            </p:cNvPr>
            <p:cNvSpPr/>
            <p:nvPr/>
          </p:nvSpPr>
          <p:spPr>
            <a:xfrm>
              <a:off x="5209823" y="4506243"/>
              <a:ext cx="85231" cy="85231"/>
            </a:xfrm>
            <a:custGeom>
              <a:avLst/>
              <a:gdLst>
                <a:gd name="connsiteX0" fmla="*/ 85231 w 85231"/>
                <a:gd name="connsiteY0" fmla="*/ 42616 h 85231"/>
                <a:gd name="connsiteX1" fmla="*/ 42616 w 85231"/>
                <a:gd name="connsiteY1" fmla="*/ 85231 h 85231"/>
                <a:gd name="connsiteX2" fmla="*/ 0 w 85231"/>
                <a:gd name="connsiteY2" fmla="*/ 42616 h 85231"/>
                <a:gd name="connsiteX3" fmla="*/ 42616 w 85231"/>
                <a:gd name="connsiteY3" fmla="*/ 0 h 85231"/>
                <a:gd name="connsiteX4" fmla="*/ 85231 w 85231"/>
                <a:gd name="connsiteY4" fmla="*/ 42616 h 85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31" h="85231">
                  <a:moveTo>
                    <a:pt x="85231" y="42616"/>
                  </a:moveTo>
                  <a:cubicBezTo>
                    <a:pt x="85231" y="66151"/>
                    <a:pt x="66151" y="85231"/>
                    <a:pt x="42616" y="85231"/>
                  </a:cubicBezTo>
                  <a:cubicBezTo>
                    <a:pt x="19080" y="85231"/>
                    <a:pt x="0" y="66151"/>
                    <a:pt x="0" y="42616"/>
                  </a:cubicBezTo>
                  <a:cubicBezTo>
                    <a:pt x="0" y="19080"/>
                    <a:pt x="19080" y="0"/>
                    <a:pt x="42616" y="0"/>
                  </a:cubicBezTo>
                  <a:cubicBezTo>
                    <a:pt x="66151" y="0"/>
                    <a:pt x="85231" y="19080"/>
                    <a:pt x="85231" y="42616"/>
                  </a:cubicBez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C58F30B-E5C4-8AB5-1601-73380D643BC9}"/>
                </a:ext>
              </a:extLst>
            </p:cNvPr>
            <p:cNvSpPr/>
            <p:nvPr/>
          </p:nvSpPr>
          <p:spPr>
            <a:xfrm>
              <a:off x="5209823" y="4619885"/>
              <a:ext cx="85231" cy="85231"/>
            </a:xfrm>
            <a:custGeom>
              <a:avLst/>
              <a:gdLst>
                <a:gd name="connsiteX0" fmla="*/ 85231 w 85231"/>
                <a:gd name="connsiteY0" fmla="*/ 42616 h 85231"/>
                <a:gd name="connsiteX1" fmla="*/ 42616 w 85231"/>
                <a:gd name="connsiteY1" fmla="*/ 85231 h 85231"/>
                <a:gd name="connsiteX2" fmla="*/ 0 w 85231"/>
                <a:gd name="connsiteY2" fmla="*/ 42616 h 85231"/>
                <a:gd name="connsiteX3" fmla="*/ 42616 w 85231"/>
                <a:gd name="connsiteY3" fmla="*/ 0 h 85231"/>
                <a:gd name="connsiteX4" fmla="*/ 85231 w 85231"/>
                <a:gd name="connsiteY4" fmla="*/ 42616 h 85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31" h="85231">
                  <a:moveTo>
                    <a:pt x="85231" y="42616"/>
                  </a:moveTo>
                  <a:cubicBezTo>
                    <a:pt x="85231" y="66151"/>
                    <a:pt x="66151" y="85231"/>
                    <a:pt x="42616" y="85231"/>
                  </a:cubicBezTo>
                  <a:cubicBezTo>
                    <a:pt x="19080" y="85231"/>
                    <a:pt x="0" y="66151"/>
                    <a:pt x="0" y="42616"/>
                  </a:cubicBezTo>
                  <a:cubicBezTo>
                    <a:pt x="0" y="19080"/>
                    <a:pt x="19080" y="0"/>
                    <a:pt x="42616" y="0"/>
                  </a:cubicBezTo>
                  <a:cubicBezTo>
                    <a:pt x="66151" y="0"/>
                    <a:pt x="85231" y="19080"/>
                    <a:pt x="85231" y="42616"/>
                  </a:cubicBez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35642902-D043-0EAC-DD45-83A9C098A67B}"/>
                </a:ext>
              </a:extLst>
            </p:cNvPr>
            <p:cNvSpPr/>
            <p:nvPr/>
          </p:nvSpPr>
          <p:spPr>
            <a:xfrm>
              <a:off x="5351875" y="4534654"/>
              <a:ext cx="28410" cy="28410"/>
            </a:xfrm>
            <a:custGeom>
              <a:avLst/>
              <a:gdLst>
                <a:gd name="connsiteX0" fmla="*/ 28410 w 28410"/>
                <a:gd name="connsiteY0" fmla="*/ 14205 h 28410"/>
                <a:gd name="connsiteX1" fmla="*/ 14205 w 28410"/>
                <a:gd name="connsiteY1" fmla="*/ 28410 h 28410"/>
                <a:gd name="connsiteX2" fmla="*/ 0 w 28410"/>
                <a:gd name="connsiteY2" fmla="*/ 14205 h 28410"/>
                <a:gd name="connsiteX3" fmla="*/ 14205 w 28410"/>
                <a:gd name="connsiteY3" fmla="*/ 0 h 28410"/>
                <a:gd name="connsiteX4" fmla="*/ 28410 w 28410"/>
                <a:gd name="connsiteY4" fmla="*/ 14205 h 2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10" h="28410">
                  <a:moveTo>
                    <a:pt x="28410" y="14205"/>
                  </a:moveTo>
                  <a:cubicBezTo>
                    <a:pt x="28410" y="22050"/>
                    <a:pt x="22050" y="28410"/>
                    <a:pt x="14205" y="28410"/>
                  </a:cubicBezTo>
                  <a:cubicBezTo>
                    <a:pt x="6360" y="28410"/>
                    <a:pt x="0" y="22050"/>
                    <a:pt x="0" y="14205"/>
                  </a:cubicBezTo>
                  <a:cubicBezTo>
                    <a:pt x="0" y="6360"/>
                    <a:pt x="6360" y="0"/>
                    <a:pt x="14205" y="0"/>
                  </a:cubicBezTo>
                  <a:cubicBezTo>
                    <a:pt x="22050" y="0"/>
                    <a:pt x="28410" y="6360"/>
                    <a:pt x="28410" y="14205"/>
                  </a:cubicBez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A3AF571-E8DF-FB79-A184-2419AD78F62B}"/>
                </a:ext>
              </a:extLst>
            </p:cNvPr>
            <p:cNvSpPr/>
            <p:nvPr/>
          </p:nvSpPr>
          <p:spPr>
            <a:xfrm>
              <a:off x="5351875" y="4648295"/>
              <a:ext cx="28410" cy="28410"/>
            </a:xfrm>
            <a:custGeom>
              <a:avLst/>
              <a:gdLst>
                <a:gd name="connsiteX0" fmla="*/ 28410 w 28410"/>
                <a:gd name="connsiteY0" fmla="*/ 14205 h 28410"/>
                <a:gd name="connsiteX1" fmla="*/ 14205 w 28410"/>
                <a:gd name="connsiteY1" fmla="*/ 28410 h 28410"/>
                <a:gd name="connsiteX2" fmla="*/ 0 w 28410"/>
                <a:gd name="connsiteY2" fmla="*/ 14205 h 28410"/>
                <a:gd name="connsiteX3" fmla="*/ 14205 w 28410"/>
                <a:gd name="connsiteY3" fmla="*/ 0 h 28410"/>
                <a:gd name="connsiteX4" fmla="*/ 28410 w 28410"/>
                <a:gd name="connsiteY4" fmla="*/ 14205 h 2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10" h="28410">
                  <a:moveTo>
                    <a:pt x="28410" y="14205"/>
                  </a:moveTo>
                  <a:cubicBezTo>
                    <a:pt x="28410" y="22050"/>
                    <a:pt x="22050" y="28410"/>
                    <a:pt x="14205" y="28410"/>
                  </a:cubicBezTo>
                  <a:cubicBezTo>
                    <a:pt x="6360" y="28410"/>
                    <a:pt x="0" y="22050"/>
                    <a:pt x="0" y="14205"/>
                  </a:cubicBezTo>
                  <a:cubicBezTo>
                    <a:pt x="0" y="6360"/>
                    <a:pt x="6360" y="0"/>
                    <a:pt x="14205" y="0"/>
                  </a:cubicBezTo>
                  <a:cubicBezTo>
                    <a:pt x="22050" y="0"/>
                    <a:pt x="28410" y="6360"/>
                    <a:pt x="28410" y="14205"/>
                  </a:cubicBez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61479AD-4683-4270-A78D-488F781974B0}"/>
                </a:ext>
              </a:extLst>
            </p:cNvPr>
            <p:cNvSpPr/>
            <p:nvPr/>
          </p:nvSpPr>
          <p:spPr>
            <a:xfrm>
              <a:off x="5323465" y="4392602"/>
              <a:ext cx="85231" cy="85231"/>
            </a:xfrm>
            <a:custGeom>
              <a:avLst/>
              <a:gdLst>
                <a:gd name="connsiteX0" fmla="*/ 85231 w 85231"/>
                <a:gd name="connsiteY0" fmla="*/ 42616 h 85231"/>
                <a:gd name="connsiteX1" fmla="*/ 42616 w 85231"/>
                <a:gd name="connsiteY1" fmla="*/ 85231 h 85231"/>
                <a:gd name="connsiteX2" fmla="*/ 0 w 85231"/>
                <a:gd name="connsiteY2" fmla="*/ 42616 h 85231"/>
                <a:gd name="connsiteX3" fmla="*/ 42616 w 85231"/>
                <a:gd name="connsiteY3" fmla="*/ 0 h 85231"/>
                <a:gd name="connsiteX4" fmla="*/ 85231 w 85231"/>
                <a:gd name="connsiteY4" fmla="*/ 42616 h 85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31" h="85231">
                  <a:moveTo>
                    <a:pt x="85231" y="42616"/>
                  </a:moveTo>
                  <a:cubicBezTo>
                    <a:pt x="85231" y="66151"/>
                    <a:pt x="66151" y="85231"/>
                    <a:pt x="42616" y="85231"/>
                  </a:cubicBezTo>
                  <a:cubicBezTo>
                    <a:pt x="19080" y="85231"/>
                    <a:pt x="0" y="66151"/>
                    <a:pt x="0" y="42616"/>
                  </a:cubicBezTo>
                  <a:cubicBezTo>
                    <a:pt x="0" y="19080"/>
                    <a:pt x="19080" y="0"/>
                    <a:pt x="42616" y="0"/>
                  </a:cubicBezTo>
                  <a:cubicBezTo>
                    <a:pt x="66151" y="0"/>
                    <a:pt x="85231" y="19080"/>
                    <a:pt x="85231" y="42616"/>
                  </a:cubicBez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3B9685A-89FA-0E08-2491-6CA2AF4BC840}"/>
                </a:ext>
              </a:extLst>
            </p:cNvPr>
            <p:cNvSpPr/>
            <p:nvPr/>
          </p:nvSpPr>
          <p:spPr>
            <a:xfrm>
              <a:off x="5508132" y="4421012"/>
              <a:ext cx="28410" cy="28410"/>
            </a:xfrm>
            <a:custGeom>
              <a:avLst/>
              <a:gdLst>
                <a:gd name="connsiteX0" fmla="*/ 28410 w 28410"/>
                <a:gd name="connsiteY0" fmla="*/ 14205 h 28410"/>
                <a:gd name="connsiteX1" fmla="*/ 14205 w 28410"/>
                <a:gd name="connsiteY1" fmla="*/ 28410 h 28410"/>
                <a:gd name="connsiteX2" fmla="*/ 0 w 28410"/>
                <a:gd name="connsiteY2" fmla="*/ 14205 h 28410"/>
                <a:gd name="connsiteX3" fmla="*/ 14205 w 28410"/>
                <a:gd name="connsiteY3" fmla="*/ 0 h 28410"/>
                <a:gd name="connsiteX4" fmla="*/ 28410 w 28410"/>
                <a:gd name="connsiteY4" fmla="*/ 14205 h 2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10" h="28410">
                  <a:moveTo>
                    <a:pt x="28410" y="14205"/>
                  </a:moveTo>
                  <a:cubicBezTo>
                    <a:pt x="28410" y="22050"/>
                    <a:pt x="22050" y="28410"/>
                    <a:pt x="14205" y="28410"/>
                  </a:cubicBezTo>
                  <a:cubicBezTo>
                    <a:pt x="6360" y="28410"/>
                    <a:pt x="0" y="22050"/>
                    <a:pt x="0" y="14205"/>
                  </a:cubicBezTo>
                  <a:cubicBezTo>
                    <a:pt x="0" y="6360"/>
                    <a:pt x="6360" y="0"/>
                    <a:pt x="14205" y="0"/>
                  </a:cubicBezTo>
                  <a:cubicBezTo>
                    <a:pt x="22050" y="0"/>
                    <a:pt x="28410" y="6360"/>
                    <a:pt x="28410" y="14205"/>
                  </a:cubicBez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F336FC01-D455-9A55-C7BB-666F0148BA4C}"/>
                </a:ext>
              </a:extLst>
            </p:cNvPr>
            <p:cNvSpPr/>
            <p:nvPr/>
          </p:nvSpPr>
          <p:spPr>
            <a:xfrm>
              <a:off x="5479722" y="4506243"/>
              <a:ext cx="85231" cy="85231"/>
            </a:xfrm>
            <a:custGeom>
              <a:avLst/>
              <a:gdLst>
                <a:gd name="connsiteX0" fmla="*/ 85231 w 85231"/>
                <a:gd name="connsiteY0" fmla="*/ 42616 h 85231"/>
                <a:gd name="connsiteX1" fmla="*/ 42616 w 85231"/>
                <a:gd name="connsiteY1" fmla="*/ 85231 h 85231"/>
                <a:gd name="connsiteX2" fmla="*/ 0 w 85231"/>
                <a:gd name="connsiteY2" fmla="*/ 42616 h 85231"/>
                <a:gd name="connsiteX3" fmla="*/ 42616 w 85231"/>
                <a:gd name="connsiteY3" fmla="*/ 0 h 85231"/>
                <a:gd name="connsiteX4" fmla="*/ 85231 w 85231"/>
                <a:gd name="connsiteY4" fmla="*/ 42616 h 85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31" h="85231">
                  <a:moveTo>
                    <a:pt x="85231" y="42616"/>
                  </a:moveTo>
                  <a:cubicBezTo>
                    <a:pt x="85231" y="66151"/>
                    <a:pt x="66151" y="85231"/>
                    <a:pt x="42616" y="85231"/>
                  </a:cubicBezTo>
                  <a:cubicBezTo>
                    <a:pt x="19080" y="85231"/>
                    <a:pt x="0" y="66151"/>
                    <a:pt x="0" y="42616"/>
                  </a:cubicBezTo>
                  <a:cubicBezTo>
                    <a:pt x="0" y="19080"/>
                    <a:pt x="19080" y="0"/>
                    <a:pt x="42616" y="0"/>
                  </a:cubicBezTo>
                  <a:cubicBezTo>
                    <a:pt x="66151" y="0"/>
                    <a:pt x="85231" y="19080"/>
                    <a:pt x="85231" y="42616"/>
                  </a:cubicBez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5CA36C8-E99C-07CE-57A3-A3B6A3AF3C6B}"/>
                </a:ext>
              </a:extLst>
            </p:cNvPr>
            <p:cNvSpPr/>
            <p:nvPr/>
          </p:nvSpPr>
          <p:spPr>
            <a:xfrm>
              <a:off x="5479722" y="4619885"/>
              <a:ext cx="85231" cy="85231"/>
            </a:xfrm>
            <a:custGeom>
              <a:avLst/>
              <a:gdLst>
                <a:gd name="connsiteX0" fmla="*/ 85231 w 85231"/>
                <a:gd name="connsiteY0" fmla="*/ 42616 h 85231"/>
                <a:gd name="connsiteX1" fmla="*/ 42616 w 85231"/>
                <a:gd name="connsiteY1" fmla="*/ 85231 h 85231"/>
                <a:gd name="connsiteX2" fmla="*/ 0 w 85231"/>
                <a:gd name="connsiteY2" fmla="*/ 42616 h 85231"/>
                <a:gd name="connsiteX3" fmla="*/ 42616 w 85231"/>
                <a:gd name="connsiteY3" fmla="*/ 0 h 85231"/>
                <a:gd name="connsiteX4" fmla="*/ 85231 w 85231"/>
                <a:gd name="connsiteY4" fmla="*/ 42616 h 85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31" h="85231">
                  <a:moveTo>
                    <a:pt x="85231" y="42616"/>
                  </a:moveTo>
                  <a:cubicBezTo>
                    <a:pt x="85231" y="66151"/>
                    <a:pt x="66151" y="85231"/>
                    <a:pt x="42616" y="85231"/>
                  </a:cubicBezTo>
                  <a:cubicBezTo>
                    <a:pt x="19080" y="85231"/>
                    <a:pt x="0" y="66151"/>
                    <a:pt x="0" y="42616"/>
                  </a:cubicBezTo>
                  <a:cubicBezTo>
                    <a:pt x="0" y="19080"/>
                    <a:pt x="19080" y="0"/>
                    <a:pt x="42616" y="0"/>
                  </a:cubicBezTo>
                  <a:cubicBezTo>
                    <a:pt x="66151" y="0"/>
                    <a:pt x="85231" y="19080"/>
                    <a:pt x="85231" y="42616"/>
                  </a:cubicBez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6ACAECA1-CC45-5920-AD3C-4595BC4F4261}"/>
                </a:ext>
              </a:extLst>
            </p:cNvPr>
            <p:cNvSpPr/>
            <p:nvPr/>
          </p:nvSpPr>
          <p:spPr>
            <a:xfrm>
              <a:off x="5621774" y="4534654"/>
              <a:ext cx="28410" cy="28410"/>
            </a:xfrm>
            <a:custGeom>
              <a:avLst/>
              <a:gdLst>
                <a:gd name="connsiteX0" fmla="*/ 28410 w 28410"/>
                <a:gd name="connsiteY0" fmla="*/ 14205 h 28410"/>
                <a:gd name="connsiteX1" fmla="*/ 14205 w 28410"/>
                <a:gd name="connsiteY1" fmla="*/ 28410 h 28410"/>
                <a:gd name="connsiteX2" fmla="*/ 0 w 28410"/>
                <a:gd name="connsiteY2" fmla="*/ 14205 h 28410"/>
                <a:gd name="connsiteX3" fmla="*/ 14205 w 28410"/>
                <a:gd name="connsiteY3" fmla="*/ 0 h 28410"/>
                <a:gd name="connsiteX4" fmla="*/ 28410 w 28410"/>
                <a:gd name="connsiteY4" fmla="*/ 14205 h 2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10" h="28410">
                  <a:moveTo>
                    <a:pt x="28410" y="14205"/>
                  </a:moveTo>
                  <a:cubicBezTo>
                    <a:pt x="28410" y="22050"/>
                    <a:pt x="22050" y="28410"/>
                    <a:pt x="14205" y="28410"/>
                  </a:cubicBezTo>
                  <a:cubicBezTo>
                    <a:pt x="6360" y="28410"/>
                    <a:pt x="0" y="22050"/>
                    <a:pt x="0" y="14205"/>
                  </a:cubicBezTo>
                  <a:cubicBezTo>
                    <a:pt x="0" y="6360"/>
                    <a:pt x="6360" y="0"/>
                    <a:pt x="14205" y="0"/>
                  </a:cubicBezTo>
                  <a:cubicBezTo>
                    <a:pt x="22050" y="0"/>
                    <a:pt x="28410" y="6360"/>
                    <a:pt x="28410" y="14205"/>
                  </a:cubicBez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872334D-8FCC-7501-A6B0-4E795ED48A89}"/>
                </a:ext>
              </a:extLst>
            </p:cNvPr>
            <p:cNvSpPr/>
            <p:nvPr/>
          </p:nvSpPr>
          <p:spPr>
            <a:xfrm>
              <a:off x="5621774" y="4648295"/>
              <a:ext cx="28410" cy="28410"/>
            </a:xfrm>
            <a:custGeom>
              <a:avLst/>
              <a:gdLst>
                <a:gd name="connsiteX0" fmla="*/ 28410 w 28410"/>
                <a:gd name="connsiteY0" fmla="*/ 14205 h 28410"/>
                <a:gd name="connsiteX1" fmla="*/ 14205 w 28410"/>
                <a:gd name="connsiteY1" fmla="*/ 28410 h 28410"/>
                <a:gd name="connsiteX2" fmla="*/ 0 w 28410"/>
                <a:gd name="connsiteY2" fmla="*/ 14205 h 28410"/>
                <a:gd name="connsiteX3" fmla="*/ 14205 w 28410"/>
                <a:gd name="connsiteY3" fmla="*/ 0 h 28410"/>
                <a:gd name="connsiteX4" fmla="*/ 28410 w 28410"/>
                <a:gd name="connsiteY4" fmla="*/ 14205 h 2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410" h="28410">
                  <a:moveTo>
                    <a:pt x="28410" y="14205"/>
                  </a:moveTo>
                  <a:cubicBezTo>
                    <a:pt x="28410" y="22050"/>
                    <a:pt x="22050" y="28410"/>
                    <a:pt x="14205" y="28410"/>
                  </a:cubicBezTo>
                  <a:cubicBezTo>
                    <a:pt x="6360" y="28410"/>
                    <a:pt x="0" y="22050"/>
                    <a:pt x="0" y="14205"/>
                  </a:cubicBezTo>
                  <a:cubicBezTo>
                    <a:pt x="0" y="6360"/>
                    <a:pt x="6360" y="0"/>
                    <a:pt x="14205" y="0"/>
                  </a:cubicBezTo>
                  <a:cubicBezTo>
                    <a:pt x="22050" y="0"/>
                    <a:pt x="28410" y="6360"/>
                    <a:pt x="28410" y="14205"/>
                  </a:cubicBez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364B038-D127-5B93-9DBA-FA484A0C0EAF}"/>
                </a:ext>
              </a:extLst>
            </p:cNvPr>
            <p:cNvSpPr/>
            <p:nvPr/>
          </p:nvSpPr>
          <p:spPr>
            <a:xfrm>
              <a:off x="5593363" y="4392602"/>
              <a:ext cx="85231" cy="85231"/>
            </a:xfrm>
            <a:custGeom>
              <a:avLst/>
              <a:gdLst>
                <a:gd name="connsiteX0" fmla="*/ 85231 w 85231"/>
                <a:gd name="connsiteY0" fmla="*/ 42616 h 85231"/>
                <a:gd name="connsiteX1" fmla="*/ 42616 w 85231"/>
                <a:gd name="connsiteY1" fmla="*/ 85231 h 85231"/>
                <a:gd name="connsiteX2" fmla="*/ 0 w 85231"/>
                <a:gd name="connsiteY2" fmla="*/ 42616 h 85231"/>
                <a:gd name="connsiteX3" fmla="*/ 42616 w 85231"/>
                <a:gd name="connsiteY3" fmla="*/ 0 h 85231"/>
                <a:gd name="connsiteX4" fmla="*/ 85231 w 85231"/>
                <a:gd name="connsiteY4" fmla="*/ 42616 h 85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231" h="85231">
                  <a:moveTo>
                    <a:pt x="85231" y="42616"/>
                  </a:moveTo>
                  <a:cubicBezTo>
                    <a:pt x="85231" y="66151"/>
                    <a:pt x="66151" y="85231"/>
                    <a:pt x="42616" y="85231"/>
                  </a:cubicBezTo>
                  <a:cubicBezTo>
                    <a:pt x="19080" y="85231"/>
                    <a:pt x="0" y="66151"/>
                    <a:pt x="0" y="42616"/>
                  </a:cubicBezTo>
                  <a:cubicBezTo>
                    <a:pt x="0" y="19080"/>
                    <a:pt x="19080" y="0"/>
                    <a:pt x="42616" y="0"/>
                  </a:cubicBezTo>
                  <a:cubicBezTo>
                    <a:pt x="66151" y="0"/>
                    <a:pt x="85231" y="19080"/>
                    <a:pt x="85231" y="42616"/>
                  </a:cubicBezTo>
                  <a:close/>
                </a:path>
              </a:pathLst>
            </a:custGeom>
            <a:grpFill/>
            <a:ln w="70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F96D813F-EFEF-0DE8-5BCD-2005FF6CEBF7}"/>
              </a:ext>
            </a:extLst>
          </p:cNvPr>
          <p:cNvGrpSpPr/>
          <p:nvPr/>
        </p:nvGrpSpPr>
        <p:grpSpPr>
          <a:xfrm>
            <a:off x="6556251" y="4328261"/>
            <a:ext cx="478830" cy="478830"/>
            <a:chOff x="6556251" y="4328261"/>
            <a:chExt cx="478830" cy="478830"/>
          </a:xfrm>
          <a:solidFill>
            <a:schemeClr val="bg1"/>
          </a:solidFill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6F0FDA9-A249-7CB8-406C-DBE9C85E327E}"/>
                </a:ext>
              </a:extLst>
            </p:cNvPr>
            <p:cNvSpPr/>
            <p:nvPr/>
          </p:nvSpPr>
          <p:spPr>
            <a:xfrm>
              <a:off x="6725357" y="4328261"/>
              <a:ext cx="309724" cy="309117"/>
            </a:xfrm>
            <a:custGeom>
              <a:avLst/>
              <a:gdLst>
                <a:gd name="connsiteX0" fmla="*/ 255174 w 309724"/>
                <a:gd name="connsiteY0" fmla="*/ 54550 h 309117"/>
                <a:gd name="connsiteX1" fmla="*/ 249113 w 309724"/>
                <a:gd name="connsiteY1" fmla="*/ 0 h 309117"/>
                <a:gd name="connsiteX2" fmla="*/ 182440 w 309724"/>
                <a:gd name="connsiteY2" fmla="*/ 66672 h 309117"/>
                <a:gd name="connsiteX3" fmla="*/ 186077 w 309724"/>
                <a:gd name="connsiteY3" fmla="*/ 98190 h 309117"/>
                <a:gd name="connsiteX4" fmla="*/ 89099 w 309724"/>
                <a:gd name="connsiteY4" fmla="*/ 195169 h 309117"/>
                <a:gd name="connsiteX5" fmla="*/ 60611 w 309724"/>
                <a:gd name="connsiteY5" fmla="*/ 187895 h 309117"/>
                <a:gd name="connsiteX6" fmla="*/ 0 w 309724"/>
                <a:gd name="connsiteY6" fmla="*/ 248507 h 309117"/>
                <a:gd name="connsiteX7" fmla="*/ 60611 w 309724"/>
                <a:gd name="connsiteY7" fmla="*/ 309118 h 309117"/>
                <a:gd name="connsiteX8" fmla="*/ 121223 w 309724"/>
                <a:gd name="connsiteY8" fmla="*/ 248507 h 309117"/>
                <a:gd name="connsiteX9" fmla="*/ 114555 w 309724"/>
                <a:gd name="connsiteY9" fmla="*/ 220625 h 309117"/>
                <a:gd name="connsiteX10" fmla="*/ 211534 w 309724"/>
                <a:gd name="connsiteY10" fmla="*/ 123647 h 309117"/>
                <a:gd name="connsiteX11" fmla="*/ 243052 w 309724"/>
                <a:gd name="connsiteY11" fmla="*/ 127284 h 309117"/>
                <a:gd name="connsiteX12" fmla="*/ 309724 w 309724"/>
                <a:gd name="connsiteY12" fmla="*/ 60611 h 309117"/>
                <a:gd name="connsiteX13" fmla="*/ 255174 w 309724"/>
                <a:gd name="connsiteY13" fmla="*/ 54550 h 309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9724" h="309117">
                  <a:moveTo>
                    <a:pt x="255174" y="54550"/>
                  </a:moveTo>
                  <a:lnTo>
                    <a:pt x="249113" y="0"/>
                  </a:lnTo>
                  <a:lnTo>
                    <a:pt x="182440" y="66672"/>
                  </a:lnTo>
                  <a:lnTo>
                    <a:pt x="186077" y="98190"/>
                  </a:lnTo>
                  <a:lnTo>
                    <a:pt x="89099" y="195169"/>
                  </a:lnTo>
                  <a:cubicBezTo>
                    <a:pt x="80613" y="190926"/>
                    <a:pt x="70915" y="187895"/>
                    <a:pt x="60611" y="187895"/>
                  </a:cubicBezTo>
                  <a:cubicBezTo>
                    <a:pt x="27275" y="187895"/>
                    <a:pt x="0" y="215170"/>
                    <a:pt x="0" y="248507"/>
                  </a:cubicBezTo>
                  <a:cubicBezTo>
                    <a:pt x="0" y="281843"/>
                    <a:pt x="27275" y="309118"/>
                    <a:pt x="60611" y="309118"/>
                  </a:cubicBezTo>
                  <a:cubicBezTo>
                    <a:pt x="93948" y="309118"/>
                    <a:pt x="121223" y="281843"/>
                    <a:pt x="121223" y="248507"/>
                  </a:cubicBezTo>
                  <a:cubicBezTo>
                    <a:pt x="121223" y="238203"/>
                    <a:pt x="118798" y="229111"/>
                    <a:pt x="114555" y="220625"/>
                  </a:cubicBezTo>
                  <a:lnTo>
                    <a:pt x="211534" y="123647"/>
                  </a:lnTo>
                  <a:lnTo>
                    <a:pt x="243052" y="127284"/>
                  </a:lnTo>
                  <a:lnTo>
                    <a:pt x="309724" y="60611"/>
                  </a:lnTo>
                  <a:lnTo>
                    <a:pt x="255174" y="54550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321D8CC-2FC7-511F-3412-EF0FF58562CB}"/>
                </a:ext>
              </a:extLst>
            </p:cNvPr>
            <p:cNvSpPr/>
            <p:nvPr/>
          </p:nvSpPr>
          <p:spPr>
            <a:xfrm>
              <a:off x="6556251" y="4346445"/>
              <a:ext cx="460646" cy="460646"/>
            </a:xfrm>
            <a:custGeom>
              <a:avLst/>
              <a:gdLst>
                <a:gd name="connsiteX0" fmla="*/ 429128 w 460646"/>
                <a:gd name="connsiteY0" fmla="*/ 126072 h 460646"/>
                <a:gd name="connsiteX1" fmla="*/ 421249 w 460646"/>
                <a:gd name="connsiteY1" fmla="*/ 134557 h 460646"/>
                <a:gd name="connsiteX2" fmla="*/ 409733 w 460646"/>
                <a:gd name="connsiteY2" fmla="*/ 133345 h 460646"/>
                <a:gd name="connsiteX3" fmla="*/ 397004 w 460646"/>
                <a:gd name="connsiteY3" fmla="*/ 131527 h 460646"/>
                <a:gd name="connsiteX4" fmla="*/ 424279 w 460646"/>
                <a:gd name="connsiteY4" fmla="*/ 230323 h 460646"/>
                <a:gd name="connsiteX5" fmla="*/ 230323 w 460646"/>
                <a:gd name="connsiteY5" fmla="*/ 424279 h 460646"/>
                <a:gd name="connsiteX6" fmla="*/ 36367 w 460646"/>
                <a:gd name="connsiteY6" fmla="*/ 230323 h 460646"/>
                <a:gd name="connsiteX7" fmla="*/ 230323 w 460646"/>
                <a:gd name="connsiteY7" fmla="*/ 36367 h 460646"/>
                <a:gd name="connsiteX8" fmla="*/ 329120 w 460646"/>
                <a:gd name="connsiteY8" fmla="*/ 63642 h 460646"/>
                <a:gd name="connsiteX9" fmla="*/ 327907 w 460646"/>
                <a:gd name="connsiteY9" fmla="*/ 51520 h 460646"/>
                <a:gd name="connsiteX10" fmla="*/ 326089 w 460646"/>
                <a:gd name="connsiteY10" fmla="*/ 39397 h 460646"/>
                <a:gd name="connsiteX11" fmla="*/ 334575 w 460646"/>
                <a:gd name="connsiteY11" fmla="*/ 30912 h 460646"/>
                <a:gd name="connsiteX12" fmla="*/ 338817 w 460646"/>
                <a:gd name="connsiteY12" fmla="*/ 26669 h 460646"/>
                <a:gd name="connsiteX13" fmla="*/ 230323 w 460646"/>
                <a:gd name="connsiteY13" fmla="*/ 0 h 460646"/>
                <a:gd name="connsiteX14" fmla="*/ 0 w 460646"/>
                <a:gd name="connsiteY14" fmla="*/ 230323 h 460646"/>
                <a:gd name="connsiteX15" fmla="*/ 230323 w 460646"/>
                <a:gd name="connsiteY15" fmla="*/ 460646 h 460646"/>
                <a:gd name="connsiteX16" fmla="*/ 460646 w 460646"/>
                <a:gd name="connsiteY16" fmla="*/ 230323 h 460646"/>
                <a:gd name="connsiteX17" fmla="*/ 433371 w 460646"/>
                <a:gd name="connsiteY17" fmla="*/ 122435 h 460646"/>
                <a:gd name="connsiteX18" fmla="*/ 429128 w 460646"/>
                <a:gd name="connsiteY18" fmla="*/ 126072 h 460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60646" h="460646">
                  <a:moveTo>
                    <a:pt x="429128" y="126072"/>
                  </a:moveTo>
                  <a:lnTo>
                    <a:pt x="421249" y="134557"/>
                  </a:lnTo>
                  <a:lnTo>
                    <a:pt x="409733" y="133345"/>
                  </a:lnTo>
                  <a:lnTo>
                    <a:pt x="397004" y="131527"/>
                  </a:lnTo>
                  <a:cubicBezTo>
                    <a:pt x="413976" y="160620"/>
                    <a:pt x="424279" y="193956"/>
                    <a:pt x="424279" y="230323"/>
                  </a:cubicBezTo>
                  <a:cubicBezTo>
                    <a:pt x="424279" y="336999"/>
                    <a:pt x="336999" y="424279"/>
                    <a:pt x="230323" y="424279"/>
                  </a:cubicBezTo>
                  <a:cubicBezTo>
                    <a:pt x="123647" y="424279"/>
                    <a:pt x="36367" y="336999"/>
                    <a:pt x="36367" y="230323"/>
                  </a:cubicBezTo>
                  <a:cubicBezTo>
                    <a:pt x="36367" y="123647"/>
                    <a:pt x="123647" y="36367"/>
                    <a:pt x="230323" y="36367"/>
                  </a:cubicBezTo>
                  <a:cubicBezTo>
                    <a:pt x="266084" y="36367"/>
                    <a:pt x="300026" y="46065"/>
                    <a:pt x="329120" y="63642"/>
                  </a:cubicBezTo>
                  <a:lnTo>
                    <a:pt x="327907" y="51520"/>
                  </a:lnTo>
                  <a:lnTo>
                    <a:pt x="326089" y="39397"/>
                  </a:lnTo>
                  <a:lnTo>
                    <a:pt x="334575" y="30912"/>
                  </a:lnTo>
                  <a:lnTo>
                    <a:pt x="338817" y="26669"/>
                  </a:lnTo>
                  <a:cubicBezTo>
                    <a:pt x="306087" y="9698"/>
                    <a:pt x="269721" y="0"/>
                    <a:pt x="230323" y="0"/>
                  </a:cubicBezTo>
                  <a:cubicBezTo>
                    <a:pt x="103039" y="0"/>
                    <a:pt x="0" y="103039"/>
                    <a:pt x="0" y="230323"/>
                  </a:cubicBezTo>
                  <a:cubicBezTo>
                    <a:pt x="0" y="357607"/>
                    <a:pt x="103039" y="460646"/>
                    <a:pt x="230323" y="460646"/>
                  </a:cubicBezTo>
                  <a:cubicBezTo>
                    <a:pt x="357607" y="460646"/>
                    <a:pt x="460646" y="357607"/>
                    <a:pt x="460646" y="230323"/>
                  </a:cubicBezTo>
                  <a:cubicBezTo>
                    <a:pt x="460646" y="190926"/>
                    <a:pt x="450948" y="154559"/>
                    <a:pt x="433371" y="122435"/>
                  </a:cubicBezTo>
                  <a:lnTo>
                    <a:pt x="429128" y="126072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3371866-7102-147A-4BF2-CFE5B3E75088}"/>
                </a:ext>
              </a:extLst>
            </p:cNvPr>
            <p:cNvSpPr/>
            <p:nvPr/>
          </p:nvSpPr>
          <p:spPr>
            <a:xfrm>
              <a:off x="6641107" y="4431300"/>
              <a:ext cx="290934" cy="290934"/>
            </a:xfrm>
            <a:custGeom>
              <a:avLst/>
              <a:gdLst>
                <a:gd name="connsiteX0" fmla="*/ 246688 w 290934"/>
                <a:gd name="connsiteY0" fmla="*/ 104252 h 290934"/>
                <a:gd name="connsiteX1" fmla="*/ 254568 w 290934"/>
                <a:gd name="connsiteY1" fmla="*/ 145467 h 290934"/>
                <a:gd name="connsiteX2" fmla="*/ 145467 w 290934"/>
                <a:gd name="connsiteY2" fmla="*/ 254568 h 290934"/>
                <a:gd name="connsiteX3" fmla="*/ 36367 w 290934"/>
                <a:gd name="connsiteY3" fmla="*/ 145467 h 290934"/>
                <a:gd name="connsiteX4" fmla="*/ 145467 w 290934"/>
                <a:gd name="connsiteY4" fmla="*/ 36367 h 290934"/>
                <a:gd name="connsiteX5" fmla="*/ 186683 w 290934"/>
                <a:gd name="connsiteY5" fmla="*/ 44246 h 290934"/>
                <a:gd name="connsiteX6" fmla="*/ 213958 w 290934"/>
                <a:gd name="connsiteY6" fmla="*/ 16971 h 290934"/>
                <a:gd name="connsiteX7" fmla="*/ 145467 w 290934"/>
                <a:gd name="connsiteY7" fmla="*/ 0 h 290934"/>
                <a:gd name="connsiteX8" fmla="*/ 0 w 290934"/>
                <a:gd name="connsiteY8" fmla="*/ 145467 h 290934"/>
                <a:gd name="connsiteX9" fmla="*/ 145467 w 290934"/>
                <a:gd name="connsiteY9" fmla="*/ 290935 h 290934"/>
                <a:gd name="connsiteX10" fmla="*/ 290935 w 290934"/>
                <a:gd name="connsiteY10" fmla="*/ 145467 h 290934"/>
                <a:gd name="connsiteX11" fmla="*/ 273963 w 290934"/>
                <a:gd name="connsiteY11" fmla="*/ 76976 h 290934"/>
                <a:gd name="connsiteX12" fmla="*/ 246688 w 290934"/>
                <a:gd name="connsiteY12" fmla="*/ 104252 h 290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0934" h="290934">
                  <a:moveTo>
                    <a:pt x="246688" y="104252"/>
                  </a:moveTo>
                  <a:cubicBezTo>
                    <a:pt x="252143" y="116980"/>
                    <a:pt x="254568" y="130921"/>
                    <a:pt x="254568" y="145467"/>
                  </a:cubicBezTo>
                  <a:cubicBezTo>
                    <a:pt x="254568" y="205473"/>
                    <a:pt x="205473" y="254568"/>
                    <a:pt x="145467" y="254568"/>
                  </a:cubicBezTo>
                  <a:cubicBezTo>
                    <a:pt x="85462" y="254568"/>
                    <a:pt x="36367" y="205473"/>
                    <a:pt x="36367" y="145467"/>
                  </a:cubicBezTo>
                  <a:cubicBezTo>
                    <a:pt x="36367" y="85462"/>
                    <a:pt x="85462" y="36367"/>
                    <a:pt x="145467" y="36367"/>
                  </a:cubicBezTo>
                  <a:cubicBezTo>
                    <a:pt x="160014" y="36367"/>
                    <a:pt x="173955" y="39397"/>
                    <a:pt x="186683" y="44246"/>
                  </a:cubicBezTo>
                  <a:lnTo>
                    <a:pt x="213958" y="16971"/>
                  </a:lnTo>
                  <a:cubicBezTo>
                    <a:pt x="193350" y="6061"/>
                    <a:pt x="170318" y="0"/>
                    <a:pt x="145467" y="0"/>
                  </a:cubicBezTo>
                  <a:cubicBezTo>
                    <a:pt x="65460" y="0"/>
                    <a:pt x="0" y="65460"/>
                    <a:pt x="0" y="145467"/>
                  </a:cubicBezTo>
                  <a:cubicBezTo>
                    <a:pt x="0" y="225474"/>
                    <a:pt x="65460" y="290935"/>
                    <a:pt x="145467" y="290935"/>
                  </a:cubicBezTo>
                  <a:cubicBezTo>
                    <a:pt x="225474" y="290935"/>
                    <a:pt x="290935" y="225474"/>
                    <a:pt x="290935" y="145467"/>
                  </a:cubicBezTo>
                  <a:cubicBezTo>
                    <a:pt x="290935" y="120617"/>
                    <a:pt x="284873" y="97584"/>
                    <a:pt x="273963" y="76976"/>
                  </a:cubicBezTo>
                  <a:lnTo>
                    <a:pt x="246688" y="104252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72D2909C-AEE5-70A6-3560-661CF2FC30D4}"/>
              </a:ext>
            </a:extLst>
          </p:cNvPr>
          <p:cNvGrpSpPr/>
          <p:nvPr/>
        </p:nvGrpSpPr>
        <p:grpSpPr>
          <a:xfrm>
            <a:off x="4774713" y="3056776"/>
            <a:ext cx="457938" cy="415570"/>
            <a:chOff x="4752286" y="2917050"/>
            <a:chExt cx="808197" cy="733424"/>
          </a:xfrm>
          <a:solidFill>
            <a:schemeClr val="bg1"/>
          </a:soli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68B80BA-F666-381C-5155-FFC115AD10B7}"/>
                </a:ext>
              </a:extLst>
            </p:cNvPr>
            <p:cNvSpPr/>
            <p:nvPr/>
          </p:nvSpPr>
          <p:spPr>
            <a:xfrm>
              <a:off x="5051181" y="3427590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18DE1D4-3A31-16D1-AD00-02181BB9B285}"/>
                </a:ext>
              </a:extLst>
            </p:cNvPr>
            <p:cNvSpPr/>
            <p:nvPr/>
          </p:nvSpPr>
          <p:spPr>
            <a:xfrm>
              <a:off x="5008033" y="3525983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FCB71C4-0192-5490-7742-6BDFA48FF495}"/>
                </a:ext>
              </a:extLst>
            </p:cNvPr>
            <p:cNvSpPr/>
            <p:nvPr/>
          </p:nvSpPr>
          <p:spPr>
            <a:xfrm>
              <a:off x="5240347" y="3427590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86814DB-BA14-FCF3-FF35-20F1F80B0511}"/>
                </a:ext>
              </a:extLst>
            </p:cNvPr>
            <p:cNvSpPr/>
            <p:nvPr/>
          </p:nvSpPr>
          <p:spPr>
            <a:xfrm>
              <a:off x="5198533" y="3525983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480134F-1113-26D9-6731-4A7F1D462E84}"/>
                </a:ext>
              </a:extLst>
            </p:cNvPr>
            <p:cNvSpPr/>
            <p:nvPr/>
          </p:nvSpPr>
          <p:spPr>
            <a:xfrm>
              <a:off x="5430847" y="3427590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9148B09-08C5-AB17-1384-0014447A748F}"/>
                </a:ext>
              </a:extLst>
            </p:cNvPr>
            <p:cNvSpPr/>
            <p:nvPr/>
          </p:nvSpPr>
          <p:spPr>
            <a:xfrm>
              <a:off x="5389033" y="3525983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83D78E9A-309D-1763-645F-A1EDFFD5A614}"/>
                </a:ext>
              </a:extLst>
            </p:cNvPr>
            <p:cNvSpPr/>
            <p:nvPr/>
          </p:nvSpPr>
          <p:spPr>
            <a:xfrm>
              <a:off x="4851251" y="3014395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A0E54BD-85D3-4A9A-C157-10CF0DB405EF}"/>
                </a:ext>
              </a:extLst>
            </p:cNvPr>
            <p:cNvSpPr/>
            <p:nvPr/>
          </p:nvSpPr>
          <p:spPr>
            <a:xfrm>
              <a:off x="4752286" y="3045021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3D40F24-0129-9556-0E3A-19D86632D0C4}"/>
                </a:ext>
              </a:extLst>
            </p:cNvPr>
            <p:cNvSpPr/>
            <p:nvPr/>
          </p:nvSpPr>
          <p:spPr>
            <a:xfrm>
              <a:off x="4931833" y="2917050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8" name="图形 17" descr="文凭卷筒 纯色填充">
            <a:extLst>
              <a:ext uri="{FF2B5EF4-FFF2-40B4-BE49-F238E27FC236}">
                <a16:creationId xmlns:a16="http://schemas.microsoft.com/office/drawing/2014/main" id="{40DF317D-362D-0AE5-BE9C-24DD28C52FF4}"/>
              </a:ext>
            </a:extLst>
          </p:cNvPr>
          <p:cNvSpPr/>
          <p:nvPr/>
        </p:nvSpPr>
        <p:spPr>
          <a:xfrm>
            <a:off x="6828222" y="3085654"/>
            <a:ext cx="619271" cy="386692"/>
          </a:xfrm>
          <a:custGeom>
            <a:avLst/>
            <a:gdLst>
              <a:gd name="connsiteX0" fmla="*/ 793813 w 793813"/>
              <a:gd name="connsiteY0" fmla="*/ 193359 h 495682"/>
              <a:gd name="connsiteX1" fmla="*/ 676275 w 793813"/>
              <a:gd name="connsiteY1" fmla="*/ 28957 h 495682"/>
              <a:gd name="connsiteX2" fmla="*/ 504825 w 793813"/>
              <a:gd name="connsiteY2" fmla="*/ 28957 h 495682"/>
              <a:gd name="connsiteX3" fmla="*/ 484251 w 793813"/>
              <a:gd name="connsiteY3" fmla="*/ 10479 h 495682"/>
              <a:gd name="connsiteX4" fmla="*/ 455676 w 793813"/>
              <a:gd name="connsiteY4" fmla="*/ 10479 h 495682"/>
              <a:gd name="connsiteX5" fmla="*/ 429006 w 793813"/>
              <a:gd name="connsiteY5" fmla="*/ 1 h 495682"/>
              <a:gd name="connsiteX6" fmla="*/ 399669 w 793813"/>
              <a:gd name="connsiteY6" fmla="*/ 12574 h 495682"/>
              <a:gd name="connsiteX7" fmla="*/ 367665 w 793813"/>
              <a:gd name="connsiteY7" fmla="*/ 12574 h 495682"/>
              <a:gd name="connsiteX8" fmla="*/ 349663 w 793813"/>
              <a:gd name="connsiteY8" fmla="*/ 28957 h 495682"/>
              <a:gd name="connsiteX9" fmla="*/ 96679 w 793813"/>
              <a:gd name="connsiteY9" fmla="*/ 29529 h 495682"/>
              <a:gd name="connsiteX10" fmla="*/ 0 w 793813"/>
              <a:gd name="connsiteY10" fmla="*/ 190882 h 495682"/>
              <a:gd name="connsiteX11" fmla="*/ 104775 w 793813"/>
              <a:gd name="connsiteY11" fmla="*/ 352807 h 495682"/>
              <a:gd name="connsiteX12" fmla="*/ 328613 w 793813"/>
              <a:gd name="connsiteY12" fmla="*/ 352807 h 495682"/>
              <a:gd name="connsiteX13" fmla="*/ 328613 w 793813"/>
              <a:gd name="connsiteY13" fmla="*/ 495682 h 495682"/>
              <a:gd name="connsiteX14" fmla="*/ 423863 w 793813"/>
              <a:gd name="connsiteY14" fmla="*/ 421864 h 495682"/>
              <a:gd name="connsiteX15" fmla="*/ 519113 w 793813"/>
              <a:gd name="connsiteY15" fmla="*/ 495682 h 495682"/>
              <a:gd name="connsiteX16" fmla="*/ 519113 w 793813"/>
              <a:gd name="connsiteY16" fmla="*/ 352807 h 495682"/>
              <a:gd name="connsiteX17" fmla="*/ 742950 w 793813"/>
              <a:gd name="connsiteY17" fmla="*/ 352807 h 495682"/>
              <a:gd name="connsiteX18" fmla="*/ 762000 w 793813"/>
              <a:gd name="connsiteY18" fmla="*/ 333757 h 495682"/>
              <a:gd name="connsiteX19" fmla="*/ 742950 w 793813"/>
              <a:gd name="connsiteY19" fmla="*/ 314707 h 495682"/>
              <a:gd name="connsiteX20" fmla="*/ 690563 w 793813"/>
              <a:gd name="connsiteY20" fmla="*/ 267082 h 495682"/>
              <a:gd name="connsiteX21" fmla="*/ 747713 w 793813"/>
              <a:gd name="connsiteY21" fmla="*/ 267082 h 495682"/>
              <a:gd name="connsiteX22" fmla="*/ 793813 w 793813"/>
              <a:gd name="connsiteY22" fmla="*/ 193359 h 495682"/>
              <a:gd name="connsiteX23" fmla="*/ 427101 w 793813"/>
              <a:gd name="connsiteY23" fmla="*/ 68772 h 495682"/>
              <a:gd name="connsiteX24" fmla="*/ 510730 w 793813"/>
              <a:gd name="connsiteY24" fmla="*/ 152402 h 495682"/>
              <a:gd name="connsiteX25" fmla="*/ 427099 w 793813"/>
              <a:gd name="connsiteY25" fmla="*/ 236031 h 495682"/>
              <a:gd name="connsiteX26" fmla="*/ 343472 w 793813"/>
              <a:gd name="connsiteY26" fmla="*/ 152782 h 495682"/>
              <a:gd name="connsiteX27" fmla="*/ 426719 w 793813"/>
              <a:gd name="connsiteY27" fmla="*/ 68773 h 495682"/>
              <a:gd name="connsiteX28" fmla="*/ 427101 w 793813"/>
              <a:gd name="connsiteY28" fmla="*/ 68772 h 495682"/>
              <a:gd name="connsiteX29" fmla="*/ 310134 w 793813"/>
              <a:gd name="connsiteY29" fmla="*/ 67057 h 495682"/>
              <a:gd name="connsiteX30" fmla="*/ 310134 w 793813"/>
              <a:gd name="connsiteY30" fmla="*/ 74296 h 495682"/>
              <a:gd name="connsiteX31" fmla="*/ 287655 w 793813"/>
              <a:gd name="connsiteY31" fmla="*/ 125636 h 495682"/>
              <a:gd name="connsiteX32" fmla="*/ 276797 w 793813"/>
              <a:gd name="connsiteY32" fmla="*/ 152782 h 495682"/>
              <a:gd name="connsiteX33" fmla="*/ 289370 w 793813"/>
              <a:gd name="connsiteY33" fmla="*/ 181357 h 495682"/>
              <a:gd name="connsiteX34" fmla="*/ 289370 w 793813"/>
              <a:gd name="connsiteY34" fmla="*/ 213266 h 495682"/>
              <a:gd name="connsiteX35" fmla="*/ 301371 w 793813"/>
              <a:gd name="connsiteY35" fmla="*/ 228982 h 495682"/>
              <a:gd name="connsiteX36" fmla="*/ 194501 w 793813"/>
              <a:gd name="connsiteY36" fmla="*/ 228982 h 495682"/>
              <a:gd name="connsiteX37" fmla="*/ 204788 w 793813"/>
              <a:gd name="connsiteY37" fmla="*/ 181357 h 495682"/>
              <a:gd name="connsiteX38" fmla="*/ 173641 w 793813"/>
              <a:gd name="connsiteY38" fmla="*/ 67057 h 495682"/>
              <a:gd name="connsiteX39" fmla="*/ 104775 w 793813"/>
              <a:gd name="connsiteY39" fmla="*/ 314707 h 495682"/>
              <a:gd name="connsiteX40" fmla="*/ 38100 w 793813"/>
              <a:gd name="connsiteY40" fmla="*/ 190882 h 495682"/>
              <a:gd name="connsiteX41" fmla="*/ 104775 w 793813"/>
              <a:gd name="connsiteY41" fmla="*/ 67057 h 495682"/>
              <a:gd name="connsiteX42" fmla="*/ 166688 w 793813"/>
              <a:gd name="connsiteY42" fmla="*/ 181357 h 495682"/>
              <a:gd name="connsiteX43" fmla="*/ 138113 w 793813"/>
              <a:gd name="connsiteY43" fmla="*/ 228982 h 495682"/>
              <a:gd name="connsiteX44" fmla="*/ 109538 w 793813"/>
              <a:gd name="connsiteY44" fmla="*/ 176595 h 495682"/>
              <a:gd name="connsiteX45" fmla="*/ 111538 w 793813"/>
              <a:gd name="connsiteY45" fmla="*/ 157545 h 495682"/>
              <a:gd name="connsiteX46" fmla="*/ 97060 w 793813"/>
              <a:gd name="connsiteY46" fmla="*/ 134780 h 495682"/>
              <a:gd name="connsiteX47" fmla="*/ 74295 w 793813"/>
              <a:gd name="connsiteY47" fmla="*/ 149258 h 495682"/>
              <a:gd name="connsiteX48" fmla="*/ 71438 w 793813"/>
              <a:gd name="connsiteY48" fmla="*/ 176595 h 495682"/>
              <a:gd name="connsiteX49" fmla="*/ 138113 w 793813"/>
              <a:gd name="connsiteY49" fmla="*/ 267082 h 495682"/>
              <a:gd name="connsiteX50" fmla="*/ 328613 w 793813"/>
              <a:gd name="connsiteY50" fmla="*/ 267082 h 495682"/>
              <a:gd name="connsiteX51" fmla="*/ 328613 w 793813"/>
              <a:gd name="connsiteY51" fmla="*/ 314707 h 495682"/>
              <a:gd name="connsiteX52" fmla="*/ 423863 w 793813"/>
              <a:gd name="connsiteY52" fmla="*/ 373667 h 495682"/>
              <a:gd name="connsiteX53" fmla="*/ 366713 w 793813"/>
              <a:gd name="connsiteY53" fmla="*/ 417958 h 495682"/>
              <a:gd name="connsiteX54" fmla="*/ 366713 w 793813"/>
              <a:gd name="connsiteY54" fmla="*/ 290800 h 495682"/>
              <a:gd name="connsiteX55" fmla="*/ 373666 w 793813"/>
              <a:gd name="connsiteY55" fmla="*/ 294324 h 495682"/>
              <a:gd name="connsiteX56" fmla="*/ 402241 w 793813"/>
              <a:gd name="connsiteY56" fmla="*/ 294324 h 495682"/>
              <a:gd name="connsiteX57" fmla="*/ 429197 w 793813"/>
              <a:gd name="connsiteY57" fmla="*/ 305182 h 495682"/>
              <a:gd name="connsiteX58" fmla="*/ 458534 w 793813"/>
              <a:gd name="connsiteY58" fmla="*/ 292609 h 495682"/>
              <a:gd name="connsiteX59" fmla="*/ 481013 w 793813"/>
              <a:gd name="connsiteY59" fmla="*/ 295276 h 495682"/>
              <a:gd name="connsiteX60" fmla="*/ 481013 w 793813"/>
              <a:gd name="connsiteY60" fmla="*/ 417958 h 495682"/>
              <a:gd name="connsiteX61" fmla="*/ 519113 w 793813"/>
              <a:gd name="connsiteY61" fmla="*/ 314707 h 495682"/>
              <a:gd name="connsiteX62" fmla="*/ 519113 w 793813"/>
              <a:gd name="connsiteY62" fmla="*/ 270416 h 495682"/>
              <a:gd name="connsiteX63" fmla="*/ 527495 w 793813"/>
              <a:gd name="connsiteY63" fmla="*/ 267082 h 495682"/>
              <a:gd name="connsiteX64" fmla="*/ 652463 w 793813"/>
              <a:gd name="connsiteY64" fmla="*/ 267082 h 495682"/>
              <a:gd name="connsiteX65" fmla="*/ 667798 w 793813"/>
              <a:gd name="connsiteY65" fmla="*/ 314707 h 495682"/>
              <a:gd name="connsiteX66" fmla="*/ 551498 w 793813"/>
              <a:gd name="connsiteY66" fmla="*/ 228982 h 495682"/>
              <a:gd name="connsiteX67" fmla="*/ 571119 w 793813"/>
              <a:gd name="connsiteY67" fmla="*/ 207932 h 495682"/>
              <a:gd name="connsiteX68" fmla="*/ 571119 w 793813"/>
              <a:gd name="connsiteY68" fmla="*/ 179357 h 495682"/>
              <a:gd name="connsiteX69" fmla="*/ 581597 w 793813"/>
              <a:gd name="connsiteY69" fmla="*/ 152687 h 495682"/>
              <a:gd name="connsiteX70" fmla="*/ 569024 w 793813"/>
              <a:gd name="connsiteY70" fmla="*/ 123350 h 495682"/>
              <a:gd name="connsiteX71" fmla="*/ 569024 w 793813"/>
              <a:gd name="connsiteY71" fmla="*/ 91346 h 495682"/>
              <a:gd name="connsiteX72" fmla="*/ 548545 w 793813"/>
              <a:gd name="connsiteY72" fmla="*/ 70963 h 495682"/>
              <a:gd name="connsiteX73" fmla="*/ 547688 w 793813"/>
              <a:gd name="connsiteY73" fmla="*/ 67057 h 495682"/>
              <a:gd name="connsiteX74" fmla="*/ 676275 w 793813"/>
              <a:gd name="connsiteY74" fmla="*/ 67057 h 495682"/>
              <a:gd name="connsiteX75" fmla="*/ 749332 w 793813"/>
              <a:gd name="connsiteY75" fmla="*/ 147258 h 495682"/>
              <a:gd name="connsiteX76" fmla="*/ 747713 w 793813"/>
              <a:gd name="connsiteY76" fmla="*/ 228982 h 49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793813" h="495682">
                <a:moveTo>
                  <a:pt x="793813" y="193359"/>
                </a:moveTo>
                <a:cubicBezTo>
                  <a:pt x="793813" y="126684"/>
                  <a:pt x="756476" y="28957"/>
                  <a:pt x="676275" y="28957"/>
                </a:cubicBezTo>
                <a:lnTo>
                  <a:pt x="504825" y="28957"/>
                </a:lnTo>
                <a:cubicBezTo>
                  <a:pt x="500569" y="20404"/>
                  <a:pt x="493211" y="13795"/>
                  <a:pt x="484251" y="10479"/>
                </a:cubicBezTo>
                <a:cubicBezTo>
                  <a:pt x="475087" y="6772"/>
                  <a:pt x="464840" y="6772"/>
                  <a:pt x="455676" y="10479"/>
                </a:cubicBezTo>
                <a:cubicBezTo>
                  <a:pt x="448366" y="3844"/>
                  <a:pt x="438878" y="117"/>
                  <a:pt x="429006" y="1"/>
                </a:cubicBezTo>
                <a:cubicBezTo>
                  <a:pt x="417899" y="-94"/>
                  <a:pt x="407259" y="4466"/>
                  <a:pt x="399669" y="12574"/>
                </a:cubicBezTo>
                <a:cubicBezTo>
                  <a:pt x="389471" y="8098"/>
                  <a:pt x="377863" y="8098"/>
                  <a:pt x="367665" y="12574"/>
                </a:cubicBezTo>
                <a:cubicBezTo>
                  <a:pt x="360075" y="15983"/>
                  <a:pt x="353770" y="21722"/>
                  <a:pt x="349663" y="28957"/>
                </a:cubicBezTo>
                <a:cubicBezTo>
                  <a:pt x="349663" y="28957"/>
                  <a:pt x="97441" y="28957"/>
                  <a:pt x="96679" y="29529"/>
                </a:cubicBezTo>
                <a:cubicBezTo>
                  <a:pt x="41910" y="35720"/>
                  <a:pt x="0" y="104300"/>
                  <a:pt x="0" y="190882"/>
                </a:cubicBezTo>
                <a:cubicBezTo>
                  <a:pt x="0" y="281656"/>
                  <a:pt x="46006" y="352807"/>
                  <a:pt x="104775" y="352807"/>
                </a:cubicBezTo>
                <a:lnTo>
                  <a:pt x="328613" y="352807"/>
                </a:lnTo>
                <a:lnTo>
                  <a:pt x="328613" y="495682"/>
                </a:lnTo>
                <a:lnTo>
                  <a:pt x="423863" y="421864"/>
                </a:lnTo>
                <a:lnTo>
                  <a:pt x="519113" y="495682"/>
                </a:lnTo>
                <a:lnTo>
                  <a:pt x="519113" y="352807"/>
                </a:lnTo>
                <a:lnTo>
                  <a:pt x="742950" y="352807"/>
                </a:lnTo>
                <a:cubicBezTo>
                  <a:pt x="753471" y="352807"/>
                  <a:pt x="762000" y="344279"/>
                  <a:pt x="762000" y="333757"/>
                </a:cubicBezTo>
                <a:cubicBezTo>
                  <a:pt x="762000" y="323236"/>
                  <a:pt x="753471" y="314707"/>
                  <a:pt x="742950" y="314707"/>
                </a:cubicBezTo>
                <a:cubicBezTo>
                  <a:pt x="715359" y="315948"/>
                  <a:pt x="691949" y="294666"/>
                  <a:pt x="690563" y="267082"/>
                </a:cubicBezTo>
                <a:lnTo>
                  <a:pt x="747713" y="267082"/>
                </a:lnTo>
                <a:cubicBezTo>
                  <a:pt x="770001" y="267082"/>
                  <a:pt x="793813" y="248032"/>
                  <a:pt x="793813" y="193359"/>
                </a:cubicBezTo>
                <a:close/>
                <a:moveTo>
                  <a:pt x="427101" y="68772"/>
                </a:moveTo>
                <a:cubicBezTo>
                  <a:pt x="473289" y="68772"/>
                  <a:pt x="510731" y="106215"/>
                  <a:pt x="510730" y="152402"/>
                </a:cubicBezTo>
                <a:cubicBezTo>
                  <a:pt x="510730" y="198590"/>
                  <a:pt x="473287" y="236032"/>
                  <a:pt x="427099" y="236031"/>
                </a:cubicBezTo>
                <a:cubicBezTo>
                  <a:pt x="381061" y="236030"/>
                  <a:pt x="343681" y="198821"/>
                  <a:pt x="343472" y="152782"/>
                </a:cubicBezTo>
                <a:cubicBezTo>
                  <a:pt x="343261" y="106596"/>
                  <a:pt x="380532" y="68983"/>
                  <a:pt x="426719" y="68773"/>
                </a:cubicBezTo>
                <a:cubicBezTo>
                  <a:pt x="426847" y="68772"/>
                  <a:pt x="426973" y="68772"/>
                  <a:pt x="427101" y="68772"/>
                </a:cubicBezTo>
                <a:close/>
                <a:moveTo>
                  <a:pt x="310134" y="67057"/>
                </a:moveTo>
                <a:cubicBezTo>
                  <a:pt x="309944" y="69466"/>
                  <a:pt x="309944" y="71888"/>
                  <a:pt x="310134" y="74296"/>
                </a:cubicBezTo>
                <a:cubicBezTo>
                  <a:pt x="289787" y="82304"/>
                  <a:pt x="279739" y="105253"/>
                  <a:pt x="287655" y="125636"/>
                </a:cubicBezTo>
                <a:cubicBezTo>
                  <a:pt x="280796" y="133027"/>
                  <a:pt x="276926" y="142700"/>
                  <a:pt x="276797" y="152782"/>
                </a:cubicBezTo>
                <a:cubicBezTo>
                  <a:pt x="276912" y="163624"/>
                  <a:pt x="281454" y="173948"/>
                  <a:pt x="289370" y="181357"/>
                </a:cubicBezTo>
                <a:cubicBezTo>
                  <a:pt x="284898" y="191524"/>
                  <a:pt x="284898" y="203100"/>
                  <a:pt x="289370" y="213266"/>
                </a:cubicBezTo>
                <a:cubicBezTo>
                  <a:pt x="291992" y="219427"/>
                  <a:pt x="296118" y="224831"/>
                  <a:pt x="301371" y="228982"/>
                </a:cubicBezTo>
                <a:lnTo>
                  <a:pt x="194501" y="228982"/>
                </a:lnTo>
                <a:cubicBezTo>
                  <a:pt x="201171" y="213984"/>
                  <a:pt x="204672" y="197771"/>
                  <a:pt x="204788" y="181357"/>
                </a:cubicBezTo>
                <a:cubicBezTo>
                  <a:pt x="204788" y="133732"/>
                  <a:pt x="193167" y="94108"/>
                  <a:pt x="173641" y="67057"/>
                </a:cubicBezTo>
                <a:close/>
                <a:moveTo>
                  <a:pt x="104775" y="314707"/>
                </a:moveTo>
                <a:cubicBezTo>
                  <a:pt x="72581" y="314707"/>
                  <a:pt x="38100" y="264987"/>
                  <a:pt x="38100" y="190882"/>
                </a:cubicBezTo>
                <a:cubicBezTo>
                  <a:pt x="38100" y="116778"/>
                  <a:pt x="72581" y="67057"/>
                  <a:pt x="104775" y="67057"/>
                </a:cubicBezTo>
                <a:cubicBezTo>
                  <a:pt x="140684" y="67057"/>
                  <a:pt x="166688" y="114682"/>
                  <a:pt x="166688" y="181357"/>
                </a:cubicBezTo>
                <a:cubicBezTo>
                  <a:pt x="166688" y="181357"/>
                  <a:pt x="166021" y="228982"/>
                  <a:pt x="138113" y="228982"/>
                </a:cubicBezTo>
                <a:cubicBezTo>
                  <a:pt x="124587" y="228982"/>
                  <a:pt x="109538" y="206599"/>
                  <a:pt x="109538" y="176595"/>
                </a:cubicBezTo>
                <a:cubicBezTo>
                  <a:pt x="109491" y="170190"/>
                  <a:pt x="110161" y="163800"/>
                  <a:pt x="111538" y="157545"/>
                </a:cubicBezTo>
                <a:cubicBezTo>
                  <a:pt x="113826" y="147261"/>
                  <a:pt x="107344" y="137068"/>
                  <a:pt x="97060" y="134780"/>
                </a:cubicBezTo>
                <a:cubicBezTo>
                  <a:pt x="86776" y="132492"/>
                  <a:pt x="76583" y="138974"/>
                  <a:pt x="74295" y="149258"/>
                </a:cubicBezTo>
                <a:cubicBezTo>
                  <a:pt x="72344" y="158238"/>
                  <a:pt x="71386" y="167405"/>
                  <a:pt x="71438" y="176595"/>
                </a:cubicBezTo>
                <a:cubicBezTo>
                  <a:pt x="71438" y="227363"/>
                  <a:pt x="100775" y="267082"/>
                  <a:pt x="138113" y="267082"/>
                </a:cubicBezTo>
                <a:lnTo>
                  <a:pt x="328613" y="267082"/>
                </a:lnTo>
                <a:lnTo>
                  <a:pt x="328613" y="314707"/>
                </a:lnTo>
                <a:close/>
                <a:moveTo>
                  <a:pt x="423863" y="373667"/>
                </a:moveTo>
                <a:lnTo>
                  <a:pt x="366713" y="417958"/>
                </a:lnTo>
                <a:lnTo>
                  <a:pt x="366713" y="290800"/>
                </a:lnTo>
                <a:cubicBezTo>
                  <a:pt x="368919" y="292182"/>
                  <a:pt x="371246" y="293361"/>
                  <a:pt x="373666" y="294324"/>
                </a:cubicBezTo>
                <a:cubicBezTo>
                  <a:pt x="382855" y="297897"/>
                  <a:pt x="393051" y="297897"/>
                  <a:pt x="402241" y="294324"/>
                </a:cubicBezTo>
                <a:cubicBezTo>
                  <a:pt x="409583" y="301139"/>
                  <a:pt x="419181" y="305006"/>
                  <a:pt x="429197" y="305182"/>
                </a:cubicBezTo>
                <a:cubicBezTo>
                  <a:pt x="440294" y="305231"/>
                  <a:pt x="450915" y="300679"/>
                  <a:pt x="458534" y="292609"/>
                </a:cubicBezTo>
                <a:cubicBezTo>
                  <a:pt x="465627" y="295593"/>
                  <a:pt x="473418" y="296517"/>
                  <a:pt x="481013" y="295276"/>
                </a:cubicBezTo>
                <a:lnTo>
                  <a:pt x="481013" y="417958"/>
                </a:lnTo>
                <a:close/>
                <a:moveTo>
                  <a:pt x="519113" y="314707"/>
                </a:moveTo>
                <a:lnTo>
                  <a:pt x="519113" y="270416"/>
                </a:lnTo>
                <a:cubicBezTo>
                  <a:pt x="522011" y="269587"/>
                  <a:pt x="524819" y="268470"/>
                  <a:pt x="527495" y="267082"/>
                </a:cubicBezTo>
                <a:lnTo>
                  <a:pt x="652463" y="267082"/>
                </a:lnTo>
                <a:cubicBezTo>
                  <a:pt x="652463" y="284171"/>
                  <a:pt x="657827" y="300829"/>
                  <a:pt x="667798" y="314707"/>
                </a:cubicBezTo>
                <a:close/>
                <a:moveTo>
                  <a:pt x="551498" y="228982"/>
                </a:moveTo>
                <a:cubicBezTo>
                  <a:pt x="560539" y="224800"/>
                  <a:pt x="567581" y="217244"/>
                  <a:pt x="571119" y="207932"/>
                </a:cubicBezTo>
                <a:cubicBezTo>
                  <a:pt x="574664" y="198737"/>
                  <a:pt x="574664" y="188553"/>
                  <a:pt x="571119" y="179357"/>
                </a:cubicBezTo>
                <a:cubicBezTo>
                  <a:pt x="577848" y="172106"/>
                  <a:pt x="581591" y="162580"/>
                  <a:pt x="581597" y="152687"/>
                </a:cubicBezTo>
                <a:cubicBezTo>
                  <a:pt x="581645" y="141590"/>
                  <a:pt x="577093" y="130968"/>
                  <a:pt x="569024" y="123350"/>
                </a:cubicBezTo>
                <a:cubicBezTo>
                  <a:pt x="573454" y="113142"/>
                  <a:pt x="573454" y="101554"/>
                  <a:pt x="569024" y="91346"/>
                </a:cubicBezTo>
                <a:cubicBezTo>
                  <a:pt x="565095" y="82156"/>
                  <a:pt x="557754" y="74848"/>
                  <a:pt x="548545" y="70963"/>
                </a:cubicBezTo>
                <a:cubicBezTo>
                  <a:pt x="548370" y="69639"/>
                  <a:pt x="548084" y="68333"/>
                  <a:pt x="547688" y="67057"/>
                </a:cubicBezTo>
                <a:lnTo>
                  <a:pt x="676275" y="67057"/>
                </a:lnTo>
                <a:cubicBezTo>
                  <a:pt x="714375" y="67057"/>
                  <a:pt x="738950" y="108491"/>
                  <a:pt x="749332" y="147258"/>
                </a:cubicBezTo>
                <a:cubicBezTo>
                  <a:pt x="761429" y="192787"/>
                  <a:pt x="753428" y="225649"/>
                  <a:pt x="747713" y="22898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E5DAAE1-8E2D-C75F-8D5F-4A17A2D652C6}"/>
              </a:ext>
            </a:extLst>
          </p:cNvPr>
          <p:cNvGrpSpPr/>
          <p:nvPr/>
        </p:nvGrpSpPr>
        <p:grpSpPr>
          <a:xfrm>
            <a:off x="8170336" y="2557088"/>
            <a:ext cx="3285067" cy="948850"/>
            <a:chOff x="444500" y="1856096"/>
            <a:chExt cx="3285067" cy="948850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7643BEF-61D8-97A9-9106-5A140675A52E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0C16228-8B15-704A-BCF1-BCFDF289F7DA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81A4D99-49CB-E999-8C18-D0100F880B2A}"/>
              </a:ext>
            </a:extLst>
          </p:cNvPr>
          <p:cNvGrpSpPr/>
          <p:nvPr/>
        </p:nvGrpSpPr>
        <p:grpSpPr>
          <a:xfrm>
            <a:off x="736953" y="2557088"/>
            <a:ext cx="3298247" cy="948850"/>
            <a:chOff x="459014" y="1856096"/>
            <a:chExt cx="3298247" cy="948850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DF42711-A4F3-91C8-0007-445BB4B298F7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E717992-D633-C0F0-7E34-A3A98E2F4E49}"/>
                </a:ext>
              </a:extLst>
            </p:cNvPr>
            <p:cNvSpPr txBox="1"/>
            <p:nvPr/>
          </p:nvSpPr>
          <p:spPr>
            <a:xfrm>
              <a:off x="173796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28F0C994-5ED5-5361-8375-7531C46F730B}"/>
              </a:ext>
            </a:extLst>
          </p:cNvPr>
          <p:cNvGrpSpPr/>
          <p:nvPr/>
        </p:nvGrpSpPr>
        <p:grpSpPr>
          <a:xfrm>
            <a:off x="1324108" y="4328261"/>
            <a:ext cx="3298247" cy="948850"/>
            <a:chOff x="459014" y="1856096"/>
            <a:chExt cx="3298247" cy="948850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04EAE75-9DD4-D1D2-63E3-6E9528D540B7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29F8EA31-D445-819C-4276-058C7936FC42}"/>
                </a:ext>
              </a:extLst>
            </p:cNvPr>
            <p:cNvSpPr txBox="1"/>
            <p:nvPr/>
          </p:nvSpPr>
          <p:spPr>
            <a:xfrm>
              <a:off x="173796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1F0C149A-E224-86DA-86BD-ABF7C1663B1B}"/>
              </a:ext>
            </a:extLst>
          </p:cNvPr>
          <p:cNvGrpSpPr/>
          <p:nvPr/>
        </p:nvGrpSpPr>
        <p:grpSpPr>
          <a:xfrm>
            <a:off x="7525061" y="4328261"/>
            <a:ext cx="3285067" cy="948850"/>
            <a:chOff x="444500" y="1856096"/>
            <a:chExt cx="3285067" cy="948850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BECF1D90-105D-6E1F-3ED1-9EBAFBA00FAA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98416532-43CD-DA2C-1A29-A5FE1231C343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58655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0AE4EC-A25C-E1EE-3E6C-71844B1E32C0}"/>
              </a:ext>
            </a:extLst>
          </p:cNvPr>
          <p:cNvGrpSpPr/>
          <p:nvPr/>
        </p:nvGrpSpPr>
        <p:grpSpPr>
          <a:xfrm>
            <a:off x="4479236" y="212998"/>
            <a:ext cx="3237526" cy="483709"/>
            <a:chOff x="1765325" y="1717833"/>
            <a:chExt cx="4675280" cy="69852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2795013-F7F5-B1DA-9931-DF3A40EFD659}"/>
                </a:ext>
              </a:extLst>
            </p:cNvPr>
            <p:cNvSpPr/>
            <p:nvPr/>
          </p:nvSpPr>
          <p:spPr>
            <a:xfrm>
              <a:off x="1765325" y="1717833"/>
              <a:ext cx="4675280" cy="698520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155B184-1426-9523-D3E4-678204B711B6}"/>
                </a:ext>
              </a:extLst>
            </p:cNvPr>
            <p:cNvSpPr txBox="1"/>
            <p:nvPr/>
          </p:nvSpPr>
          <p:spPr>
            <a:xfrm>
              <a:off x="2319786" y="1744050"/>
              <a:ext cx="3566357" cy="666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2" name="Oval 9">
            <a:extLst>
              <a:ext uri="{FF2B5EF4-FFF2-40B4-BE49-F238E27FC236}">
                <a16:creationId xmlns:a16="http://schemas.microsoft.com/office/drawing/2014/main" id="{F2374F11-D79C-1CE5-D058-E9283A4628B0}"/>
              </a:ext>
            </a:extLst>
          </p:cNvPr>
          <p:cNvSpPr/>
          <p:nvPr/>
        </p:nvSpPr>
        <p:spPr>
          <a:xfrm>
            <a:off x="7630452" y="2304983"/>
            <a:ext cx="1619915" cy="1619915"/>
          </a:xfrm>
          <a:prstGeom prst="ellipse">
            <a:avLst/>
          </a:prstGeom>
          <a:solidFill>
            <a:srgbClr val="5A8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GB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Freeform 14">
            <a:extLst>
              <a:ext uri="{FF2B5EF4-FFF2-40B4-BE49-F238E27FC236}">
                <a16:creationId xmlns:a16="http://schemas.microsoft.com/office/drawing/2014/main" id="{11AD5781-5991-F8EF-8B95-9DD8CB6EA623}"/>
              </a:ext>
            </a:extLst>
          </p:cNvPr>
          <p:cNvSpPr>
            <a:spLocks noEditPoints="1"/>
          </p:cNvSpPr>
          <p:nvPr/>
        </p:nvSpPr>
        <p:spPr bwMode="auto">
          <a:xfrm>
            <a:off x="8196575" y="2796823"/>
            <a:ext cx="487669" cy="518147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54D28E55-01F3-2214-AB22-7B0DB0402BCC}"/>
              </a:ext>
            </a:extLst>
          </p:cNvPr>
          <p:cNvSpPr/>
          <p:nvPr/>
        </p:nvSpPr>
        <p:spPr>
          <a:xfrm rot="18900000">
            <a:off x="6316971" y="3354442"/>
            <a:ext cx="2203879" cy="1619915"/>
          </a:xfrm>
          <a:custGeom>
            <a:avLst/>
            <a:gdLst>
              <a:gd name="connsiteX0" fmla="*/ 608533 w 1655806"/>
              <a:gd name="connsiteY0" fmla="*/ 0 h 1217066"/>
              <a:gd name="connsiteX1" fmla="*/ 1113138 w 1655806"/>
              <a:gd name="connsiteY1" fmla="*/ 268296 h 1217066"/>
              <a:gd name="connsiteX2" fmla="*/ 1138667 w 1655806"/>
              <a:gd name="connsiteY2" fmla="*/ 315330 h 1217066"/>
              <a:gd name="connsiteX3" fmla="*/ 1430691 w 1655806"/>
              <a:gd name="connsiteY3" fmla="*/ 315330 h 1217066"/>
              <a:gd name="connsiteX4" fmla="*/ 1655806 w 1655806"/>
              <a:gd name="connsiteY4" fmla="*/ 608533 h 1217066"/>
              <a:gd name="connsiteX5" fmla="*/ 1430691 w 1655806"/>
              <a:gd name="connsiteY5" fmla="*/ 901735 h 1217066"/>
              <a:gd name="connsiteX6" fmla="*/ 1138668 w 1655806"/>
              <a:gd name="connsiteY6" fmla="*/ 901735 h 1217066"/>
              <a:gd name="connsiteX7" fmla="*/ 1113138 w 1655806"/>
              <a:gd name="connsiteY7" fmla="*/ 948770 h 1217066"/>
              <a:gd name="connsiteX8" fmla="*/ 608533 w 1655806"/>
              <a:gd name="connsiteY8" fmla="*/ 1217066 h 1217066"/>
              <a:gd name="connsiteX9" fmla="*/ 0 w 1655806"/>
              <a:gd name="connsiteY9" fmla="*/ 608533 h 1217066"/>
              <a:gd name="connsiteX10" fmla="*/ 608533 w 1655806"/>
              <a:gd name="connsiteY10" fmla="*/ 0 h 121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55806" h="1217066">
                <a:moveTo>
                  <a:pt x="608533" y="0"/>
                </a:moveTo>
                <a:cubicBezTo>
                  <a:pt x="818585" y="0"/>
                  <a:pt x="1003780" y="106426"/>
                  <a:pt x="1113138" y="268296"/>
                </a:cubicBezTo>
                <a:lnTo>
                  <a:pt x="1138667" y="315330"/>
                </a:lnTo>
                <a:lnTo>
                  <a:pt x="1430691" y="315330"/>
                </a:lnTo>
                <a:lnTo>
                  <a:pt x="1655806" y="608533"/>
                </a:lnTo>
                <a:lnTo>
                  <a:pt x="1430691" y="901735"/>
                </a:lnTo>
                <a:lnTo>
                  <a:pt x="1138668" y="901735"/>
                </a:lnTo>
                <a:lnTo>
                  <a:pt x="1113138" y="948770"/>
                </a:lnTo>
                <a:cubicBezTo>
                  <a:pt x="1003780" y="1110640"/>
                  <a:pt x="818585" y="1217066"/>
                  <a:pt x="608533" y="1217066"/>
                </a:cubicBezTo>
                <a:cubicBezTo>
                  <a:pt x="272450" y="1217066"/>
                  <a:pt x="0" y="944616"/>
                  <a:pt x="0" y="608533"/>
                </a:cubicBezTo>
                <a:cubicBezTo>
                  <a:pt x="0" y="272450"/>
                  <a:pt x="272450" y="0"/>
                  <a:pt x="608533" y="0"/>
                </a:cubicBezTo>
                <a:close/>
              </a:path>
            </a:pathLst>
          </a:custGeom>
          <a:solidFill>
            <a:srgbClr val="77B0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GB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Freeform 15">
            <a:extLst>
              <a:ext uri="{FF2B5EF4-FFF2-40B4-BE49-F238E27FC236}">
                <a16:creationId xmlns:a16="http://schemas.microsoft.com/office/drawing/2014/main" id="{3161E373-8C19-A69C-D4BC-306DE8CD16D2}"/>
              </a:ext>
            </a:extLst>
          </p:cNvPr>
          <p:cNvSpPr>
            <a:spLocks noEditPoints="1"/>
          </p:cNvSpPr>
          <p:nvPr/>
        </p:nvSpPr>
        <p:spPr bwMode="auto">
          <a:xfrm>
            <a:off x="6971487" y="4141117"/>
            <a:ext cx="596885" cy="482589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2D046529-FA96-1E57-2672-0DA9B132E9C0}"/>
              </a:ext>
            </a:extLst>
          </p:cNvPr>
          <p:cNvSpPr/>
          <p:nvPr/>
        </p:nvSpPr>
        <p:spPr>
          <a:xfrm rot="2700000">
            <a:off x="5176598" y="2505012"/>
            <a:ext cx="2203879" cy="1619915"/>
          </a:xfrm>
          <a:custGeom>
            <a:avLst/>
            <a:gdLst>
              <a:gd name="connsiteX0" fmla="*/ 608533 w 1655806"/>
              <a:gd name="connsiteY0" fmla="*/ 0 h 1217066"/>
              <a:gd name="connsiteX1" fmla="*/ 1113138 w 1655806"/>
              <a:gd name="connsiteY1" fmla="*/ 268296 h 1217066"/>
              <a:gd name="connsiteX2" fmla="*/ 1138667 w 1655806"/>
              <a:gd name="connsiteY2" fmla="*/ 315330 h 1217066"/>
              <a:gd name="connsiteX3" fmla="*/ 1430691 w 1655806"/>
              <a:gd name="connsiteY3" fmla="*/ 315330 h 1217066"/>
              <a:gd name="connsiteX4" fmla="*/ 1655806 w 1655806"/>
              <a:gd name="connsiteY4" fmla="*/ 608533 h 1217066"/>
              <a:gd name="connsiteX5" fmla="*/ 1430691 w 1655806"/>
              <a:gd name="connsiteY5" fmla="*/ 901735 h 1217066"/>
              <a:gd name="connsiteX6" fmla="*/ 1138668 w 1655806"/>
              <a:gd name="connsiteY6" fmla="*/ 901735 h 1217066"/>
              <a:gd name="connsiteX7" fmla="*/ 1113138 w 1655806"/>
              <a:gd name="connsiteY7" fmla="*/ 948770 h 1217066"/>
              <a:gd name="connsiteX8" fmla="*/ 608533 w 1655806"/>
              <a:gd name="connsiteY8" fmla="*/ 1217066 h 1217066"/>
              <a:gd name="connsiteX9" fmla="*/ 0 w 1655806"/>
              <a:gd name="connsiteY9" fmla="*/ 608533 h 1217066"/>
              <a:gd name="connsiteX10" fmla="*/ 608533 w 1655806"/>
              <a:gd name="connsiteY10" fmla="*/ 0 h 121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55806" h="1217066">
                <a:moveTo>
                  <a:pt x="608533" y="0"/>
                </a:moveTo>
                <a:cubicBezTo>
                  <a:pt x="818585" y="0"/>
                  <a:pt x="1003780" y="106426"/>
                  <a:pt x="1113138" y="268296"/>
                </a:cubicBezTo>
                <a:lnTo>
                  <a:pt x="1138667" y="315330"/>
                </a:lnTo>
                <a:lnTo>
                  <a:pt x="1430691" y="315330"/>
                </a:lnTo>
                <a:lnTo>
                  <a:pt x="1655806" y="608533"/>
                </a:lnTo>
                <a:lnTo>
                  <a:pt x="1430691" y="901735"/>
                </a:lnTo>
                <a:lnTo>
                  <a:pt x="1138668" y="901735"/>
                </a:lnTo>
                <a:lnTo>
                  <a:pt x="1113138" y="948770"/>
                </a:lnTo>
                <a:cubicBezTo>
                  <a:pt x="1003780" y="1110640"/>
                  <a:pt x="818585" y="1217066"/>
                  <a:pt x="608533" y="1217066"/>
                </a:cubicBezTo>
                <a:cubicBezTo>
                  <a:pt x="272450" y="1217066"/>
                  <a:pt x="0" y="944616"/>
                  <a:pt x="0" y="608533"/>
                </a:cubicBezTo>
                <a:cubicBezTo>
                  <a:pt x="0" y="272450"/>
                  <a:pt x="272450" y="0"/>
                  <a:pt x="608533" y="0"/>
                </a:cubicBezTo>
                <a:close/>
              </a:path>
            </a:pathLst>
          </a:custGeom>
          <a:solidFill>
            <a:srgbClr val="5A8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GB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Freeform 16">
            <a:extLst>
              <a:ext uri="{FF2B5EF4-FFF2-40B4-BE49-F238E27FC236}">
                <a16:creationId xmlns:a16="http://schemas.microsoft.com/office/drawing/2014/main" id="{85DCC4C3-0CCA-AA05-9F57-FE5F039D3137}"/>
              </a:ext>
            </a:extLst>
          </p:cNvPr>
          <p:cNvSpPr>
            <a:spLocks noEditPoints="1"/>
          </p:cNvSpPr>
          <p:nvPr/>
        </p:nvSpPr>
        <p:spPr bwMode="auto">
          <a:xfrm>
            <a:off x="5908434" y="2796316"/>
            <a:ext cx="368291" cy="581647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8807D950-D7E3-930A-596C-FAF725AAF97C}"/>
              </a:ext>
            </a:extLst>
          </p:cNvPr>
          <p:cNvSpPr/>
          <p:nvPr/>
        </p:nvSpPr>
        <p:spPr>
          <a:xfrm rot="18900000">
            <a:off x="3939531" y="3354442"/>
            <a:ext cx="2203879" cy="1619915"/>
          </a:xfrm>
          <a:custGeom>
            <a:avLst/>
            <a:gdLst>
              <a:gd name="connsiteX0" fmla="*/ 608533 w 1655806"/>
              <a:gd name="connsiteY0" fmla="*/ 0 h 1217066"/>
              <a:gd name="connsiteX1" fmla="*/ 1113138 w 1655806"/>
              <a:gd name="connsiteY1" fmla="*/ 268296 h 1217066"/>
              <a:gd name="connsiteX2" fmla="*/ 1138667 w 1655806"/>
              <a:gd name="connsiteY2" fmla="*/ 315330 h 1217066"/>
              <a:gd name="connsiteX3" fmla="*/ 1430691 w 1655806"/>
              <a:gd name="connsiteY3" fmla="*/ 315330 h 1217066"/>
              <a:gd name="connsiteX4" fmla="*/ 1655806 w 1655806"/>
              <a:gd name="connsiteY4" fmla="*/ 608533 h 1217066"/>
              <a:gd name="connsiteX5" fmla="*/ 1430691 w 1655806"/>
              <a:gd name="connsiteY5" fmla="*/ 901735 h 1217066"/>
              <a:gd name="connsiteX6" fmla="*/ 1138668 w 1655806"/>
              <a:gd name="connsiteY6" fmla="*/ 901735 h 1217066"/>
              <a:gd name="connsiteX7" fmla="*/ 1113138 w 1655806"/>
              <a:gd name="connsiteY7" fmla="*/ 948770 h 1217066"/>
              <a:gd name="connsiteX8" fmla="*/ 608533 w 1655806"/>
              <a:gd name="connsiteY8" fmla="*/ 1217066 h 1217066"/>
              <a:gd name="connsiteX9" fmla="*/ 0 w 1655806"/>
              <a:gd name="connsiteY9" fmla="*/ 608533 h 1217066"/>
              <a:gd name="connsiteX10" fmla="*/ 608533 w 1655806"/>
              <a:gd name="connsiteY10" fmla="*/ 0 h 121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55806" h="1217066">
                <a:moveTo>
                  <a:pt x="608533" y="0"/>
                </a:moveTo>
                <a:cubicBezTo>
                  <a:pt x="818585" y="0"/>
                  <a:pt x="1003780" y="106426"/>
                  <a:pt x="1113138" y="268296"/>
                </a:cubicBezTo>
                <a:lnTo>
                  <a:pt x="1138667" y="315330"/>
                </a:lnTo>
                <a:lnTo>
                  <a:pt x="1430691" y="315330"/>
                </a:lnTo>
                <a:lnTo>
                  <a:pt x="1655806" y="608533"/>
                </a:lnTo>
                <a:lnTo>
                  <a:pt x="1430691" y="901735"/>
                </a:lnTo>
                <a:lnTo>
                  <a:pt x="1138668" y="901735"/>
                </a:lnTo>
                <a:lnTo>
                  <a:pt x="1113138" y="948770"/>
                </a:lnTo>
                <a:cubicBezTo>
                  <a:pt x="1003780" y="1110640"/>
                  <a:pt x="818585" y="1217066"/>
                  <a:pt x="608533" y="1217066"/>
                </a:cubicBezTo>
                <a:cubicBezTo>
                  <a:pt x="272450" y="1217066"/>
                  <a:pt x="0" y="944616"/>
                  <a:pt x="0" y="608533"/>
                </a:cubicBezTo>
                <a:cubicBezTo>
                  <a:pt x="0" y="272450"/>
                  <a:pt x="272450" y="0"/>
                  <a:pt x="608533" y="0"/>
                </a:cubicBezTo>
                <a:close/>
              </a:path>
            </a:pathLst>
          </a:custGeom>
          <a:solidFill>
            <a:srgbClr val="5A8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GB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Freeform 13">
            <a:extLst>
              <a:ext uri="{FF2B5EF4-FFF2-40B4-BE49-F238E27FC236}">
                <a16:creationId xmlns:a16="http://schemas.microsoft.com/office/drawing/2014/main" id="{5BEAA41A-F5ED-9556-A7DE-272D902AEB1B}"/>
              </a:ext>
            </a:extLst>
          </p:cNvPr>
          <p:cNvSpPr>
            <a:spLocks noEditPoints="1"/>
          </p:cNvSpPr>
          <p:nvPr/>
        </p:nvSpPr>
        <p:spPr bwMode="auto">
          <a:xfrm>
            <a:off x="4600062" y="4141118"/>
            <a:ext cx="459729" cy="525769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557CC09F-79AB-BA44-7C15-04E1EA2017EB}"/>
              </a:ext>
            </a:extLst>
          </p:cNvPr>
          <p:cNvSpPr/>
          <p:nvPr/>
        </p:nvSpPr>
        <p:spPr>
          <a:xfrm rot="2700000">
            <a:off x="2799159" y="2505012"/>
            <a:ext cx="2203879" cy="1619915"/>
          </a:xfrm>
          <a:custGeom>
            <a:avLst/>
            <a:gdLst>
              <a:gd name="connsiteX0" fmla="*/ 608533 w 1655806"/>
              <a:gd name="connsiteY0" fmla="*/ 0 h 1217066"/>
              <a:gd name="connsiteX1" fmla="*/ 1113138 w 1655806"/>
              <a:gd name="connsiteY1" fmla="*/ 268296 h 1217066"/>
              <a:gd name="connsiteX2" fmla="*/ 1138667 w 1655806"/>
              <a:gd name="connsiteY2" fmla="*/ 315330 h 1217066"/>
              <a:gd name="connsiteX3" fmla="*/ 1430691 w 1655806"/>
              <a:gd name="connsiteY3" fmla="*/ 315330 h 1217066"/>
              <a:gd name="connsiteX4" fmla="*/ 1655806 w 1655806"/>
              <a:gd name="connsiteY4" fmla="*/ 608533 h 1217066"/>
              <a:gd name="connsiteX5" fmla="*/ 1430691 w 1655806"/>
              <a:gd name="connsiteY5" fmla="*/ 901735 h 1217066"/>
              <a:gd name="connsiteX6" fmla="*/ 1138668 w 1655806"/>
              <a:gd name="connsiteY6" fmla="*/ 901735 h 1217066"/>
              <a:gd name="connsiteX7" fmla="*/ 1113138 w 1655806"/>
              <a:gd name="connsiteY7" fmla="*/ 948770 h 1217066"/>
              <a:gd name="connsiteX8" fmla="*/ 608533 w 1655806"/>
              <a:gd name="connsiteY8" fmla="*/ 1217066 h 1217066"/>
              <a:gd name="connsiteX9" fmla="*/ 0 w 1655806"/>
              <a:gd name="connsiteY9" fmla="*/ 608533 h 1217066"/>
              <a:gd name="connsiteX10" fmla="*/ 608533 w 1655806"/>
              <a:gd name="connsiteY10" fmla="*/ 0 h 121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55806" h="1217066">
                <a:moveTo>
                  <a:pt x="608533" y="0"/>
                </a:moveTo>
                <a:cubicBezTo>
                  <a:pt x="818585" y="0"/>
                  <a:pt x="1003780" y="106426"/>
                  <a:pt x="1113138" y="268296"/>
                </a:cubicBezTo>
                <a:lnTo>
                  <a:pt x="1138667" y="315330"/>
                </a:lnTo>
                <a:lnTo>
                  <a:pt x="1430691" y="315330"/>
                </a:lnTo>
                <a:lnTo>
                  <a:pt x="1655806" y="608533"/>
                </a:lnTo>
                <a:lnTo>
                  <a:pt x="1430691" y="901735"/>
                </a:lnTo>
                <a:lnTo>
                  <a:pt x="1138668" y="901735"/>
                </a:lnTo>
                <a:lnTo>
                  <a:pt x="1113138" y="948770"/>
                </a:lnTo>
                <a:cubicBezTo>
                  <a:pt x="1003780" y="1110640"/>
                  <a:pt x="818585" y="1217066"/>
                  <a:pt x="608533" y="1217066"/>
                </a:cubicBezTo>
                <a:cubicBezTo>
                  <a:pt x="272450" y="1217066"/>
                  <a:pt x="0" y="944616"/>
                  <a:pt x="0" y="608533"/>
                </a:cubicBezTo>
                <a:cubicBezTo>
                  <a:pt x="0" y="272450"/>
                  <a:pt x="272450" y="0"/>
                  <a:pt x="608533" y="0"/>
                </a:cubicBezTo>
                <a:close/>
              </a:path>
            </a:pathLst>
          </a:custGeom>
          <a:solidFill>
            <a:srgbClr val="77B0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en-GB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Freeform 12">
            <a:extLst>
              <a:ext uri="{FF2B5EF4-FFF2-40B4-BE49-F238E27FC236}">
                <a16:creationId xmlns:a16="http://schemas.microsoft.com/office/drawing/2014/main" id="{9E7ECC61-D6F0-06CB-D091-2262CEAB7678}"/>
              </a:ext>
            </a:extLst>
          </p:cNvPr>
          <p:cNvSpPr>
            <a:spLocks noEditPoints="1"/>
          </p:cNvSpPr>
          <p:nvPr/>
        </p:nvSpPr>
        <p:spPr bwMode="auto">
          <a:xfrm>
            <a:off x="3476199" y="2926486"/>
            <a:ext cx="426711" cy="482589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F93CBBC-55A2-4DE6-B03D-53B040628C84}"/>
              </a:ext>
            </a:extLst>
          </p:cNvPr>
          <p:cNvGrpSpPr/>
          <p:nvPr/>
        </p:nvGrpSpPr>
        <p:grpSpPr>
          <a:xfrm>
            <a:off x="4544546" y="1113624"/>
            <a:ext cx="3343666" cy="948850"/>
            <a:chOff x="422458" y="1856096"/>
            <a:chExt cx="3343666" cy="94885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C555545-519C-55E3-AEA1-67A2225EFE4B}"/>
                </a:ext>
              </a:extLst>
            </p:cNvPr>
            <p:cNvSpPr txBox="1"/>
            <p:nvPr/>
          </p:nvSpPr>
          <p:spPr>
            <a:xfrm>
              <a:off x="422458" y="2184520"/>
              <a:ext cx="3343666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5473AB1-2D6C-0FDC-8025-12BBF939F601}"/>
                </a:ext>
              </a:extLst>
            </p:cNvPr>
            <p:cNvSpPr txBox="1"/>
            <p:nvPr/>
          </p:nvSpPr>
          <p:spPr>
            <a:xfrm>
              <a:off x="108463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5D841AC-095F-9BFF-21A7-9DBF8826DBF7}"/>
              </a:ext>
            </a:extLst>
          </p:cNvPr>
          <p:cNvGrpSpPr/>
          <p:nvPr/>
        </p:nvGrpSpPr>
        <p:grpSpPr>
          <a:xfrm>
            <a:off x="8343183" y="1135459"/>
            <a:ext cx="3285067" cy="948850"/>
            <a:chOff x="444500" y="1856096"/>
            <a:chExt cx="3285067" cy="94885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7ABE523-FBD6-2744-F0D2-D604A3DA15E4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312204D-8FFE-8A39-5A8C-D0E7AC273F97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9CFB360-2571-99B3-5E02-777A63B819F3}"/>
              </a:ext>
            </a:extLst>
          </p:cNvPr>
          <p:cNvGrpSpPr/>
          <p:nvPr/>
        </p:nvGrpSpPr>
        <p:grpSpPr>
          <a:xfrm>
            <a:off x="1018813" y="1194251"/>
            <a:ext cx="3298247" cy="948850"/>
            <a:chOff x="459014" y="1856096"/>
            <a:chExt cx="3298247" cy="94885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E73C3AA4-DA2E-C72F-D475-43F4718CDA63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61CB1CD-7D1A-8AAF-6B92-8720F2F0B705}"/>
                </a:ext>
              </a:extLst>
            </p:cNvPr>
            <p:cNvSpPr txBox="1"/>
            <p:nvPr/>
          </p:nvSpPr>
          <p:spPr>
            <a:xfrm>
              <a:off x="173796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67F35BE-B1D9-8BA8-4D4D-74276F717612}"/>
              </a:ext>
            </a:extLst>
          </p:cNvPr>
          <p:cNvGrpSpPr/>
          <p:nvPr/>
        </p:nvGrpSpPr>
        <p:grpSpPr>
          <a:xfrm>
            <a:off x="1962494" y="5317475"/>
            <a:ext cx="3298247" cy="948850"/>
            <a:chOff x="459014" y="1856096"/>
            <a:chExt cx="3298247" cy="94885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A41F2DD-4065-38FB-4765-AF4A87C1A8EA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66CCD64-1543-4C73-9D14-AB121C093B4F}"/>
                </a:ext>
              </a:extLst>
            </p:cNvPr>
            <p:cNvSpPr txBox="1"/>
            <p:nvPr/>
          </p:nvSpPr>
          <p:spPr>
            <a:xfrm>
              <a:off x="173796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15A1B79-104C-3261-2E6E-B9F50D45F089}"/>
              </a:ext>
            </a:extLst>
          </p:cNvPr>
          <p:cNvGrpSpPr/>
          <p:nvPr/>
        </p:nvGrpSpPr>
        <p:grpSpPr>
          <a:xfrm>
            <a:off x="6675349" y="5356026"/>
            <a:ext cx="3285067" cy="948850"/>
            <a:chOff x="444500" y="1856096"/>
            <a:chExt cx="3285067" cy="94885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2595963-677F-4540-3851-A2421A2D792A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A063B0F-267F-6505-258D-78FEB03E54AE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60507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79532DE5-3972-6B69-0A74-8A5F6454E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0300" y="0"/>
            <a:ext cx="7391400" cy="6858000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0AE4EC-A25C-E1EE-3E6C-71844B1E32C0}"/>
              </a:ext>
            </a:extLst>
          </p:cNvPr>
          <p:cNvGrpSpPr/>
          <p:nvPr/>
        </p:nvGrpSpPr>
        <p:grpSpPr>
          <a:xfrm>
            <a:off x="4479236" y="212998"/>
            <a:ext cx="3237526" cy="483709"/>
            <a:chOff x="1765325" y="1717833"/>
            <a:chExt cx="4675280" cy="69852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2795013-F7F5-B1DA-9931-DF3A40EFD659}"/>
                </a:ext>
              </a:extLst>
            </p:cNvPr>
            <p:cNvSpPr/>
            <p:nvPr/>
          </p:nvSpPr>
          <p:spPr>
            <a:xfrm>
              <a:off x="1765325" y="1717833"/>
              <a:ext cx="4675280" cy="698520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155B184-1426-9523-D3E4-678204B711B6}"/>
                </a:ext>
              </a:extLst>
            </p:cNvPr>
            <p:cNvSpPr txBox="1"/>
            <p:nvPr/>
          </p:nvSpPr>
          <p:spPr>
            <a:xfrm>
              <a:off x="2319786" y="1744050"/>
              <a:ext cx="3566357" cy="666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5" name="弧形 4">
            <a:extLst>
              <a:ext uri="{FF2B5EF4-FFF2-40B4-BE49-F238E27FC236}">
                <a16:creationId xmlns:a16="http://schemas.microsoft.com/office/drawing/2014/main" id="{AF4C4C68-A76C-5A41-CDA2-158BC74795CA}"/>
              </a:ext>
            </a:extLst>
          </p:cNvPr>
          <p:cNvSpPr/>
          <p:nvPr/>
        </p:nvSpPr>
        <p:spPr>
          <a:xfrm rot="19863243" flipV="1">
            <a:off x="4323265" y="3004066"/>
            <a:ext cx="4343272" cy="1092765"/>
          </a:xfrm>
          <a:prstGeom prst="arc">
            <a:avLst>
              <a:gd name="adj1" fmla="val 8953290"/>
              <a:gd name="adj2" fmla="val 933698"/>
            </a:avLst>
          </a:prstGeom>
          <a:ln w="76200">
            <a:solidFill>
              <a:srgbClr val="5A8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929D23E-7255-4490-CDBE-2ACEACB13B10}"/>
              </a:ext>
            </a:extLst>
          </p:cNvPr>
          <p:cNvGrpSpPr/>
          <p:nvPr/>
        </p:nvGrpSpPr>
        <p:grpSpPr>
          <a:xfrm>
            <a:off x="7332810" y="1240447"/>
            <a:ext cx="3285067" cy="948850"/>
            <a:chOff x="444500" y="1856096"/>
            <a:chExt cx="3285067" cy="94885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E02FA98-D4C3-8357-F7E2-970BAB994800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ED3D5CA-7B74-47E9-BA5C-6758C55B9F7E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8E5D330-E5E8-7FFC-9C14-66765C1B29E7}"/>
              </a:ext>
            </a:extLst>
          </p:cNvPr>
          <p:cNvGrpSpPr/>
          <p:nvPr/>
        </p:nvGrpSpPr>
        <p:grpSpPr>
          <a:xfrm>
            <a:off x="1604615" y="2198458"/>
            <a:ext cx="3298247" cy="948850"/>
            <a:chOff x="459014" y="1856096"/>
            <a:chExt cx="3298247" cy="94885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7A42F19-CE3D-EC67-5C4B-51921A5D6134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9A3F7D9-BCB9-A0B7-893B-5C31B4866B3B}"/>
                </a:ext>
              </a:extLst>
            </p:cNvPr>
            <p:cNvSpPr txBox="1"/>
            <p:nvPr/>
          </p:nvSpPr>
          <p:spPr>
            <a:xfrm>
              <a:off x="173796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C337CB3-15C4-F744-B0EA-4E3E3634B6B5}"/>
              </a:ext>
            </a:extLst>
          </p:cNvPr>
          <p:cNvGrpSpPr/>
          <p:nvPr/>
        </p:nvGrpSpPr>
        <p:grpSpPr>
          <a:xfrm>
            <a:off x="7716762" y="3799624"/>
            <a:ext cx="3285067" cy="948850"/>
            <a:chOff x="444500" y="1856096"/>
            <a:chExt cx="3285067" cy="94885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91E4AAF-63D8-1007-10FC-1F2964108675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6DB01BA-1BD3-297A-EEFA-04C84B98D383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B5CB063-45F0-980D-0682-8D8FE8A6BB3D}"/>
              </a:ext>
            </a:extLst>
          </p:cNvPr>
          <p:cNvGrpSpPr/>
          <p:nvPr/>
        </p:nvGrpSpPr>
        <p:grpSpPr>
          <a:xfrm>
            <a:off x="1053401" y="4053804"/>
            <a:ext cx="3298247" cy="948850"/>
            <a:chOff x="459014" y="1856096"/>
            <a:chExt cx="3298247" cy="94885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147FEB3-02F3-13FC-B18A-32EA3BFBD3DA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184A0B5-650E-52A5-33C4-FFD10D70D30D}"/>
                </a:ext>
              </a:extLst>
            </p:cNvPr>
            <p:cNvSpPr txBox="1"/>
            <p:nvPr/>
          </p:nvSpPr>
          <p:spPr>
            <a:xfrm>
              <a:off x="173796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7464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0B73072-E84C-E68A-1D53-E1EB9E9E05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31137"/>
            <a:ext cx="12192000" cy="4626863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id="{AEA88722-867A-CFD1-1A3E-477AB2C2D5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92203" y="0"/>
            <a:ext cx="8733378" cy="2902857"/>
          </a:xfrm>
          <a:custGeom>
            <a:avLst/>
            <a:gdLst>
              <a:gd name="connsiteX0" fmla="*/ 0 w 8733378"/>
              <a:gd name="connsiteY0" fmla="*/ 0 h 2902857"/>
              <a:gd name="connsiteX1" fmla="*/ 8733378 w 8733378"/>
              <a:gd name="connsiteY1" fmla="*/ 0 h 2902857"/>
              <a:gd name="connsiteX2" fmla="*/ 8733378 w 8733378"/>
              <a:gd name="connsiteY2" fmla="*/ 2902857 h 2902857"/>
              <a:gd name="connsiteX3" fmla="*/ 0 w 8733378"/>
              <a:gd name="connsiteY3" fmla="*/ 2902857 h 290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33378" h="2902857">
                <a:moveTo>
                  <a:pt x="0" y="0"/>
                </a:moveTo>
                <a:lnTo>
                  <a:pt x="8733378" y="0"/>
                </a:lnTo>
                <a:lnTo>
                  <a:pt x="8733378" y="2902857"/>
                </a:lnTo>
                <a:lnTo>
                  <a:pt x="0" y="2902857"/>
                </a:lnTo>
                <a:close/>
              </a:path>
            </a:pathLst>
          </a:cu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78E81DB3-4019-7E8B-633A-7B91FD42B0A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7864" y="4844302"/>
            <a:ext cx="945325" cy="1518398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61EBE274-E5AA-61E3-A5D2-C0439F9310E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43923" y="3056382"/>
            <a:ext cx="5702426" cy="3801617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628EE16E-AB03-E7FF-E0B7-4531E551FCF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1973" y="0"/>
            <a:ext cx="2207443" cy="2519801"/>
          </a:xfrm>
          <a:custGeom>
            <a:avLst/>
            <a:gdLst>
              <a:gd name="connsiteX0" fmla="*/ 0 w 2207443"/>
              <a:gd name="connsiteY0" fmla="*/ 0 h 2519801"/>
              <a:gd name="connsiteX1" fmla="*/ 2207443 w 2207443"/>
              <a:gd name="connsiteY1" fmla="*/ 0 h 2519801"/>
              <a:gd name="connsiteX2" fmla="*/ 2207443 w 2207443"/>
              <a:gd name="connsiteY2" fmla="*/ 2519801 h 2519801"/>
              <a:gd name="connsiteX3" fmla="*/ 0 w 2207443"/>
              <a:gd name="connsiteY3" fmla="*/ 2519801 h 251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7443" h="2519801">
                <a:moveTo>
                  <a:pt x="0" y="0"/>
                </a:moveTo>
                <a:lnTo>
                  <a:pt x="2207443" y="0"/>
                </a:lnTo>
                <a:lnTo>
                  <a:pt x="2207443" y="2519801"/>
                </a:lnTo>
                <a:lnTo>
                  <a:pt x="0" y="2519801"/>
                </a:lnTo>
                <a:close/>
              </a:path>
            </a:pathLst>
          </a:cu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5FF500E2-8A59-FF34-ED41-E420DB933CD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5207" y="1250375"/>
            <a:ext cx="855433" cy="661167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43B7C6FE-0740-02F6-43BE-33F6CD806B9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00640" y="580616"/>
            <a:ext cx="331746" cy="261122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E6F20B20-EFA4-698B-274C-CCA594757B95}"/>
              </a:ext>
            </a:extLst>
          </p:cNvPr>
          <p:cNvGrpSpPr/>
          <p:nvPr/>
        </p:nvGrpSpPr>
        <p:grpSpPr>
          <a:xfrm>
            <a:off x="5987011" y="4945138"/>
            <a:ext cx="1224593" cy="614359"/>
            <a:chOff x="484351" y="5472116"/>
            <a:chExt cx="1224593" cy="614359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E0C8484-C269-10D8-FAEA-FFBEC58B7371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5EC03165-F3F5-039B-5CAF-2FE83D48E405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431B9171-73CD-A764-10B5-2DE6C38678F2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" name="泪滴形 15">
              <a:extLst>
                <a:ext uri="{FF2B5EF4-FFF2-40B4-BE49-F238E27FC236}">
                  <a16:creationId xmlns:a16="http://schemas.microsoft.com/office/drawing/2014/main" id="{4BAB285A-E2A1-3850-9C6B-8FC477C6547F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304D6BD-7D2C-7A2C-4CD9-F85C187A1F00}"/>
              </a:ext>
            </a:extLst>
          </p:cNvPr>
          <p:cNvGrpSpPr/>
          <p:nvPr/>
        </p:nvGrpSpPr>
        <p:grpSpPr>
          <a:xfrm>
            <a:off x="2425071" y="4895919"/>
            <a:ext cx="1224593" cy="614359"/>
            <a:chOff x="484351" y="5472116"/>
            <a:chExt cx="1224593" cy="614359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FEC39C8D-ADDE-7132-ECDD-A60DD4D8B9EF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CDE482A-106B-7761-EB9E-7A82E94F1324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E8F5D19-0619-6DCF-AAD5-7AFF2DFEF8F8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0" name="泪滴形 29">
              <a:extLst>
                <a:ext uri="{FF2B5EF4-FFF2-40B4-BE49-F238E27FC236}">
                  <a16:creationId xmlns:a16="http://schemas.microsoft.com/office/drawing/2014/main" id="{E5AEA926-3303-F389-8600-95278782A189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rgbClr val="ADCFD6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0DE73D2-CAEE-B5D6-9776-AB14DAF909B6}"/>
              </a:ext>
            </a:extLst>
          </p:cNvPr>
          <p:cNvGrpSpPr/>
          <p:nvPr/>
        </p:nvGrpSpPr>
        <p:grpSpPr>
          <a:xfrm>
            <a:off x="3317715" y="5866650"/>
            <a:ext cx="633323" cy="317728"/>
            <a:chOff x="484351" y="5472116"/>
            <a:chExt cx="1224593" cy="614359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85EBA82C-C5BA-176F-6AF5-A3BB0B7661A9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B70C4D14-C2CA-6EE3-F763-D5AAF6F51317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F1076AF3-4B86-9E82-72E1-22B4DE4FD47A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8" name="泪滴形 37">
              <a:extLst>
                <a:ext uri="{FF2B5EF4-FFF2-40B4-BE49-F238E27FC236}">
                  <a16:creationId xmlns:a16="http://schemas.microsoft.com/office/drawing/2014/main" id="{4F5ABF26-2200-0984-DB2F-D9C11C7BD633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rgbClr val="ADCFD6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78F46F1-E9AA-9564-C51C-74FC197FAB95}"/>
              </a:ext>
            </a:extLst>
          </p:cNvPr>
          <p:cNvGrpSpPr/>
          <p:nvPr/>
        </p:nvGrpSpPr>
        <p:grpSpPr>
          <a:xfrm>
            <a:off x="327230" y="5234584"/>
            <a:ext cx="2740072" cy="1374651"/>
            <a:chOff x="484351" y="5472116"/>
            <a:chExt cx="1224593" cy="614359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14883D3B-B898-8FF8-2075-6973A541367E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A90CF2A7-A38E-0D5D-7B4C-CB8983522AF4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E8033A0B-EB03-0B44-EF14-CA947E48534C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3" name="泪滴形 42">
              <a:extLst>
                <a:ext uri="{FF2B5EF4-FFF2-40B4-BE49-F238E27FC236}">
                  <a16:creationId xmlns:a16="http://schemas.microsoft.com/office/drawing/2014/main" id="{2D71F92C-6B6E-367E-30A9-1F0579123E75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5374498-8FBF-7744-A67B-3B77B71F419A}"/>
              </a:ext>
            </a:extLst>
          </p:cNvPr>
          <p:cNvGrpSpPr/>
          <p:nvPr/>
        </p:nvGrpSpPr>
        <p:grpSpPr>
          <a:xfrm>
            <a:off x="10267857" y="4944151"/>
            <a:ext cx="2740072" cy="1374651"/>
            <a:chOff x="484351" y="5472116"/>
            <a:chExt cx="1224593" cy="614359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DD13C706-9629-7C84-2B5E-476633FE6AD5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1395E158-DF96-7032-23AF-F0A6BB0B737A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D5C7254-E2A3-AD51-D8E2-B29607697965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B7DB2BC-9FCB-9D3D-4280-10E816B4EC2A}"/>
              </a:ext>
            </a:extLst>
          </p:cNvPr>
          <p:cNvSpPr txBox="1"/>
          <p:nvPr/>
        </p:nvSpPr>
        <p:spPr>
          <a:xfrm>
            <a:off x="530165" y="2300489"/>
            <a:ext cx="369332" cy="2085124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 algn="dist"/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二十四节气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0634881-C073-7D59-1151-8D9EAB5D19E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3257"/>
          <a:stretch/>
        </p:blipFill>
        <p:spPr>
          <a:xfrm>
            <a:off x="0" y="494377"/>
            <a:ext cx="11150600" cy="2519801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0AE4EC-A25C-E1EE-3E6C-71844B1E32C0}"/>
              </a:ext>
            </a:extLst>
          </p:cNvPr>
          <p:cNvGrpSpPr/>
          <p:nvPr/>
        </p:nvGrpSpPr>
        <p:grpSpPr>
          <a:xfrm>
            <a:off x="3758360" y="1156244"/>
            <a:ext cx="4675280" cy="2629956"/>
            <a:chOff x="1765325" y="-213603"/>
            <a:chExt cx="4675280" cy="2629956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2795013-F7F5-B1DA-9931-DF3A40EFD659}"/>
                </a:ext>
              </a:extLst>
            </p:cNvPr>
            <p:cNvSpPr/>
            <p:nvPr/>
          </p:nvSpPr>
          <p:spPr>
            <a:xfrm>
              <a:off x="1765325" y="1717833"/>
              <a:ext cx="4675280" cy="698520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155B184-1426-9523-D3E4-678204B711B6}"/>
                </a:ext>
              </a:extLst>
            </p:cNvPr>
            <p:cNvSpPr txBox="1"/>
            <p:nvPr/>
          </p:nvSpPr>
          <p:spPr>
            <a:xfrm>
              <a:off x="2874248" y="1836260"/>
              <a:ext cx="247861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D0B7338-CCE3-A5ED-E7FB-35B223D0346F}"/>
                </a:ext>
              </a:extLst>
            </p:cNvPr>
            <p:cNvSpPr txBox="1"/>
            <p:nvPr/>
          </p:nvSpPr>
          <p:spPr>
            <a:xfrm>
              <a:off x="2803087" y="-213603"/>
              <a:ext cx="2406428" cy="2215991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l"/>
              <a:r>
                <a:rPr lang="en-US" altLang="zh-CN" sz="13800" b="1" dirty="0">
                  <a:solidFill>
                    <a:srgbClr val="77B0BB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03</a:t>
              </a:r>
              <a:endParaRPr lang="zh-CN" altLang="en-US" sz="13800" b="1" dirty="0">
                <a:solidFill>
                  <a:srgbClr val="77B0BB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D82E347F-2BCC-08F5-56BF-98DAB4877CB6}"/>
              </a:ext>
            </a:extLst>
          </p:cNvPr>
          <p:cNvSpPr txBox="1"/>
          <p:nvPr/>
        </p:nvSpPr>
        <p:spPr>
          <a:xfrm>
            <a:off x="2726837" y="3939725"/>
            <a:ext cx="6509656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1724711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0AE4EC-A25C-E1EE-3E6C-71844B1E32C0}"/>
              </a:ext>
            </a:extLst>
          </p:cNvPr>
          <p:cNvGrpSpPr/>
          <p:nvPr/>
        </p:nvGrpSpPr>
        <p:grpSpPr>
          <a:xfrm>
            <a:off x="4479236" y="212998"/>
            <a:ext cx="3237526" cy="483709"/>
            <a:chOff x="1765325" y="1717833"/>
            <a:chExt cx="4675280" cy="69852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2795013-F7F5-B1DA-9931-DF3A40EFD659}"/>
                </a:ext>
              </a:extLst>
            </p:cNvPr>
            <p:cNvSpPr/>
            <p:nvPr/>
          </p:nvSpPr>
          <p:spPr>
            <a:xfrm>
              <a:off x="1765325" y="1717833"/>
              <a:ext cx="4675280" cy="698520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155B184-1426-9523-D3E4-678204B711B6}"/>
                </a:ext>
              </a:extLst>
            </p:cNvPr>
            <p:cNvSpPr txBox="1"/>
            <p:nvPr/>
          </p:nvSpPr>
          <p:spPr>
            <a:xfrm>
              <a:off x="2319786" y="1744050"/>
              <a:ext cx="3566357" cy="666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2" name="PA_Rectangle: Rounded Corners 1">
            <a:extLst>
              <a:ext uri="{FF2B5EF4-FFF2-40B4-BE49-F238E27FC236}">
                <a16:creationId xmlns:a16="http://schemas.microsoft.com/office/drawing/2014/main" id="{70F75C5D-58DC-BF41-6CEE-5EE4E5F50EF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00743" y="1350252"/>
            <a:ext cx="2954643" cy="4157495"/>
          </a:xfrm>
          <a:prstGeom prst="roundRect">
            <a:avLst>
              <a:gd name="adj" fmla="val 9671"/>
            </a:avLst>
          </a:prstGeom>
          <a:blipFill dpi="0" rotWithShape="1">
            <a:blip r:embed="rId4"/>
            <a:srcRect/>
            <a:tile tx="-660400" ty="-1250950" sx="100000" sy="100000" flip="none" algn="tl"/>
          </a:blipFill>
          <a:ln w="12700" cap="flat" cmpd="sng" algn="ctr">
            <a:solidFill>
              <a:srgbClr val="5A8399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EADEDEB-B020-062F-D087-9FBD842E8336}"/>
              </a:ext>
            </a:extLst>
          </p:cNvPr>
          <p:cNvGrpSpPr/>
          <p:nvPr/>
        </p:nvGrpSpPr>
        <p:grpSpPr>
          <a:xfrm>
            <a:off x="4596487" y="1785211"/>
            <a:ext cx="6375449" cy="1370992"/>
            <a:chOff x="444500" y="1856096"/>
            <a:chExt cx="6375449" cy="137099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55EB6CE-63AD-0F98-FFBB-BBD9FDCDCCBB}"/>
                </a:ext>
              </a:extLst>
            </p:cNvPr>
            <p:cNvSpPr txBox="1"/>
            <p:nvPr/>
          </p:nvSpPr>
          <p:spPr>
            <a:xfrm>
              <a:off x="459014" y="2329663"/>
              <a:ext cx="6360935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86DD2FA-2058-C4E7-E244-985F3CA64C7A}"/>
                </a:ext>
              </a:extLst>
            </p:cNvPr>
            <p:cNvSpPr txBox="1"/>
            <p:nvPr/>
          </p:nvSpPr>
          <p:spPr>
            <a:xfrm>
              <a:off x="444500" y="1856096"/>
              <a:ext cx="32375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EA20DCD6-6102-7258-C5A5-377688E32C4E}"/>
              </a:ext>
            </a:extLst>
          </p:cNvPr>
          <p:cNvSpPr/>
          <p:nvPr/>
        </p:nvSpPr>
        <p:spPr>
          <a:xfrm>
            <a:off x="4596487" y="3835625"/>
            <a:ext cx="1792983" cy="571500"/>
          </a:xfrm>
          <a:prstGeom prst="roundRect">
            <a:avLst/>
          </a:prstGeom>
          <a:solidFill>
            <a:srgbClr val="5A8399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9068E19-F5D3-F537-D0E4-D7B66A2A590F}"/>
              </a:ext>
            </a:extLst>
          </p:cNvPr>
          <p:cNvGrpSpPr/>
          <p:nvPr/>
        </p:nvGrpSpPr>
        <p:grpSpPr>
          <a:xfrm>
            <a:off x="4539338" y="3946182"/>
            <a:ext cx="2226899" cy="1466681"/>
            <a:chOff x="236902" y="1856096"/>
            <a:chExt cx="2226899" cy="1466681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37C59FA-1D1F-51F5-BDEE-A2704A454182}"/>
                </a:ext>
              </a:extLst>
            </p:cNvPr>
            <p:cNvSpPr txBox="1"/>
            <p:nvPr/>
          </p:nvSpPr>
          <p:spPr>
            <a:xfrm>
              <a:off x="236902" y="2425352"/>
              <a:ext cx="216975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726419A-E77E-945F-2460-BD6175A3C793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3B9C702B-0122-D77C-FA48-76FE5797DF35}"/>
              </a:ext>
            </a:extLst>
          </p:cNvPr>
          <p:cNvSpPr/>
          <p:nvPr/>
        </p:nvSpPr>
        <p:spPr>
          <a:xfrm>
            <a:off x="6887720" y="3835625"/>
            <a:ext cx="1792983" cy="571500"/>
          </a:xfrm>
          <a:prstGeom prst="roundRect">
            <a:avLst/>
          </a:prstGeom>
          <a:solidFill>
            <a:srgbClr val="77B0BB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3E551F0-1C27-2F7C-A961-619FE2F579FB}"/>
              </a:ext>
            </a:extLst>
          </p:cNvPr>
          <p:cNvGrpSpPr/>
          <p:nvPr/>
        </p:nvGrpSpPr>
        <p:grpSpPr>
          <a:xfrm>
            <a:off x="6830571" y="3946182"/>
            <a:ext cx="2226899" cy="1738807"/>
            <a:chOff x="236902" y="1856096"/>
            <a:chExt cx="2226899" cy="173880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30E739EE-56E5-125A-C6CA-7A26349C1064}"/>
                </a:ext>
              </a:extLst>
            </p:cNvPr>
            <p:cNvSpPr txBox="1"/>
            <p:nvPr/>
          </p:nvSpPr>
          <p:spPr>
            <a:xfrm>
              <a:off x="236902" y="2425352"/>
              <a:ext cx="2169750" cy="11695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 T</a:t>
              </a: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 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D27344A-3F15-E597-B1DD-6C1988448E78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C9D0D3EA-E94E-4758-A664-9AEFB804EB6D}"/>
              </a:ext>
            </a:extLst>
          </p:cNvPr>
          <p:cNvSpPr/>
          <p:nvPr/>
        </p:nvSpPr>
        <p:spPr>
          <a:xfrm>
            <a:off x="9178953" y="3835625"/>
            <a:ext cx="1792983" cy="571500"/>
          </a:xfrm>
          <a:prstGeom prst="roundRect">
            <a:avLst/>
          </a:prstGeom>
          <a:solidFill>
            <a:srgbClr val="5A8399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C7FFDD9-5F51-8FB3-57B9-40BDE55954AB}"/>
              </a:ext>
            </a:extLst>
          </p:cNvPr>
          <p:cNvGrpSpPr/>
          <p:nvPr/>
        </p:nvGrpSpPr>
        <p:grpSpPr>
          <a:xfrm>
            <a:off x="9121804" y="3946182"/>
            <a:ext cx="2226899" cy="1466681"/>
            <a:chOff x="236902" y="1856096"/>
            <a:chExt cx="2226899" cy="146668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1F30032-2BAA-5FB2-5BC0-97DE3831F10A}"/>
                </a:ext>
              </a:extLst>
            </p:cNvPr>
            <p:cNvSpPr txBox="1"/>
            <p:nvPr/>
          </p:nvSpPr>
          <p:spPr>
            <a:xfrm>
              <a:off x="236902" y="2425352"/>
              <a:ext cx="2169750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0162F95-8463-2316-0844-EF3E8B23F12F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10146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0AE4EC-A25C-E1EE-3E6C-71844B1E32C0}"/>
              </a:ext>
            </a:extLst>
          </p:cNvPr>
          <p:cNvGrpSpPr/>
          <p:nvPr/>
        </p:nvGrpSpPr>
        <p:grpSpPr>
          <a:xfrm>
            <a:off x="4479236" y="212998"/>
            <a:ext cx="3237526" cy="483709"/>
            <a:chOff x="1765325" y="1717833"/>
            <a:chExt cx="4675280" cy="69852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2795013-F7F5-B1DA-9931-DF3A40EFD659}"/>
                </a:ext>
              </a:extLst>
            </p:cNvPr>
            <p:cNvSpPr/>
            <p:nvPr/>
          </p:nvSpPr>
          <p:spPr>
            <a:xfrm>
              <a:off x="1765325" y="1717833"/>
              <a:ext cx="4675280" cy="698520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155B184-1426-9523-D3E4-678204B711B6}"/>
                </a:ext>
              </a:extLst>
            </p:cNvPr>
            <p:cNvSpPr txBox="1"/>
            <p:nvPr/>
          </p:nvSpPr>
          <p:spPr>
            <a:xfrm>
              <a:off x="2319786" y="1744050"/>
              <a:ext cx="3566357" cy="666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84CC42F9-D65B-4AC3-84DC-BC3BF1B96FDE}"/>
              </a:ext>
            </a:extLst>
          </p:cNvPr>
          <p:cNvSpPr/>
          <p:nvPr/>
        </p:nvSpPr>
        <p:spPr>
          <a:xfrm>
            <a:off x="4543206" y="2037959"/>
            <a:ext cx="3111000" cy="3176439"/>
          </a:xfrm>
          <a:prstGeom prst="ellipse">
            <a:avLst/>
          </a:prstGeom>
          <a:solidFill>
            <a:srgbClr val="5A8399"/>
          </a:solidFill>
          <a:ln w="44450"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2964" tIns="21483" rIns="42964" bIns="21483" spcCol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泪滴形 2">
            <a:extLst>
              <a:ext uri="{FF2B5EF4-FFF2-40B4-BE49-F238E27FC236}">
                <a16:creationId xmlns:a16="http://schemas.microsoft.com/office/drawing/2014/main" id="{43EB0B08-CE83-FA6D-BF93-918E5660EAED}"/>
              </a:ext>
            </a:extLst>
          </p:cNvPr>
          <p:cNvSpPr/>
          <p:nvPr/>
        </p:nvSpPr>
        <p:spPr>
          <a:xfrm flipV="1">
            <a:off x="4464998" y="1785288"/>
            <a:ext cx="1414091" cy="1443836"/>
          </a:xfrm>
          <a:prstGeom prst="teardrop">
            <a:avLst/>
          </a:prstGeom>
          <a:solidFill>
            <a:srgbClr val="77B0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泪滴形 4">
            <a:extLst>
              <a:ext uri="{FF2B5EF4-FFF2-40B4-BE49-F238E27FC236}">
                <a16:creationId xmlns:a16="http://schemas.microsoft.com/office/drawing/2014/main" id="{FB077AF3-257D-4DC3-7E42-477A91FEBC0D}"/>
              </a:ext>
            </a:extLst>
          </p:cNvPr>
          <p:cNvSpPr/>
          <p:nvPr/>
        </p:nvSpPr>
        <p:spPr>
          <a:xfrm flipH="1" flipV="1">
            <a:off x="6351178" y="1785288"/>
            <a:ext cx="1414091" cy="1443836"/>
          </a:xfrm>
          <a:prstGeom prst="teardrop">
            <a:avLst/>
          </a:prstGeom>
          <a:solidFill>
            <a:srgbClr val="77B0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泪滴形 6">
            <a:extLst>
              <a:ext uri="{FF2B5EF4-FFF2-40B4-BE49-F238E27FC236}">
                <a16:creationId xmlns:a16="http://schemas.microsoft.com/office/drawing/2014/main" id="{7FD8355A-E7BA-0DB6-341E-25715D058330}"/>
              </a:ext>
            </a:extLst>
          </p:cNvPr>
          <p:cNvSpPr/>
          <p:nvPr/>
        </p:nvSpPr>
        <p:spPr>
          <a:xfrm flipH="1">
            <a:off x="6351178" y="3727164"/>
            <a:ext cx="1414091" cy="1443835"/>
          </a:xfrm>
          <a:prstGeom prst="teardrop">
            <a:avLst/>
          </a:prstGeom>
          <a:solidFill>
            <a:srgbClr val="77B0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泪滴形 8">
            <a:extLst>
              <a:ext uri="{FF2B5EF4-FFF2-40B4-BE49-F238E27FC236}">
                <a16:creationId xmlns:a16="http://schemas.microsoft.com/office/drawing/2014/main" id="{5A2DC989-65BE-0989-0E8E-F5B7F161F2F5}"/>
              </a:ext>
            </a:extLst>
          </p:cNvPr>
          <p:cNvSpPr/>
          <p:nvPr/>
        </p:nvSpPr>
        <p:spPr>
          <a:xfrm>
            <a:off x="4464998" y="3727164"/>
            <a:ext cx="1414091" cy="1443836"/>
          </a:xfrm>
          <a:prstGeom prst="teardrop">
            <a:avLst/>
          </a:prstGeom>
          <a:solidFill>
            <a:srgbClr val="77B0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C4B9458-8280-8D8C-D501-62A8AD930C11}"/>
              </a:ext>
            </a:extLst>
          </p:cNvPr>
          <p:cNvSpPr/>
          <p:nvPr/>
        </p:nvSpPr>
        <p:spPr>
          <a:xfrm>
            <a:off x="5790248" y="3149631"/>
            <a:ext cx="616912" cy="629888"/>
          </a:xfrm>
          <a:prstGeom prst="ellipse">
            <a:avLst/>
          </a:prstGeom>
          <a:solidFill>
            <a:srgbClr val="FFF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2964" tIns="21483" rIns="42964" bIns="21483" spcCol="0"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24AC655-4848-1752-C41A-4474FF21F76A}"/>
              </a:ext>
            </a:extLst>
          </p:cNvPr>
          <p:cNvGrpSpPr/>
          <p:nvPr/>
        </p:nvGrpSpPr>
        <p:grpSpPr>
          <a:xfrm>
            <a:off x="7857870" y="1927688"/>
            <a:ext cx="3285067" cy="948850"/>
            <a:chOff x="444500" y="1856096"/>
            <a:chExt cx="3285067" cy="948850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0276B95-AE56-A332-395E-CFB3037F9D9B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226A709-094C-4C83-747A-0FE234AE6E75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64E8649-61B4-726B-87FF-6F0A7260EF2E}"/>
              </a:ext>
            </a:extLst>
          </p:cNvPr>
          <p:cNvGrpSpPr/>
          <p:nvPr/>
        </p:nvGrpSpPr>
        <p:grpSpPr>
          <a:xfrm>
            <a:off x="1055688" y="2032781"/>
            <a:ext cx="3298247" cy="948850"/>
            <a:chOff x="459014" y="1856096"/>
            <a:chExt cx="3298247" cy="948850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E6EA82C-A30C-6336-387B-55B71A533E81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449518C-D49F-4F36-F4E0-9BDDBBA87099}"/>
                </a:ext>
              </a:extLst>
            </p:cNvPr>
            <p:cNvSpPr txBox="1"/>
            <p:nvPr/>
          </p:nvSpPr>
          <p:spPr>
            <a:xfrm>
              <a:off x="173796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7767BC9-A722-EC74-C1E0-8C9CB4A2CD3A}"/>
              </a:ext>
            </a:extLst>
          </p:cNvPr>
          <p:cNvGrpSpPr/>
          <p:nvPr/>
        </p:nvGrpSpPr>
        <p:grpSpPr>
          <a:xfrm>
            <a:off x="7857870" y="4032190"/>
            <a:ext cx="3285067" cy="948850"/>
            <a:chOff x="444500" y="1856096"/>
            <a:chExt cx="3285067" cy="94885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6EF17AA-7E58-D37F-318E-4F88E2EDF6E9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6C50EF4-C8BF-D377-5CB6-3CEA5F15AB76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98BC2EA-2423-3129-99C4-588EE04C953F}"/>
              </a:ext>
            </a:extLst>
          </p:cNvPr>
          <p:cNvGrpSpPr/>
          <p:nvPr/>
        </p:nvGrpSpPr>
        <p:grpSpPr>
          <a:xfrm>
            <a:off x="1055688" y="4137283"/>
            <a:ext cx="3298247" cy="948850"/>
            <a:chOff x="459014" y="1856096"/>
            <a:chExt cx="3298247" cy="94885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5F2AD83-D6BF-C5EE-D515-F325F4DA3E1A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ABB08D7-16F0-1664-B307-CB15DCF9C9EF}"/>
                </a:ext>
              </a:extLst>
            </p:cNvPr>
            <p:cNvSpPr txBox="1"/>
            <p:nvPr/>
          </p:nvSpPr>
          <p:spPr>
            <a:xfrm>
              <a:off x="173796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332F557A-62A9-FB02-34B7-8177BA306AF9}"/>
              </a:ext>
            </a:extLst>
          </p:cNvPr>
          <p:cNvSpPr txBox="1"/>
          <p:nvPr/>
        </p:nvSpPr>
        <p:spPr>
          <a:xfrm>
            <a:off x="4821285" y="2188994"/>
            <a:ext cx="740908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en-US" altLang="zh-CN" sz="4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1C65721-783B-55A6-3E8A-77188750A8B7}"/>
              </a:ext>
            </a:extLst>
          </p:cNvPr>
          <p:cNvSpPr txBox="1"/>
          <p:nvPr/>
        </p:nvSpPr>
        <p:spPr>
          <a:xfrm>
            <a:off x="6653494" y="2188994"/>
            <a:ext cx="817853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en-US" altLang="zh-CN" sz="4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4769B7E-1491-B460-A954-E57F7C4A66D4}"/>
              </a:ext>
            </a:extLst>
          </p:cNvPr>
          <p:cNvSpPr txBox="1"/>
          <p:nvPr/>
        </p:nvSpPr>
        <p:spPr>
          <a:xfrm>
            <a:off x="4821285" y="4047579"/>
            <a:ext cx="827471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en-US" altLang="zh-CN" sz="4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2E33CCB-9E4B-74E9-9B24-162E5745E908}"/>
              </a:ext>
            </a:extLst>
          </p:cNvPr>
          <p:cNvSpPr txBox="1"/>
          <p:nvPr/>
        </p:nvSpPr>
        <p:spPr>
          <a:xfrm>
            <a:off x="6653494" y="4047579"/>
            <a:ext cx="830677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en-US" altLang="zh-CN" sz="4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49949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0AE4EC-A25C-E1EE-3E6C-71844B1E32C0}"/>
              </a:ext>
            </a:extLst>
          </p:cNvPr>
          <p:cNvGrpSpPr/>
          <p:nvPr/>
        </p:nvGrpSpPr>
        <p:grpSpPr>
          <a:xfrm>
            <a:off x="4479236" y="212998"/>
            <a:ext cx="3237526" cy="483709"/>
            <a:chOff x="1765325" y="1717833"/>
            <a:chExt cx="4675280" cy="69852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2795013-F7F5-B1DA-9931-DF3A40EFD659}"/>
                </a:ext>
              </a:extLst>
            </p:cNvPr>
            <p:cNvSpPr/>
            <p:nvPr/>
          </p:nvSpPr>
          <p:spPr>
            <a:xfrm>
              <a:off x="1765325" y="1717833"/>
              <a:ext cx="4675280" cy="698520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155B184-1426-9523-D3E4-678204B711B6}"/>
                </a:ext>
              </a:extLst>
            </p:cNvPr>
            <p:cNvSpPr txBox="1"/>
            <p:nvPr/>
          </p:nvSpPr>
          <p:spPr>
            <a:xfrm>
              <a:off x="2319786" y="1744050"/>
              <a:ext cx="3566357" cy="666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18C99F97-0451-D918-AB14-D8E7AE89884A}"/>
              </a:ext>
            </a:extLst>
          </p:cNvPr>
          <p:cNvGrpSpPr/>
          <p:nvPr/>
        </p:nvGrpSpPr>
        <p:grpSpPr>
          <a:xfrm>
            <a:off x="4674227" y="1093287"/>
            <a:ext cx="1806424" cy="1806424"/>
            <a:chOff x="1369994" y="2067694"/>
            <a:chExt cx="1584176" cy="1584176"/>
          </a:xfrm>
          <a:solidFill>
            <a:srgbClr val="DF4E32"/>
          </a:solidFill>
        </p:grpSpPr>
        <p:sp>
          <p:nvSpPr>
            <p:cNvPr id="5" name="菱形 4">
              <a:extLst>
                <a:ext uri="{FF2B5EF4-FFF2-40B4-BE49-F238E27FC236}">
                  <a16:creationId xmlns:a16="http://schemas.microsoft.com/office/drawing/2014/main" id="{53FED79E-B6A2-AA04-8029-DA4C97DC804C}"/>
                </a:ext>
              </a:extLst>
            </p:cNvPr>
            <p:cNvSpPr/>
            <p:nvPr/>
          </p:nvSpPr>
          <p:spPr>
            <a:xfrm>
              <a:off x="1369994" y="2067694"/>
              <a:ext cx="1584176" cy="1584176"/>
            </a:xfrm>
            <a:prstGeom prst="diamond">
              <a:avLst/>
            </a:prstGeom>
            <a:solidFill>
              <a:srgbClr val="77B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TextBox 61">
              <a:extLst>
                <a:ext uri="{FF2B5EF4-FFF2-40B4-BE49-F238E27FC236}">
                  <a16:creationId xmlns:a16="http://schemas.microsoft.com/office/drawing/2014/main" id="{144158FD-2AA8-7DCA-4790-4F18AE644E8A}"/>
                </a:ext>
              </a:extLst>
            </p:cNvPr>
            <p:cNvSpPr txBox="1"/>
            <p:nvPr/>
          </p:nvSpPr>
          <p:spPr>
            <a:xfrm flipH="1">
              <a:off x="1689866" y="2691555"/>
              <a:ext cx="1061647" cy="3508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627235C-141F-9B43-E778-06215AA43452}"/>
              </a:ext>
            </a:extLst>
          </p:cNvPr>
          <p:cNvGrpSpPr/>
          <p:nvPr/>
        </p:nvGrpSpPr>
        <p:grpSpPr>
          <a:xfrm>
            <a:off x="5748124" y="2182143"/>
            <a:ext cx="1806425" cy="1806424"/>
            <a:chOff x="3029144" y="1491630"/>
            <a:chExt cx="1584176" cy="1584176"/>
          </a:xfrm>
          <a:solidFill>
            <a:srgbClr val="5A8399"/>
          </a:solidFill>
        </p:grpSpPr>
        <p:sp>
          <p:nvSpPr>
            <p:cNvPr id="8" name="菱形 7">
              <a:extLst>
                <a:ext uri="{FF2B5EF4-FFF2-40B4-BE49-F238E27FC236}">
                  <a16:creationId xmlns:a16="http://schemas.microsoft.com/office/drawing/2014/main" id="{BC9E9C92-5074-C6DE-B907-6AA7D91369F1}"/>
                </a:ext>
              </a:extLst>
            </p:cNvPr>
            <p:cNvSpPr/>
            <p:nvPr/>
          </p:nvSpPr>
          <p:spPr>
            <a:xfrm>
              <a:off x="3029144" y="1491630"/>
              <a:ext cx="1584176" cy="158417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TextBox 64">
              <a:extLst>
                <a:ext uri="{FF2B5EF4-FFF2-40B4-BE49-F238E27FC236}">
                  <a16:creationId xmlns:a16="http://schemas.microsoft.com/office/drawing/2014/main" id="{06F221C9-39FE-60F7-6919-DD0A219A4293}"/>
                </a:ext>
              </a:extLst>
            </p:cNvPr>
            <p:cNvSpPr txBox="1"/>
            <p:nvPr/>
          </p:nvSpPr>
          <p:spPr>
            <a:xfrm flipH="1">
              <a:off x="3319581" y="2103778"/>
              <a:ext cx="1061646" cy="35088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50A0FF9-E964-9C7E-0F1F-FF9FA56F447D}"/>
              </a:ext>
            </a:extLst>
          </p:cNvPr>
          <p:cNvGrpSpPr/>
          <p:nvPr/>
        </p:nvGrpSpPr>
        <p:grpSpPr>
          <a:xfrm>
            <a:off x="4674227" y="3270999"/>
            <a:ext cx="1806424" cy="1806424"/>
            <a:chOff x="4577170" y="2067694"/>
            <a:chExt cx="1584176" cy="1584176"/>
          </a:xfrm>
          <a:solidFill>
            <a:srgbClr val="5A8399"/>
          </a:solidFill>
        </p:grpSpPr>
        <p:sp>
          <p:nvSpPr>
            <p:cNvPr id="11" name="菱形 10">
              <a:extLst>
                <a:ext uri="{FF2B5EF4-FFF2-40B4-BE49-F238E27FC236}">
                  <a16:creationId xmlns:a16="http://schemas.microsoft.com/office/drawing/2014/main" id="{5D973E54-EDE3-6ECE-8648-4E0BB23418D3}"/>
                </a:ext>
              </a:extLst>
            </p:cNvPr>
            <p:cNvSpPr/>
            <p:nvPr/>
          </p:nvSpPr>
          <p:spPr>
            <a:xfrm>
              <a:off x="4577170" y="2067694"/>
              <a:ext cx="1584176" cy="1584176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TextBox 67">
              <a:extLst>
                <a:ext uri="{FF2B5EF4-FFF2-40B4-BE49-F238E27FC236}">
                  <a16:creationId xmlns:a16="http://schemas.microsoft.com/office/drawing/2014/main" id="{49CEF769-A85C-6644-BC04-A56F3610062B}"/>
                </a:ext>
              </a:extLst>
            </p:cNvPr>
            <p:cNvSpPr txBox="1"/>
            <p:nvPr/>
          </p:nvSpPr>
          <p:spPr>
            <a:xfrm flipH="1">
              <a:off x="4841434" y="2679842"/>
              <a:ext cx="1061647" cy="350884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0E3878A-C29A-A426-4947-18F6EE300F30}"/>
              </a:ext>
            </a:extLst>
          </p:cNvPr>
          <p:cNvGrpSpPr/>
          <p:nvPr/>
        </p:nvGrpSpPr>
        <p:grpSpPr>
          <a:xfrm>
            <a:off x="5748123" y="4359856"/>
            <a:ext cx="1806424" cy="1806424"/>
            <a:chOff x="6145277" y="1491630"/>
            <a:chExt cx="1584176" cy="1584176"/>
          </a:xfrm>
          <a:solidFill>
            <a:srgbClr val="DF4E32"/>
          </a:solidFill>
        </p:grpSpPr>
        <p:sp>
          <p:nvSpPr>
            <p:cNvPr id="14" name="菱形 13">
              <a:extLst>
                <a:ext uri="{FF2B5EF4-FFF2-40B4-BE49-F238E27FC236}">
                  <a16:creationId xmlns:a16="http://schemas.microsoft.com/office/drawing/2014/main" id="{E1471F7B-48E5-56D6-D9DA-195FF00B51C6}"/>
                </a:ext>
              </a:extLst>
            </p:cNvPr>
            <p:cNvSpPr/>
            <p:nvPr/>
          </p:nvSpPr>
          <p:spPr>
            <a:xfrm>
              <a:off x="6145277" y="1491630"/>
              <a:ext cx="1584176" cy="1584176"/>
            </a:xfrm>
            <a:prstGeom prst="diamond">
              <a:avLst/>
            </a:prstGeom>
            <a:solidFill>
              <a:srgbClr val="77B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TextBox 70">
              <a:extLst>
                <a:ext uri="{FF2B5EF4-FFF2-40B4-BE49-F238E27FC236}">
                  <a16:creationId xmlns:a16="http://schemas.microsoft.com/office/drawing/2014/main" id="{5B854236-C7EE-B2FA-C5AA-5138E7C022A8}"/>
                </a:ext>
              </a:extLst>
            </p:cNvPr>
            <p:cNvSpPr txBox="1"/>
            <p:nvPr/>
          </p:nvSpPr>
          <p:spPr>
            <a:xfrm flipH="1">
              <a:off x="6383367" y="2103778"/>
              <a:ext cx="1107998" cy="350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8EB0CCD-B8D7-99A2-BEF0-8E74528192BA}"/>
              </a:ext>
            </a:extLst>
          </p:cNvPr>
          <p:cNvGrpSpPr/>
          <p:nvPr/>
        </p:nvGrpSpPr>
        <p:grpSpPr>
          <a:xfrm>
            <a:off x="6614311" y="1074179"/>
            <a:ext cx="3285067" cy="948850"/>
            <a:chOff x="444500" y="1856096"/>
            <a:chExt cx="3285067" cy="94885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542B5B0-3F60-0358-4266-2DBB18154E19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809D848-C177-E6CC-8E82-B7E375AC8845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984876F-DAED-B3C6-EECF-C2D65E38AC59}"/>
              </a:ext>
            </a:extLst>
          </p:cNvPr>
          <p:cNvGrpSpPr/>
          <p:nvPr/>
        </p:nvGrpSpPr>
        <p:grpSpPr>
          <a:xfrm>
            <a:off x="1180989" y="3894712"/>
            <a:ext cx="3298247" cy="948850"/>
            <a:chOff x="459014" y="1856096"/>
            <a:chExt cx="3298247" cy="94885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FB77C3C-E64A-C65F-697A-934B063AEE30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A43ECA2-93E4-3C2F-9DF0-9675CFAC3904}"/>
                </a:ext>
              </a:extLst>
            </p:cNvPr>
            <p:cNvSpPr txBox="1"/>
            <p:nvPr/>
          </p:nvSpPr>
          <p:spPr>
            <a:xfrm>
              <a:off x="173796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7F1D3D9-4061-220C-8807-BC13FBF7E842}"/>
              </a:ext>
            </a:extLst>
          </p:cNvPr>
          <p:cNvGrpSpPr/>
          <p:nvPr/>
        </p:nvGrpSpPr>
        <p:grpSpPr>
          <a:xfrm>
            <a:off x="7716762" y="2796574"/>
            <a:ext cx="3285067" cy="948850"/>
            <a:chOff x="444500" y="1856096"/>
            <a:chExt cx="3285067" cy="94885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2946364-BC59-B6C6-81CD-C720DFFBA71B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099088E-5B34-3638-4985-A05885C906BF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19EDEE2-6935-9002-AACF-99E7CE858044}"/>
              </a:ext>
            </a:extLst>
          </p:cNvPr>
          <p:cNvGrpSpPr/>
          <p:nvPr/>
        </p:nvGrpSpPr>
        <p:grpSpPr>
          <a:xfrm>
            <a:off x="2279192" y="5210004"/>
            <a:ext cx="3298247" cy="948850"/>
            <a:chOff x="459014" y="1856096"/>
            <a:chExt cx="3298247" cy="94885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5579665-A845-6A82-ADC7-87172B5B62DB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668D6FA-53E8-AD4C-0801-7DE4B8036A17}"/>
                </a:ext>
              </a:extLst>
            </p:cNvPr>
            <p:cNvSpPr txBox="1"/>
            <p:nvPr/>
          </p:nvSpPr>
          <p:spPr>
            <a:xfrm>
              <a:off x="173796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43276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4DBC347-780F-76F2-728C-83185EB7C5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2100" y="1686157"/>
            <a:ext cx="4673898" cy="5180339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0AE4EC-A25C-E1EE-3E6C-71844B1E32C0}"/>
              </a:ext>
            </a:extLst>
          </p:cNvPr>
          <p:cNvGrpSpPr/>
          <p:nvPr/>
        </p:nvGrpSpPr>
        <p:grpSpPr>
          <a:xfrm>
            <a:off x="4479236" y="212998"/>
            <a:ext cx="3237526" cy="483709"/>
            <a:chOff x="1765325" y="1717833"/>
            <a:chExt cx="4675280" cy="69852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2795013-F7F5-B1DA-9931-DF3A40EFD659}"/>
                </a:ext>
              </a:extLst>
            </p:cNvPr>
            <p:cNvSpPr/>
            <p:nvPr/>
          </p:nvSpPr>
          <p:spPr>
            <a:xfrm>
              <a:off x="1765325" y="1717833"/>
              <a:ext cx="4675280" cy="698520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155B184-1426-9523-D3E4-678204B711B6}"/>
                </a:ext>
              </a:extLst>
            </p:cNvPr>
            <p:cNvSpPr txBox="1"/>
            <p:nvPr/>
          </p:nvSpPr>
          <p:spPr>
            <a:xfrm>
              <a:off x="2319786" y="1744050"/>
              <a:ext cx="3566357" cy="666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4D6FA37-EC53-AF0B-C4EF-9272898ECAE6}"/>
              </a:ext>
            </a:extLst>
          </p:cNvPr>
          <p:cNvGrpSpPr/>
          <p:nvPr/>
        </p:nvGrpSpPr>
        <p:grpSpPr>
          <a:xfrm>
            <a:off x="6096000" y="1672511"/>
            <a:ext cx="2366669" cy="483709"/>
            <a:chOff x="6096000" y="1851259"/>
            <a:chExt cx="2366669" cy="483709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ADE2DD5D-0D39-4234-1915-452DF9158A37}"/>
                </a:ext>
              </a:extLst>
            </p:cNvPr>
            <p:cNvSpPr/>
            <p:nvPr/>
          </p:nvSpPr>
          <p:spPr>
            <a:xfrm>
              <a:off x="6096000" y="1851259"/>
              <a:ext cx="2366669" cy="483709"/>
            </a:xfrm>
            <a:custGeom>
              <a:avLst/>
              <a:gdLst>
                <a:gd name="connsiteX0" fmla="*/ 172761 w 2366669"/>
                <a:gd name="connsiteY0" fmla="*/ 0 h 483709"/>
                <a:gd name="connsiteX1" fmla="*/ 848647 w 2366669"/>
                <a:gd name="connsiteY1" fmla="*/ 0 h 483709"/>
                <a:gd name="connsiteX2" fmla="*/ 1518024 w 2366669"/>
                <a:gd name="connsiteY2" fmla="*/ 0 h 483709"/>
                <a:gd name="connsiteX3" fmla="*/ 2193908 w 2366669"/>
                <a:gd name="connsiteY3" fmla="*/ 0 h 483709"/>
                <a:gd name="connsiteX4" fmla="*/ 2246400 w 2366669"/>
                <a:gd name="connsiteY4" fmla="*/ 52493 h 483709"/>
                <a:gd name="connsiteX5" fmla="*/ 2246400 w 2366669"/>
                <a:gd name="connsiteY5" fmla="*/ 105009 h 483709"/>
                <a:gd name="connsiteX6" fmla="*/ 2255919 w 2366669"/>
                <a:gd name="connsiteY6" fmla="*/ 105968 h 483709"/>
                <a:gd name="connsiteX7" fmla="*/ 2366669 w 2366669"/>
                <a:gd name="connsiteY7" fmla="*/ 241855 h 483709"/>
                <a:gd name="connsiteX8" fmla="*/ 2255919 w 2366669"/>
                <a:gd name="connsiteY8" fmla="*/ 377741 h 483709"/>
                <a:gd name="connsiteX9" fmla="*/ 2246400 w 2366669"/>
                <a:gd name="connsiteY9" fmla="*/ 378700 h 483709"/>
                <a:gd name="connsiteX10" fmla="*/ 2246400 w 2366669"/>
                <a:gd name="connsiteY10" fmla="*/ 431217 h 483709"/>
                <a:gd name="connsiteX11" fmla="*/ 2193908 w 2366669"/>
                <a:gd name="connsiteY11" fmla="*/ 483709 h 483709"/>
                <a:gd name="connsiteX12" fmla="*/ 1518024 w 2366669"/>
                <a:gd name="connsiteY12" fmla="*/ 483709 h 483709"/>
                <a:gd name="connsiteX13" fmla="*/ 848647 w 2366669"/>
                <a:gd name="connsiteY13" fmla="*/ 483709 h 483709"/>
                <a:gd name="connsiteX14" fmla="*/ 172761 w 2366669"/>
                <a:gd name="connsiteY14" fmla="*/ 483709 h 483709"/>
                <a:gd name="connsiteX15" fmla="*/ 120270 w 2366669"/>
                <a:gd name="connsiteY15" fmla="*/ 431217 h 483709"/>
                <a:gd name="connsiteX16" fmla="*/ 120270 w 2366669"/>
                <a:gd name="connsiteY16" fmla="*/ 378700 h 483709"/>
                <a:gd name="connsiteX17" fmla="*/ 110750 w 2366669"/>
                <a:gd name="connsiteY17" fmla="*/ 377741 h 483709"/>
                <a:gd name="connsiteX18" fmla="*/ 0 w 2366669"/>
                <a:gd name="connsiteY18" fmla="*/ 241855 h 483709"/>
                <a:gd name="connsiteX19" fmla="*/ 110750 w 2366669"/>
                <a:gd name="connsiteY19" fmla="*/ 105968 h 483709"/>
                <a:gd name="connsiteX20" fmla="*/ 120270 w 2366669"/>
                <a:gd name="connsiteY20" fmla="*/ 105009 h 483709"/>
                <a:gd name="connsiteX21" fmla="*/ 120270 w 2366669"/>
                <a:gd name="connsiteY21" fmla="*/ 52493 h 483709"/>
                <a:gd name="connsiteX22" fmla="*/ 172761 w 2366669"/>
                <a:gd name="connsiteY22" fmla="*/ 0 h 48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366669" h="483709">
                  <a:moveTo>
                    <a:pt x="172761" y="0"/>
                  </a:moveTo>
                  <a:lnTo>
                    <a:pt x="848647" y="0"/>
                  </a:lnTo>
                  <a:lnTo>
                    <a:pt x="1518024" y="0"/>
                  </a:lnTo>
                  <a:lnTo>
                    <a:pt x="2193908" y="0"/>
                  </a:lnTo>
                  <a:cubicBezTo>
                    <a:pt x="2222898" y="0"/>
                    <a:pt x="2246400" y="23501"/>
                    <a:pt x="2246400" y="52493"/>
                  </a:cubicBezTo>
                  <a:lnTo>
                    <a:pt x="2246400" y="105009"/>
                  </a:lnTo>
                  <a:lnTo>
                    <a:pt x="2255919" y="105968"/>
                  </a:lnTo>
                  <a:cubicBezTo>
                    <a:pt x="2319124" y="118902"/>
                    <a:pt x="2366669" y="174826"/>
                    <a:pt x="2366669" y="241855"/>
                  </a:cubicBezTo>
                  <a:cubicBezTo>
                    <a:pt x="2366669" y="308884"/>
                    <a:pt x="2319124" y="364807"/>
                    <a:pt x="2255919" y="377741"/>
                  </a:cubicBezTo>
                  <a:lnTo>
                    <a:pt x="2246400" y="378700"/>
                  </a:lnTo>
                  <a:lnTo>
                    <a:pt x="2246400" y="431217"/>
                  </a:lnTo>
                  <a:cubicBezTo>
                    <a:pt x="2246400" y="460208"/>
                    <a:pt x="2222898" y="483709"/>
                    <a:pt x="2193908" y="483709"/>
                  </a:cubicBezTo>
                  <a:lnTo>
                    <a:pt x="1518024" y="483709"/>
                  </a:lnTo>
                  <a:lnTo>
                    <a:pt x="848647" y="483709"/>
                  </a:lnTo>
                  <a:lnTo>
                    <a:pt x="172761" y="483709"/>
                  </a:lnTo>
                  <a:cubicBezTo>
                    <a:pt x="143771" y="483709"/>
                    <a:pt x="120270" y="460208"/>
                    <a:pt x="120270" y="431217"/>
                  </a:cubicBezTo>
                  <a:lnTo>
                    <a:pt x="120270" y="378700"/>
                  </a:lnTo>
                  <a:lnTo>
                    <a:pt x="110750" y="377741"/>
                  </a:lnTo>
                  <a:cubicBezTo>
                    <a:pt x="47546" y="364807"/>
                    <a:pt x="0" y="308884"/>
                    <a:pt x="0" y="241855"/>
                  </a:cubicBezTo>
                  <a:cubicBezTo>
                    <a:pt x="0" y="174826"/>
                    <a:pt x="47546" y="118902"/>
                    <a:pt x="110750" y="105968"/>
                  </a:cubicBezTo>
                  <a:lnTo>
                    <a:pt x="120270" y="105009"/>
                  </a:lnTo>
                  <a:lnTo>
                    <a:pt x="120270" y="52493"/>
                  </a:lnTo>
                  <a:cubicBezTo>
                    <a:pt x="120270" y="23501"/>
                    <a:pt x="143771" y="0"/>
                    <a:pt x="172761" y="0"/>
                  </a:cubicBezTo>
                  <a:close/>
                </a:path>
              </a:pathLst>
            </a:custGeom>
            <a:solidFill>
              <a:srgbClr val="5A8399"/>
            </a:solidFill>
            <a:ln w="25400" cap="rnd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2834D77F-2C9E-C495-5A86-A45D435CA6BF}"/>
                </a:ext>
              </a:extLst>
            </p:cNvPr>
            <p:cNvSpPr txBox="1"/>
            <p:nvPr/>
          </p:nvSpPr>
          <p:spPr>
            <a:xfrm>
              <a:off x="6358676" y="1908447"/>
              <a:ext cx="184131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B7497C97-CD3E-002C-DA14-31B4A6E70114}"/>
              </a:ext>
            </a:extLst>
          </p:cNvPr>
          <p:cNvSpPr txBox="1"/>
          <p:nvPr/>
        </p:nvSpPr>
        <p:spPr>
          <a:xfrm>
            <a:off x="6096000" y="2234599"/>
            <a:ext cx="504031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2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1462AE1-0872-38FE-2B0D-71A80AE80D38}"/>
              </a:ext>
            </a:extLst>
          </p:cNvPr>
          <p:cNvGrpSpPr/>
          <p:nvPr/>
        </p:nvGrpSpPr>
        <p:grpSpPr>
          <a:xfrm>
            <a:off x="6096000" y="3725367"/>
            <a:ext cx="2366669" cy="483709"/>
            <a:chOff x="6096000" y="1851259"/>
            <a:chExt cx="2366669" cy="483709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8FAA171-CD17-C062-2104-AD1961EA72D8}"/>
                </a:ext>
              </a:extLst>
            </p:cNvPr>
            <p:cNvSpPr/>
            <p:nvPr/>
          </p:nvSpPr>
          <p:spPr>
            <a:xfrm>
              <a:off x="6096000" y="1851259"/>
              <a:ext cx="2366669" cy="483709"/>
            </a:xfrm>
            <a:custGeom>
              <a:avLst/>
              <a:gdLst>
                <a:gd name="connsiteX0" fmla="*/ 172761 w 2366669"/>
                <a:gd name="connsiteY0" fmla="*/ 0 h 483709"/>
                <a:gd name="connsiteX1" fmla="*/ 848647 w 2366669"/>
                <a:gd name="connsiteY1" fmla="*/ 0 h 483709"/>
                <a:gd name="connsiteX2" fmla="*/ 1518024 w 2366669"/>
                <a:gd name="connsiteY2" fmla="*/ 0 h 483709"/>
                <a:gd name="connsiteX3" fmla="*/ 2193908 w 2366669"/>
                <a:gd name="connsiteY3" fmla="*/ 0 h 483709"/>
                <a:gd name="connsiteX4" fmla="*/ 2246400 w 2366669"/>
                <a:gd name="connsiteY4" fmla="*/ 52493 h 483709"/>
                <a:gd name="connsiteX5" fmla="*/ 2246400 w 2366669"/>
                <a:gd name="connsiteY5" fmla="*/ 105009 h 483709"/>
                <a:gd name="connsiteX6" fmla="*/ 2255919 w 2366669"/>
                <a:gd name="connsiteY6" fmla="*/ 105968 h 483709"/>
                <a:gd name="connsiteX7" fmla="*/ 2366669 w 2366669"/>
                <a:gd name="connsiteY7" fmla="*/ 241855 h 483709"/>
                <a:gd name="connsiteX8" fmla="*/ 2255919 w 2366669"/>
                <a:gd name="connsiteY8" fmla="*/ 377741 h 483709"/>
                <a:gd name="connsiteX9" fmla="*/ 2246400 w 2366669"/>
                <a:gd name="connsiteY9" fmla="*/ 378700 h 483709"/>
                <a:gd name="connsiteX10" fmla="*/ 2246400 w 2366669"/>
                <a:gd name="connsiteY10" fmla="*/ 431217 h 483709"/>
                <a:gd name="connsiteX11" fmla="*/ 2193908 w 2366669"/>
                <a:gd name="connsiteY11" fmla="*/ 483709 h 483709"/>
                <a:gd name="connsiteX12" fmla="*/ 1518024 w 2366669"/>
                <a:gd name="connsiteY12" fmla="*/ 483709 h 483709"/>
                <a:gd name="connsiteX13" fmla="*/ 848647 w 2366669"/>
                <a:gd name="connsiteY13" fmla="*/ 483709 h 483709"/>
                <a:gd name="connsiteX14" fmla="*/ 172761 w 2366669"/>
                <a:gd name="connsiteY14" fmla="*/ 483709 h 483709"/>
                <a:gd name="connsiteX15" fmla="*/ 120270 w 2366669"/>
                <a:gd name="connsiteY15" fmla="*/ 431217 h 483709"/>
                <a:gd name="connsiteX16" fmla="*/ 120270 w 2366669"/>
                <a:gd name="connsiteY16" fmla="*/ 378700 h 483709"/>
                <a:gd name="connsiteX17" fmla="*/ 110750 w 2366669"/>
                <a:gd name="connsiteY17" fmla="*/ 377741 h 483709"/>
                <a:gd name="connsiteX18" fmla="*/ 0 w 2366669"/>
                <a:gd name="connsiteY18" fmla="*/ 241855 h 483709"/>
                <a:gd name="connsiteX19" fmla="*/ 110750 w 2366669"/>
                <a:gd name="connsiteY19" fmla="*/ 105968 h 483709"/>
                <a:gd name="connsiteX20" fmla="*/ 120270 w 2366669"/>
                <a:gd name="connsiteY20" fmla="*/ 105009 h 483709"/>
                <a:gd name="connsiteX21" fmla="*/ 120270 w 2366669"/>
                <a:gd name="connsiteY21" fmla="*/ 52493 h 483709"/>
                <a:gd name="connsiteX22" fmla="*/ 172761 w 2366669"/>
                <a:gd name="connsiteY22" fmla="*/ 0 h 483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366669" h="483709">
                  <a:moveTo>
                    <a:pt x="172761" y="0"/>
                  </a:moveTo>
                  <a:lnTo>
                    <a:pt x="848647" y="0"/>
                  </a:lnTo>
                  <a:lnTo>
                    <a:pt x="1518024" y="0"/>
                  </a:lnTo>
                  <a:lnTo>
                    <a:pt x="2193908" y="0"/>
                  </a:lnTo>
                  <a:cubicBezTo>
                    <a:pt x="2222898" y="0"/>
                    <a:pt x="2246400" y="23501"/>
                    <a:pt x="2246400" y="52493"/>
                  </a:cubicBezTo>
                  <a:lnTo>
                    <a:pt x="2246400" y="105009"/>
                  </a:lnTo>
                  <a:lnTo>
                    <a:pt x="2255919" y="105968"/>
                  </a:lnTo>
                  <a:cubicBezTo>
                    <a:pt x="2319124" y="118902"/>
                    <a:pt x="2366669" y="174826"/>
                    <a:pt x="2366669" y="241855"/>
                  </a:cubicBezTo>
                  <a:cubicBezTo>
                    <a:pt x="2366669" y="308884"/>
                    <a:pt x="2319124" y="364807"/>
                    <a:pt x="2255919" y="377741"/>
                  </a:cubicBezTo>
                  <a:lnTo>
                    <a:pt x="2246400" y="378700"/>
                  </a:lnTo>
                  <a:lnTo>
                    <a:pt x="2246400" y="431217"/>
                  </a:lnTo>
                  <a:cubicBezTo>
                    <a:pt x="2246400" y="460208"/>
                    <a:pt x="2222898" y="483709"/>
                    <a:pt x="2193908" y="483709"/>
                  </a:cubicBezTo>
                  <a:lnTo>
                    <a:pt x="1518024" y="483709"/>
                  </a:lnTo>
                  <a:lnTo>
                    <a:pt x="848647" y="483709"/>
                  </a:lnTo>
                  <a:lnTo>
                    <a:pt x="172761" y="483709"/>
                  </a:lnTo>
                  <a:cubicBezTo>
                    <a:pt x="143771" y="483709"/>
                    <a:pt x="120270" y="460208"/>
                    <a:pt x="120270" y="431217"/>
                  </a:cubicBezTo>
                  <a:lnTo>
                    <a:pt x="120270" y="378700"/>
                  </a:lnTo>
                  <a:lnTo>
                    <a:pt x="110750" y="377741"/>
                  </a:lnTo>
                  <a:cubicBezTo>
                    <a:pt x="47546" y="364807"/>
                    <a:pt x="0" y="308884"/>
                    <a:pt x="0" y="241855"/>
                  </a:cubicBezTo>
                  <a:cubicBezTo>
                    <a:pt x="0" y="174826"/>
                    <a:pt x="47546" y="118902"/>
                    <a:pt x="110750" y="105968"/>
                  </a:cubicBezTo>
                  <a:lnTo>
                    <a:pt x="120270" y="105009"/>
                  </a:lnTo>
                  <a:lnTo>
                    <a:pt x="120270" y="52493"/>
                  </a:lnTo>
                  <a:cubicBezTo>
                    <a:pt x="120270" y="23501"/>
                    <a:pt x="143771" y="0"/>
                    <a:pt x="172761" y="0"/>
                  </a:cubicBezTo>
                  <a:close/>
                </a:path>
              </a:pathLst>
            </a:custGeom>
            <a:solidFill>
              <a:srgbClr val="5A8399"/>
            </a:solidFill>
            <a:ln w="25400" cap="rnd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3B2A7A8-7BF2-B544-D03F-95A4B92A2D21}"/>
                </a:ext>
              </a:extLst>
            </p:cNvPr>
            <p:cNvSpPr txBox="1"/>
            <p:nvPr/>
          </p:nvSpPr>
          <p:spPr>
            <a:xfrm>
              <a:off x="6358676" y="1908447"/>
              <a:ext cx="184131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70D83EBC-9BED-64F2-C51D-ACFAC38E6B1F}"/>
              </a:ext>
            </a:extLst>
          </p:cNvPr>
          <p:cNvSpPr txBox="1"/>
          <p:nvPr/>
        </p:nvSpPr>
        <p:spPr>
          <a:xfrm>
            <a:off x="6096000" y="4287455"/>
            <a:ext cx="5040313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endParaRPr lang="en-US" altLang="zh-CN" sz="1200" b="0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62180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5C124CD-9B03-5D80-D48F-93D20B70FC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31137"/>
            <a:ext cx="12192000" cy="4626863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id="{AEA88722-867A-CFD1-1A3E-477AB2C2D5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92203" y="0"/>
            <a:ext cx="8733378" cy="2902857"/>
          </a:xfrm>
          <a:custGeom>
            <a:avLst/>
            <a:gdLst>
              <a:gd name="connsiteX0" fmla="*/ 0 w 8733378"/>
              <a:gd name="connsiteY0" fmla="*/ 0 h 2902857"/>
              <a:gd name="connsiteX1" fmla="*/ 8733378 w 8733378"/>
              <a:gd name="connsiteY1" fmla="*/ 0 h 2902857"/>
              <a:gd name="connsiteX2" fmla="*/ 8733378 w 8733378"/>
              <a:gd name="connsiteY2" fmla="*/ 2902857 h 2902857"/>
              <a:gd name="connsiteX3" fmla="*/ 0 w 8733378"/>
              <a:gd name="connsiteY3" fmla="*/ 2902857 h 290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33378" h="2902857">
                <a:moveTo>
                  <a:pt x="0" y="0"/>
                </a:moveTo>
                <a:lnTo>
                  <a:pt x="8733378" y="0"/>
                </a:lnTo>
                <a:lnTo>
                  <a:pt x="8733378" y="2902857"/>
                </a:lnTo>
                <a:lnTo>
                  <a:pt x="0" y="2902857"/>
                </a:lnTo>
                <a:close/>
              </a:path>
            </a:pathLst>
          </a:cu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78E81DB3-4019-7E8B-633A-7B91FD42B0A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7864" y="4844302"/>
            <a:ext cx="945325" cy="1518398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61EBE274-E5AA-61E3-A5D2-C0439F9310E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43923" y="3056382"/>
            <a:ext cx="5702426" cy="3801617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628EE16E-AB03-E7FF-E0B7-4531E551FCF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1973" y="0"/>
            <a:ext cx="2207443" cy="2519801"/>
          </a:xfrm>
          <a:custGeom>
            <a:avLst/>
            <a:gdLst>
              <a:gd name="connsiteX0" fmla="*/ 0 w 2207443"/>
              <a:gd name="connsiteY0" fmla="*/ 0 h 2519801"/>
              <a:gd name="connsiteX1" fmla="*/ 2207443 w 2207443"/>
              <a:gd name="connsiteY1" fmla="*/ 0 h 2519801"/>
              <a:gd name="connsiteX2" fmla="*/ 2207443 w 2207443"/>
              <a:gd name="connsiteY2" fmla="*/ 2519801 h 2519801"/>
              <a:gd name="connsiteX3" fmla="*/ 0 w 2207443"/>
              <a:gd name="connsiteY3" fmla="*/ 2519801 h 251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7443" h="2519801">
                <a:moveTo>
                  <a:pt x="0" y="0"/>
                </a:moveTo>
                <a:lnTo>
                  <a:pt x="2207443" y="0"/>
                </a:lnTo>
                <a:lnTo>
                  <a:pt x="2207443" y="2519801"/>
                </a:lnTo>
                <a:lnTo>
                  <a:pt x="0" y="2519801"/>
                </a:lnTo>
                <a:close/>
              </a:path>
            </a:pathLst>
          </a:cu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5FF500E2-8A59-FF34-ED41-E420DB933CD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5207" y="1250375"/>
            <a:ext cx="855433" cy="661167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43B7C6FE-0740-02F6-43BE-33F6CD806B9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00640" y="580616"/>
            <a:ext cx="331746" cy="261122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E6F20B20-EFA4-698B-274C-CCA594757B95}"/>
              </a:ext>
            </a:extLst>
          </p:cNvPr>
          <p:cNvGrpSpPr/>
          <p:nvPr/>
        </p:nvGrpSpPr>
        <p:grpSpPr>
          <a:xfrm>
            <a:off x="5987011" y="4945138"/>
            <a:ext cx="1224593" cy="614359"/>
            <a:chOff x="484351" y="5472116"/>
            <a:chExt cx="1224593" cy="614359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E0C8484-C269-10D8-FAEA-FFBEC58B7371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5EC03165-F3F5-039B-5CAF-2FE83D48E405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431B9171-73CD-A764-10B5-2DE6C38678F2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" name="泪滴形 15">
              <a:extLst>
                <a:ext uri="{FF2B5EF4-FFF2-40B4-BE49-F238E27FC236}">
                  <a16:creationId xmlns:a16="http://schemas.microsoft.com/office/drawing/2014/main" id="{4BAB285A-E2A1-3850-9C6B-8FC477C6547F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304D6BD-7D2C-7A2C-4CD9-F85C187A1F00}"/>
              </a:ext>
            </a:extLst>
          </p:cNvPr>
          <p:cNvGrpSpPr/>
          <p:nvPr/>
        </p:nvGrpSpPr>
        <p:grpSpPr>
          <a:xfrm>
            <a:off x="2425071" y="4895919"/>
            <a:ext cx="1224593" cy="614359"/>
            <a:chOff x="484351" y="5472116"/>
            <a:chExt cx="1224593" cy="614359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FEC39C8D-ADDE-7132-ECDD-A60DD4D8B9EF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CDE482A-106B-7761-EB9E-7A82E94F1324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E8F5D19-0619-6DCF-AAD5-7AFF2DFEF8F8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0" name="泪滴形 29">
              <a:extLst>
                <a:ext uri="{FF2B5EF4-FFF2-40B4-BE49-F238E27FC236}">
                  <a16:creationId xmlns:a16="http://schemas.microsoft.com/office/drawing/2014/main" id="{E5AEA926-3303-F389-8600-95278782A189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rgbClr val="ADCFD6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0DE73D2-CAEE-B5D6-9776-AB14DAF909B6}"/>
              </a:ext>
            </a:extLst>
          </p:cNvPr>
          <p:cNvGrpSpPr/>
          <p:nvPr/>
        </p:nvGrpSpPr>
        <p:grpSpPr>
          <a:xfrm>
            <a:off x="3317715" y="5866650"/>
            <a:ext cx="633323" cy="317728"/>
            <a:chOff x="484351" y="5472116"/>
            <a:chExt cx="1224593" cy="614359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85EBA82C-C5BA-176F-6AF5-A3BB0B7661A9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B70C4D14-C2CA-6EE3-F763-D5AAF6F51317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F1076AF3-4B86-9E82-72E1-22B4DE4FD47A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8" name="泪滴形 37">
              <a:extLst>
                <a:ext uri="{FF2B5EF4-FFF2-40B4-BE49-F238E27FC236}">
                  <a16:creationId xmlns:a16="http://schemas.microsoft.com/office/drawing/2014/main" id="{4F5ABF26-2200-0984-DB2F-D9C11C7BD633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rgbClr val="ADCFD6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78F46F1-E9AA-9564-C51C-74FC197FAB95}"/>
              </a:ext>
            </a:extLst>
          </p:cNvPr>
          <p:cNvGrpSpPr/>
          <p:nvPr/>
        </p:nvGrpSpPr>
        <p:grpSpPr>
          <a:xfrm>
            <a:off x="327230" y="5234584"/>
            <a:ext cx="2740072" cy="1374651"/>
            <a:chOff x="484351" y="5472116"/>
            <a:chExt cx="1224593" cy="614359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14883D3B-B898-8FF8-2075-6973A541367E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A90CF2A7-A38E-0D5D-7B4C-CB8983522AF4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E8033A0B-EB03-0B44-EF14-CA947E48534C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3" name="泪滴形 42">
              <a:extLst>
                <a:ext uri="{FF2B5EF4-FFF2-40B4-BE49-F238E27FC236}">
                  <a16:creationId xmlns:a16="http://schemas.microsoft.com/office/drawing/2014/main" id="{2D71F92C-6B6E-367E-30A9-1F0579123E75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5374498-8FBF-7744-A67B-3B77B71F419A}"/>
              </a:ext>
            </a:extLst>
          </p:cNvPr>
          <p:cNvGrpSpPr/>
          <p:nvPr/>
        </p:nvGrpSpPr>
        <p:grpSpPr>
          <a:xfrm>
            <a:off x="10267857" y="4944151"/>
            <a:ext cx="2740072" cy="1374651"/>
            <a:chOff x="484351" y="5472116"/>
            <a:chExt cx="1224593" cy="614359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DD13C706-9629-7C84-2B5E-476633FE6AD5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1395E158-DF96-7032-23AF-F0A6BB0B737A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D5C7254-E2A3-AD51-D8E2-B29607697965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B7DB2BC-9FCB-9D3D-4280-10E816B4EC2A}"/>
              </a:ext>
            </a:extLst>
          </p:cNvPr>
          <p:cNvSpPr txBox="1"/>
          <p:nvPr/>
        </p:nvSpPr>
        <p:spPr>
          <a:xfrm>
            <a:off x="530165" y="2300489"/>
            <a:ext cx="369332" cy="2085124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 algn="dist"/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二十四节气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0634881-C073-7D59-1151-8D9EAB5D19E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3257"/>
          <a:stretch/>
        </p:blipFill>
        <p:spPr>
          <a:xfrm>
            <a:off x="0" y="494377"/>
            <a:ext cx="11150600" cy="2519801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0AE4EC-A25C-E1EE-3E6C-71844B1E32C0}"/>
              </a:ext>
            </a:extLst>
          </p:cNvPr>
          <p:cNvGrpSpPr/>
          <p:nvPr/>
        </p:nvGrpSpPr>
        <p:grpSpPr>
          <a:xfrm>
            <a:off x="3758360" y="1156244"/>
            <a:ext cx="4675280" cy="2629956"/>
            <a:chOff x="1765325" y="-213603"/>
            <a:chExt cx="4675280" cy="2629956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2795013-F7F5-B1DA-9931-DF3A40EFD659}"/>
                </a:ext>
              </a:extLst>
            </p:cNvPr>
            <p:cNvSpPr/>
            <p:nvPr/>
          </p:nvSpPr>
          <p:spPr>
            <a:xfrm>
              <a:off x="1765325" y="1717833"/>
              <a:ext cx="4675280" cy="698520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155B184-1426-9523-D3E4-678204B711B6}"/>
                </a:ext>
              </a:extLst>
            </p:cNvPr>
            <p:cNvSpPr txBox="1"/>
            <p:nvPr/>
          </p:nvSpPr>
          <p:spPr>
            <a:xfrm>
              <a:off x="2874248" y="1836260"/>
              <a:ext cx="247861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D0B7338-CCE3-A5ED-E7FB-35B223D0346F}"/>
                </a:ext>
              </a:extLst>
            </p:cNvPr>
            <p:cNvSpPr txBox="1"/>
            <p:nvPr/>
          </p:nvSpPr>
          <p:spPr>
            <a:xfrm>
              <a:off x="2803087" y="-213603"/>
              <a:ext cx="2416046" cy="2215991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l"/>
              <a:r>
                <a:rPr lang="en-US" altLang="zh-CN" sz="13800" b="1" dirty="0">
                  <a:solidFill>
                    <a:srgbClr val="77B0BB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04</a:t>
              </a:r>
              <a:endParaRPr lang="zh-CN" altLang="en-US" sz="13800" b="1" dirty="0">
                <a:solidFill>
                  <a:srgbClr val="77B0BB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D82E347F-2BCC-08F5-56BF-98DAB4877CB6}"/>
              </a:ext>
            </a:extLst>
          </p:cNvPr>
          <p:cNvSpPr txBox="1"/>
          <p:nvPr/>
        </p:nvSpPr>
        <p:spPr>
          <a:xfrm>
            <a:off x="2726837" y="3939725"/>
            <a:ext cx="6509656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689685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0AE4EC-A25C-E1EE-3E6C-71844B1E32C0}"/>
              </a:ext>
            </a:extLst>
          </p:cNvPr>
          <p:cNvGrpSpPr/>
          <p:nvPr/>
        </p:nvGrpSpPr>
        <p:grpSpPr>
          <a:xfrm>
            <a:off x="4479236" y="212998"/>
            <a:ext cx="3237526" cy="483709"/>
            <a:chOff x="1765325" y="1717833"/>
            <a:chExt cx="4675280" cy="69852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2795013-F7F5-B1DA-9931-DF3A40EFD659}"/>
                </a:ext>
              </a:extLst>
            </p:cNvPr>
            <p:cNvSpPr/>
            <p:nvPr/>
          </p:nvSpPr>
          <p:spPr>
            <a:xfrm>
              <a:off x="1765325" y="1717833"/>
              <a:ext cx="4675280" cy="698520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155B184-1426-9523-D3E4-678204B711B6}"/>
                </a:ext>
              </a:extLst>
            </p:cNvPr>
            <p:cNvSpPr txBox="1"/>
            <p:nvPr/>
          </p:nvSpPr>
          <p:spPr>
            <a:xfrm>
              <a:off x="2319786" y="1744050"/>
              <a:ext cx="3566357" cy="666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38" name="椭圆 1">
            <a:extLst>
              <a:ext uri="{FF2B5EF4-FFF2-40B4-BE49-F238E27FC236}">
                <a16:creationId xmlns:a16="http://schemas.microsoft.com/office/drawing/2014/main" id="{BE72EB10-D225-010D-7682-1CE27F1232F5}"/>
              </a:ext>
            </a:extLst>
          </p:cNvPr>
          <p:cNvSpPr/>
          <p:nvPr/>
        </p:nvSpPr>
        <p:spPr>
          <a:xfrm>
            <a:off x="6095611" y="3661856"/>
            <a:ext cx="1801101" cy="1793191"/>
          </a:xfrm>
          <a:custGeom>
            <a:avLst/>
            <a:gdLst/>
            <a:ahLst/>
            <a:cxnLst/>
            <a:rect l="l" t="t" r="r" b="b"/>
            <a:pathLst>
              <a:path w="750036" h="746742">
                <a:moveTo>
                  <a:pt x="750036" y="0"/>
                </a:moveTo>
                <a:cubicBezTo>
                  <a:pt x="748243" y="412695"/>
                  <a:pt x="413133" y="746652"/>
                  <a:pt x="0" y="746742"/>
                </a:cubicBezTo>
                <a:cubicBezTo>
                  <a:pt x="1792" y="334047"/>
                  <a:pt x="336903" y="91"/>
                  <a:pt x="750036" y="0"/>
                </a:cubicBezTo>
                <a:close/>
              </a:path>
            </a:pathLst>
          </a:custGeom>
          <a:solidFill>
            <a:srgbClr val="5A8399"/>
          </a:solidFill>
          <a:ln w="6350">
            <a:noFill/>
          </a:ln>
          <a:effectLst/>
        </p:spPr>
        <p:txBody>
          <a:bodyPr vert="horz" wrap="square" lIns="91414" tIns="45707" rIns="91414" bIns="45707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9" name="椭圆 3">
            <a:extLst>
              <a:ext uri="{FF2B5EF4-FFF2-40B4-BE49-F238E27FC236}">
                <a16:creationId xmlns:a16="http://schemas.microsoft.com/office/drawing/2014/main" id="{6E5D6BE2-5903-E7AB-B738-870C8D0171D2}"/>
              </a:ext>
            </a:extLst>
          </p:cNvPr>
          <p:cNvSpPr/>
          <p:nvPr/>
        </p:nvSpPr>
        <p:spPr>
          <a:xfrm>
            <a:off x="4294076" y="1852412"/>
            <a:ext cx="1775005" cy="1782919"/>
          </a:xfrm>
          <a:custGeom>
            <a:avLst/>
            <a:gdLst/>
            <a:ahLst/>
            <a:cxnLst/>
            <a:rect l="l" t="t" r="r" b="b"/>
            <a:pathLst>
              <a:path w="739169" h="742464">
                <a:moveTo>
                  <a:pt x="739169" y="0"/>
                </a:moveTo>
                <a:cubicBezTo>
                  <a:pt x="735573" y="407413"/>
                  <a:pt x="406973" y="737157"/>
                  <a:pt x="0" y="742464"/>
                </a:cubicBezTo>
                <a:cubicBezTo>
                  <a:pt x="3596" y="335051"/>
                  <a:pt x="332196" y="5307"/>
                  <a:pt x="739169" y="0"/>
                </a:cubicBezTo>
                <a:close/>
              </a:path>
            </a:pathLst>
          </a:custGeom>
          <a:solidFill>
            <a:srgbClr val="5A8399"/>
          </a:solidFill>
          <a:ln w="6350">
            <a:noFill/>
          </a:ln>
          <a:effectLst/>
        </p:spPr>
        <p:txBody>
          <a:bodyPr vert="horz" wrap="square" lIns="91414" tIns="45707" rIns="91414" bIns="45707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0" name="椭圆 4">
            <a:extLst>
              <a:ext uri="{FF2B5EF4-FFF2-40B4-BE49-F238E27FC236}">
                <a16:creationId xmlns:a16="http://schemas.microsoft.com/office/drawing/2014/main" id="{F13560D0-5E0F-52BD-FAC0-96354BCB770F}"/>
              </a:ext>
            </a:extLst>
          </p:cNvPr>
          <p:cNvSpPr/>
          <p:nvPr/>
        </p:nvSpPr>
        <p:spPr>
          <a:xfrm>
            <a:off x="6096000" y="1851135"/>
            <a:ext cx="1800323" cy="1785468"/>
          </a:xfrm>
          <a:custGeom>
            <a:avLst/>
            <a:gdLst/>
            <a:ahLst/>
            <a:cxnLst/>
            <a:rect l="l" t="t" r="r" b="b"/>
            <a:pathLst>
              <a:path w="749712" h="743526">
                <a:moveTo>
                  <a:pt x="0" y="0"/>
                </a:moveTo>
                <a:cubicBezTo>
                  <a:pt x="411987" y="168"/>
                  <a:pt x="746343" y="332362"/>
                  <a:pt x="749712" y="743526"/>
                </a:cubicBezTo>
                <a:cubicBezTo>
                  <a:pt x="337724" y="743357"/>
                  <a:pt x="3368" y="411163"/>
                  <a:pt x="0" y="0"/>
                </a:cubicBezTo>
                <a:close/>
              </a:path>
            </a:pathLst>
          </a:custGeom>
          <a:solidFill>
            <a:srgbClr val="77B0BB"/>
          </a:solidFill>
          <a:ln w="6350">
            <a:noFill/>
          </a:ln>
          <a:effectLst/>
        </p:spPr>
        <p:txBody>
          <a:bodyPr vert="horz" wrap="square" lIns="91414" tIns="45707" rIns="91414" bIns="45707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1" name="Oval 5_1">
            <a:extLst>
              <a:ext uri="{FF2B5EF4-FFF2-40B4-BE49-F238E27FC236}">
                <a16:creationId xmlns:a16="http://schemas.microsoft.com/office/drawing/2014/main" id="{465C33B6-7163-BBAA-DE38-7BD0066E84CA}"/>
              </a:ext>
            </a:extLst>
          </p:cNvPr>
          <p:cNvSpPr/>
          <p:nvPr/>
        </p:nvSpPr>
        <p:spPr>
          <a:xfrm>
            <a:off x="4293687" y="3663128"/>
            <a:ext cx="1775784" cy="1790641"/>
          </a:xfrm>
          <a:custGeom>
            <a:avLst/>
            <a:gdLst/>
            <a:ahLst/>
            <a:cxnLst/>
            <a:rect l="l" t="t" r="r" b="b"/>
            <a:pathLst>
              <a:path w="739493" h="745680">
                <a:moveTo>
                  <a:pt x="0" y="0"/>
                </a:moveTo>
                <a:cubicBezTo>
                  <a:pt x="408116" y="5243"/>
                  <a:pt x="737459" y="336739"/>
                  <a:pt x="739493" y="745680"/>
                </a:cubicBezTo>
                <a:cubicBezTo>
                  <a:pt x="331377" y="740437"/>
                  <a:pt x="2034" y="408942"/>
                  <a:pt x="0" y="0"/>
                </a:cubicBezTo>
                <a:close/>
              </a:path>
            </a:pathLst>
          </a:custGeom>
          <a:solidFill>
            <a:srgbClr val="77B0BB"/>
          </a:solidFill>
          <a:ln w="6350">
            <a:noFill/>
          </a:ln>
          <a:effectLst/>
        </p:spPr>
        <p:txBody>
          <a:bodyPr vert="horz" wrap="square" lIns="91414" tIns="45707" rIns="91414" bIns="45707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chemeClr val="tx2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213CEFB7-D8B8-004F-1AA1-0ECE9D271C69}"/>
              </a:ext>
            </a:extLst>
          </p:cNvPr>
          <p:cNvGrpSpPr/>
          <p:nvPr/>
        </p:nvGrpSpPr>
        <p:grpSpPr>
          <a:xfrm>
            <a:off x="7587028" y="1685521"/>
            <a:ext cx="3676058" cy="948850"/>
            <a:chOff x="7325771" y="1685521"/>
            <a:chExt cx="3676058" cy="948850"/>
          </a:xfrm>
        </p:grpSpPr>
        <p:sp>
          <p:nvSpPr>
            <p:cNvPr id="22" name="Oval 1556">
              <a:extLst>
                <a:ext uri="{FF2B5EF4-FFF2-40B4-BE49-F238E27FC236}">
                  <a16:creationId xmlns:a16="http://schemas.microsoft.com/office/drawing/2014/main" id="{9DB97380-72A8-9C9E-D334-081D7573CD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5771" y="1733666"/>
              <a:ext cx="354984" cy="354984"/>
            </a:xfrm>
            <a:prstGeom prst="ellipse">
              <a:avLst/>
            </a:prstGeom>
            <a:solidFill>
              <a:srgbClr val="77B0BB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B86E19F9-B082-4887-2C57-BB3BF72EFCE2}"/>
                </a:ext>
              </a:extLst>
            </p:cNvPr>
            <p:cNvGrpSpPr/>
            <p:nvPr/>
          </p:nvGrpSpPr>
          <p:grpSpPr>
            <a:xfrm>
              <a:off x="7716762" y="1685521"/>
              <a:ext cx="3285067" cy="948850"/>
              <a:chOff x="444500" y="1856096"/>
              <a:chExt cx="3285067" cy="948850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1A972576-3A39-7770-36E9-44ED05C51824}"/>
                  </a:ext>
                </a:extLst>
              </p:cNvPr>
              <p:cNvSpPr txBox="1"/>
              <p:nvPr/>
            </p:nvSpPr>
            <p:spPr>
              <a:xfrm>
                <a:off x="459014" y="2184520"/>
                <a:ext cx="3270553" cy="6204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rtl="0">
                  <a:lnSpc>
                    <a:spcPct val="150000"/>
                  </a:lnSpc>
                </a:pPr>
                <a:r>
                  <a:rPr lang="zh-CN" altLang="en-US" sz="12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FD26A4B5-3B12-AA31-CE74-8802D637972D}"/>
                  </a:ext>
                </a:extLst>
              </p:cNvPr>
              <p:cNvSpPr txBox="1"/>
              <p:nvPr/>
            </p:nvSpPr>
            <p:spPr>
              <a:xfrm>
                <a:off x="444500" y="1856096"/>
                <a:ext cx="20193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8B7E080-B31C-4434-CB28-DB4BEBD869F4}"/>
              </a:ext>
            </a:extLst>
          </p:cNvPr>
          <p:cNvGrpSpPr/>
          <p:nvPr/>
        </p:nvGrpSpPr>
        <p:grpSpPr>
          <a:xfrm>
            <a:off x="7587028" y="4791031"/>
            <a:ext cx="3676058" cy="948850"/>
            <a:chOff x="7325771" y="1685521"/>
            <a:chExt cx="3676058" cy="948850"/>
          </a:xfrm>
        </p:grpSpPr>
        <p:sp>
          <p:nvSpPr>
            <p:cNvPr id="48" name="Oval 1556">
              <a:extLst>
                <a:ext uri="{FF2B5EF4-FFF2-40B4-BE49-F238E27FC236}">
                  <a16:creationId xmlns:a16="http://schemas.microsoft.com/office/drawing/2014/main" id="{C0231F62-55B4-53E0-1AF5-624FAC510E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5771" y="1733666"/>
              <a:ext cx="354984" cy="354984"/>
            </a:xfrm>
            <a:prstGeom prst="ellipse">
              <a:avLst/>
            </a:prstGeom>
            <a:solidFill>
              <a:srgbClr val="5A8399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C5EB4032-AA02-966C-C166-5FB6F4ED8859}"/>
                </a:ext>
              </a:extLst>
            </p:cNvPr>
            <p:cNvGrpSpPr/>
            <p:nvPr/>
          </p:nvGrpSpPr>
          <p:grpSpPr>
            <a:xfrm>
              <a:off x="7716762" y="1685521"/>
              <a:ext cx="3285067" cy="948850"/>
              <a:chOff x="444500" y="1856096"/>
              <a:chExt cx="3285067" cy="948850"/>
            </a:xfrm>
          </p:grpSpPr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9C7733AA-C7F9-8289-3560-197773CFE6D1}"/>
                  </a:ext>
                </a:extLst>
              </p:cNvPr>
              <p:cNvSpPr txBox="1"/>
              <p:nvPr/>
            </p:nvSpPr>
            <p:spPr>
              <a:xfrm>
                <a:off x="459014" y="2184520"/>
                <a:ext cx="3270553" cy="6204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rtl="0">
                  <a:lnSpc>
                    <a:spcPct val="150000"/>
                  </a:lnSpc>
                </a:pPr>
                <a:r>
                  <a:rPr lang="zh-CN" altLang="en-US" sz="12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66754BF3-F596-90B8-84A2-576606F0BB75}"/>
                  </a:ext>
                </a:extLst>
              </p:cNvPr>
              <p:cNvSpPr txBox="1"/>
              <p:nvPr/>
            </p:nvSpPr>
            <p:spPr>
              <a:xfrm>
                <a:off x="444500" y="1856096"/>
                <a:ext cx="20193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85CCE33-72D0-C520-0D8A-DB8778686F3D}"/>
              </a:ext>
            </a:extLst>
          </p:cNvPr>
          <p:cNvGrpSpPr/>
          <p:nvPr/>
        </p:nvGrpSpPr>
        <p:grpSpPr>
          <a:xfrm>
            <a:off x="813765" y="1685521"/>
            <a:ext cx="3666580" cy="948850"/>
            <a:chOff x="7731276" y="1685521"/>
            <a:chExt cx="3666580" cy="948850"/>
          </a:xfrm>
        </p:grpSpPr>
        <p:sp>
          <p:nvSpPr>
            <p:cNvPr id="55" name="Oval 1556">
              <a:extLst>
                <a:ext uri="{FF2B5EF4-FFF2-40B4-BE49-F238E27FC236}">
                  <a16:creationId xmlns:a16="http://schemas.microsoft.com/office/drawing/2014/main" id="{ED7C57C4-881D-2024-A009-F08D0824D6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42872" y="1733666"/>
              <a:ext cx="354984" cy="354984"/>
            </a:xfrm>
            <a:prstGeom prst="ellipse">
              <a:avLst/>
            </a:prstGeom>
            <a:solidFill>
              <a:srgbClr val="77B0BB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sz="16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FAF60EA8-8702-6FEA-F872-6E48DD616AB4}"/>
                </a:ext>
              </a:extLst>
            </p:cNvPr>
            <p:cNvGrpSpPr/>
            <p:nvPr/>
          </p:nvGrpSpPr>
          <p:grpSpPr>
            <a:xfrm>
              <a:off x="7731276" y="1685521"/>
              <a:ext cx="3270553" cy="948850"/>
              <a:chOff x="459014" y="1856096"/>
              <a:chExt cx="3270553" cy="948850"/>
            </a:xfrm>
          </p:grpSpPr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BBE40129-4EF2-1757-89CA-9409B6FBB8F5}"/>
                  </a:ext>
                </a:extLst>
              </p:cNvPr>
              <p:cNvSpPr txBox="1"/>
              <p:nvPr/>
            </p:nvSpPr>
            <p:spPr>
              <a:xfrm>
                <a:off x="459014" y="2184520"/>
                <a:ext cx="3270553" cy="6204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rtl="0">
                  <a:lnSpc>
                    <a:spcPct val="150000"/>
                  </a:lnSpc>
                </a:pPr>
                <a:r>
                  <a:rPr lang="zh-CN" altLang="en-US" sz="12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BFFE80E3-FB03-E36D-0A7E-0AEA3F7495A3}"/>
                  </a:ext>
                </a:extLst>
              </p:cNvPr>
              <p:cNvSpPr txBox="1"/>
              <p:nvPr/>
            </p:nvSpPr>
            <p:spPr>
              <a:xfrm>
                <a:off x="1705090" y="1856096"/>
                <a:ext cx="20193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3FB9066-204F-4324-8712-E722BEC6FC40}"/>
              </a:ext>
            </a:extLst>
          </p:cNvPr>
          <p:cNvGrpSpPr/>
          <p:nvPr/>
        </p:nvGrpSpPr>
        <p:grpSpPr>
          <a:xfrm>
            <a:off x="813765" y="4791031"/>
            <a:ext cx="3620361" cy="948850"/>
            <a:chOff x="7731276" y="1685521"/>
            <a:chExt cx="3620361" cy="948850"/>
          </a:xfrm>
        </p:grpSpPr>
        <p:sp>
          <p:nvSpPr>
            <p:cNvPr id="61" name="Oval 1556">
              <a:extLst>
                <a:ext uri="{FF2B5EF4-FFF2-40B4-BE49-F238E27FC236}">
                  <a16:creationId xmlns:a16="http://schemas.microsoft.com/office/drawing/2014/main" id="{496D6B46-C3DF-4116-515F-5655BF3C7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96653" y="1733666"/>
              <a:ext cx="354984" cy="354984"/>
            </a:xfrm>
            <a:prstGeom prst="ellipse">
              <a:avLst/>
            </a:prstGeom>
            <a:solidFill>
              <a:srgbClr val="5A8399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zh-CN" altLang="en-US" sz="16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A51DC53F-7A28-F3BA-80D6-958288A93614}"/>
                </a:ext>
              </a:extLst>
            </p:cNvPr>
            <p:cNvGrpSpPr/>
            <p:nvPr/>
          </p:nvGrpSpPr>
          <p:grpSpPr>
            <a:xfrm>
              <a:off x="7731276" y="1685521"/>
              <a:ext cx="3270553" cy="948850"/>
              <a:chOff x="459014" y="1856096"/>
              <a:chExt cx="3270553" cy="948850"/>
            </a:xfrm>
          </p:grpSpPr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CA43266C-7EAC-12F3-B1F0-D35FA99206C1}"/>
                  </a:ext>
                </a:extLst>
              </p:cNvPr>
              <p:cNvSpPr txBox="1"/>
              <p:nvPr/>
            </p:nvSpPr>
            <p:spPr>
              <a:xfrm>
                <a:off x="459014" y="2184520"/>
                <a:ext cx="3270553" cy="6204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rtl="0">
                  <a:lnSpc>
                    <a:spcPct val="150000"/>
                  </a:lnSpc>
                </a:pPr>
                <a:r>
                  <a:rPr lang="zh-CN" altLang="en-US" sz="12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886789E4-1494-73F5-6CF6-830316A78B2D}"/>
                  </a:ext>
                </a:extLst>
              </p:cNvPr>
              <p:cNvSpPr txBox="1"/>
              <p:nvPr/>
            </p:nvSpPr>
            <p:spPr>
              <a:xfrm>
                <a:off x="1694222" y="1856096"/>
                <a:ext cx="20193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248053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5C97871-B5D1-F7C2-3DC3-A3E8CB919D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31137"/>
            <a:ext cx="12192000" cy="4626863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id="{AEA88722-867A-CFD1-1A3E-477AB2C2D5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92203" y="0"/>
            <a:ext cx="8733378" cy="2902857"/>
          </a:xfrm>
          <a:custGeom>
            <a:avLst/>
            <a:gdLst>
              <a:gd name="connsiteX0" fmla="*/ 0 w 8733378"/>
              <a:gd name="connsiteY0" fmla="*/ 0 h 2902857"/>
              <a:gd name="connsiteX1" fmla="*/ 8733378 w 8733378"/>
              <a:gd name="connsiteY1" fmla="*/ 0 h 2902857"/>
              <a:gd name="connsiteX2" fmla="*/ 8733378 w 8733378"/>
              <a:gd name="connsiteY2" fmla="*/ 2902857 h 2902857"/>
              <a:gd name="connsiteX3" fmla="*/ 0 w 8733378"/>
              <a:gd name="connsiteY3" fmla="*/ 2902857 h 290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33378" h="2902857">
                <a:moveTo>
                  <a:pt x="0" y="0"/>
                </a:moveTo>
                <a:lnTo>
                  <a:pt x="8733378" y="0"/>
                </a:lnTo>
                <a:lnTo>
                  <a:pt x="8733378" y="2902857"/>
                </a:lnTo>
                <a:lnTo>
                  <a:pt x="0" y="2902857"/>
                </a:lnTo>
                <a:close/>
              </a:path>
            </a:pathLst>
          </a:cu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78E81DB3-4019-7E8B-633A-7B91FD42B0A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7864" y="4844302"/>
            <a:ext cx="945325" cy="1518398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61EBE274-E5AA-61E3-A5D2-C0439F9310E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43923" y="3056382"/>
            <a:ext cx="5702426" cy="3801617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628EE16E-AB03-E7FF-E0B7-4531E551FCF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1973" y="0"/>
            <a:ext cx="2207443" cy="2519801"/>
          </a:xfrm>
          <a:custGeom>
            <a:avLst/>
            <a:gdLst>
              <a:gd name="connsiteX0" fmla="*/ 0 w 2207443"/>
              <a:gd name="connsiteY0" fmla="*/ 0 h 2519801"/>
              <a:gd name="connsiteX1" fmla="*/ 2207443 w 2207443"/>
              <a:gd name="connsiteY1" fmla="*/ 0 h 2519801"/>
              <a:gd name="connsiteX2" fmla="*/ 2207443 w 2207443"/>
              <a:gd name="connsiteY2" fmla="*/ 2519801 h 2519801"/>
              <a:gd name="connsiteX3" fmla="*/ 0 w 2207443"/>
              <a:gd name="connsiteY3" fmla="*/ 2519801 h 251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7443" h="2519801">
                <a:moveTo>
                  <a:pt x="0" y="0"/>
                </a:moveTo>
                <a:lnTo>
                  <a:pt x="2207443" y="0"/>
                </a:lnTo>
                <a:lnTo>
                  <a:pt x="2207443" y="2519801"/>
                </a:lnTo>
                <a:lnTo>
                  <a:pt x="0" y="2519801"/>
                </a:lnTo>
                <a:close/>
              </a:path>
            </a:pathLst>
          </a:cu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5FF500E2-8A59-FF34-ED41-E420DB933CD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7168" y="803091"/>
            <a:ext cx="855433" cy="661167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43B7C6FE-0740-02F6-43BE-33F6CD806B9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2918" y="1113852"/>
            <a:ext cx="331746" cy="261122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E6F20B20-EFA4-698B-274C-CCA594757B95}"/>
              </a:ext>
            </a:extLst>
          </p:cNvPr>
          <p:cNvGrpSpPr/>
          <p:nvPr/>
        </p:nvGrpSpPr>
        <p:grpSpPr>
          <a:xfrm>
            <a:off x="484351" y="5472116"/>
            <a:ext cx="1224593" cy="614359"/>
            <a:chOff x="484351" y="5472116"/>
            <a:chExt cx="1224593" cy="614359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E0C8484-C269-10D8-FAEA-FFBEC58B7371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5EC03165-F3F5-039B-5CAF-2FE83D48E405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431B9171-73CD-A764-10B5-2DE6C38678F2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" name="泪滴形 15">
              <a:extLst>
                <a:ext uri="{FF2B5EF4-FFF2-40B4-BE49-F238E27FC236}">
                  <a16:creationId xmlns:a16="http://schemas.microsoft.com/office/drawing/2014/main" id="{4BAB285A-E2A1-3850-9C6B-8FC477C6547F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304D6BD-7D2C-7A2C-4CD9-F85C187A1F00}"/>
              </a:ext>
            </a:extLst>
          </p:cNvPr>
          <p:cNvGrpSpPr/>
          <p:nvPr/>
        </p:nvGrpSpPr>
        <p:grpSpPr>
          <a:xfrm>
            <a:off x="1445930" y="5141835"/>
            <a:ext cx="1224593" cy="614359"/>
            <a:chOff x="484351" y="5472116"/>
            <a:chExt cx="1224593" cy="614359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FEC39C8D-ADDE-7132-ECDD-A60DD4D8B9EF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CDE482A-106B-7761-EB9E-7A82E94F1324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E8F5D19-0619-6DCF-AAD5-7AFF2DFEF8F8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0" name="泪滴形 29">
              <a:extLst>
                <a:ext uri="{FF2B5EF4-FFF2-40B4-BE49-F238E27FC236}">
                  <a16:creationId xmlns:a16="http://schemas.microsoft.com/office/drawing/2014/main" id="{E5AEA926-3303-F389-8600-95278782A189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rgbClr val="ADCFD6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0DE73D2-CAEE-B5D6-9776-AB14DAF909B6}"/>
              </a:ext>
            </a:extLst>
          </p:cNvPr>
          <p:cNvGrpSpPr/>
          <p:nvPr/>
        </p:nvGrpSpPr>
        <p:grpSpPr>
          <a:xfrm>
            <a:off x="2322085" y="5779296"/>
            <a:ext cx="633323" cy="317728"/>
            <a:chOff x="484351" y="5472116"/>
            <a:chExt cx="1224593" cy="614359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85EBA82C-C5BA-176F-6AF5-A3BB0B7661A9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B70C4D14-C2CA-6EE3-F763-D5AAF6F51317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F1076AF3-4B86-9E82-72E1-22B4DE4FD47A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8" name="泪滴形 37">
              <a:extLst>
                <a:ext uri="{FF2B5EF4-FFF2-40B4-BE49-F238E27FC236}">
                  <a16:creationId xmlns:a16="http://schemas.microsoft.com/office/drawing/2014/main" id="{4F5ABF26-2200-0984-DB2F-D9C11C7BD633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rgbClr val="ADCFD6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78F46F1-E9AA-9564-C51C-74FC197FAB95}"/>
              </a:ext>
            </a:extLst>
          </p:cNvPr>
          <p:cNvGrpSpPr/>
          <p:nvPr/>
        </p:nvGrpSpPr>
        <p:grpSpPr>
          <a:xfrm>
            <a:off x="-5556" y="4010416"/>
            <a:ext cx="2740072" cy="1374651"/>
            <a:chOff x="484351" y="5472116"/>
            <a:chExt cx="1224593" cy="614359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14883D3B-B898-8FF8-2075-6973A541367E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A90CF2A7-A38E-0D5D-7B4C-CB8983522AF4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E8033A0B-EB03-0B44-EF14-CA947E48534C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3" name="泪滴形 42">
              <a:extLst>
                <a:ext uri="{FF2B5EF4-FFF2-40B4-BE49-F238E27FC236}">
                  <a16:creationId xmlns:a16="http://schemas.microsoft.com/office/drawing/2014/main" id="{2D71F92C-6B6E-367E-30A9-1F0579123E75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5374498-8FBF-7744-A67B-3B77B71F419A}"/>
              </a:ext>
            </a:extLst>
          </p:cNvPr>
          <p:cNvGrpSpPr/>
          <p:nvPr/>
        </p:nvGrpSpPr>
        <p:grpSpPr>
          <a:xfrm>
            <a:off x="10267857" y="4944151"/>
            <a:ext cx="2740072" cy="1374651"/>
            <a:chOff x="484351" y="5472116"/>
            <a:chExt cx="1224593" cy="614359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DD13C706-9629-7C84-2B5E-476633FE6AD5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1395E158-DF96-7032-23AF-F0A6BB0B737A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D5C7254-E2A3-AD51-D8E2-B29607697965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B7DB2BC-9FCB-9D3D-4280-10E816B4EC2A}"/>
              </a:ext>
            </a:extLst>
          </p:cNvPr>
          <p:cNvSpPr txBox="1"/>
          <p:nvPr/>
        </p:nvSpPr>
        <p:spPr>
          <a:xfrm>
            <a:off x="530165" y="2300489"/>
            <a:ext cx="369332" cy="2085124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 algn="dist"/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二十四节气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0634881-C073-7D59-1151-8D9EAB5D19E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3257"/>
          <a:stretch/>
        </p:blipFill>
        <p:spPr>
          <a:xfrm>
            <a:off x="0" y="0"/>
            <a:ext cx="11150600" cy="2519801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id="{97C4F505-AA6A-54BC-A83C-6190E8D4C27B}"/>
              </a:ext>
            </a:extLst>
          </p:cNvPr>
          <p:cNvGrpSpPr/>
          <p:nvPr/>
        </p:nvGrpSpPr>
        <p:grpSpPr>
          <a:xfrm>
            <a:off x="5392719" y="829151"/>
            <a:ext cx="635000" cy="635000"/>
            <a:chOff x="4699646" y="396397"/>
            <a:chExt cx="635000" cy="6350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92F5D05C-06E2-D833-EE0C-BABC6DD0A2A7}"/>
                </a:ext>
              </a:extLst>
            </p:cNvPr>
            <p:cNvSpPr/>
            <p:nvPr/>
          </p:nvSpPr>
          <p:spPr>
            <a:xfrm>
              <a:off x="4699646" y="396397"/>
              <a:ext cx="635000" cy="635000"/>
            </a:xfrm>
            <a:prstGeom prst="ellipse">
              <a:avLst/>
            </a:prstGeom>
            <a:gradFill>
              <a:gsLst>
                <a:gs pos="100000">
                  <a:srgbClr val="ADCFD6"/>
                </a:gs>
                <a:gs pos="0">
                  <a:schemeClr val="bg1"/>
                </a:gs>
              </a:gsLst>
              <a:lin ang="7800000" scaled="0"/>
            </a:gradFill>
            <a:ln w="25400">
              <a:solidFill>
                <a:srgbClr val="ADC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E747492-F0AB-2903-52D2-A0DFE653E884}"/>
                </a:ext>
              </a:extLst>
            </p:cNvPr>
            <p:cNvSpPr txBox="1"/>
            <p:nvPr/>
          </p:nvSpPr>
          <p:spPr>
            <a:xfrm>
              <a:off x="4764170" y="468264"/>
              <a:ext cx="537327" cy="52322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l"/>
              <a:r>
                <a:rPr lang="zh-CN" altLang="en-US" sz="28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目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AC13941-0F76-EFA9-88B5-0FC16373EEF2}"/>
              </a:ext>
            </a:extLst>
          </p:cNvPr>
          <p:cNvGrpSpPr/>
          <p:nvPr/>
        </p:nvGrpSpPr>
        <p:grpSpPr>
          <a:xfrm>
            <a:off x="6143865" y="829151"/>
            <a:ext cx="635000" cy="635000"/>
            <a:chOff x="4699646" y="396397"/>
            <a:chExt cx="635000" cy="635000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2949F4F9-AB89-F8BF-C250-7906C104912C}"/>
                </a:ext>
              </a:extLst>
            </p:cNvPr>
            <p:cNvSpPr/>
            <p:nvPr/>
          </p:nvSpPr>
          <p:spPr>
            <a:xfrm>
              <a:off x="4699646" y="396397"/>
              <a:ext cx="635000" cy="635000"/>
            </a:xfrm>
            <a:prstGeom prst="ellipse">
              <a:avLst/>
            </a:prstGeom>
            <a:gradFill>
              <a:gsLst>
                <a:gs pos="100000">
                  <a:srgbClr val="ADCFD6"/>
                </a:gs>
                <a:gs pos="0">
                  <a:schemeClr val="bg1"/>
                </a:gs>
              </a:gsLst>
              <a:lin ang="7800000" scaled="0"/>
            </a:gradFill>
            <a:ln w="38100">
              <a:solidFill>
                <a:srgbClr val="ADCFD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81272B50-950D-3C07-83A8-29D49AB0CFFD}"/>
                </a:ext>
              </a:extLst>
            </p:cNvPr>
            <p:cNvSpPr txBox="1"/>
            <p:nvPr/>
          </p:nvSpPr>
          <p:spPr>
            <a:xfrm>
              <a:off x="4764170" y="468264"/>
              <a:ext cx="537327" cy="52322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l"/>
              <a:r>
                <a:rPr lang="zh-CN" altLang="en-US" sz="28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录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0AE4EC-A25C-E1EE-3E6C-71844B1E32C0}"/>
              </a:ext>
            </a:extLst>
          </p:cNvPr>
          <p:cNvGrpSpPr/>
          <p:nvPr/>
        </p:nvGrpSpPr>
        <p:grpSpPr>
          <a:xfrm>
            <a:off x="2734516" y="2565251"/>
            <a:ext cx="3245883" cy="484958"/>
            <a:chOff x="2480023" y="1824614"/>
            <a:chExt cx="3245883" cy="484958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2795013-F7F5-B1DA-9931-DF3A40EFD659}"/>
                </a:ext>
              </a:extLst>
            </p:cNvPr>
            <p:cNvSpPr/>
            <p:nvPr/>
          </p:nvSpPr>
          <p:spPr>
            <a:xfrm>
              <a:off x="2480023" y="1824614"/>
              <a:ext cx="3245883" cy="484958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155B184-1426-9523-D3E4-678204B711B6}"/>
                </a:ext>
              </a:extLst>
            </p:cNvPr>
            <p:cNvSpPr txBox="1"/>
            <p:nvPr/>
          </p:nvSpPr>
          <p:spPr>
            <a:xfrm>
              <a:off x="3547833" y="1882427"/>
              <a:ext cx="172402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D0B7338-CCE3-A5ED-E7FB-35B223D0346F}"/>
                </a:ext>
              </a:extLst>
            </p:cNvPr>
            <p:cNvSpPr txBox="1"/>
            <p:nvPr/>
          </p:nvSpPr>
          <p:spPr>
            <a:xfrm>
              <a:off x="2820832" y="1882427"/>
              <a:ext cx="463588" cy="4001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l"/>
              <a:r>
                <a:rPr lang="en-US" altLang="zh-CN" sz="2000" b="1" dirty="0">
                  <a:latin typeface="MiSans Medium" panose="00000600000000000000" pitchFamily="2" charset="-122"/>
                  <a:ea typeface="MiSans Medium" panose="00000600000000000000" pitchFamily="2" charset="-122"/>
                </a:rPr>
                <a:t>01</a:t>
              </a:r>
              <a:endParaRPr lang="zh-CN" altLang="en-US" sz="2000" b="1" dirty="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2DD8FFF5-A482-311D-9E25-FAFBF7B2F3BC}"/>
              </a:ext>
            </a:extLst>
          </p:cNvPr>
          <p:cNvGrpSpPr/>
          <p:nvPr/>
        </p:nvGrpSpPr>
        <p:grpSpPr>
          <a:xfrm>
            <a:off x="6217443" y="2565251"/>
            <a:ext cx="3245883" cy="484958"/>
            <a:chOff x="2480023" y="1824614"/>
            <a:chExt cx="3245883" cy="484958"/>
          </a:xfrm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21125F21-E748-7366-7D85-77E48B0C2893}"/>
                </a:ext>
              </a:extLst>
            </p:cNvPr>
            <p:cNvSpPr/>
            <p:nvPr/>
          </p:nvSpPr>
          <p:spPr>
            <a:xfrm>
              <a:off x="2480023" y="1824614"/>
              <a:ext cx="3245883" cy="484958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BEBFC284-CC66-C4EB-B14A-05B04620C4AE}"/>
                </a:ext>
              </a:extLst>
            </p:cNvPr>
            <p:cNvSpPr txBox="1"/>
            <p:nvPr/>
          </p:nvSpPr>
          <p:spPr>
            <a:xfrm>
              <a:off x="3547833" y="1882427"/>
              <a:ext cx="172402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59055646-1CE6-797E-2AFA-EC5012F9F2C8}"/>
                </a:ext>
              </a:extLst>
            </p:cNvPr>
            <p:cNvSpPr txBox="1"/>
            <p:nvPr/>
          </p:nvSpPr>
          <p:spPr>
            <a:xfrm>
              <a:off x="2820832" y="1882427"/>
              <a:ext cx="502061" cy="4001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l"/>
              <a:r>
                <a:rPr lang="en-US" altLang="zh-CN" sz="2000" b="1" dirty="0">
                  <a:latin typeface="MiSans Medium" panose="00000600000000000000" pitchFamily="2" charset="-122"/>
                  <a:ea typeface="MiSans Medium" panose="00000600000000000000" pitchFamily="2" charset="-122"/>
                </a:rPr>
                <a:t>02</a:t>
              </a:r>
              <a:endParaRPr lang="zh-CN" altLang="en-US" sz="2000" b="1" dirty="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2598F903-05C7-1AC3-D72C-6ED0D4845431}"/>
              </a:ext>
            </a:extLst>
          </p:cNvPr>
          <p:cNvGrpSpPr/>
          <p:nvPr/>
        </p:nvGrpSpPr>
        <p:grpSpPr>
          <a:xfrm>
            <a:off x="2734516" y="3759989"/>
            <a:ext cx="3245883" cy="484958"/>
            <a:chOff x="2480023" y="1824614"/>
            <a:chExt cx="3245883" cy="484958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6EE3118-17D3-3AF1-3BCA-7A6D7A5AD3DC}"/>
                </a:ext>
              </a:extLst>
            </p:cNvPr>
            <p:cNvSpPr/>
            <p:nvPr/>
          </p:nvSpPr>
          <p:spPr>
            <a:xfrm>
              <a:off x="2480023" y="1824614"/>
              <a:ext cx="3245883" cy="484958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058C7D89-5AA1-7D85-92D8-F57CA0F68A7B}"/>
                </a:ext>
              </a:extLst>
            </p:cNvPr>
            <p:cNvSpPr txBox="1"/>
            <p:nvPr/>
          </p:nvSpPr>
          <p:spPr>
            <a:xfrm>
              <a:off x="3547833" y="1882427"/>
              <a:ext cx="172402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25312811-4492-98CC-7F65-8BFB6A230581}"/>
                </a:ext>
              </a:extLst>
            </p:cNvPr>
            <p:cNvSpPr txBox="1"/>
            <p:nvPr/>
          </p:nvSpPr>
          <p:spPr>
            <a:xfrm>
              <a:off x="2820832" y="1882427"/>
              <a:ext cx="506870" cy="4001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l"/>
              <a:r>
                <a:rPr lang="en-US" altLang="zh-CN" sz="2000" b="1" dirty="0">
                  <a:latin typeface="MiSans Medium" panose="00000600000000000000" pitchFamily="2" charset="-122"/>
                  <a:ea typeface="MiSans Medium" panose="00000600000000000000" pitchFamily="2" charset="-122"/>
                </a:rPr>
                <a:t>03</a:t>
              </a:r>
              <a:endParaRPr lang="zh-CN" altLang="en-US" sz="2000" b="1" dirty="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58F56FDF-4171-6E92-F054-B9B551B05851}"/>
              </a:ext>
            </a:extLst>
          </p:cNvPr>
          <p:cNvGrpSpPr/>
          <p:nvPr/>
        </p:nvGrpSpPr>
        <p:grpSpPr>
          <a:xfrm>
            <a:off x="6217443" y="3759989"/>
            <a:ext cx="3245883" cy="484958"/>
            <a:chOff x="2480023" y="1824614"/>
            <a:chExt cx="3245883" cy="484958"/>
          </a:xfrm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62C09F13-6280-319A-21FF-BFE3860ADC95}"/>
                </a:ext>
              </a:extLst>
            </p:cNvPr>
            <p:cNvSpPr/>
            <p:nvPr/>
          </p:nvSpPr>
          <p:spPr>
            <a:xfrm>
              <a:off x="2480023" y="1824614"/>
              <a:ext cx="3245883" cy="484958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3C76C195-B1F5-AA39-9C29-30F4203940BE}"/>
                </a:ext>
              </a:extLst>
            </p:cNvPr>
            <p:cNvSpPr txBox="1"/>
            <p:nvPr/>
          </p:nvSpPr>
          <p:spPr>
            <a:xfrm>
              <a:off x="3547833" y="1882427"/>
              <a:ext cx="172402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2617448-9C89-1B99-B827-B385EF82425D}"/>
                </a:ext>
              </a:extLst>
            </p:cNvPr>
            <p:cNvSpPr txBox="1"/>
            <p:nvPr/>
          </p:nvSpPr>
          <p:spPr>
            <a:xfrm>
              <a:off x="2820832" y="1882427"/>
              <a:ext cx="508473" cy="4001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l"/>
              <a:r>
                <a:rPr lang="en-US" altLang="zh-CN" sz="2000" b="1" dirty="0">
                  <a:latin typeface="MiSans Medium" panose="00000600000000000000" pitchFamily="2" charset="-122"/>
                  <a:ea typeface="MiSans Medium" panose="00000600000000000000" pitchFamily="2" charset="-122"/>
                </a:rPr>
                <a:t>04</a:t>
              </a:r>
              <a:endParaRPr lang="zh-CN" altLang="en-US" sz="2000" b="1" dirty="0"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37566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0AE4EC-A25C-E1EE-3E6C-71844B1E32C0}"/>
              </a:ext>
            </a:extLst>
          </p:cNvPr>
          <p:cNvGrpSpPr/>
          <p:nvPr/>
        </p:nvGrpSpPr>
        <p:grpSpPr>
          <a:xfrm>
            <a:off x="4479236" y="212998"/>
            <a:ext cx="3237526" cy="483709"/>
            <a:chOff x="1765325" y="1717833"/>
            <a:chExt cx="4675280" cy="69852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2795013-F7F5-B1DA-9931-DF3A40EFD659}"/>
                </a:ext>
              </a:extLst>
            </p:cNvPr>
            <p:cNvSpPr/>
            <p:nvPr/>
          </p:nvSpPr>
          <p:spPr>
            <a:xfrm>
              <a:off x="1765325" y="1717833"/>
              <a:ext cx="4675280" cy="698520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155B184-1426-9523-D3E4-678204B711B6}"/>
                </a:ext>
              </a:extLst>
            </p:cNvPr>
            <p:cNvSpPr txBox="1"/>
            <p:nvPr/>
          </p:nvSpPr>
          <p:spPr>
            <a:xfrm>
              <a:off x="2319786" y="1744050"/>
              <a:ext cx="3566357" cy="666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2" name="圆角矩形 31">
            <a:extLst>
              <a:ext uri="{FF2B5EF4-FFF2-40B4-BE49-F238E27FC236}">
                <a16:creationId xmlns:a16="http://schemas.microsoft.com/office/drawing/2014/main" id="{BE6874BE-9D4D-6E8F-A622-2ADD919D4D58}"/>
              </a:ext>
            </a:extLst>
          </p:cNvPr>
          <p:cNvSpPr/>
          <p:nvPr/>
        </p:nvSpPr>
        <p:spPr>
          <a:xfrm rot="2700000">
            <a:off x="1935771" y="3031561"/>
            <a:ext cx="1387321" cy="1387321"/>
          </a:xfrm>
          <a:prstGeom prst="roundRect">
            <a:avLst>
              <a:gd name="adj" fmla="val 6319"/>
            </a:avLst>
          </a:prstGeom>
          <a:solidFill>
            <a:srgbClr val="5A8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圆角矩形 32">
            <a:extLst>
              <a:ext uri="{FF2B5EF4-FFF2-40B4-BE49-F238E27FC236}">
                <a16:creationId xmlns:a16="http://schemas.microsoft.com/office/drawing/2014/main" id="{97A8ADE6-5A46-9928-A611-535E1417D700}"/>
              </a:ext>
            </a:extLst>
          </p:cNvPr>
          <p:cNvSpPr/>
          <p:nvPr/>
        </p:nvSpPr>
        <p:spPr>
          <a:xfrm rot="2700000">
            <a:off x="4227172" y="3031559"/>
            <a:ext cx="1387321" cy="1387321"/>
          </a:xfrm>
          <a:prstGeom prst="roundRect">
            <a:avLst>
              <a:gd name="adj" fmla="val 6319"/>
            </a:avLst>
          </a:prstGeom>
          <a:solidFill>
            <a:srgbClr val="77B0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圆角矩形 33">
            <a:extLst>
              <a:ext uri="{FF2B5EF4-FFF2-40B4-BE49-F238E27FC236}">
                <a16:creationId xmlns:a16="http://schemas.microsoft.com/office/drawing/2014/main" id="{7238C681-7F4A-495C-DDB4-38D394E47731}"/>
              </a:ext>
            </a:extLst>
          </p:cNvPr>
          <p:cNvSpPr/>
          <p:nvPr/>
        </p:nvSpPr>
        <p:spPr>
          <a:xfrm rot="2700000">
            <a:off x="6518575" y="3009360"/>
            <a:ext cx="1387321" cy="1387321"/>
          </a:xfrm>
          <a:prstGeom prst="roundRect">
            <a:avLst>
              <a:gd name="adj" fmla="val 6319"/>
            </a:avLst>
          </a:prstGeom>
          <a:solidFill>
            <a:srgbClr val="5A8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圆角矩形 34">
            <a:extLst>
              <a:ext uri="{FF2B5EF4-FFF2-40B4-BE49-F238E27FC236}">
                <a16:creationId xmlns:a16="http://schemas.microsoft.com/office/drawing/2014/main" id="{DED1BCD5-F7BC-A90B-0E29-077A7275A31A}"/>
              </a:ext>
            </a:extLst>
          </p:cNvPr>
          <p:cNvSpPr/>
          <p:nvPr/>
        </p:nvSpPr>
        <p:spPr>
          <a:xfrm rot="2700000">
            <a:off x="8809978" y="3009358"/>
            <a:ext cx="1387321" cy="1387321"/>
          </a:xfrm>
          <a:prstGeom prst="roundRect">
            <a:avLst>
              <a:gd name="adj" fmla="val 6319"/>
            </a:avLst>
          </a:prstGeom>
          <a:solidFill>
            <a:srgbClr val="77B0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任意多边形 35">
            <a:extLst>
              <a:ext uri="{FF2B5EF4-FFF2-40B4-BE49-F238E27FC236}">
                <a16:creationId xmlns:a16="http://schemas.microsoft.com/office/drawing/2014/main" id="{E2F85013-C949-19F3-EE11-5755625ACB3E}"/>
              </a:ext>
            </a:extLst>
          </p:cNvPr>
          <p:cNvSpPr/>
          <p:nvPr/>
        </p:nvSpPr>
        <p:spPr>
          <a:xfrm>
            <a:off x="1824022" y="2105045"/>
            <a:ext cx="1939864" cy="1148311"/>
          </a:xfrm>
          <a:custGeom>
            <a:avLst/>
            <a:gdLst>
              <a:gd name="connsiteX0" fmla="*/ 0 w 1940313"/>
              <a:gd name="connsiteY0" fmla="*/ 791737 h 1148576"/>
              <a:gd name="connsiteX1" fmla="*/ 791737 w 1940313"/>
              <a:gd name="connsiteY1" fmla="*/ 0 h 1148576"/>
              <a:gd name="connsiteX2" fmla="*/ 1940313 w 1940313"/>
              <a:gd name="connsiteY2" fmla="*/ 1148576 h 1148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0313" h="1148576">
                <a:moveTo>
                  <a:pt x="0" y="791737"/>
                </a:moveTo>
                <a:lnTo>
                  <a:pt x="791737" y="0"/>
                </a:lnTo>
                <a:lnTo>
                  <a:pt x="1940313" y="1148576"/>
                </a:lnTo>
              </a:path>
            </a:pathLst>
          </a:custGeom>
          <a:noFill/>
          <a:ln w="12700">
            <a:solidFill>
              <a:srgbClr val="8A8B8F"/>
            </a:solidFill>
            <a:prstDash val="dash"/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任意多边形 36">
            <a:extLst>
              <a:ext uri="{FF2B5EF4-FFF2-40B4-BE49-F238E27FC236}">
                <a16:creationId xmlns:a16="http://schemas.microsoft.com/office/drawing/2014/main" id="{9F258070-FB3E-2F24-439D-81E79451678C}"/>
              </a:ext>
            </a:extLst>
          </p:cNvPr>
          <p:cNvSpPr/>
          <p:nvPr/>
        </p:nvSpPr>
        <p:spPr>
          <a:xfrm flipV="1">
            <a:off x="4115521" y="4232386"/>
            <a:ext cx="1939864" cy="1148311"/>
          </a:xfrm>
          <a:custGeom>
            <a:avLst/>
            <a:gdLst>
              <a:gd name="connsiteX0" fmla="*/ 0 w 1940313"/>
              <a:gd name="connsiteY0" fmla="*/ 791737 h 1148576"/>
              <a:gd name="connsiteX1" fmla="*/ 791737 w 1940313"/>
              <a:gd name="connsiteY1" fmla="*/ 0 h 1148576"/>
              <a:gd name="connsiteX2" fmla="*/ 1940313 w 1940313"/>
              <a:gd name="connsiteY2" fmla="*/ 1148576 h 1148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0313" h="1148576">
                <a:moveTo>
                  <a:pt x="0" y="791737"/>
                </a:moveTo>
                <a:lnTo>
                  <a:pt x="791737" y="0"/>
                </a:lnTo>
                <a:lnTo>
                  <a:pt x="1940313" y="1148576"/>
                </a:lnTo>
              </a:path>
            </a:pathLst>
          </a:custGeom>
          <a:noFill/>
          <a:ln w="12700">
            <a:solidFill>
              <a:srgbClr val="8A8B8F"/>
            </a:solidFill>
            <a:prstDash val="dash"/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任意多边形 37">
            <a:extLst>
              <a:ext uri="{FF2B5EF4-FFF2-40B4-BE49-F238E27FC236}">
                <a16:creationId xmlns:a16="http://schemas.microsoft.com/office/drawing/2014/main" id="{A58011B2-0316-32EC-79B8-59232E8D5B77}"/>
              </a:ext>
            </a:extLst>
          </p:cNvPr>
          <p:cNvSpPr/>
          <p:nvPr/>
        </p:nvSpPr>
        <p:spPr>
          <a:xfrm>
            <a:off x="6407114" y="2105045"/>
            <a:ext cx="1939864" cy="1148311"/>
          </a:xfrm>
          <a:custGeom>
            <a:avLst/>
            <a:gdLst>
              <a:gd name="connsiteX0" fmla="*/ 0 w 1940313"/>
              <a:gd name="connsiteY0" fmla="*/ 791737 h 1148576"/>
              <a:gd name="connsiteX1" fmla="*/ 791737 w 1940313"/>
              <a:gd name="connsiteY1" fmla="*/ 0 h 1148576"/>
              <a:gd name="connsiteX2" fmla="*/ 1940313 w 1940313"/>
              <a:gd name="connsiteY2" fmla="*/ 1148576 h 1148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0313" h="1148576">
                <a:moveTo>
                  <a:pt x="0" y="791737"/>
                </a:moveTo>
                <a:lnTo>
                  <a:pt x="791737" y="0"/>
                </a:lnTo>
                <a:lnTo>
                  <a:pt x="1940313" y="1148576"/>
                </a:lnTo>
              </a:path>
            </a:pathLst>
          </a:custGeom>
          <a:noFill/>
          <a:ln w="12700">
            <a:solidFill>
              <a:srgbClr val="8A8B8F"/>
            </a:solidFill>
            <a:prstDash val="dash"/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任意多边形 38">
            <a:extLst>
              <a:ext uri="{FF2B5EF4-FFF2-40B4-BE49-F238E27FC236}">
                <a16:creationId xmlns:a16="http://schemas.microsoft.com/office/drawing/2014/main" id="{D7E1C658-3C5D-4967-146B-BA1A1C42C27F}"/>
              </a:ext>
            </a:extLst>
          </p:cNvPr>
          <p:cNvSpPr/>
          <p:nvPr/>
        </p:nvSpPr>
        <p:spPr>
          <a:xfrm flipV="1">
            <a:off x="8676317" y="4232386"/>
            <a:ext cx="1939864" cy="1148311"/>
          </a:xfrm>
          <a:custGeom>
            <a:avLst/>
            <a:gdLst>
              <a:gd name="connsiteX0" fmla="*/ 0 w 1940313"/>
              <a:gd name="connsiteY0" fmla="*/ 791737 h 1148576"/>
              <a:gd name="connsiteX1" fmla="*/ 791737 w 1940313"/>
              <a:gd name="connsiteY1" fmla="*/ 0 h 1148576"/>
              <a:gd name="connsiteX2" fmla="*/ 1940313 w 1940313"/>
              <a:gd name="connsiteY2" fmla="*/ 1148576 h 1148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0313" h="1148576">
                <a:moveTo>
                  <a:pt x="0" y="791737"/>
                </a:moveTo>
                <a:lnTo>
                  <a:pt x="791737" y="0"/>
                </a:lnTo>
                <a:lnTo>
                  <a:pt x="1940313" y="1148576"/>
                </a:lnTo>
              </a:path>
            </a:pathLst>
          </a:custGeom>
          <a:noFill/>
          <a:ln w="12700">
            <a:solidFill>
              <a:srgbClr val="8A8B8F"/>
            </a:solidFill>
            <a:prstDash val="dash"/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39D3BF8-07FF-E568-9995-8D10A4CFE9D4}"/>
              </a:ext>
            </a:extLst>
          </p:cNvPr>
          <p:cNvGrpSpPr/>
          <p:nvPr/>
        </p:nvGrpSpPr>
        <p:grpSpPr>
          <a:xfrm>
            <a:off x="2388940" y="3374652"/>
            <a:ext cx="480983" cy="701135"/>
            <a:chOff x="4081166" y="4301728"/>
            <a:chExt cx="239316" cy="348854"/>
          </a:xfrm>
          <a:solidFill>
            <a:srgbClr val="FFFFFF"/>
          </a:solidFill>
        </p:grpSpPr>
        <p:sp>
          <p:nvSpPr>
            <p:cNvPr id="11" name="AutoShape 97">
              <a:extLst>
                <a:ext uri="{FF2B5EF4-FFF2-40B4-BE49-F238E27FC236}">
                  <a16:creationId xmlns:a16="http://schemas.microsoft.com/office/drawing/2014/main" id="{F0819078-5122-D282-81EF-53E13297A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1166" y="4301728"/>
              <a:ext cx="239316" cy="3488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 w="12700" cap="flat" cmpd="sng">
              <a:solidFill>
                <a:srgbClr val="FFFFF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7140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AutoShape 98">
              <a:extLst>
                <a:ext uri="{FF2B5EF4-FFF2-40B4-BE49-F238E27FC236}">
                  <a16:creationId xmlns:a16="http://schemas.microsoft.com/office/drawing/2014/main" id="{2CF1BAE9-6A47-3DC8-756B-93F2BB607E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8797" y="4334470"/>
              <a:ext cx="44053" cy="107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 w="12700" cap="flat" cmpd="sng">
              <a:solidFill>
                <a:srgbClr val="FFFFF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7140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AutoShape 99">
              <a:extLst>
                <a:ext uri="{FF2B5EF4-FFF2-40B4-BE49-F238E27FC236}">
                  <a16:creationId xmlns:a16="http://schemas.microsoft.com/office/drawing/2014/main" id="{EC92F582-0038-62EC-6AFB-0A6F209D1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0108" y="4607123"/>
              <a:ext cx="21431" cy="107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 w="12700" cap="flat" cmpd="sng">
              <a:solidFill>
                <a:srgbClr val="FFFFF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7140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E7896C1-2A27-A724-4B64-663393D79938}"/>
              </a:ext>
            </a:extLst>
          </p:cNvPr>
          <p:cNvGrpSpPr/>
          <p:nvPr/>
        </p:nvGrpSpPr>
        <p:grpSpPr>
          <a:xfrm>
            <a:off x="4582966" y="3387353"/>
            <a:ext cx="675737" cy="675737"/>
            <a:chOff x="6162378" y="2904530"/>
            <a:chExt cx="348258" cy="348258"/>
          </a:xfrm>
          <a:solidFill>
            <a:srgbClr val="FFFFFF"/>
          </a:solidFill>
        </p:grpSpPr>
        <p:sp>
          <p:nvSpPr>
            <p:cNvPr id="15" name="AutoShape 52">
              <a:extLst>
                <a:ext uri="{FF2B5EF4-FFF2-40B4-BE49-F238E27FC236}">
                  <a16:creationId xmlns:a16="http://schemas.microsoft.com/office/drawing/2014/main" id="{C61C18A0-BB34-5FC4-F99D-0F10A8D26A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2378" y="2904530"/>
              <a:ext cx="348258" cy="348258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 w="12700" cap="flat" cmpd="sng">
              <a:solidFill>
                <a:srgbClr val="FFFFF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7140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AutoShape 53">
              <a:extLst>
                <a:ext uri="{FF2B5EF4-FFF2-40B4-BE49-F238E27FC236}">
                  <a16:creationId xmlns:a16="http://schemas.microsoft.com/office/drawing/2014/main" id="{A96B9976-6BCB-EF58-DCE6-D853242BA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3347" y="3024187"/>
              <a:ext cx="94060" cy="97631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8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 w="12700" cap="flat" cmpd="sng">
              <a:solidFill>
                <a:srgbClr val="FFFFF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7140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AutoShape 54">
              <a:extLst>
                <a:ext uri="{FF2B5EF4-FFF2-40B4-BE49-F238E27FC236}">
                  <a16:creationId xmlns:a16="http://schemas.microsoft.com/office/drawing/2014/main" id="{E36870F6-D55E-F4D7-9EC1-CCAC98693E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2035" y="3143845"/>
              <a:ext cx="52983" cy="55364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8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 w="12700" cap="flat" cmpd="sng">
              <a:solidFill>
                <a:srgbClr val="FFFFF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7140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AutoShape 55">
              <a:extLst>
                <a:ext uri="{FF2B5EF4-FFF2-40B4-BE49-F238E27FC236}">
                  <a16:creationId xmlns:a16="http://schemas.microsoft.com/office/drawing/2014/main" id="{34A04CB4-C8AB-FC1C-BB1B-CD4628BC4FA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6804" y="2958703"/>
              <a:ext cx="53578" cy="55960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 w="12700" cap="flat" cmpd="sng">
              <a:solidFill>
                <a:srgbClr val="FFFFF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7140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9" name="Group 58">
            <a:extLst>
              <a:ext uri="{FF2B5EF4-FFF2-40B4-BE49-F238E27FC236}">
                <a16:creationId xmlns:a16="http://schemas.microsoft.com/office/drawing/2014/main" id="{142EA09B-F427-CD27-3209-6EA2A4AE4139}"/>
              </a:ext>
            </a:extLst>
          </p:cNvPr>
          <p:cNvGrpSpPr/>
          <p:nvPr/>
        </p:nvGrpSpPr>
        <p:grpSpPr>
          <a:xfrm>
            <a:off x="6926845" y="3435189"/>
            <a:ext cx="570783" cy="535659"/>
            <a:chOff x="10074275" y="1647825"/>
            <a:chExt cx="464344" cy="435769"/>
          </a:xfrm>
          <a:solidFill>
            <a:srgbClr val="FFFFFF"/>
          </a:solidFill>
        </p:grpSpPr>
        <p:sp>
          <p:nvSpPr>
            <p:cNvPr id="20" name="AutoShape 69">
              <a:extLst>
                <a:ext uri="{FF2B5EF4-FFF2-40B4-BE49-F238E27FC236}">
                  <a16:creationId xmlns:a16="http://schemas.microsoft.com/office/drawing/2014/main" id="{36114127-8F0A-06C1-F288-3E1479ACC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80"/>
                    <a:pt x="19575" y="20180"/>
                  </a:cubicBezTo>
                  <a:lnTo>
                    <a:pt x="2024" y="20180"/>
                  </a:lnTo>
                  <a:cubicBezTo>
                    <a:pt x="1651" y="2018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 w="12700" cap="flat" cmpd="sng">
              <a:solidFill>
                <a:srgbClr val="FFFFF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7140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AutoShape 70">
              <a:extLst>
                <a:ext uri="{FF2B5EF4-FFF2-40B4-BE49-F238E27FC236}">
                  <a16:creationId xmlns:a16="http://schemas.microsoft.com/office/drawing/2014/main" id="{EC8CFAC6-6E37-004F-ACD7-0956F2ED17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 w="12700" cap="flat" cmpd="sng">
              <a:solidFill>
                <a:srgbClr val="FFFFF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7140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AutoShape 71">
              <a:extLst>
                <a:ext uri="{FF2B5EF4-FFF2-40B4-BE49-F238E27FC236}">
                  <a16:creationId xmlns:a16="http://schemas.microsoft.com/office/drawing/2014/main" id="{2EDC333C-C412-CB84-8E5F-0CB6DB0547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 w="12700" cap="flat" cmpd="sng">
              <a:solidFill>
                <a:srgbClr val="FFFFF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7140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AutoShape 72">
              <a:extLst>
                <a:ext uri="{FF2B5EF4-FFF2-40B4-BE49-F238E27FC236}">
                  <a16:creationId xmlns:a16="http://schemas.microsoft.com/office/drawing/2014/main" id="{BED3F7D4-441A-C938-9D97-B0735FEEE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 w="12700" cap="flat" cmpd="sng">
              <a:solidFill>
                <a:srgbClr val="FFFFF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7140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AutoShape 73">
              <a:extLst>
                <a:ext uri="{FF2B5EF4-FFF2-40B4-BE49-F238E27FC236}">
                  <a16:creationId xmlns:a16="http://schemas.microsoft.com/office/drawing/2014/main" id="{624A8118-B3A8-A5B3-0C8C-F80F069CE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 w="12700" cap="flat" cmpd="sng">
              <a:solidFill>
                <a:srgbClr val="FFFFF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7140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AutoShape 74">
              <a:extLst>
                <a:ext uri="{FF2B5EF4-FFF2-40B4-BE49-F238E27FC236}">
                  <a16:creationId xmlns:a16="http://schemas.microsoft.com/office/drawing/2014/main" id="{ADC5025D-C741-059D-BC71-1FB9218AB9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 w="12700" cap="flat" cmpd="sng">
              <a:solidFill>
                <a:srgbClr val="FFFFF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7140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AutoShape 75">
              <a:extLst>
                <a:ext uri="{FF2B5EF4-FFF2-40B4-BE49-F238E27FC236}">
                  <a16:creationId xmlns:a16="http://schemas.microsoft.com/office/drawing/2014/main" id="{87446025-A5F5-88B2-376B-6032431C9E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 w="12700" cap="flat" cmpd="sng">
              <a:solidFill>
                <a:srgbClr val="FFFFF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7140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AutoShape 76">
              <a:extLst>
                <a:ext uri="{FF2B5EF4-FFF2-40B4-BE49-F238E27FC236}">
                  <a16:creationId xmlns:a16="http://schemas.microsoft.com/office/drawing/2014/main" id="{60DA570C-545A-56B6-BDFF-AF1C07FA9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 w="12700" cap="flat" cmpd="sng">
              <a:solidFill>
                <a:srgbClr val="FFFFF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7140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AutoShape 77">
              <a:extLst>
                <a:ext uri="{FF2B5EF4-FFF2-40B4-BE49-F238E27FC236}">
                  <a16:creationId xmlns:a16="http://schemas.microsoft.com/office/drawing/2014/main" id="{218F4A6E-BFC5-FCAC-5166-E0F61BD93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 w="12700" cap="flat" cmpd="sng">
              <a:solidFill>
                <a:srgbClr val="FFFFF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7140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6E02A54-C2EC-09D7-7263-E9BB354A5F38}"/>
              </a:ext>
            </a:extLst>
          </p:cNvPr>
          <p:cNvGrpSpPr/>
          <p:nvPr/>
        </p:nvGrpSpPr>
        <p:grpSpPr>
          <a:xfrm>
            <a:off x="9181256" y="3420316"/>
            <a:ext cx="644767" cy="565409"/>
            <a:chOff x="1239739" y="2232422"/>
            <a:chExt cx="348258" cy="305396"/>
          </a:xfrm>
          <a:solidFill>
            <a:srgbClr val="FFFFFF"/>
          </a:solidFill>
        </p:grpSpPr>
        <p:sp>
          <p:nvSpPr>
            <p:cNvPr id="30" name="AutoShape 147">
              <a:extLst>
                <a:ext uri="{FF2B5EF4-FFF2-40B4-BE49-F238E27FC236}">
                  <a16:creationId xmlns:a16="http://schemas.microsoft.com/office/drawing/2014/main" id="{BCE77B78-60B9-71D1-BC94-DDD575818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9739" y="2232422"/>
              <a:ext cx="348258" cy="305396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 w="12700" cap="flat" cmpd="sng">
              <a:solidFill>
                <a:srgbClr val="FFFFF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7140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AutoShape 148">
              <a:extLst>
                <a:ext uri="{FF2B5EF4-FFF2-40B4-BE49-F238E27FC236}">
                  <a16:creationId xmlns:a16="http://schemas.microsoft.com/office/drawing/2014/main" id="{D7334642-4368-BB96-55F7-ECB5A4288F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3912" y="2287190"/>
              <a:ext cx="51792" cy="5179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 w="12700" cap="flat" cmpd="sng">
              <a:solidFill>
                <a:srgbClr val="FFFFFE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5" tIns="14285" rIns="14285" bIns="14285" anchor="ctr"/>
            <a:lstStyle/>
            <a:p>
              <a:pPr algn="ctr" defTabSz="17140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45634E5-5538-573B-D075-912A586E645B}"/>
              </a:ext>
            </a:extLst>
          </p:cNvPr>
          <p:cNvGrpSpPr/>
          <p:nvPr/>
        </p:nvGrpSpPr>
        <p:grpSpPr>
          <a:xfrm>
            <a:off x="3697011" y="1475231"/>
            <a:ext cx="2454296" cy="1225849"/>
            <a:chOff x="867143" y="1856096"/>
            <a:chExt cx="2454296" cy="122584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E78F20D-05B3-F49A-543F-5FAC0D88519B}"/>
                </a:ext>
              </a:extLst>
            </p:cNvPr>
            <p:cNvSpPr txBox="1"/>
            <p:nvPr/>
          </p:nvSpPr>
          <p:spPr>
            <a:xfrm>
              <a:off x="867143" y="2184520"/>
              <a:ext cx="245429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42E9B36-527B-2CE4-AE37-F90161B9D734}"/>
                </a:ext>
              </a:extLst>
            </p:cNvPr>
            <p:cNvSpPr txBox="1"/>
            <p:nvPr/>
          </p:nvSpPr>
          <p:spPr>
            <a:xfrm>
              <a:off x="108463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0546431-3DC4-F48A-81A0-281DFC477FE7}"/>
              </a:ext>
            </a:extLst>
          </p:cNvPr>
          <p:cNvGrpSpPr/>
          <p:nvPr/>
        </p:nvGrpSpPr>
        <p:grpSpPr>
          <a:xfrm>
            <a:off x="8276490" y="1475231"/>
            <a:ext cx="2454296" cy="1225849"/>
            <a:chOff x="867143" y="1856096"/>
            <a:chExt cx="2454296" cy="122584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6AFF736-5C3D-9A61-7295-24AAFAC8EBD1}"/>
                </a:ext>
              </a:extLst>
            </p:cNvPr>
            <p:cNvSpPr txBox="1"/>
            <p:nvPr/>
          </p:nvSpPr>
          <p:spPr>
            <a:xfrm>
              <a:off x="867143" y="2184520"/>
              <a:ext cx="245429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5071C3B-7147-A713-D755-CD73D9BB684D}"/>
                </a:ext>
              </a:extLst>
            </p:cNvPr>
            <p:cNvSpPr txBox="1"/>
            <p:nvPr/>
          </p:nvSpPr>
          <p:spPr>
            <a:xfrm>
              <a:off x="108463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894E4E9-31B8-17EE-05E2-049F5A569C61}"/>
              </a:ext>
            </a:extLst>
          </p:cNvPr>
          <p:cNvGrpSpPr/>
          <p:nvPr/>
        </p:nvGrpSpPr>
        <p:grpSpPr>
          <a:xfrm>
            <a:off x="1394668" y="4846074"/>
            <a:ext cx="2454296" cy="1225849"/>
            <a:chOff x="867143" y="1856096"/>
            <a:chExt cx="2454296" cy="1225849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7DB5583-4D26-985B-BF30-63ACB0E8643B}"/>
                </a:ext>
              </a:extLst>
            </p:cNvPr>
            <p:cNvSpPr txBox="1"/>
            <p:nvPr/>
          </p:nvSpPr>
          <p:spPr>
            <a:xfrm>
              <a:off x="867143" y="2184520"/>
              <a:ext cx="245429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9ED34D7-A43A-7263-3986-DAC16BC9B678}"/>
                </a:ext>
              </a:extLst>
            </p:cNvPr>
            <p:cNvSpPr txBox="1"/>
            <p:nvPr/>
          </p:nvSpPr>
          <p:spPr>
            <a:xfrm>
              <a:off x="108463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74B0A20-029E-E34D-58C1-3A807236B719}"/>
              </a:ext>
            </a:extLst>
          </p:cNvPr>
          <p:cNvGrpSpPr/>
          <p:nvPr/>
        </p:nvGrpSpPr>
        <p:grpSpPr>
          <a:xfrm>
            <a:off x="6074366" y="4846074"/>
            <a:ext cx="2454296" cy="1225849"/>
            <a:chOff x="867143" y="1856096"/>
            <a:chExt cx="2454296" cy="1225849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CDF955E-616D-823E-8812-B9CD85F1BF4B}"/>
                </a:ext>
              </a:extLst>
            </p:cNvPr>
            <p:cNvSpPr txBox="1"/>
            <p:nvPr/>
          </p:nvSpPr>
          <p:spPr>
            <a:xfrm>
              <a:off x="867143" y="2184520"/>
              <a:ext cx="245429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F61C90B-E3F8-C65A-B174-67688CC1ACA0}"/>
                </a:ext>
              </a:extLst>
            </p:cNvPr>
            <p:cNvSpPr txBox="1"/>
            <p:nvPr/>
          </p:nvSpPr>
          <p:spPr>
            <a:xfrm>
              <a:off x="108463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69379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0AE4EC-A25C-E1EE-3E6C-71844B1E32C0}"/>
              </a:ext>
            </a:extLst>
          </p:cNvPr>
          <p:cNvGrpSpPr/>
          <p:nvPr/>
        </p:nvGrpSpPr>
        <p:grpSpPr>
          <a:xfrm>
            <a:off x="4479236" y="212998"/>
            <a:ext cx="3237526" cy="483709"/>
            <a:chOff x="1765325" y="1717833"/>
            <a:chExt cx="4675280" cy="69852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2795013-F7F5-B1DA-9931-DF3A40EFD659}"/>
                </a:ext>
              </a:extLst>
            </p:cNvPr>
            <p:cNvSpPr/>
            <p:nvPr/>
          </p:nvSpPr>
          <p:spPr>
            <a:xfrm>
              <a:off x="1765325" y="1717833"/>
              <a:ext cx="4675280" cy="698520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155B184-1426-9523-D3E4-678204B711B6}"/>
                </a:ext>
              </a:extLst>
            </p:cNvPr>
            <p:cNvSpPr txBox="1"/>
            <p:nvPr/>
          </p:nvSpPr>
          <p:spPr>
            <a:xfrm>
              <a:off x="2319786" y="1744050"/>
              <a:ext cx="3566357" cy="666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2" name="Freeform 196">
            <a:extLst>
              <a:ext uri="{FF2B5EF4-FFF2-40B4-BE49-F238E27FC236}">
                <a16:creationId xmlns:a16="http://schemas.microsoft.com/office/drawing/2014/main" id="{4065F8CF-4A61-9DC9-47FB-BE24AAA830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0235" y="1583495"/>
            <a:ext cx="1724638" cy="2199605"/>
          </a:xfrm>
          <a:custGeom>
            <a:avLst/>
            <a:gdLst>
              <a:gd name="T0" fmla="*/ 1391708 w 416"/>
              <a:gd name="T1" fmla="*/ 0 h 528"/>
              <a:gd name="T2" fmla="*/ 165054 w 416"/>
              <a:gd name="T3" fmla="*/ 0 h 528"/>
              <a:gd name="T4" fmla="*/ 0 w 416"/>
              <a:gd name="T5" fmla="*/ 168852 h 528"/>
              <a:gd name="T6" fmla="*/ 0 w 416"/>
              <a:gd name="T7" fmla="*/ 1395845 h 528"/>
              <a:gd name="T8" fmla="*/ 165054 w 416"/>
              <a:gd name="T9" fmla="*/ 1564698 h 528"/>
              <a:gd name="T10" fmla="*/ 600197 w 416"/>
              <a:gd name="T11" fmla="*/ 1564698 h 528"/>
              <a:gd name="T12" fmla="*/ 780257 w 416"/>
              <a:gd name="T13" fmla="*/ 1981200 h 528"/>
              <a:gd name="T14" fmla="*/ 964067 w 416"/>
              <a:gd name="T15" fmla="*/ 1564698 h 528"/>
              <a:gd name="T16" fmla="*/ 1391708 w 416"/>
              <a:gd name="T17" fmla="*/ 1564698 h 528"/>
              <a:gd name="T18" fmla="*/ 1560513 w 416"/>
              <a:gd name="T19" fmla="*/ 1395845 h 528"/>
              <a:gd name="T20" fmla="*/ 1560513 w 416"/>
              <a:gd name="T21" fmla="*/ 168852 h 528"/>
              <a:gd name="T22" fmla="*/ 1391708 w 416"/>
              <a:gd name="T23" fmla="*/ 0 h 5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16"/>
              <a:gd name="T37" fmla="*/ 0 h 528"/>
              <a:gd name="T38" fmla="*/ 416 w 416"/>
              <a:gd name="T39" fmla="*/ 528 h 5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16" h="528">
                <a:moveTo>
                  <a:pt x="371" y="0"/>
                </a:moveTo>
                <a:cubicBezTo>
                  <a:pt x="44" y="0"/>
                  <a:pt x="44" y="0"/>
                  <a:pt x="44" y="0"/>
                </a:cubicBezTo>
                <a:cubicBezTo>
                  <a:pt x="20" y="0"/>
                  <a:pt x="0" y="21"/>
                  <a:pt x="0" y="45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97"/>
                  <a:pt x="20" y="417"/>
                  <a:pt x="44" y="417"/>
                </a:cubicBezTo>
                <a:cubicBezTo>
                  <a:pt x="160" y="417"/>
                  <a:pt x="160" y="417"/>
                  <a:pt x="160" y="417"/>
                </a:cubicBezTo>
                <a:cubicBezTo>
                  <a:pt x="208" y="528"/>
                  <a:pt x="208" y="528"/>
                  <a:pt x="208" y="528"/>
                </a:cubicBezTo>
                <a:cubicBezTo>
                  <a:pt x="257" y="417"/>
                  <a:pt x="257" y="417"/>
                  <a:pt x="257" y="417"/>
                </a:cubicBezTo>
                <a:cubicBezTo>
                  <a:pt x="371" y="417"/>
                  <a:pt x="371" y="417"/>
                  <a:pt x="371" y="417"/>
                </a:cubicBezTo>
                <a:cubicBezTo>
                  <a:pt x="396" y="417"/>
                  <a:pt x="416" y="397"/>
                  <a:pt x="416" y="372"/>
                </a:cubicBezTo>
                <a:cubicBezTo>
                  <a:pt x="416" y="45"/>
                  <a:pt x="416" y="45"/>
                  <a:pt x="416" y="45"/>
                </a:cubicBezTo>
                <a:cubicBezTo>
                  <a:pt x="416" y="21"/>
                  <a:pt x="396" y="0"/>
                  <a:pt x="371" y="0"/>
                </a:cubicBezTo>
                <a:close/>
              </a:path>
            </a:pathLst>
          </a:custGeom>
          <a:solidFill>
            <a:srgbClr val="77B0BB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7" tIns="34889" rIns="69777" bIns="34889"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TextBox 682">
            <a:extLst>
              <a:ext uri="{FF2B5EF4-FFF2-40B4-BE49-F238E27FC236}">
                <a16:creationId xmlns:a16="http://schemas.microsoft.com/office/drawing/2014/main" id="{1CAA5C2C-A060-9B3D-3671-EDC76CBC97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1492" y="2064026"/>
            <a:ext cx="817982" cy="740813"/>
          </a:xfrm>
          <a:prstGeom prst="rect">
            <a:avLst/>
          </a:prstGeom>
          <a:noFill/>
          <a:ln>
            <a:noFill/>
          </a:ln>
        </p:spPr>
        <p:txBody>
          <a:bodyPr wrap="none" lIns="124048" tIns="62024" rIns="124048" bIns="6202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直接连接符 849">
            <a:extLst>
              <a:ext uri="{FF2B5EF4-FFF2-40B4-BE49-F238E27FC236}">
                <a16:creationId xmlns:a16="http://schemas.microsoft.com/office/drawing/2014/main" id="{07E07519-2540-A41B-FDFD-330EAF0A747F}"/>
              </a:ext>
            </a:extLst>
          </p:cNvPr>
          <p:cNvSpPr>
            <a:spLocks noChangeShapeType="1"/>
          </p:cNvSpPr>
          <p:nvPr/>
        </p:nvSpPr>
        <p:spPr bwMode="auto">
          <a:xfrm>
            <a:off x="1731294" y="2765934"/>
            <a:ext cx="1302524" cy="0"/>
          </a:xfrm>
          <a:prstGeom prst="line">
            <a:avLst/>
          </a:prstGeom>
          <a:solidFill>
            <a:srgbClr val="DF4E32"/>
          </a:solidFill>
          <a:ln w="9525">
            <a:solidFill>
              <a:schemeClr val="bg1"/>
            </a:solidFill>
            <a:bevel/>
            <a:headEnd/>
            <a:tailEnd/>
          </a:ln>
        </p:spPr>
        <p:txBody>
          <a:bodyPr lIns="124048" tIns="62024" rIns="124048" bIns="62024"/>
          <a:lstStyle/>
          <a:p>
            <a:endParaRPr lang="zh-CN" altLang="en-US" sz="280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Freeform 196">
            <a:extLst>
              <a:ext uri="{FF2B5EF4-FFF2-40B4-BE49-F238E27FC236}">
                <a16:creationId xmlns:a16="http://schemas.microsoft.com/office/drawing/2014/main" id="{51ADBC48-136F-59E8-FB30-5A0EC7E5E6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363" y="1583495"/>
            <a:ext cx="1724638" cy="2199605"/>
          </a:xfrm>
          <a:custGeom>
            <a:avLst/>
            <a:gdLst>
              <a:gd name="T0" fmla="*/ 1391708 w 416"/>
              <a:gd name="T1" fmla="*/ 0 h 528"/>
              <a:gd name="T2" fmla="*/ 165054 w 416"/>
              <a:gd name="T3" fmla="*/ 0 h 528"/>
              <a:gd name="T4" fmla="*/ 0 w 416"/>
              <a:gd name="T5" fmla="*/ 168852 h 528"/>
              <a:gd name="T6" fmla="*/ 0 w 416"/>
              <a:gd name="T7" fmla="*/ 1395845 h 528"/>
              <a:gd name="T8" fmla="*/ 165054 w 416"/>
              <a:gd name="T9" fmla="*/ 1564698 h 528"/>
              <a:gd name="T10" fmla="*/ 600197 w 416"/>
              <a:gd name="T11" fmla="*/ 1564698 h 528"/>
              <a:gd name="T12" fmla="*/ 780257 w 416"/>
              <a:gd name="T13" fmla="*/ 1981200 h 528"/>
              <a:gd name="T14" fmla="*/ 964067 w 416"/>
              <a:gd name="T15" fmla="*/ 1564698 h 528"/>
              <a:gd name="T16" fmla="*/ 1391708 w 416"/>
              <a:gd name="T17" fmla="*/ 1564698 h 528"/>
              <a:gd name="T18" fmla="*/ 1560513 w 416"/>
              <a:gd name="T19" fmla="*/ 1395845 h 528"/>
              <a:gd name="T20" fmla="*/ 1560513 w 416"/>
              <a:gd name="T21" fmla="*/ 168852 h 528"/>
              <a:gd name="T22" fmla="*/ 1391708 w 416"/>
              <a:gd name="T23" fmla="*/ 0 h 5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16"/>
              <a:gd name="T37" fmla="*/ 0 h 528"/>
              <a:gd name="T38" fmla="*/ 416 w 416"/>
              <a:gd name="T39" fmla="*/ 528 h 5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16" h="528">
                <a:moveTo>
                  <a:pt x="371" y="0"/>
                </a:moveTo>
                <a:cubicBezTo>
                  <a:pt x="44" y="0"/>
                  <a:pt x="44" y="0"/>
                  <a:pt x="44" y="0"/>
                </a:cubicBezTo>
                <a:cubicBezTo>
                  <a:pt x="20" y="0"/>
                  <a:pt x="0" y="21"/>
                  <a:pt x="0" y="45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97"/>
                  <a:pt x="20" y="417"/>
                  <a:pt x="44" y="417"/>
                </a:cubicBezTo>
                <a:cubicBezTo>
                  <a:pt x="160" y="417"/>
                  <a:pt x="160" y="417"/>
                  <a:pt x="160" y="417"/>
                </a:cubicBezTo>
                <a:cubicBezTo>
                  <a:pt x="208" y="528"/>
                  <a:pt x="208" y="528"/>
                  <a:pt x="208" y="528"/>
                </a:cubicBezTo>
                <a:cubicBezTo>
                  <a:pt x="257" y="417"/>
                  <a:pt x="257" y="417"/>
                  <a:pt x="257" y="417"/>
                </a:cubicBezTo>
                <a:cubicBezTo>
                  <a:pt x="371" y="417"/>
                  <a:pt x="371" y="417"/>
                  <a:pt x="371" y="417"/>
                </a:cubicBezTo>
                <a:cubicBezTo>
                  <a:pt x="396" y="417"/>
                  <a:pt x="416" y="397"/>
                  <a:pt x="416" y="372"/>
                </a:cubicBezTo>
                <a:cubicBezTo>
                  <a:pt x="416" y="45"/>
                  <a:pt x="416" y="45"/>
                  <a:pt x="416" y="45"/>
                </a:cubicBezTo>
                <a:cubicBezTo>
                  <a:pt x="416" y="21"/>
                  <a:pt x="396" y="0"/>
                  <a:pt x="371" y="0"/>
                </a:cubicBezTo>
                <a:close/>
              </a:path>
            </a:pathLst>
          </a:custGeom>
          <a:solidFill>
            <a:srgbClr val="5A8399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7" tIns="34889" rIns="69777" bIns="34889"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TextBox 682">
            <a:extLst>
              <a:ext uri="{FF2B5EF4-FFF2-40B4-BE49-F238E27FC236}">
                <a16:creationId xmlns:a16="http://schemas.microsoft.com/office/drawing/2014/main" id="{7A85C390-9D7F-D085-CF50-5B2FDDB4D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3759" y="2064026"/>
            <a:ext cx="883705" cy="740813"/>
          </a:xfrm>
          <a:prstGeom prst="rect">
            <a:avLst/>
          </a:prstGeom>
          <a:solidFill>
            <a:srgbClr val="5A8399"/>
          </a:solidFill>
          <a:ln>
            <a:noFill/>
          </a:ln>
        </p:spPr>
        <p:txBody>
          <a:bodyPr wrap="none" lIns="124048" tIns="62024" rIns="124048" bIns="6202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直接连接符 849">
            <a:extLst>
              <a:ext uri="{FF2B5EF4-FFF2-40B4-BE49-F238E27FC236}">
                <a16:creationId xmlns:a16="http://schemas.microsoft.com/office/drawing/2014/main" id="{9F8AF3B5-A62D-02D8-429E-53A0E39AA4A0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6422" y="2765934"/>
            <a:ext cx="1302524" cy="0"/>
          </a:xfrm>
          <a:prstGeom prst="line">
            <a:avLst/>
          </a:prstGeom>
          <a:solidFill>
            <a:srgbClr val="5A8399"/>
          </a:solidFill>
          <a:ln w="9525">
            <a:solidFill>
              <a:schemeClr val="bg1"/>
            </a:solidFill>
            <a:bevel/>
            <a:headEnd/>
            <a:tailEnd/>
          </a:ln>
        </p:spPr>
        <p:txBody>
          <a:bodyPr lIns="124048" tIns="62024" rIns="124048" bIns="62024"/>
          <a:lstStyle/>
          <a:p>
            <a:endParaRPr lang="zh-CN" altLang="en-US" sz="2800">
              <a:ln>
                <a:gradFill>
                  <a:gsLst>
                    <a:gs pos="0">
                      <a:srgbClr val="4EE4D2"/>
                    </a:gs>
                    <a:gs pos="100000">
                      <a:srgbClr val="006382"/>
                    </a:gs>
                  </a:gsLst>
                  <a:lin ang="5400000" scaled="0"/>
                </a:gradFill>
              </a:ln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Freeform 196">
            <a:extLst>
              <a:ext uri="{FF2B5EF4-FFF2-40B4-BE49-F238E27FC236}">
                <a16:creationId xmlns:a16="http://schemas.microsoft.com/office/drawing/2014/main" id="{3DCE0542-FA9E-10C1-DE2E-8A0C8BD2EF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0491" y="1583495"/>
            <a:ext cx="1724638" cy="2199605"/>
          </a:xfrm>
          <a:custGeom>
            <a:avLst/>
            <a:gdLst>
              <a:gd name="T0" fmla="*/ 1391708 w 416"/>
              <a:gd name="T1" fmla="*/ 0 h 528"/>
              <a:gd name="T2" fmla="*/ 165054 w 416"/>
              <a:gd name="T3" fmla="*/ 0 h 528"/>
              <a:gd name="T4" fmla="*/ 0 w 416"/>
              <a:gd name="T5" fmla="*/ 168852 h 528"/>
              <a:gd name="T6" fmla="*/ 0 w 416"/>
              <a:gd name="T7" fmla="*/ 1395845 h 528"/>
              <a:gd name="T8" fmla="*/ 165054 w 416"/>
              <a:gd name="T9" fmla="*/ 1564698 h 528"/>
              <a:gd name="T10" fmla="*/ 600197 w 416"/>
              <a:gd name="T11" fmla="*/ 1564698 h 528"/>
              <a:gd name="T12" fmla="*/ 780257 w 416"/>
              <a:gd name="T13" fmla="*/ 1981200 h 528"/>
              <a:gd name="T14" fmla="*/ 964067 w 416"/>
              <a:gd name="T15" fmla="*/ 1564698 h 528"/>
              <a:gd name="T16" fmla="*/ 1391708 w 416"/>
              <a:gd name="T17" fmla="*/ 1564698 h 528"/>
              <a:gd name="T18" fmla="*/ 1560513 w 416"/>
              <a:gd name="T19" fmla="*/ 1395845 h 528"/>
              <a:gd name="T20" fmla="*/ 1560513 w 416"/>
              <a:gd name="T21" fmla="*/ 168852 h 528"/>
              <a:gd name="T22" fmla="*/ 1391708 w 416"/>
              <a:gd name="T23" fmla="*/ 0 h 5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16"/>
              <a:gd name="T37" fmla="*/ 0 h 528"/>
              <a:gd name="T38" fmla="*/ 416 w 416"/>
              <a:gd name="T39" fmla="*/ 528 h 5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16" h="528">
                <a:moveTo>
                  <a:pt x="371" y="0"/>
                </a:moveTo>
                <a:cubicBezTo>
                  <a:pt x="44" y="0"/>
                  <a:pt x="44" y="0"/>
                  <a:pt x="44" y="0"/>
                </a:cubicBezTo>
                <a:cubicBezTo>
                  <a:pt x="20" y="0"/>
                  <a:pt x="0" y="21"/>
                  <a:pt x="0" y="45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97"/>
                  <a:pt x="20" y="417"/>
                  <a:pt x="44" y="417"/>
                </a:cubicBezTo>
                <a:cubicBezTo>
                  <a:pt x="160" y="417"/>
                  <a:pt x="160" y="417"/>
                  <a:pt x="160" y="417"/>
                </a:cubicBezTo>
                <a:cubicBezTo>
                  <a:pt x="208" y="528"/>
                  <a:pt x="208" y="528"/>
                  <a:pt x="208" y="528"/>
                </a:cubicBezTo>
                <a:cubicBezTo>
                  <a:pt x="257" y="417"/>
                  <a:pt x="257" y="417"/>
                  <a:pt x="257" y="417"/>
                </a:cubicBezTo>
                <a:cubicBezTo>
                  <a:pt x="371" y="417"/>
                  <a:pt x="371" y="417"/>
                  <a:pt x="371" y="417"/>
                </a:cubicBezTo>
                <a:cubicBezTo>
                  <a:pt x="396" y="417"/>
                  <a:pt x="416" y="397"/>
                  <a:pt x="416" y="372"/>
                </a:cubicBezTo>
                <a:cubicBezTo>
                  <a:pt x="416" y="45"/>
                  <a:pt x="416" y="45"/>
                  <a:pt x="416" y="45"/>
                </a:cubicBezTo>
                <a:cubicBezTo>
                  <a:pt x="416" y="21"/>
                  <a:pt x="396" y="0"/>
                  <a:pt x="371" y="0"/>
                </a:cubicBezTo>
                <a:close/>
              </a:path>
            </a:pathLst>
          </a:custGeom>
          <a:solidFill>
            <a:srgbClr val="77B0BB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7" tIns="34889" rIns="69777" bIns="34889"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TextBox 682">
            <a:extLst>
              <a:ext uri="{FF2B5EF4-FFF2-40B4-BE49-F238E27FC236}">
                <a16:creationId xmlns:a16="http://schemas.microsoft.com/office/drawing/2014/main" id="{5E1FB097-9EB2-CADF-74F2-D325B2EBC2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4008" y="2060956"/>
            <a:ext cx="893323" cy="740813"/>
          </a:xfrm>
          <a:prstGeom prst="rect">
            <a:avLst/>
          </a:prstGeom>
          <a:noFill/>
          <a:ln>
            <a:noFill/>
          </a:ln>
        </p:spPr>
        <p:txBody>
          <a:bodyPr wrap="none" lIns="124048" tIns="62024" rIns="124048" bIns="6202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直接连接符 849">
            <a:extLst>
              <a:ext uri="{FF2B5EF4-FFF2-40B4-BE49-F238E27FC236}">
                <a16:creationId xmlns:a16="http://schemas.microsoft.com/office/drawing/2014/main" id="{55E9122A-99FB-8CE3-F0A3-1F553E67C37B}"/>
              </a:ext>
            </a:extLst>
          </p:cNvPr>
          <p:cNvSpPr>
            <a:spLocks noChangeShapeType="1"/>
          </p:cNvSpPr>
          <p:nvPr/>
        </p:nvSpPr>
        <p:spPr bwMode="auto">
          <a:xfrm>
            <a:off x="6681549" y="2765934"/>
            <a:ext cx="1302524" cy="0"/>
          </a:xfrm>
          <a:prstGeom prst="line">
            <a:avLst/>
          </a:prstGeom>
          <a:solidFill>
            <a:srgbClr val="DF4E32"/>
          </a:solidFill>
          <a:ln w="9525">
            <a:solidFill>
              <a:schemeClr val="bg1"/>
            </a:solidFill>
            <a:bevel/>
            <a:headEnd/>
            <a:tailEnd/>
          </a:ln>
        </p:spPr>
        <p:txBody>
          <a:bodyPr lIns="124048" tIns="62024" rIns="124048" bIns="62024"/>
          <a:lstStyle/>
          <a:p>
            <a:endParaRPr lang="zh-CN" altLang="en-US" sz="280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Freeform 196">
            <a:extLst>
              <a:ext uri="{FF2B5EF4-FFF2-40B4-BE49-F238E27FC236}">
                <a16:creationId xmlns:a16="http://schemas.microsoft.com/office/drawing/2014/main" id="{C53CD682-AC73-A667-42DD-3EDF103161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45619" y="1583495"/>
            <a:ext cx="1724638" cy="2199605"/>
          </a:xfrm>
          <a:custGeom>
            <a:avLst/>
            <a:gdLst>
              <a:gd name="T0" fmla="*/ 1391708 w 416"/>
              <a:gd name="T1" fmla="*/ 0 h 528"/>
              <a:gd name="T2" fmla="*/ 165054 w 416"/>
              <a:gd name="T3" fmla="*/ 0 h 528"/>
              <a:gd name="T4" fmla="*/ 0 w 416"/>
              <a:gd name="T5" fmla="*/ 168852 h 528"/>
              <a:gd name="T6" fmla="*/ 0 w 416"/>
              <a:gd name="T7" fmla="*/ 1395845 h 528"/>
              <a:gd name="T8" fmla="*/ 165054 w 416"/>
              <a:gd name="T9" fmla="*/ 1564698 h 528"/>
              <a:gd name="T10" fmla="*/ 600197 w 416"/>
              <a:gd name="T11" fmla="*/ 1564698 h 528"/>
              <a:gd name="T12" fmla="*/ 780257 w 416"/>
              <a:gd name="T13" fmla="*/ 1981200 h 528"/>
              <a:gd name="T14" fmla="*/ 964067 w 416"/>
              <a:gd name="T15" fmla="*/ 1564698 h 528"/>
              <a:gd name="T16" fmla="*/ 1391708 w 416"/>
              <a:gd name="T17" fmla="*/ 1564698 h 528"/>
              <a:gd name="T18" fmla="*/ 1560513 w 416"/>
              <a:gd name="T19" fmla="*/ 1395845 h 528"/>
              <a:gd name="T20" fmla="*/ 1560513 w 416"/>
              <a:gd name="T21" fmla="*/ 168852 h 528"/>
              <a:gd name="T22" fmla="*/ 1391708 w 416"/>
              <a:gd name="T23" fmla="*/ 0 h 5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16"/>
              <a:gd name="T37" fmla="*/ 0 h 528"/>
              <a:gd name="T38" fmla="*/ 416 w 416"/>
              <a:gd name="T39" fmla="*/ 528 h 5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16" h="528">
                <a:moveTo>
                  <a:pt x="371" y="0"/>
                </a:moveTo>
                <a:cubicBezTo>
                  <a:pt x="44" y="0"/>
                  <a:pt x="44" y="0"/>
                  <a:pt x="44" y="0"/>
                </a:cubicBezTo>
                <a:cubicBezTo>
                  <a:pt x="20" y="0"/>
                  <a:pt x="0" y="21"/>
                  <a:pt x="0" y="45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397"/>
                  <a:pt x="20" y="417"/>
                  <a:pt x="44" y="417"/>
                </a:cubicBezTo>
                <a:cubicBezTo>
                  <a:pt x="160" y="417"/>
                  <a:pt x="160" y="417"/>
                  <a:pt x="160" y="417"/>
                </a:cubicBezTo>
                <a:cubicBezTo>
                  <a:pt x="208" y="528"/>
                  <a:pt x="208" y="528"/>
                  <a:pt x="208" y="528"/>
                </a:cubicBezTo>
                <a:cubicBezTo>
                  <a:pt x="257" y="417"/>
                  <a:pt x="257" y="417"/>
                  <a:pt x="257" y="417"/>
                </a:cubicBezTo>
                <a:cubicBezTo>
                  <a:pt x="371" y="417"/>
                  <a:pt x="371" y="417"/>
                  <a:pt x="371" y="417"/>
                </a:cubicBezTo>
                <a:cubicBezTo>
                  <a:pt x="396" y="417"/>
                  <a:pt x="416" y="397"/>
                  <a:pt x="416" y="372"/>
                </a:cubicBezTo>
                <a:cubicBezTo>
                  <a:pt x="416" y="45"/>
                  <a:pt x="416" y="45"/>
                  <a:pt x="416" y="45"/>
                </a:cubicBezTo>
                <a:cubicBezTo>
                  <a:pt x="416" y="21"/>
                  <a:pt x="396" y="0"/>
                  <a:pt x="371" y="0"/>
                </a:cubicBezTo>
                <a:close/>
              </a:path>
            </a:pathLst>
          </a:custGeom>
          <a:solidFill>
            <a:srgbClr val="5A8399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777" tIns="34889" rIns="69777" bIns="34889" rtlCol="0" anchor="ctr"/>
          <a:lstStyle/>
          <a:p>
            <a:pPr algn="ctr"/>
            <a:endParaRPr lang="zh-CN" altLang="en-US" sz="28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TextBox 682">
            <a:extLst>
              <a:ext uri="{FF2B5EF4-FFF2-40B4-BE49-F238E27FC236}">
                <a16:creationId xmlns:a16="http://schemas.microsoft.com/office/drawing/2014/main" id="{8C6C7669-C001-9740-E327-86CEB8345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9137" y="2064026"/>
            <a:ext cx="896529" cy="740813"/>
          </a:xfrm>
          <a:prstGeom prst="rect">
            <a:avLst/>
          </a:prstGeom>
          <a:solidFill>
            <a:srgbClr val="5A8399"/>
          </a:solidFill>
          <a:ln w="9525">
            <a:noFill/>
            <a:miter lim="800000"/>
            <a:headEnd/>
            <a:tailEnd/>
          </a:ln>
        </p:spPr>
        <p:txBody>
          <a:bodyPr wrap="none" lIns="124048" tIns="62024" rIns="124048" bIns="6202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直接连接符 849">
            <a:extLst>
              <a:ext uri="{FF2B5EF4-FFF2-40B4-BE49-F238E27FC236}">
                <a16:creationId xmlns:a16="http://schemas.microsoft.com/office/drawing/2014/main" id="{661336A7-51EC-2B73-E1F0-EDC81BE78CAA}"/>
              </a:ext>
            </a:extLst>
          </p:cNvPr>
          <p:cNvSpPr>
            <a:spLocks noChangeShapeType="1"/>
          </p:cNvSpPr>
          <p:nvPr/>
        </p:nvSpPr>
        <p:spPr bwMode="auto">
          <a:xfrm>
            <a:off x="9156677" y="2765934"/>
            <a:ext cx="1302524" cy="0"/>
          </a:xfrm>
          <a:prstGeom prst="line">
            <a:avLst/>
          </a:prstGeom>
          <a:solidFill>
            <a:srgbClr val="5A8399"/>
          </a:solidFill>
          <a:ln w="9525">
            <a:solidFill>
              <a:schemeClr val="bg1"/>
            </a:solidFill>
            <a:bevel/>
            <a:headEnd/>
            <a:tailEnd/>
          </a:ln>
        </p:spPr>
        <p:txBody>
          <a:bodyPr lIns="124048" tIns="62024" rIns="124048" bIns="62024"/>
          <a:lstStyle/>
          <a:p>
            <a:endParaRPr lang="zh-CN" altLang="en-US" sz="280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D08AFFA-F0CB-F7A6-D6D7-556E7507A1E7}"/>
              </a:ext>
            </a:extLst>
          </p:cNvPr>
          <p:cNvSpPr txBox="1"/>
          <p:nvPr/>
        </p:nvSpPr>
        <p:spPr>
          <a:xfrm>
            <a:off x="1297679" y="4036295"/>
            <a:ext cx="216975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014A3B9-56CF-1463-232B-AFC3740EC809}"/>
              </a:ext>
            </a:extLst>
          </p:cNvPr>
          <p:cNvSpPr txBox="1"/>
          <p:nvPr/>
        </p:nvSpPr>
        <p:spPr>
          <a:xfrm>
            <a:off x="3772807" y="4036295"/>
            <a:ext cx="216975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 algn="ctr" rtl="0">
              <a:lnSpc>
                <a:spcPct val="150000"/>
              </a:lnSpc>
            </a:pP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26FAA1C-1865-4EBA-8130-139772501015}"/>
              </a:ext>
            </a:extLst>
          </p:cNvPr>
          <p:cNvSpPr txBox="1"/>
          <p:nvPr/>
        </p:nvSpPr>
        <p:spPr>
          <a:xfrm>
            <a:off x="6247935" y="4036295"/>
            <a:ext cx="216975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3FA445F-92ED-ADB1-056A-AB545B100BB4}"/>
              </a:ext>
            </a:extLst>
          </p:cNvPr>
          <p:cNvSpPr txBox="1"/>
          <p:nvPr/>
        </p:nvSpPr>
        <p:spPr>
          <a:xfrm>
            <a:off x="8782526" y="4036295"/>
            <a:ext cx="216975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lnSpc>
                <a:spcPct val="150000"/>
              </a:lnSpc>
            </a:pPr>
            <a:r>
              <a:rPr lang="zh-CN" altLang="en-US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062879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0AE4EC-A25C-E1EE-3E6C-71844B1E32C0}"/>
              </a:ext>
            </a:extLst>
          </p:cNvPr>
          <p:cNvGrpSpPr/>
          <p:nvPr/>
        </p:nvGrpSpPr>
        <p:grpSpPr>
          <a:xfrm>
            <a:off x="4479236" y="212998"/>
            <a:ext cx="3237526" cy="483709"/>
            <a:chOff x="1765325" y="1717833"/>
            <a:chExt cx="4675280" cy="69852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2795013-F7F5-B1DA-9931-DF3A40EFD659}"/>
                </a:ext>
              </a:extLst>
            </p:cNvPr>
            <p:cNvSpPr/>
            <p:nvPr/>
          </p:nvSpPr>
          <p:spPr>
            <a:xfrm>
              <a:off x="1765325" y="1717833"/>
              <a:ext cx="4675280" cy="698520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155B184-1426-9523-D3E4-678204B711B6}"/>
                </a:ext>
              </a:extLst>
            </p:cNvPr>
            <p:cNvSpPr txBox="1"/>
            <p:nvPr/>
          </p:nvSpPr>
          <p:spPr>
            <a:xfrm>
              <a:off x="2319786" y="1744050"/>
              <a:ext cx="3566357" cy="666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4668ABA-2BAA-E721-1EF9-F8FABD0E9BC8}"/>
              </a:ext>
            </a:extLst>
          </p:cNvPr>
          <p:cNvGrpSpPr/>
          <p:nvPr/>
        </p:nvGrpSpPr>
        <p:grpSpPr>
          <a:xfrm>
            <a:off x="97483" y="3224240"/>
            <a:ext cx="11621488" cy="409520"/>
            <a:chOff x="608717" y="2008441"/>
            <a:chExt cx="10972096" cy="386636"/>
          </a:xfrm>
          <a:solidFill>
            <a:srgbClr val="DF4E32"/>
          </a:solidFill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393AB12-031C-EB0A-F00C-462CD4C29EC5}"/>
                </a:ext>
              </a:extLst>
            </p:cNvPr>
            <p:cNvSpPr/>
            <p:nvPr/>
          </p:nvSpPr>
          <p:spPr>
            <a:xfrm>
              <a:off x="608717" y="2008441"/>
              <a:ext cx="2197559" cy="386636"/>
            </a:xfrm>
            <a:prstGeom prst="rect">
              <a:avLst/>
            </a:prstGeom>
            <a:solidFill>
              <a:srgbClr val="5A8399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1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73CBC25-0CDD-552A-45B4-C0DE83675617}"/>
                </a:ext>
              </a:extLst>
            </p:cNvPr>
            <p:cNvSpPr/>
            <p:nvPr/>
          </p:nvSpPr>
          <p:spPr>
            <a:xfrm>
              <a:off x="2806275" y="2008441"/>
              <a:ext cx="2197559" cy="386636"/>
            </a:xfrm>
            <a:prstGeom prst="rect">
              <a:avLst/>
            </a:prstGeom>
            <a:solidFill>
              <a:srgbClr val="77B0BB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34C2959-8FBF-B6BD-B781-1B8076F7AD65}"/>
                </a:ext>
              </a:extLst>
            </p:cNvPr>
            <p:cNvSpPr/>
            <p:nvPr/>
          </p:nvSpPr>
          <p:spPr>
            <a:xfrm>
              <a:off x="4988137" y="2008441"/>
              <a:ext cx="2197559" cy="386636"/>
            </a:xfrm>
            <a:prstGeom prst="rect">
              <a:avLst/>
            </a:prstGeom>
            <a:solidFill>
              <a:srgbClr val="5A8399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3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65B21056-2244-31F2-2120-8F2FFB899E9A}"/>
                </a:ext>
              </a:extLst>
            </p:cNvPr>
            <p:cNvSpPr/>
            <p:nvPr/>
          </p:nvSpPr>
          <p:spPr>
            <a:xfrm>
              <a:off x="7185695" y="2008441"/>
              <a:ext cx="2197559" cy="386636"/>
            </a:xfrm>
            <a:prstGeom prst="rect">
              <a:avLst/>
            </a:prstGeom>
            <a:solidFill>
              <a:srgbClr val="77B0BB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4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箭头: 五边形 14">
              <a:extLst>
                <a:ext uri="{FF2B5EF4-FFF2-40B4-BE49-F238E27FC236}">
                  <a16:creationId xmlns:a16="http://schemas.microsoft.com/office/drawing/2014/main" id="{5A76A5C9-5D3C-557D-D099-5083D940A75F}"/>
                </a:ext>
              </a:extLst>
            </p:cNvPr>
            <p:cNvSpPr/>
            <p:nvPr/>
          </p:nvSpPr>
          <p:spPr>
            <a:xfrm>
              <a:off x="9383254" y="2008441"/>
              <a:ext cx="2197559" cy="386636"/>
            </a:xfrm>
            <a:prstGeom prst="homePlate">
              <a:avLst/>
            </a:prstGeom>
            <a:solidFill>
              <a:srgbClr val="5A8399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112AE5C-6B64-68D7-E2A9-EC3BE5566F4F}"/>
              </a:ext>
            </a:extLst>
          </p:cNvPr>
          <p:cNvGrpSpPr/>
          <p:nvPr/>
        </p:nvGrpSpPr>
        <p:grpSpPr>
          <a:xfrm>
            <a:off x="1242925" y="1749981"/>
            <a:ext cx="3389122" cy="1474259"/>
            <a:chOff x="1242925" y="1749981"/>
            <a:chExt cx="3389122" cy="1474259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A2DFEFDF-6963-4563-F2AC-47CD2A8A28EE}"/>
                </a:ext>
              </a:extLst>
            </p:cNvPr>
            <p:cNvGrpSpPr/>
            <p:nvPr/>
          </p:nvGrpSpPr>
          <p:grpSpPr>
            <a:xfrm>
              <a:off x="1346980" y="1749981"/>
              <a:ext cx="3285067" cy="992392"/>
              <a:chOff x="7978019" y="1641979"/>
              <a:chExt cx="3285067" cy="992392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791B993B-1840-03E8-2AC4-422A7CDFF997}"/>
                  </a:ext>
                </a:extLst>
              </p:cNvPr>
              <p:cNvSpPr txBox="1"/>
              <p:nvPr/>
            </p:nvSpPr>
            <p:spPr>
              <a:xfrm>
                <a:off x="7992533" y="2013945"/>
                <a:ext cx="3270553" cy="6204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rtl="0">
                  <a:lnSpc>
                    <a:spcPct val="150000"/>
                  </a:lnSpc>
                </a:pPr>
                <a:r>
                  <a:rPr lang="zh-CN" altLang="en-US" sz="12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D75A83F8-48EA-0F94-93FF-1D48F41CA1C7}"/>
                  </a:ext>
                </a:extLst>
              </p:cNvPr>
              <p:cNvSpPr txBox="1"/>
              <p:nvPr/>
            </p:nvSpPr>
            <p:spPr>
              <a:xfrm>
                <a:off x="7978019" y="1641979"/>
                <a:ext cx="20193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5AD889EB-9F32-1B1C-D3AA-C63B471F6277}"/>
                </a:ext>
              </a:extLst>
            </p:cNvPr>
            <p:cNvCxnSpPr/>
            <p:nvPr/>
          </p:nvCxnSpPr>
          <p:spPr>
            <a:xfrm flipV="1">
              <a:off x="1242925" y="2127424"/>
              <a:ext cx="0" cy="109681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0C4B1AB8-8026-31DD-21FB-0FDDBAC84EA7}"/>
                </a:ext>
              </a:extLst>
            </p:cNvPr>
            <p:cNvCxnSpPr/>
            <p:nvPr/>
          </p:nvCxnSpPr>
          <p:spPr>
            <a:xfrm>
              <a:off x="1249650" y="2121947"/>
              <a:ext cx="222068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EA51476-50B4-076C-A302-4B425B32204F}"/>
              </a:ext>
            </a:extLst>
          </p:cNvPr>
          <p:cNvGrpSpPr/>
          <p:nvPr/>
        </p:nvGrpSpPr>
        <p:grpSpPr>
          <a:xfrm>
            <a:off x="5128276" y="1749981"/>
            <a:ext cx="3389122" cy="1474259"/>
            <a:chOff x="1242925" y="1749981"/>
            <a:chExt cx="3389122" cy="1474259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7FA81AA2-FB02-4CC4-9115-801C985213E8}"/>
                </a:ext>
              </a:extLst>
            </p:cNvPr>
            <p:cNvGrpSpPr/>
            <p:nvPr/>
          </p:nvGrpSpPr>
          <p:grpSpPr>
            <a:xfrm>
              <a:off x="1346980" y="1749981"/>
              <a:ext cx="3285067" cy="992392"/>
              <a:chOff x="7978019" y="1641979"/>
              <a:chExt cx="3285067" cy="992392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34C19F62-7AB9-F7E9-84F0-BEFC9D653970}"/>
                  </a:ext>
                </a:extLst>
              </p:cNvPr>
              <p:cNvSpPr txBox="1"/>
              <p:nvPr/>
            </p:nvSpPr>
            <p:spPr>
              <a:xfrm>
                <a:off x="7992533" y="2013945"/>
                <a:ext cx="3270553" cy="6204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rtl="0">
                  <a:lnSpc>
                    <a:spcPct val="150000"/>
                  </a:lnSpc>
                </a:pPr>
                <a:r>
                  <a:rPr lang="zh-CN" altLang="en-US" sz="12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ACD6B269-68E9-D123-0FE7-3F52036B3BBA}"/>
                  </a:ext>
                </a:extLst>
              </p:cNvPr>
              <p:cNvSpPr txBox="1"/>
              <p:nvPr/>
            </p:nvSpPr>
            <p:spPr>
              <a:xfrm>
                <a:off x="7978019" y="1641979"/>
                <a:ext cx="20193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D7B686C1-115A-B239-8029-8328E81BA4F0}"/>
                </a:ext>
              </a:extLst>
            </p:cNvPr>
            <p:cNvCxnSpPr/>
            <p:nvPr/>
          </p:nvCxnSpPr>
          <p:spPr>
            <a:xfrm flipV="1">
              <a:off x="1242925" y="2127424"/>
              <a:ext cx="0" cy="109681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3A4E82E2-BAAC-443A-A8B5-1A59C6EE9B8A}"/>
                </a:ext>
              </a:extLst>
            </p:cNvPr>
            <p:cNvCxnSpPr/>
            <p:nvPr/>
          </p:nvCxnSpPr>
          <p:spPr>
            <a:xfrm>
              <a:off x="1249650" y="2121947"/>
              <a:ext cx="222068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E5DAE96-453E-DAFD-E40C-76CF953AD01E}"/>
              </a:ext>
            </a:extLst>
          </p:cNvPr>
          <p:cNvGrpSpPr/>
          <p:nvPr/>
        </p:nvGrpSpPr>
        <p:grpSpPr>
          <a:xfrm>
            <a:off x="473029" y="3519714"/>
            <a:ext cx="3346315" cy="1719876"/>
            <a:chOff x="-2103390" y="1022497"/>
            <a:chExt cx="3346315" cy="1719876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9A5B883C-6057-FB90-B843-A8552E67156F}"/>
                </a:ext>
              </a:extLst>
            </p:cNvPr>
            <p:cNvGrpSpPr/>
            <p:nvPr/>
          </p:nvGrpSpPr>
          <p:grpSpPr>
            <a:xfrm>
              <a:off x="-2103390" y="1749981"/>
              <a:ext cx="3303508" cy="992392"/>
              <a:chOff x="4527649" y="1641979"/>
              <a:chExt cx="3303508" cy="992392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563AAFA8-FA1D-C63E-BAD0-C8FD8CEC7322}"/>
                  </a:ext>
                </a:extLst>
              </p:cNvPr>
              <p:cNvSpPr txBox="1"/>
              <p:nvPr/>
            </p:nvSpPr>
            <p:spPr>
              <a:xfrm>
                <a:off x="4527649" y="2013945"/>
                <a:ext cx="3270553" cy="6204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rtl="0">
                  <a:lnSpc>
                    <a:spcPct val="150000"/>
                  </a:lnSpc>
                </a:pPr>
                <a:r>
                  <a:rPr lang="zh-CN" altLang="en-US" sz="12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03E8810B-E609-4006-BA11-E7295553404D}"/>
                  </a:ext>
                </a:extLst>
              </p:cNvPr>
              <p:cNvSpPr txBox="1"/>
              <p:nvPr/>
            </p:nvSpPr>
            <p:spPr>
              <a:xfrm>
                <a:off x="5811856" y="1641979"/>
                <a:ext cx="20193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B971A37B-AFD3-25A1-B571-C60D37713119}"/>
                </a:ext>
              </a:extLst>
            </p:cNvPr>
            <p:cNvCxnSpPr/>
            <p:nvPr/>
          </p:nvCxnSpPr>
          <p:spPr>
            <a:xfrm flipV="1">
              <a:off x="1242925" y="1022497"/>
              <a:ext cx="0" cy="109681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E9337BB5-2DB3-591C-23AB-312D131DD90B}"/>
                </a:ext>
              </a:extLst>
            </p:cNvPr>
            <p:cNvCxnSpPr/>
            <p:nvPr/>
          </p:nvCxnSpPr>
          <p:spPr>
            <a:xfrm>
              <a:off x="-977761" y="2121947"/>
              <a:ext cx="222068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B84112F-7FC2-2D33-886C-E9A68D5D6FCB}"/>
              </a:ext>
            </a:extLst>
          </p:cNvPr>
          <p:cNvGrpSpPr/>
          <p:nvPr/>
        </p:nvGrpSpPr>
        <p:grpSpPr>
          <a:xfrm>
            <a:off x="4077411" y="3519714"/>
            <a:ext cx="3346315" cy="1719876"/>
            <a:chOff x="-2103390" y="1022497"/>
            <a:chExt cx="3346315" cy="1719876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AF94DB52-8A41-8B18-A154-83637BDCC760}"/>
                </a:ext>
              </a:extLst>
            </p:cNvPr>
            <p:cNvGrpSpPr/>
            <p:nvPr/>
          </p:nvGrpSpPr>
          <p:grpSpPr>
            <a:xfrm>
              <a:off x="-2103390" y="1749981"/>
              <a:ext cx="3303508" cy="992392"/>
              <a:chOff x="4527649" y="1641979"/>
              <a:chExt cx="3303508" cy="992392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75D2DE81-3F66-96D6-C041-4C32723D2C03}"/>
                  </a:ext>
                </a:extLst>
              </p:cNvPr>
              <p:cNvSpPr txBox="1"/>
              <p:nvPr/>
            </p:nvSpPr>
            <p:spPr>
              <a:xfrm>
                <a:off x="4527649" y="2013945"/>
                <a:ext cx="3270553" cy="6204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rtl="0">
                  <a:lnSpc>
                    <a:spcPct val="150000"/>
                  </a:lnSpc>
                </a:pPr>
                <a:r>
                  <a:rPr lang="zh-CN" altLang="en-US" sz="12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0B27857D-7BB1-6FB7-4287-6F77D545F862}"/>
                  </a:ext>
                </a:extLst>
              </p:cNvPr>
              <p:cNvSpPr txBox="1"/>
              <p:nvPr/>
            </p:nvSpPr>
            <p:spPr>
              <a:xfrm>
                <a:off x="5811856" y="1641979"/>
                <a:ext cx="20193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FA39ECDD-1D09-CFC4-B9DE-C24E43357084}"/>
                </a:ext>
              </a:extLst>
            </p:cNvPr>
            <p:cNvCxnSpPr/>
            <p:nvPr/>
          </p:nvCxnSpPr>
          <p:spPr>
            <a:xfrm flipV="1">
              <a:off x="1242925" y="1022497"/>
              <a:ext cx="0" cy="109681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D551E61-BFC9-972B-6033-DFEC1AC840E0}"/>
                </a:ext>
              </a:extLst>
            </p:cNvPr>
            <p:cNvCxnSpPr/>
            <p:nvPr/>
          </p:nvCxnSpPr>
          <p:spPr>
            <a:xfrm>
              <a:off x="-977761" y="2121947"/>
              <a:ext cx="222068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7FD5AB5-8F9E-A452-75FD-502526E7F7E1}"/>
              </a:ext>
            </a:extLst>
          </p:cNvPr>
          <p:cNvGrpSpPr/>
          <p:nvPr/>
        </p:nvGrpSpPr>
        <p:grpSpPr>
          <a:xfrm>
            <a:off x="7872352" y="3519714"/>
            <a:ext cx="3346315" cy="1719876"/>
            <a:chOff x="-2103390" y="1022497"/>
            <a:chExt cx="3346315" cy="1719876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29F288B7-1BF8-8AC6-7BCB-4F30D682A054}"/>
                </a:ext>
              </a:extLst>
            </p:cNvPr>
            <p:cNvGrpSpPr/>
            <p:nvPr/>
          </p:nvGrpSpPr>
          <p:grpSpPr>
            <a:xfrm>
              <a:off x="-2103390" y="1749981"/>
              <a:ext cx="3303508" cy="992392"/>
              <a:chOff x="4527649" y="1641979"/>
              <a:chExt cx="3303508" cy="992392"/>
            </a:xfrm>
          </p:grpSpPr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E7B185BA-1BF0-1264-5735-00BB0171E6AE}"/>
                  </a:ext>
                </a:extLst>
              </p:cNvPr>
              <p:cNvSpPr txBox="1"/>
              <p:nvPr/>
            </p:nvSpPr>
            <p:spPr>
              <a:xfrm>
                <a:off x="4527649" y="2013945"/>
                <a:ext cx="3270553" cy="6204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rtl="0">
                  <a:lnSpc>
                    <a:spcPct val="150000"/>
                  </a:lnSpc>
                </a:pPr>
                <a:r>
                  <a:rPr lang="zh-CN" altLang="en-US" sz="12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b="0" i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B9FC9ACD-514C-CFC1-EB5C-9B2771142FD0}"/>
                  </a:ext>
                </a:extLst>
              </p:cNvPr>
              <p:cNvSpPr txBox="1"/>
              <p:nvPr/>
            </p:nvSpPr>
            <p:spPr>
              <a:xfrm>
                <a:off x="5811856" y="1641979"/>
                <a:ext cx="201930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E8EF1E07-BBC2-3D1A-F9D8-B4853B188AB0}"/>
                </a:ext>
              </a:extLst>
            </p:cNvPr>
            <p:cNvCxnSpPr/>
            <p:nvPr/>
          </p:nvCxnSpPr>
          <p:spPr>
            <a:xfrm flipV="1">
              <a:off x="1242925" y="1022497"/>
              <a:ext cx="0" cy="109681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E9D9DD09-0920-9355-E0CE-C02D2B965007}"/>
                </a:ext>
              </a:extLst>
            </p:cNvPr>
            <p:cNvCxnSpPr/>
            <p:nvPr/>
          </p:nvCxnSpPr>
          <p:spPr>
            <a:xfrm>
              <a:off x="-977761" y="2121947"/>
              <a:ext cx="222068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113757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6" y="1047903"/>
            <a:ext cx="95173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58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97E0B90-7BD0-8163-B8DD-F29CD79CC3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31137"/>
            <a:ext cx="12192000" cy="4626863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id="{AEA88722-867A-CFD1-1A3E-477AB2C2D5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92203" y="0"/>
            <a:ext cx="8733378" cy="2902857"/>
          </a:xfrm>
          <a:custGeom>
            <a:avLst/>
            <a:gdLst>
              <a:gd name="connsiteX0" fmla="*/ 0 w 8733378"/>
              <a:gd name="connsiteY0" fmla="*/ 0 h 2902857"/>
              <a:gd name="connsiteX1" fmla="*/ 8733378 w 8733378"/>
              <a:gd name="connsiteY1" fmla="*/ 0 h 2902857"/>
              <a:gd name="connsiteX2" fmla="*/ 8733378 w 8733378"/>
              <a:gd name="connsiteY2" fmla="*/ 2902857 h 2902857"/>
              <a:gd name="connsiteX3" fmla="*/ 0 w 8733378"/>
              <a:gd name="connsiteY3" fmla="*/ 2902857 h 290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33378" h="2902857">
                <a:moveTo>
                  <a:pt x="0" y="0"/>
                </a:moveTo>
                <a:lnTo>
                  <a:pt x="8733378" y="0"/>
                </a:lnTo>
                <a:lnTo>
                  <a:pt x="8733378" y="2902857"/>
                </a:lnTo>
                <a:lnTo>
                  <a:pt x="0" y="2902857"/>
                </a:lnTo>
                <a:close/>
              </a:path>
            </a:pathLst>
          </a:cu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78E81DB3-4019-7E8B-633A-7B91FD42B0A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7864" y="4844302"/>
            <a:ext cx="945325" cy="1518398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61EBE274-E5AA-61E3-A5D2-C0439F9310E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26651" y="3059881"/>
            <a:ext cx="5702426" cy="3801617"/>
          </a:xfrm>
          <a:prstGeom prst="rect">
            <a:avLst/>
          </a:prstGeom>
        </p:spPr>
      </p:pic>
      <p:sp>
        <p:nvSpPr>
          <p:cNvPr id="48" name="图形 3">
            <a:extLst>
              <a:ext uri="{FF2B5EF4-FFF2-40B4-BE49-F238E27FC236}">
                <a16:creationId xmlns:a16="http://schemas.microsoft.com/office/drawing/2014/main" id="{D3F58EEB-B447-CC30-082B-DE4CE38DFDA1}"/>
              </a:ext>
            </a:extLst>
          </p:cNvPr>
          <p:cNvSpPr/>
          <p:nvPr/>
        </p:nvSpPr>
        <p:spPr>
          <a:xfrm>
            <a:off x="4250612" y="3056035"/>
            <a:ext cx="1258117" cy="663952"/>
          </a:xfrm>
          <a:custGeom>
            <a:avLst/>
            <a:gdLst>
              <a:gd name="connsiteX0" fmla="*/ 325452 w 2122062"/>
              <a:gd name="connsiteY0" fmla="*/ 560965 h 1119885"/>
              <a:gd name="connsiteX1" fmla="*/ 722533 w 2122062"/>
              <a:gd name="connsiteY1" fmla="*/ 659344 h 1119885"/>
              <a:gd name="connsiteX2" fmla="*/ 803970 w 2122062"/>
              <a:gd name="connsiteY2" fmla="*/ 416518 h 1119885"/>
              <a:gd name="connsiteX3" fmla="*/ 1016183 w 2122062"/>
              <a:gd name="connsiteY3" fmla="*/ 366883 h 1119885"/>
              <a:gd name="connsiteX4" fmla="*/ 1199565 w 2122062"/>
              <a:gd name="connsiteY4" fmla="*/ 10521 h 1119885"/>
              <a:gd name="connsiteX5" fmla="*/ 1558602 w 2122062"/>
              <a:gd name="connsiteY5" fmla="*/ 157048 h 1119885"/>
              <a:gd name="connsiteX6" fmla="*/ 1591891 w 2122062"/>
              <a:gd name="connsiteY6" fmla="*/ 332109 h 1119885"/>
              <a:gd name="connsiteX7" fmla="*/ 1503618 w 2122062"/>
              <a:gd name="connsiteY7" fmla="*/ 508061 h 1119885"/>
              <a:gd name="connsiteX8" fmla="*/ 1269708 w 2122062"/>
              <a:gd name="connsiteY8" fmla="*/ 480420 h 1119885"/>
              <a:gd name="connsiteX9" fmla="*/ 1244445 w 2122062"/>
              <a:gd name="connsiteY9" fmla="*/ 285743 h 1119885"/>
              <a:gd name="connsiteX10" fmla="*/ 1180246 w 2122062"/>
              <a:gd name="connsiteY10" fmla="*/ 456345 h 1119885"/>
              <a:gd name="connsiteX11" fmla="*/ 1352334 w 2122062"/>
              <a:gd name="connsiteY11" fmla="*/ 621598 h 1119885"/>
              <a:gd name="connsiteX12" fmla="*/ 1589810 w 2122062"/>
              <a:gd name="connsiteY12" fmla="*/ 549374 h 1119885"/>
              <a:gd name="connsiteX13" fmla="*/ 1663817 w 2122062"/>
              <a:gd name="connsiteY13" fmla="*/ 304171 h 1119885"/>
              <a:gd name="connsiteX14" fmla="*/ 1961034 w 2122062"/>
              <a:gd name="connsiteY14" fmla="*/ 345186 h 1119885"/>
              <a:gd name="connsiteX15" fmla="*/ 2040390 w 2122062"/>
              <a:gd name="connsiteY15" fmla="*/ 831432 h 1119885"/>
              <a:gd name="connsiteX16" fmla="*/ 1655198 w 2122062"/>
              <a:gd name="connsiteY16" fmla="*/ 896820 h 1119885"/>
              <a:gd name="connsiteX17" fmla="*/ 1410292 w 2122062"/>
              <a:gd name="connsiteY17" fmla="*/ 1118246 h 1119885"/>
              <a:gd name="connsiteX18" fmla="*/ 1065818 w 2122062"/>
              <a:gd name="connsiteY18" fmla="*/ 960127 h 1119885"/>
              <a:gd name="connsiteX19" fmla="*/ 663981 w 2122062"/>
              <a:gd name="connsiteY19" fmla="*/ 1056425 h 1119885"/>
              <a:gd name="connsiteX20" fmla="*/ 306727 w 2122062"/>
              <a:gd name="connsiteY20" fmla="*/ 773178 h 1119885"/>
              <a:gd name="connsiteX21" fmla="*/ 0 w 2122062"/>
              <a:gd name="connsiteY21" fmla="*/ 877501 h 1119885"/>
              <a:gd name="connsiteX22" fmla="*/ 325452 w 2122062"/>
              <a:gd name="connsiteY22" fmla="*/ 560965 h 1119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22062" h="1119885">
                <a:moveTo>
                  <a:pt x="325452" y="560965"/>
                </a:moveTo>
                <a:cubicBezTo>
                  <a:pt x="541825" y="529758"/>
                  <a:pt x="722533" y="659344"/>
                  <a:pt x="722533" y="659344"/>
                </a:cubicBezTo>
                <a:cubicBezTo>
                  <a:pt x="722533" y="659344"/>
                  <a:pt x="714508" y="512816"/>
                  <a:pt x="803970" y="416518"/>
                </a:cubicBezTo>
                <a:cubicBezTo>
                  <a:pt x="893432" y="320220"/>
                  <a:pt x="1016183" y="366883"/>
                  <a:pt x="1016183" y="366883"/>
                </a:cubicBezTo>
                <a:cubicBezTo>
                  <a:pt x="1016183" y="366883"/>
                  <a:pt x="963575" y="72639"/>
                  <a:pt x="1199565" y="10521"/>
                </a:cubicBezTo>
                <a:cubicBezTo>
                  <a:pt x="1378489" y="-36439"/>
                  <a:pt x="1517289" y="84825"/>
                  <a:pt x="1558602" y="157048"/>
                </a:cubicBezTo>
                <a:cubicBezTo>
                  <a:pt x="1599916" y="229272"/>
                  <a:pt x="1591594" y="296443"/>
                  <a:pt x="1591891" y="332109"/>
                </a:cubicBezTo>
                <a:cubicBezTo>
                  <a:pt x="1592188" y="397199"/>
                  <a:pt x="1558602" y="459912"/>
                  <a:pt x="1503618" y="508061"/>
                </a:cubicBezTo>
                <a:cubicBezTo>
                  <a:pt x="1448633" y="556210"/>
                  <a:pt x="1328260" y="545807"/>
                  <a:pt x="1269708" y="480420"/>
                </a:cubicBezTo>
                <a:cubicBezTo>
                  <a:pt x="1211157" y="415032"/>
                  <a:pt x="1244445" y="285743"/>
                  <a:pt x="1244445" y="285743"/>
                </a:cubicBezTo>
                <a:cubicBezTo>
                  <a:pt x="1244445" y="285743"/>
                  <a:pt x="1173410" y="360047"/>
                  <a:pt x="1180246" y="456345"/>
                </a:cubicBezTo>
                <a:cubicBezTo>
                  <a:pt x="1187082" y="552643"/>
                  <a:pt x="1293783" y="607628"/>
                  <a:pt x="1352334" y="621598"/>
                </a:cubicBezTo>
                <a:cubicBezTo>
                  <a:pt x="1410886" y="635270"/>
                  <a:pt x="1510453" y="642105"/>
                  <a:pt x="1589810" y="549374"/>
                </a:cubicBezTo>
                <a:cubicBezTo>
                  <a:pt x="1668870" y="456345"/>
                  <a:pt x="1663817" y="304171"/>
                  <a:pt x="1663817" y="304171"/>
                </a:cubicBezTo>
                <a:cubicBezTo>
                  <a:pt x="1663817" y="304171"/>
                  <a:pt x="1850766" y="263452"/>
                  <a:pt x="1961034" y="345186"/>
                </a:cubicBezTo>
                <a:cubicBezTo>
                  <a:pt x="2150360" y="485175"/>
                  <a:pt x="2167302" y="698577"/>
                  <a:pt x="2040390" y="831432"/>
                </a:cubicBezTo>
                <a:cubicBezTo>
                  <a:pt x="1913479" y="964288"/>
                  <a:pt x="1655198" y="896820"/>
                  <a:pt x="1655198" y="896820"/>
                </a:cubicBezTo>
                <a:cubicBezTo>
                  <a:pt x="1655198" y="896820"/>
                  <a:pt x="1684622" y="1097441"/>
                  <a:pt x="1410292" y="1118246"/>
                </a:cubicBezTo>
                <a:cubicBezTo>
                  <a:pt x="1135961" y="1138754"/>
                  <a:pt x="1065818" y="960127"/>
                  <a:pt x="1065818" y="960127"/>
                </a:cubicBezTo>
                <a:cubicBezTo>
                  <a:pt x="1065818" y="960127"/>
                  <a:pt x="868169" y="1125379"/>
                  <a:pt x="663981" y="1056425"/>
                </a:cubicBezTo>
                <a:cubicBezTo>
                  <a:pt x="459794" y="987768"/>
                  <a:pt x="447013" y="793686"/>
                  <a:pt x="306727" y="773178"/>
                </a:cubicBezTo>
                <a:cubicBezTo>
                  <a:pt x="165847" y="752373"/>
                  <a:pt x="0" y="877501"/>
                  <a:pt x="0" y="877501"/>
                </a:cubicBezTo>
                <a:cubicBezTo>
                  <a:pt x="0" y="877501"/>
                  <a:pt x="48149" y="601090"/>
                  <a:pt x="325452" y="560965"/>
                </a:cubicBezTo>
                <a:close/>
              </a:path>
            </a:pathLst>
          </a:cu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id="{628EE16E-AB03-E7FF-E0B7-4531E551FCF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1973" y="0"/>
            <a:ext cx="2207443" cy="2519801"/>
          </a:xfrm>
          <a:custGeom>
            <a:avLst/>
            <a:gdLst>
              <a:gd name="connsiteX0" fmla="*/ 0 w 2207443"/>
              <a:gd name="connsiteY0" fmla="*/ 0 h 2519801"/>
              <a:gd name="connsiteX1" fmla="*/ 2207443 w 2207443"/>
              <a:gd name="connsiteY1" fmla="*/ 0 h 2519801"/>
              <a:gd name="connsiteX2" fmla="*/ 2207443 w 2207443"/>
              <a:gd name="connsiteY2" fmla="*/ 2519801 h 2519801"/>
              <a:gd name="connsiteX3" fmla="*/ 0 w 2207443"/>
              <a:gd name="connsiteY3" fmla="*/ 2519801 h 251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7443" h="2519801">
                <a:moveTo>
                  <a:pt x="0" y="0"/>
                </a:moveTo>
                <a:lnTo>
                  <a:pt x="2207443" y="0"/>
                </a:lnTo>
                <a:lnTo>
                  <a:pt x="2207443" y="2519801"/>
                </a:lnTo>
                <a:lnTo>
                  <a:pt x="0" y="2519801"/>
                </a:lnTo>
                <a:close/>
              </a:path>
            </a:pathLst>
          </a:cu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5FF500E2-8A59-FF34-ED41-E420DB933CD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7168" y="803091"/>
            <a:ext cx="855433" cy="661167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43B7C6FE-0740-02F6-43BE-33F6CD806B9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2918" y="1113852"/>
            <a:ext cx="331746" cy="26112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D08E0CA-FF98-F434-2DA0-B81C9C50E1D0}"/>
              </a:ext>
            </a:extLst>
          </p:cNvPr>
          <p:cNvSpPr txBox="1"/>
          <p:nvPr/>
        </p:nvSpPr>
        <p:spPr>
          <a:xfrm>
            <a:off x="1930976" y="3260643"/>
            <a:ext cx="2080209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dist"/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二十四节气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0634881-C073-7D59-1151-8D9EAB5D19E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3257"/>
          <a:stretch/>
        </p:blipFill>
        <p:spPr>
          <a:xfrm>
            <a:off x="0" y="0"/>
            <a:ext cx="11150600" cy="251980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047C082-3E4C-CEFC-6F37-3442116FE901}"/>
              </a:ext>
            </a:extLst>
          </p:cNvPr>
          <p:cNvSpPr txBox="1"/>
          <p:nvPr/>
        </p:nvSpPr>
        <p:spPr>
          <a:xfrm>
            <a:off x="7298406" y="3260643"/>
            <a:ext cx="2080209" cy="27699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dist"/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清明节活动策划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1DB844D-809F-F473-0244-0173084A3F08}"/>
              </a:ext>
            </a:extLst>
          </p:cNvPr>
          <p:cNvGrpSpPr/>
          <p:nvPr/>
        </p:nvGrpSpPr>
        <p:grpSpPr>
          <a:xfrm>
            <a:off x="3927678" y="5684759"/>
            <a:ext cx="4336643" cy="280615"/>
            <a:chOff x="2799461" y="5810359"/>
            <a:chExt cx="4336643" cy="28061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AE03374-B818-393B-18B2-519BE4EBA907}"/>
                </a:ext>
              </a:extLst>
            </p:cNvPr>
            <p:cNvSpPr txBox="1"/>
            <p:nvPr/>
          </p:nvSpPr>
          <p:spPr>
            <a:xfrm>
              <a:off x="2799461" y="5810359"/>
              <a:ext cx="2080209" cy="276999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dist"/>
              <a:r>
                <a:rPr lang="zh-CN" altLang="en-US" sz="12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汇报人：</a:t>
              </a:r>
              <a:r>
                <a:rPr lang="en-US" altLang="zh-CN" sz="12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51PPT</a:t>
              </a:r>
              <a:r>
                <a:rPr lang="zh-CN" altLang="en-US" sz="12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模板网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2FDC99F-C60C-C78E-5FB8-A28DF6054A65}"/>
                </a:ext>
              </a:extLst>
            </p:cNvPr>
            <p:cNvSpPr txBox="1"/>
            <p:nvPr/>
          </p:nvSpPr>
          <p:spPr>
            <a:xfrm>
              <a:off x="5055895" y="5813975"/>
              <a:ext cx="2080209" cy="276999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dist"/>
              <a:r>
                <a:rPr lang="zh-CN" altLang="en-US" sz="12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时间：</a:t>
              </a:r>
              <a:r>
                <a:rPr lang="en-US" altLang="zh-CN" sz="12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2023</a:t>
              </a:r>
              <a:r>
                <a:rPr lang="zh-CN" altLang="en-US" sz="12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年</a:t>
              </a:r>
              <a:r>
                <a:rPr lang="en-US" altLang="zh-CN" sz="12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3</a:t>
              </a:r>
              <a:r>
                <a:rPr lang="zh-CN" altLang="en-US" sz="12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月</a:t>
              </a:r>
              <a:r>
                <a:rPr lang="en-US" altLang="zh-CN" sz="12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28</a:t>
              </a:r>
              <a:r>
                <a:rPr lang="zh-CN" altLang="en-US" sz="12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日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19C7F33-CA35-EEB6-90F5-6C3BACA59359}"/>
              </a:ext>
            </a:extLst>
          </p:cNvPr>
          <p:cNvGrpSpPr/>
          <p:nvPr/>
        </p:nvGrpSpPr>
        <p:grpSpPr>
          <a:xfrm>
            <a:off x="1696407" y="3585180"/>
            <a:ext cx="7842587" cy="0"/>
            <a:chOff x="1696407" y="3585180"/>
            <a:chExt cx="7842587" cy="0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30F12261-3B2B-B1E5-1C79-0AD7791D7DC3}"/>
                </a:ext>
              </a:extLst>
            </p:cNvPr>
            <p:cNvCxnSpPr/>
            <p:nvPr/>
          </p:nvCxnSpPr>
          <p:spPr>
            <a:xfrm>
              <a:off x="1696407" y="3585180"/>
              <a:ext cx="2314778" cy="0"/>
            </a:xfrm>
            <a:prstGeom prst="line">
              <a:avLst/>
            </a:prstGeom>
            <a:ln>
              <a:solidFill>
                <a:srgbClr val="ADCFD6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3DA20E0D-8FD4-631A-565B-18660833E3AC}"/>
                </a:ext>
              </a:extLst>
            </p:cNvPr>
            <p:cNvCxnSpPr/>
            <p:nvPr/>
          </p:nvCxnSpPr>
          <p:spPr>
            <a:xfrm>
              <a:off x="7224216" y="3585180"/>
              <a:ext cx="2314778" cy="0"/>
            </a:xfrm>
            <a:prstGeom prst="line">
              <a:avLst/>
            </a:prstGeom>
            <a:ln>
              <a:solidFill>
                <a:srgbClr val="ADCFD6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6F20B20-EFA4-698B-274C-CCA594757B95}"/>
              </a:ext>
            </a:extLst>
          </p:cNvPr>
          <p:cNvGrpSpPr/>
          <p:nvPr/>
        </p:nvGrpSpPr>
        <p:grpSpPr>
          <a:xfrm>
            <a:off x="484351" y="5472116"/>
            <a:ext cx="1224593" cy="614359"/>
            <a:chOff x="484351" y="5472116"/>
            <a:chExt cx="1224593" cy="614359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E0C8484-C269-10D8-FAEA-FFBEC58B7371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5EC03165-F3F5-039B-5CAF-2FE83D48E405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431B9171-73CD-A764-10B5-2DE6C38678F2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" name="泪滴形 15">
              <a:extLst>
                <a:ext uri="{FF2B5EF4-FFF2-40B4-BE49-F238E27FC236}">
                  <a16:creationId xmlns:a16="http://schemas.microsoft.com/office/drawing/2014/main" id="{4BAB285A-E2A1-3850-9C6B-8FC477C6547F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304D6BD-7D2C-7A2C-4CD9-F85C187A1F00}"/>
              </a:ext>
            </a:extLst>
          </p:cNvPr>
          <p:cNvGrpSpPr/>
          <p:nvPr/>
        </p:nvGrpSpPr>
        <p:grpSpPr>
          <a:xfrm>
            <a:off x="1445930" y="5141835"/>
            <a:ext cx="1224593" cy="614359"/>
            <a:chOff x="484351" y="5472116"/>
            <a:chExt cx="1224593" cy="614359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FEC39C8D-ADDE-7132-ECDD-A60DD4D8B9EF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CDE482A-106B-7761-EB9E-7A82E94F1324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E8F5D19-0619-6DCF-AAD5-7AFF2DFEF8F8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0" name="泪滴形 29">
              <a:extLst>
                <a:ext uri="{FF2B5EF4-FFF2-40B4-BE49-F238E27FC236}">
                  <a16:creationId xmlns:a16="http://schemas.microsoft.com/office/drawing/2014/main" id="{E5AEA926-3303-F389-8600-95278782A189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rgbClr val="ADCFD6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0DE73D2-CAEE-B5D6-9776-AB14DAF909B6}"/>
              </a:ext>
            </a:extLst>
          </p:cNvPr>
          <p:cNvGrpSpPr/>
          <p:nvPr/>
        </p:nvGrpSpPr>
        <p:grpSpPr>
          <a:xfrm>
            <a:off x="2322085" y="5779296"/>
            <a:ext cx="633323" cy="317728"/>
            <a:chOff x="484351" y="5472116"/>
            <a:chExt cx="1224593" cy="614359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85EBA82C-C5BA-176F-6AF5-A3BB0B7661A9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B70C4D14-C2CA-6EE3-F763-D5AAF6F51317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F1076AF3-4B86-9E82-72E1-22B4DE4FD47A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8" name="泪滴形 37">
              <a:extLst>
                <a:ext uri="{FF2B5EF4-FFF2-40B4-BE49-F238E27FC236}">
                  <a16:creationId xmlns:a16="http://schemas.microsoft.com/office/drawing/2014/main" id="{4F5ABF26-2200-0984-DB2F-D9C11C7BD633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rgbClr val="ADCFD6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78F46F1-E9AA-9564-C51C-74FC197FAB95}"/>
              </a:ext>
            </a:extLst>
          </p:cNvPr>
          <p:cNvGrpSpPr/>
          <p:nvPr/>
        </p:nvGrpSpPr>
        <p:grpSpPr>
          <a:xfrm>
            <a:off x="-5556" y="4010416"/>
            <a:ext cx="2740072" cy="1374651"/>
            <a:chOff x="484351" y="5472116"/>
            <a:chExt cx="1224593" cy="614359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14883D3B-B898-8FF8-2075-6973A541367E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A90CF2A7-A38E-0D5D-7B4C-CB8983522AF4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E8033A0B-EB03-0B44-EF14-CA947E48534C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3" name="泪滴形 42">
              <a:extLst>
                <a:ext uri="{FF2B5EF4-FFF2-40B4-BE49-F238E27FC236}">
                  <a16:creationId xmlns:a16="http://schemas.microsoft.com/office/drawing/2014/main" id="{2D71F92C-6B6E-367E-30A9-1F0579123E75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5374498-8FBF-7744-A67B-3B77B71F419A}"/>
              </a:ext>
            </a:extLst>
          </p:cNvPr>
          <p:cNvGrpSpPr/>
          <p:nvPr/>
        </p:nvGrpSpPr>
        <p:grpSpPr>
          <a:xfrm>
            <a:off x="10267857" y="4944151"/>
            <a:ext cx="2740072" cy="1374651"/>
            <a:chOff x="484351" y="5472116"/>
            <a:chExt cx="1224593" cy="614359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DD13C706-9629-7C84-2B5E-476633FE6AD5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1395E158-DF96-7032-23AF-F0A6BB0B737A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D5C7254-E2A3-AD51-D8E2-B29607697965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" name="图形 14">
            <a:extLst>
              <a:ext uri="{FF2B5EF4-FFF2-40B4-BE49-F238E27FC236}">
                <a16:creationId xmlns:a16="http://schemas.microsoft.com/office/drawing/2014/main" id="{65CF3F6E-5EA2-9A8F-BEA5-0E359B78B34C}"/>
              </a:ext>
            </a:extLst>
          </p:cNvPr>
          <p:cNvGrpSpPr/>
          <p:nvPr/>
        </p:nvGrpSpPr>
        <p:grpSpPr>
          <a:xfrm>
            <a:off x="5286429" y="1316140"/>
            <a:ext cx="1507297" cy="1998405"/>
            <a:chOff x="4121462" y="2833670"/>
            <a:chExt cx="896460" cy="118854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D72569A-6FF5-7B33-4DF1-80B15278465F}"/>
                </a:ext>
              </a:extLst>
            </p:cNvPr>
            <p:cNvSpPr/>
            <p:nvPr/>
          </p:nvSpPr>
          <p:spPr>
            <a:xfrm flipV="1">
              <a:off x="4142609" y="2833670"/>
              <a:ext cx="875313" cy="1188546"/>
            </a:xfrm>
            <a:custGeom>
              <a:avLst/>
              <a:gdLst>
                <a:gd name="connsiteX0" fmla="*/ 425465 w 875313"/>
                <a:gd name="connsiteY0" fmla="*/ 1179978 h 1188546"/>
                <a:gd name="connsiteX1" fmla="*/ 407447 w 875313"/>
                <a:gd name="connsiteY1" fmla="*/ 962469 h 1188546"/>
                <a:gd name="connsiteX2" fmla="*/ 374627 w 875313"/>
                <a:gd name="connsiteY2" fmla="*/ 892326 h 1188546"/>
                <a:gd name="connsiteX3" fmla="*/ 283891 w 875313"/>
                <a:gd name="connsiteY3" fmla="*/ 858219 h 1188546"/>
                <a:gd name="connsiteX4" fmla="*/ 314780 w 875313"/>
                <a:gd name="connsiteY4" fmla="*/ 827974 h 1188546"/>
                <a:gd name="connsiteX5" fmla="*/ 349530 w 875313"/>
                <a:gd name="connsiteY5" fmla="*/ 801590 h 1188546"/>
                <a:gd name="connsiteX6" fmla="*/ 373984 w 875313"/>
                <a:gd name="connsiteY6" fmla="*/ 811886 h 1188546"/>
                <a:gd name="connsiteX7" fmla="*/ 408090 w 875313"/>
                <a:gd name="connsiteY7" fmla="*/ 797729 h 1188546"/>
                <a:gd name="connsiteX8" fmla="*/ 347600 w 875313"/>
                <a:gd name="connsiteY8" fmla="*/ 764266 h 1188546"/>
                <a:gd name="connsiteX9" fmla="*/ 310276 w 875313"/>
                <a:gd name="connsiteY9" fmla="*/ 704419 h 1188546"/>
                <a:gd name="connsiteX10" fmla="*/ 325720 w 875313"/>
                <a:gd name="connsiteY10" fmla="*/ 689618 h 1188546"/>
                <a:gd name="connsiteX11" fmla="*/ 364975 w 875313"/>
                <a:gd name="connsiteY11" fmla="*/ 703775 h 1188546"/>
                <a:gd name="connsiteX12" fmla="*/ 403586 w 875313"/>
                <a:gd name="connsiteY12" fmla="*/ 717289 h 1188546"/>
                <a:gd name="connsiteX13" fmla="*/ 409377 w 875313"/>
                <a:gd name="connsiteY13" fmla="*/ 702488 h 1188546"/>
                <a:gd name="connsiteX14" fmla="*/ 426752 w 875313"/>
                <a:gd name="connsiteY14" fmla="*/ 680609 h 1188546"/>
                <a:gd name="connsiteX15" fmla="*/ 434474 w 875313"/>
                <a:gd name="connsiteY15" fmla="*/ 670313 h 1188546"/>
                <a:gd name="connsiteX16" fmla="*/ 354678 w 875313"/>
                <a:gd name="connsiteY16" fmla="*/ 644572 h 1188546"/>
                <a:gd name="connsiteX17" fmla="*/ 200234 w 875313"/>
                <a:gd name="connsiteY17" fmla="*/ 579577 h 1188546"/>
                <a:gd name="connsiteX18" fmla="*/ 89549 w 875313"/>
                <a:gd name="connsiteY18" fmla="*/ 359494 h 1188546"/>
                <a:gd name="connsiteX19" fmla="*/ 83114 w 875313"/>
                <a:gd name="connsiteY19" fmla="*/ 366573 h 1188546"/>
                <a:gd name="connsiteX20" fmla="*/ 88906 w 875313"/>
                <a:gd name="connsiteY20" fmla="*/ 373008 h 1188546"/>
                <a:gd name="connsiteX21" fmla="*/ 94054 w 875313"/>
                <a:gd name="connsiteY21" fmla="*/ 407758 h 1188546"/>
                <a:gd name="connsiteX22" fmla="*/ 106281 w 875313"/>
                <a:gd name="connsiteY22" fmla="*/ 493345 h 1188546"/>
                <a:gd name="connsiteX23" fmla="*/ 119151 w 875313"/>
                <a:gd name="connsiteY23" fmla="*/ 540966 h 1188546"/>
                <a:gd name="connsiteX24" fmla="*/ 105637 w 875313"/>
                <a:gd name="connsiteY24" fmla="*/ 555767 h 1188546"/>
                <a:gd name="connsiteX25" fmla="*/ 1388 w 875313"/>
                <a:gd name="connsiteY25" fmla="*/ 595665 h 1188546"/>
                <a:gd name="connsiteX26" fmla="*/ 744 w 875313"/>
                <a:gd name="connsiteY26" fmla="*/ 568637 h 1188546"/>
                <a:gd name="connsiteX27" fmla="*/ 7179 w 875313"/>
                <a:gd name="connsiteY27" fmla="*/ 369147 h 1188546"/>
                <a:gd name="connsiteX28" fmla="*/ 23911 w 875313"/>
                <a:gd name="connsiteY28" fmla="*/ 169656 h 1188546"/>
                <a:gd name="connsiteX29" fmla="*/ 75392 w 875313"/>
                <a:gd name="connsiteY29" fmla="*/ 119462 h 1188546"/>
                <a:gd name="connsiteX30" fmla="*/ 106924 w 875313"/>
                <a:gd name="connsiteY30" fmla="*/ 165795 h 1188546"/>
                <a:gd name="connsiteX31" fmla="*/ 116577 w 875313"/>
                <a:gd name="connsiteY31" fmla="*/ 215990 h 1188546"/>
                <a:gd name="connsiteX32" fmla="*/ 148109 w 875313"/>
                <a:gd name="connsiteY32" fmla="*/ 335040 h 1188546"/>
                <a:gd name="connsiteX33" fmla="*/ 213748 w 875313"/>
                <a:gd name="connsiteY33" fmla="*/ 575716 h 1188546"/>
                <a:gd name="connsiteX34" fmla="*/ 229192 w 875313"/>
                <a:gd name="connsiteY34" fmla="*/ 564776 h 1188546"/>
                <a:gd name="connsiteX35" fmla="*/ 263299 w 875313"/>
                <a:gd name="connsiteY35" fmla="*/ 542253 h 1188546"/>
                <a:gd name="connsiteX36" fmla="*/ 348887 w 875313"/>
                <a:gd name="connsiteY36" fmla="*/ 566706 h 1188546"/>
                <a:gd name="connsiteX37" fmla="*/ 415169 w 875313"/>
                <a:gd name="connsiteY37" fmla="*/ 601456 h 1188546"/>
                <a:gd name="connsiteX38" fmla="*/ 417099 w 875313"/>
                <a:gd name="connsiteY38" fmla="*/ 574429 h 1188546"/>
                <a:gd name="connsiteX39" fmla="*/ 414525 w 875313"/>
                <a:gd name="connsiteY39" fmla="*/ 476614 h 1188546"/>
                <a:gd name="connsiteX40" fmla="*/ 406803 w 875313"/>
                <a:gd name="connsiteY40" fmla="*/ 354346 h 1188546"/>
                <a:gd name="connsiteX41" fmla="*/ 390072 w 875313"/>
                <a:gd name="connsiteY41" fmla="*/ 187675 h 1188546"/>
                <a:gd name="connsiteX42" fmla="*/ 439622 w 875313"/>
                <a:gd name="connsiteY42" fmla="*/ 86643 h 1188546"/>
                <a:gd name="connsiteX43" fmla="*/ 482738 w 875313"/>
                <a:gd name="connsiteY43" fmla="*/ 125897 h 1188546"/>
                <a:gd name="connsiteX44" fmla="*/ 475659 w 875313"/>
                <a:gd name="connsiteY44" fmla="*/ 291925 h 1188546"/>
                <a:gd name="connsiteX45" fmla="*/ 472442 w 875313"/>
                <a:gd name="connsiteY45" fmla="*/ 434785 h 1188546"/>
                <a:gd name="connsiteX46" fmla="*/ 495608 w 875313"/>
                <a:gd name="connsiteY46" fmla="*/ 434785 h 1188546"/>
                <a:gd name="connsiteX47" fmla="*/ 519419 w 875313"/>
                <a:gd name="connsiteY47" fmla="*/ 434785 h 1188546"/>
                <a:gd name="connsiteX48" fmla="*/ 514914 w 875313"/>
                <a:gd name="connsiteY48" fmla="*/ 410975 h 1188546"/>
                <a:gd name="connsiteX49" fmla="*/ 498826 w 875313"/>
                <a:gd name="connsiteY49" fmla="*/ 362068 h 1188546"/>
                <a:gd name="connsiteX50" fmla="*/ 495608 w 875313"/>
                <a:gd name="connsiteY50" fmla="*/ 319596 h 1188546"/>
                <a:gd name="connsiteX51" fmla="*/ 531645 w 875313"/>
                <a:gd name="connsiteY51" fmla="*/ 277767 h 1188546"/>
                <a:gd name="connsiteX52" fmla="*/ 590205 w 875313"/>
                <a:gd name="connsiteY52" fmla="*/ 255888 h 1188546"/>
                <a:gd name="connsiteX53" fmla="*/ 631390 w 875313"/>
                <a:gd name="connsiteY53" fmla="*/ 195397 h 1188546"/>
                <a:gd name="connsiteX54" fmla="*/ 632034 w 875313"/>
                <a:gd name="connsiteY54" fmla="*/ 152925 h 1188546"/>
                <a:gd name="connsiteX55" fmla="*/ 507192 w 875313"/>
                <a:gd name="connsiteY55" fmla="*/ 170300 h 1188546"/>
                <a:gd name="connsiteX56" fmla="*/ 538081 w 875313"/>
                <a:gd name="connsiteY56" fmla="*/ 111740 h 1188546"/>
                <a:gd name="connsiteX57" fmla="*/ 572187 w 875313"/>
                <a:gd name="connsiteY57" fmla="*/ 71842 h 1188546"/>
                <a:gd name="connsiteX58" fmla="*/ 651339 w 875313"/>
                <a:gd name="connsiteY58" fmla="*/ 6847 h 1188546"/>
                <a:gd name="connsiteX59" fmla="*/ 716335 w 875313"/>
                <a:gd name="connsiteY59" fmla="*/ 23578 h 1188546"/>
                <a:gd name="connsiteX60" fmla="*/ 726631 w 875313"/>
                <a:gd name="connsiteY60" fmla="*/ 42240 h 1188546"/>
                <a:gd name="connsiteX61" fmla="*/ 720839 w 875313"/>
                <a:gd name="connsiteY61" fmla="*/ 222425 h 1188546"/>
                <a:gd name="connsiteX62" fmla="*/ 715691 w 875313"/>
                <a:gd name="connsiteY62" fmla="*/ 278411 h 1188546"/>
                <a:gd name="connsiteX63" fmla="*/ 711187 w 875313"/>
                <a:gd name="connsiteY63" fmla="*/ 302221 h 1188546"/>
                <a:gd name="connsiteX64" fmla="*/ 706682 w 875313"/>
                <a:gd name="connsiteY64" fmla="*/ 340188 h 1188546"/>
                <a:gd name="connsiteX65" fmla="*/ 706682 w 875313"/>
                <a:gd name="connsiteY65" fmla="*/ 576359 h 1188546"/>
                <a:gd name="connsiteX66" fmla="*/ 691881 w 875313"/>
                <a:gd name="connsiteY66" fmla="*/ 606604 h 1188546"/>
                <a:gd name="connsiteX67" fmla="*/ 505261 w 875313"/>
                <a:gd name="connsiteY67" fmla="*/ 591803 h 1188546"/>
                <a:gd name="connsiteX68" fmla="*/ 478233 w 875313"/>
                <a:gd name="connsiteY68" fmla="*/ 575072 h 1188546"/>
                <a:gd name="connsiteX69" fmla="*/ 463433 w 875313"/>
                <a:gd name="connsiteY69" fmla="*/ 593734 h 1188546"/>
                <a:gd name="connsiteX70" fmla="*/ 449919 w 875313"/>
                <a:gd name="connsiteY70" fmla="*/ 618188 h 1188546"/>
                <a:gd name="connsiteX71" fmla="*/ 599858 w 875313"/>
                <a:gd name="connsiteY71" fmla="*/ 690905 h 1188546"/>
                <a:gd name="connsiteX72" fmla="*/ 798705 w 875313"/>
                <a:gd name="connsiteY72" fmla="*/ 705062 h 1188546"/>
                <a:gd name="connsiteX73" fmla="*/ 873996 w 875313"/>
                <a:gd name="connsiteY73" fmla="*/ 702488 h 1188546"/>
                <a:gd name="connsiteX74" fmla="*/ 845682 w 875313"/>
                <a:gd name="connsiteY74" fmla="*/ 761048 h 1188546"/>
                <a:gd name="connsiteX75" fmla="*/ 557386 w 875313"/>
                <a:gd name="connsiteY75" fmla="*/ 705706 h 1188546"/>
                <a:gd name="connsiteX76" fmla="*/ 494321 w 875313"/>
                <a:gd name="connsiteY76" fmla="*/ 688974 h 1188546"/>
                <a:gd name="connsiteX77" fmla="*/ 495608 w 875313"/>
                <a:gd name="connsiteY77" fmla="*/ 720507 h 1188546"/>
                <a:gd name="connsiteX78" fmla="*/ 500113 w 875313"/>
                <a:gd name="connsiteY78" fmla="*/ 749465 h 1188546"/>
                <a:gd name="connsiteX79" fmla="*/ 536793 w 875313"/>
                <a:gd name="connsiteY79" fmla="*/ 756544 h 1188546"/>
                <a:gd name="connsiteX80" fmla="*/ 604363 w 875313"/>
                <a:gd name="connsiteY80" fmla="*/ 778423 h 1188546"/>
                <a:gd name="connsiteX81" fmla="*/ 608224 w 875313"/>
                <a:gd name="connsiteY81" fmla="*/ 804164 h 1188546"/>
                <a:gd name="connsiteX82" fmla="*/ 523280 w 875313"/>
                <a:gd name="connsiteY82" fmla="*/ 828618 h 1188546"/>
                <a:gd name="connsiteX83" fmla="*/ 494965 w 875313"/>
                <a:gd name="connsiteY83" fmla="*/ 830548 h 1188546"/>
                <a:gd name="connsiteX84" fmla="*/ 545803 w 875313"/>
                <a:gd name="connsiteY84" fmla="*/ 874951 h 1188546"/>
                <a:gd name="connsiteX85" fmla="*/ 634608 w 875313"/>
                <a:gd name="connsiteY85" fmla="*/ 944451 h 1188546"/>
                <a:gd name="connsiteX86" fmla="*/ 542585 w 875313"/>
                <a:gd name="connsiteY86" fmla="*/ 953460 h 1188546"/>
                <a:gd name="connsiteX87" fmla="*/ 502687 w 875313"/>
                <a:gd name="connsiteY87" fmla="*/ 949599 h 1188546"/>
                <a:gd name="connsiteX88" fmla="*/ 512983 w 875313"/>
                <a:gd name="connsiteY88" fmla="*/ 996575 h 1188546"/>
                <a:gd name="connsiteX89" fmla="*/ 529715 w 875313"/>
                <a:gd name="connsiteY89" fmla="*/ 1078302 h 1188546"/>
                <a:gd name="connsiteX90" fmla="*/ 521349 w 875313"/>
                <a:gd name="connsiteY90" fmla="*/ 1147802 h 1188546"/>
                <a:gd name="connsiteX91" fmla="*/ 436405 w 875313"/>
                <a:gd name="connsiteY91" fmla="*/ 1187700 h 1188546"/>
                <a:gd name="connsiteX92" fmla="*/ 425465 w 875313"/>
                <a:gd name="connsiteY92" fmla="*/ 1179978 h 1188546"/>
                <a:gd name="connsiteX93" fmla="*/ 586988 w 875313"/>
                <a:gd name="connsiteY93" fmla="*/ 515868 h 1188546"/>
                <a:gd name="connsiteX94" fmla="*/ 582483 w 875313"/>
                <a:gd name="connsiteY94" fmla="*/ 480475 h 1188546"/>
                <a:gd name="connsiteX95" fmla="*/ 496252 w 875313"/>
                <a:gd name="connsiteY95" fmla="*/ 474040 h 1188546"/>
                <a:gd name="connsiteX96" fmla="*/ 476946 w 875313"/>
                <a:gd name="connsiteY96" fmla="*/ 462457 h 1188546"/>
                <a:gd name="connsiteX97" fmla="*/ 478233 w 875313"/>
                <a:gd name="connsiteY97" fmla="*/ 492058 h 1188546"/>
                <a:gd name="connsiteX98" fmla="*/ 513627 w 875313"/>
                <a:gd name="connsiteY98" fmla="*/ 537748 h 1188546"/>
                <a:gd name="connsiteX99" fmla="*/ 557386 w 875313"/>
                <a:gd name="connsiteY99" fmla="*/ 547401 h 1188546"/>
                <a:gd name="connsiteX100" fmla="*/ 577335 w 875313"/>
                <a:gd name="connsiteY100" fmla="*/ 557054 h 1188546"/>
                <a:gd name="connsiteX101" fmla="*/ 586988 w 875313"/>
                <a:gd name="connsiteY101" fmla="*/ 515868 h 1188546"/>
                <a:gd name="connsiteX102" fmla="*/ 605006 w 875313"/>
                <a:gd name="connsiteY102" fmla="*/ 420628 h 1188546"/>
                <a:gd name="connsiteX103" fmla="*/ 611441 w 875313"/>
                <a:gd name="connsiteY103" fmla="*/ 371721 h 1188546"/>
                <a:gd name="connsiteX104" fmla="*/ 600502 w 875313"/>
                <a:gd name="connsiteY104" fmla="*/ 335040 h 1188546"/>
                <a:gd name="connsiteX105" fmla="*/ 540011 w 875313"/>
                <a:gd name="connsiteY105" fmla="*/ 344050 h 1188546"/>
                <a:gd name="connsiteX106" fmla="*/ 561247 w 875313"/>
                <a:gd name="connsiteY106" fmla="*/ 395531 h 1188546"/>
                <a:gd name="connsiteX107" fmla="*/ 605006 w 875313"/>
                <a:gd name="connsiteY107" fmla="*/ 420628 h 1188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875313" h="1188546">
                  <a:moveTo>
                    <a:pt x="425465" y="1179978"/>
                  </a:moveTo>
                  <a:cubicBezTo>
                    <a:pt x="420317" y="1161959"/>
                    <a:pt x="407447" y="1008159"/>
                    <a:pt x="407447" y="962469"/>
                  </a:cubicBezTo>
                  <a:cubicBezTo>
                    <a:pt x="408090" y="909057"/>
                    <a:pt x="404873" y="901335"/>
                    <a:pt x="374627" y="892326"/>
                  </a:cubicBezTo>
                  <a:cubicBezTo>
                    <a:pt x="339877" y="881386"/>
                    <a:pt x="287109" y="861437"/>
                    <a:pt x="283891" y="858219"/>
                  </a:cubicBezTo>
                  <a:cubicBezTo>
                    <a:pt x="281961" y="856289"/>
                    <a:pt x="296118" y="842775"/>
                    <a:pt x="314780" y="827974"/>
                  </a:cubicBezTo>
                  <a:lnTo>
                    <a:pt x="349530" y="801590"/>
                  </a:lnTo>
                  <a:lnTo>
                    <a:pt x="373984" y="811886"/>
                  </a:lnTo>
                  <a:cubicBezTo>
                    <a:pt x="400368" y="822826"/>
                    <a:pt x="411951" y="817678"/>
                    <a:pt x="408090" y="797729"/>
                  </a:cubicBezTo>
                  <a:cubicBezTo>
                    <a:pt x="406803" y="789363"/>
                    <a:pt x="388785" y="779067"/>
                    <a:pt x="347600" y="764266"/>
                  </a:cubicBezTo>
                  <a:cubicBezTo>
                    <a:pt x="283248" y="740456"/>
                    <a:pt x="279387" y="734021"/>
                    <a:pt x="310276" y="704419"/>
                  </a:cubicBezTo>
                  <a:lnTo>
                    <a:pt x="325720" y="689618"/>
                  </a:lnTo>
                  <a:lnTo>
                    <a:pt x="364975" y="703775"/>
                  </a:lnTo>
                  <a:lnTo>
                    <a:pt x="403586" y="717289"/>
                  </a:lnTo>
                  <a:lnTo>
                    <a:pt x="409377" y="702488"/>
                  </a:lnTo>
                  <a:cubicBezTo>
                    <a:pt x="412595" y="693479"/>
                    <a:pt x="420317" y="683826"/>
                    <a:pt x="426752" y="680609"/>
                  </a:cubicBezTo>
                  <a:cubicBezTo>
                    <a:pt x="433187" y="676748"/>
                    <a:pt x="436405" y="672243"/>
                    <a:pt x="434474" y="670313"/>
                  </a:cubicBezTo>
                  <a:cubicBezTo>
                    <a:pt x="432544" y="668382"/>
                    <a:pt x="396507" y="656799"/>
                    <a:pt x="354678" y="644572"/>
                  </a:cubicBezTo>
                  <a:cubicBezTo>
                    <a:pt x="198304" y="598239"/>
                    <a:pt x="204739" y="600813"/>
                    <a:pt x="200234" y="579577"/>
                  </a:cubicBezTo>
                  <a:cubicBezTo>
                    <a:pt x="195730" y="555767"/>
                    <a:pt x="98559" y="362068"/>
                    <a:pt x="89549" y="359494"/>
                  </a:cubicBezTo>
                  <a:cubicBezTo>
                    <a:pt x="86332" y="358207"/>
                    <a:pt x="83114" y="361424"/>
                    <a:pt x="83114" y="366573"/>
                  </a:cubicBezTo>
                  <a:cubicBezTo>
                    <a:pt x="83114" y="371721"/>
                    <a:pt x="85688" y="374938"/>
                    <a:pt x="88906" y="373008"/>
                  </a:cubicBezTo>
                  <a:cubicBezTo>
                    <a:pt x="91480" y="371077"/>
                    <a:pt x="94054" y="386522"/>
                    <a:pt x="94054" y="407758"/>
                  </a:cubicBezTo>
                  <a:cubicBezTo>
                    <a:pt x="94054" y="428350"/>
                    <a:pt x="99846" y="466961"/>
                    <a:pt x="106281" y="493345"/>
                  </a:cubicBezTo>
                  <a:lnTo>
                    <a:pt x="119151" y="540966"/>
                  </a:lnTo>
                  <a:lnTo>
                    <a:pt x="105637" y="555767"/>
                  </a:lnTo>
                  <a:cubicBezTo>
                    <a:pt x="94697" y="567350"/>
                    <a:pt x="20693" y="595665"/>
                    <a:pt x="1388" y="595665"/>
                  </a:cubicBezTo>
                  <a:cubicBezTo>
                    <a:pt x="-1187" y="595665"/>
                    <a:pt x="-1187" y="583438"/>
                    <a:pt x="744" y="568637"/>
                  </a:cubicBezTo>
                  <a:cubicBezTo>
                    <a:pt x="2675" y="553192"/>
                    <a:pt x="5892" y="463744"/>
                    <a:pt x="7179" y="369147"/>
                  </a:cubicBezTo>
                  <a:cubicBezTo>
                    <a:pt x="9753" y="208911"/>
                    <a:pt x="11040" y="195397"/>
                    <a:pt x="23911" y="169656"/>
                  </a:cubicBezTo>
                  <a:cubicBezTo>
                    <a:pt x="38712" y="139411"/>
                    <a:pt x="59304" y="120106"/>
                    <a:pt x="75392" y="119462"/>
                  </a:cubicBezTo>
                  <a:cubicBezTo>
                    <a:pt x="88906" y="119462"/>
                    <a:pt x="106924" y="146490"/>
                    <a:pt x="106924" y="165795"/>
                  </a:cubicBezTo>
                  <a:cubicBezTo>
                    <a:pt x="106924" y="174161"/>
                    <a:pt x="111429" y="196684"/>
                    <a:pt x="116577" y="215990"/>
                  </a:cubicBezTo>
                  <a:cubicBezTo>
                    <a:pt x="121725" y="235295"/>
                    <a:pt x="136526" y="289351"/>
                    <a:pt x="148109" y="335040"/>
                  </a:cubicBezTo>
                  <a:cubicBezTo>
                    <a:pt x="200234" y="530026"/>
                    <a:pt x="211818" y="573141"/>
                    <a:pt x="213748" y="575716"/>
                  </a:cubicBezTo>
                  <a:cubicBezTo>
                    <a:pt x="214392" y="576359"/>
                    <a:pt x="221470" y="571854"/>
                    <a:pt x="229192" y="564776"/>
                  </a:cubicBezTo>
                  <a:cubicBezTo>
                    <a:pt x="236915" y="557697"/>
                    <a:pt x="252359" y="547401"/>
                    <a:pt x="263299" y="542253"/>
                  </a:cubicBezTo>
                  <a:cubicBezTo>
                    <a:pt x="282604" y="532600"/>
                    <a:pt x="285178" y="533243"/>
                    <a:pt x="348887" y="566706"/>
                  </a:cubicBezTo>
                  <a:lnTo>
                    <a:pt x="415169" y="601456"/>
                  </a:lnTo>
                  <a:lnTo>
                    <a:pt x="417099" y="574429"/>
                  </a:lnTo>
                  <a:cubicBezTo>
                    <a:pt x="418386" y="559628"/>
                    <a:pt x="417099" y="515868"/>
                    <a:pt x="414525" y="476614"/>
                  </a:cubicBezTo>
                  <a:cubicBezTo>
                    <a:pt x="411951" y="438003"/>
                    <a:pt x="408090" y="382661"/>
                    <a:pt x="406803" y="354346"/>
                  </a:cubicBezTo>
                  <a:cubicBezTo>
                    <a:pt x="401011" y="263610"/>
                    <a:pt x="395220" y="199902"/>
                    <a:pt x="390072" y="187675"/>
                  </a:cubicBezTo>
                  <a:cubicBezTo>
                    <a:pt x="381706" y="164508"/>
                    <a:pt x="419030" y="87930"/>
                    <a:pt x="439622" y="86643"/>
                  </a:cubicBezTo>
                  <a:cubicBezTo>
                    <a:pt x="478877" y="84069"/>
                    <a:pt x="488530" y="93078"/>
                    <a:pt x="482738" y="125897"/>
                  </a:cubicBezTo>
                  <a:cubicBezTo>
                    <a:pt x="480808" y="138124"/>
                    <a:pt x="477590" y="212772"/>
                    <a:pt x="475659" y="291925"/>
                  </a:cubicBezTo>
                  <a:lnTo>
                    <a:pt x="472442" y="434785"/>
                  </a:lnTo>
                  <a:lnTo>
                    <a:pt x="495608" y="434785"/>
                  </a:lnTo>
                  <a:lnTo>
                    <a:pt x="519419" y="434785"/>
                  </a:lnTo>
                  <a:lnTo>
                    <a:pt x="514914" y="410975"/>
                  </a:lnTo>
                  <a:cubicBezTo>
                    <a:pt x="512983" y="397461"/>
                    <a:pt x="505261" y="375582"/>
                    <a:pt x="498826" y="362068"/>
                  </a:cubicBezTo>
                  <a:cubicBezTo>
                    <a:pt x="487886" y="340188"/>
                    <a:pt x="487243" y="335684"/>
                    <a:pt x="495608" y="319596"/>
                  </a:cubicBezTo>
                  <a:cubicBezTo>
                    <a:pt x="500757" y="309943"/>
                    <a:pt x="516844" y="291281"/>
                    <a:pt x="531645" y="277767"/>
                  </a:cubicBezTo>
                  <a:cubicBezTo>
                    <a:pt x="556743" y="255244"/>
                    <a:pt x="561247" y="253314"/>
                    <a:pt x="590205" y="255888"/>
                  </a:cubicBezTo>
                  <a:cubicBezTo>
                    <a:pt x="626242" y="257818"/>
                    <a:pt x="624312" y="261036"/>
                    <a:pt x="631390" y="195397"/>
                  </a:cubicBezTo>
                  <a:cubicBezTo>
                    <a:pt x="633965" y="174805"/>
                    <a:pt x="633965" y="155499"/>
                    <a:pt x="632034" y="152925"/>
                  </a:cubicBezTo>
                  <a:cubicBezTo>
                    <a:pt x="628173" y="145846"/>
                    <a:pt x="525854" y="160647"/>
                    <a:pt x="507192" y="170300"/>
                  </a:cubicBezTo>
                  <a:cubicBezTo>
                    <a:pt x="482738" y="183170"/>
                    <a:pt x="499470" y="150994"/>
                    <a:pt x="538081" y="111740"/>
                  </a:cubicBezTo>
                  <a:cubicBezTo>
                    <a:pt x="558030" y="91147"/>
                    <a:pt x="573474" y="73772"/>
                    <a:pt x="572187" y="71842"/>
                  </a:cubicBezTo>
                  <a:cubicBezTo>
                    <a:pt x="567682" y="67337"/>
                    <a:pt x="627529" y="18430"/>
                    <a:pt x="651339" y="6847"/>
                  </a:cubicBezTo>
                  <a:cubicBezTo>
                    <a:pt x="683515" y="-7954"/>
                    <a:pt x="711187" y="-875"/>
                    <a:pt x="716335" y="23578"/>
                  </a:cubicBezTo>
                  <a:cubicBezTo>
                    <a:pt x="718265" y="33874"/>
                    <a:pt x="722770" y="42240"/>
                    <a:pt x="726631" y="42240"/>
                  </a:cubicBezTo>
                  <a:cubicBezTo>
                    <a:pt x="732423" y="42240"/>
                    <a:pt x="729205" y="158073"/>
                    <a:pt x="720839" y="222425"/>
                  </a:cubicBezTo>
                  <a:cubicBezTo>
                    <a:pt x="718909" y="238513"/>
                    <a:pt x="716335" y="263610"/>
                    <a:pt x="715691" y="278411"/>
                  </a:cubicBezTo>
                  <a:cubicBezTo>
                    <a:pt x="715691" y="292568"/>
                    <a:pt x="713117" y="303508"/>
                    <a:pt x="711187" y="302221"/>
                  </a:cubicBezTo>
                  <a:cubicBezTo>
                    <a:pt x="709256" y="300934"/>
                    <a:pt x="707325" y="318309"/>
                    <a:pt x="706682" y="340188"/>
                  </a:cubicBezTo>
                  <a:cubicBezTo>
                    <a:pt x="705395" y="426420"/>
                    <a:pt x="705395" y="555123"/>
                    <a:pt x="706682" y="576359"/>
                  </a:cubicBezTo>
                  <a:cubicBezTo>
                    <a:pt x="708612" y="595021"/>
                    <a:pt x="706038" y="600169"/>
                    <a:pt x="691881" y="606604"/>
                  </a:cubicBezTo>
                  <a:cubicBezTo>
                    <a:pt x="645548" y="629127"/>
                    <a:pt x="552238" y="622049"/>
                    <a:pt x="505261" y="591803"/>
                  </a:cubicBezTo>
                  <a:lnTo>
                    <a:pt x="478233" y="575072"/>
                  </a:lnTo>
                  <a:lnTo>
                    <a:pt x="463433" y="593734"/>
                  </a:lnTo>
                  <a:cubicBezTo>
                    <a:pt x="455067" y="603387"/>
                    <a:pt x="449275" y="614970"/>
                    <a:pt x="449919" y="618188"/>
                  </a:cubicBezTo>
                  <a:cubicBezTo>
                    <a:pt x="452493" y="627197"/>
                    <a:pt x="547090" y="673530"/>
                    <a:pt x="599858" y="690905"/>
                  </a:cubicBezTo>
                  <a:cubicBezTo>
                    <a:pt x="656488" y="710211"/>
                    <a:pt x="745936" y="716002"/>
                    <a:pt x="798705" y="705062"/>
                  </a:cubicBezTo>
                  <a:cubicBezTo>
                    <a:pt x="834742" y="696697"/>
                    <a:pt x="863056" y="696053"/>
                    <a:pt x="873996" y="702488"/>
                  </a:cubicBezTo>
                  <a:cubicBezTo>
                    <a:pt x="878501" y="705062"/>
                    <a:pt x="859839" y="744317"/>
                    <a:pt x="845682" y="761048"/>
                  </a:cubicBezTo>
                  <a:cubicBezTo>
                    <a:pt x="831524" y="778423"/>
                    <a:pt x="719552" y="757187"/>
                    <a:pt x="557386" y="705706"/>
                  </a:cubicBezTo>
                  <a:cubicBezTo>
                    <a:pt x="523923" y="694766"/>
                    <a:pt x="495608" y="687687"/>
                    <a:pt x="494321" y="688974"/>
                  </a:cubicBezTo>
                  <a:cubicBezTo>
                    <a:pt x="492391" y="690262"/>
                    <a:pt x="493678" y="704419"/>
                    <a:pt x="495608" y="720507"/>
                  </a:cubicBezTo>
                  <a:lnTo>
                    <a:pt x="500113" y="749465"/>
                  </a:lnTo>
                  <a:lnTo>
                    <a:pt x="536793" y="756544"/>
                  </a:lnTo>
                  <a:cubicBezTo>
                    <a:pt x="584414" y="766197"/>
                    <a:pt x="590205" y="768127"/>
                    <a:pt x="604363" y="778423"/>
                  </a:cubicBezTo>
                  <a:cubicBezTo>
                    <a:pt x="614015" y="786146"/>
                    <a:pt x="614659" y="790007"/>
                    <a:pt x="608224" y="804164"/>
                  </a:cubicBezTo>
                  <a:cubicBezTo>
                    <a:pt x="597928" y="826044"/>
                    <a:pt x="558030" y="838270"/>
                    <a:pt x="523280" y="828618"/>
                  </a:cubicBezTo>
                  <a:cubicBezTo>
                    <a:pt x="503974" y="824113"/>
                    <a:pt x="497539" y="824113"/>
                    <a:pt x="494965" y="830548"/>
                  </a:cubicBezTo>
                  <a:cubicBezTo>
                    <a:pt x="488530" y="848567"/>
                    <a:pt x="505905" y="864011"/>
                    <a:pt x="545803" y="874951"/>
                  </a:cubicBezTo>
                  <a:cubicBezTo>
                    <a:pt x="622381" y="896830"/>
                    <a:pt x="633965" y="906483"/>
                    <a:pt x="634608" y="944451"/>
                  </a:cubicBezTo>
                  <a:cubicBezTo>
                    <a:pt x="634608" y="961182"/>
                    <a:pt x="585701" y="966330"/>
                    <a:pt x="542585" y="953460"/>
                  </a:cubicBezTo>
                  <a:cubicBezTo>
                    <a:pt x="500757" y="941233"/>
                    <a:pt x="497539" y="941233"/>
                    <a:pt x="502687" y="949599"/>
                  </a:cubicBezTo>
                  <a:cubicBezTo>
                    <a:pt x="505261" y="953460"/>
                    <a:pt x="509766" y="974696"/>
                    <a:pt x="512983" y="996575"/>
                  </a:cubicBezTo>
                  <a:cubicBezTo>
                    <a:pt x="523280" y="1058353"/>
                    <a:pt x="523923" y="1060927"/>
                    <a:pt x="529715" y="1078302"/>
                  </a:cubicBezTo>
                  <a:cubicBezTo>
                    <a:pt x="539368" y="1104043"/>
                    <a:pt x="534863" y="1136862"/>
                    <a:pt x="521349" y="1147802"/>
                  </a:cubicBezTo>
                  <a:cubicBezTo>
                    <a:pt x="505261" y="1160029"/>
                    <a:pt x="446701" y="1187700"/>
                    <a:pt x="436405" y="1187700"/>
                  </a:cubicBezTo>
                  <a:cubicBezTo>
                    <a:pt x="431900" y="1187700"/>
                    <a:pt x="427396" y="1183839"/>
                    <a:pt x="425465" y="1179978"/>
                  </a:cubicBezTo>
                  <a:close/>
                  <a:moveTo>
                    <a:pt x="586988" y="515868"/>
                  </a:moveTo>
                  <a:cubicBezTo>
                    <a:pt x="592779" y="477257"/>
                    <a:pt x="592779" y="474683"/>
                    <a:pt x="582483" y="480475"/>
                  </a:cubicBezTo>
                  <a:cubicBezTo>
                    <a:pt x="563821" y="490128"/>
                    <a:pt x="516844" y="486910"/>
                    <a:pt x="496252" y="474040"/>
                  </a:cubicBezTo>
                  <a:lnTo>
                    <a:pt x="476946" y="462457"/>
                  </a:lnTo>
                  <a:lnTo>
                    <a:pt x="478233" y="492058"/>
                  </a:lnTo>
                  <a:cubicBezTo>
                    <a:pt x="480808" y="535174"/>
                    <a:pt x="482738" y="537748"/>
                    <a:pt x="513627" y="537748"/>
                  </a:cubicBezTo>
                  <a:cubicBezTo>
                    <a:pt x="529071" y="538392"/>
                    <a:pt x="548377" y="542253"/>
                    <a:pt x="557386" y="547401"/>
                  </a:cubicBezTo>
                  <a:cubicBezTo>
                    <a:pt x="566395" y="552549"/>
                    <a:pt x="575404" y="556410"/>
                    <a:pt x="577335" y="557054"/>
                  </a:cubicBezTo>
                  <a:cubicBezTo>
                    <a:pt x="579266" y="557054"/>
                    <a:pt x="583770" y="538392"/>
                    <a:pt x="586988" y="515868"/>
                  </a:cubicBezTo>
                  <a:close/>
                  <a:moveTo>
                    <a:pt x="605006" y="420628"/>
                  </a:moveTo>
                  <a:cubicBezTo>
                    <a:pt x="606937" y="416123"/>
                    <a:pt x="609511" y="394244"/>
                    <a:pt x="611441" y="371721"/>
                  </a:cubicBezTo>
                  <a:cubicBezTo>
                    <a:pt x="615303" y="332466"/>
                    <a:pt x="614659" y="331823"/>
                    <a:pt x="600502" y="335040"/>
                  </a:cubicBezTo>
                  <a:cubicBezTo>
                    <a:pt x="586344" y="338901"/>
                    <a:pt x="555455" y="343406"/>
                    <a:pt x="540011" y="344050"/>
                  </a:cubicBezTo>
                  <a:cubicBezTo>
                    <a:pt x="523923" y="345337"/>
                    <a:pt x="531645" y="363355"/>
                    <a:pt x="561247" y="395531"/>
                  </a:cubicBezTo>
                  <a:cubicBezTo>
                    <a:pt x="592136" y="428994"/>
                    <a:pt x="601145" y="434142"/>
                    <a:pt x="605006" y="420628"/>
                  </a:cubicBezTo>
                  <a:close/>
                </a:path>
              </a:pathLst>
            </a:custGeom>
            <a:grpFill/>
            <a:ln w="6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EA34197-195A-E600-0921-C952C3206E4C}"/>
                </a:ext>
              </a:extLst>
            </p:cNvPr>
            <p:cNvSpPr/>
            <p:nvPr/>
          </p:nvSpPr>
          <p:spPr>
            <a:xfrm flipV="1">
              <a:off x="4121462" y="3208197"/>
              <a:ext cx="211900" cy="106529"/>
            </a:xfrm>
            <a:custGeom>
              <a:avLst/>
              <a:gdLst>
                <a:gd name="connsiteX0" fmla="*/ 14680 w 211900"/>
                <a:gd name="connsiteY0" fmla="*/ 102189 h 106529"/>
                <a:gd name="connsiteX1" fmla="*/ -121 w 211900"/>
                <a:gd name="connsiteY1" fmla="*/ 93823 h 106529"/>
                <a:gd name="connsiteX2" fmla="*/ 73240 w 211900"/>
                <a:gd name="connsiteY2" fmla="*/ 42986 h 106529"/>
                <a:gd name="connsiteX3" fmla="*/ 120217 w 211900"/>
                <a:gd name="connsiteY3" fmla="*/ 16601 h 106529"/>
                <a:gd name="connsiteX4" fmla="*/ 202587 w 211900"/>
                <a:gd name="connsiteY4" fmla="*/ 5662 h 106529"/>
                <a:gd name="connsiteX5" fmla="*/ 200656 w 211900"/>
                <a:gd name="connsiteY5" fmla="*/ 59074 h 106529"/>
                <a:gd name="connsiteX6" fmla="*/ 178777 w 211900"/>
                <a:gd name="connsiteY6" fmla="*/ 88675 h 106529"/>
                <a:gd name="connsiteX7" fmla="*/ 98337 w 211900"/>
                <a:gd name="connsiteY7" fmla="*/ 105407 h 106529"/>
                <a:gd name="connsiteX8" fmla="*/ 14680 w 211900"/>
                <a:gd name="connsiteY8" fmla="*/ 102189 h 106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900" h="106529">
                  <a:moveTo>
                    <a:pt x="14680" y="102189"/>
                  </a:moveTo>
                  <a:cubicBezTo>
                    <a:pt x="6314" y="100902"/>
                    <a:pt x="-121" y="97041"/>
                    <a:pt x="-121" y="93823"/>
                  </a:cubicBezTo>
                  <a:cubicBezTo>
                    <a:pt x="-121" y="84814"/>
                    <a:pt x="39134" y="57143"/>
                    <a:pt x="73240" y="42986"/>
                  </a:cubicBezTo>
                  <a:cubicBezTo>
                    <a:pt x="89972" y="35263"/>
                    <a:pt x="111208" y="23680"/>
                    <a:pt x="120217" y="16601"/>
                  </a:cubicBezTo>
                  <a:cubicBezTo>
                    <a:pt x="142096" y="-774"/>
                    <a:pt x="189717" y="-7209"/>
                    <a:pt x="202587" y="5662"/>
                  </a:cubicBezTo>
                  <a:cubicBezTo>
                    <a:pt x="215457" y="19175"/>
                    <a:pt x="214814" y="43629"/>
                    <a:pt x="200656" y="59074"/>
                  </a:cubicBezTo>
                  <a:cubicBezTo>
                    <a:pt x="194865" y="65509"/>
                    <a:pt x="184568" y="79023"/>
                    <a:pt x="178777" y="88675"/>
                  </a:cubicBezTo>
                  <a:cubicBezTo>
                    <a:pt x="167837" y="105407"/>
                    <a:pt x="166550" y="105407"/>
                    <a:pt x="98337" y="105407"/>
                  </a:cubicBezTo>
                  <a:cubicBezTo>
                    <a:pt x="60370" y="105407"/>
                    <a:pt x="22402" y="103476"/>
                    <a:pt x="14680" y="102189"/>
                  </a:cubicBezTo>
                  <a:close/>
                </a:path>
              </a:pathLst>
            </a:custGeom>
            <a:grpFill/>
            <a:ln w="6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D8A874F-30CC-B79D-9682-484157B126CE}"/>
              </a:ext>
            </a:extLst>
          </p:cNvPr>
          <p:cNvGrpSpPr/>
          <p:nvPr/>
        </p:nvGrpSpPr>
        <p:grpSpPr>
          <a:xfrm>
            <a:off x="5246579" y="3572680"/>
            <a:ext cx="1276731" cy="1388010"/>
            <a:chOff x="5246579" y="3572680"/>
            <a:chExt cx="1276731" cy="138801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92BB567-4144-D61B-0399-1B82941F0F2E}"/>
                </a:ext>
              </a:extLst>
            </p:cNvPr>
            <p:cNvSpPr/>
            <p:nvPr/>
          </p:nvSpPr>
          <p:spPr>
            <a:xfrm flipV="1">
              <a:off x="5802532" y="3572680"/>
              <a:ext cx="720778" cy="1388010"/>
            </a:xfrm>
            <a:custGeom>
              <a:avLst/>
              <a:gdLst>
                <a:gd name="connsiteX0" fmla="*/ 364897 w 614677"/>
                <a:gd name="connsiteY0" fmla="*/ 1178755 h 1183693"/>
                <a:gd name="connsiteX1" fmla="*/ 154391 w 614677"/>
                <a:gd name="connsiteY1" fmla="*/ 1106221 h 1183693"/>
                <a:gd name="connsiteX2" fmla="*/ 88164 w 614677"/>
                <a:gd name="connsiteY2" fmla="*/ 1061281 h 1183693"/>
                <a:gd name="connsiteX3" fmla="*/ 121277 w 614677"/>
                <a:gd name="connsiteY3" fmla="*/ 1026591 h 1183693"/>
                <a:gd name="connsiteX4" fmla="*/ 132315 w 614677"/>
                <a:gd name="connsiteY4" fmla="*/ 533043 h 1183693"/>
                <a:gd name="connsiteX5" fmla="*/ 72396 w 614677"/>
                <a:gd name="connsiteY5" fmla="*/ 235811 h 1183693"/>
                <a:gd name="connsiteX6" fmla="*/ 50320 w 614677"/>
                <a:gd name="connsiteY6" fmla="*/ 160912 h 1183693"/>
                <a:gd name="connsiteX7" fmla="*/ 37705 w 614677"/>
                <a:gd name="connsiteY7" fmla="*/ 119126 h 1183693"/>
                <a:gd name="connsiteX8" fmla="*/ 15630 w 614677"/>
                <a:gd name="connsiteY8" fmla="*/ 67879 h 1183693"/>
                <a:gd name="connsiteX9" fmla="*/ -139 w 614677"/>
                <a:gd name="connsiteY9" fmla="*/ 32400 h 1183693"/>
                <a:gd name="connsiteX10" fmla="*/ 10899 w 614677"/>
                <a:gd name="connsiteY10" fmla="*/ 37919 h 1183693"/>
                <a:gd name="connsiteX11" fmla="*/ 47166 w 614677"/>
                <a:gd name="connsiteY11" fmla="*/ 59206 h 1183693"/>
                <a:gd name="connsiteX12" fmla="*/ 140199 w 614677"/>
                <a:gd name="connsiteY12" fmla="*/ 175892 h 1183693"/>
                <a:gd name="connsiteX13" fmla="*/ 207214 w 614677"/>
                <a:gd name="connsiteY13" fmla="*/ 430549 h 1183693"/>
                <a:gd name="connsiteX14" fmla="*/ 215887 w 614677"/>
                <a:gd name="connsiteY14" fmla="*/ 517275 h 1183693"/>
                <a:gd name="connsiteX15" fmla="*/ 219041 w 614677"/>
                <a:gd name="connsiteY15" fmla="*/ 981651 h 1183693"/>
                <a:gd name="connsiteX16" fmla="*/ 195388 w 614677"/>
                <a:gd name="connsiteY16" fmla="*/ 1029745 h 1183693"/>
                <a:gd name="connsiteX17" fmla="*/ 267134 w 614677"/>
                <a:gd name="connsiteY17" fmla="*/ 1088087 h 1183693"/>
                <a:gd name="connsiteX18" fmla="*/ 386185 w 614677"/>
                <a:gd name="connsiteY18" fmla="*/ 1136969 h 1183693"/>
                <a:gd name="connsiteX19" fmla="*/ 414568 w 614677"/>
                <a:gd name="connsiteY19" fmla="*/ 1141699 h 1183693"/>
                <a:gd name="connsiteX20" fmla="*/ 423240 w 614677"/>
                <a:gd name="connsiteY20" fmla="*/ 1095971 h 1183693"/>
                <a:gd name="connsiteX21" fmla="*/ 450835 w 614677"/>
                <a:gd name="connsiteY21" fmla="*/ 931193 h 1183693"/>
                <a:gd name="connsiteX22" fmla="*/ 458719 w 614677"/>
                <a:gd name="connsiteY22" fmla="*/ 860235 h 1183693"/>
                <a:gd name="connsiteX23" fmla="*/ 467391 w 614677"/>
                <a:gd name="connsiteY23" fmla="*/ 754588 h 1183693"/>
                <a:gd name="connsiteX24" fmla="*/ 472122 w 614677"/>
                <a:gd name="connsiteY24" fmla="*/ 688361 h 1183693"/>
                <a:gd name="connsiteX25" fmla="*/ 425605 w 614677"/>
                <a:gd name="connsiteY25" fmla="*/ 692303 h 1183693"/>
                <a:gd name="connsiteX26" fmla="*/ 366474 w 614677"/>
                <a:gd name="connsiteY26" fmla="*/ 689938 h 1183693"/>
                <a:gd name="connsiteX27" fmla="*/ 357802 w 614677"/>
                <a:gd name="connsiteY27" fmla="*/ 700187 h 1183693"/>
                <a:gd name="connsiteX28" fmla="*/ 369628 w 614677"/>
                <a:gd name="connsiteY28" fmla="*/ 764837 h 1183693"/>
                <a:gd name="connsiteX29" fmla="*/ 397222 w 614677"/>
                <a:gd name="connsiteY29" fmla="*/ 857082 h 1183693"/>
                <a:gd name="connsiteX30" fmla="*/ 406683 w 614677"/>
                <a:gd name="connsiteY30" fmla="*/ 919366 h 1183693"/>
                <a:gd name="connsiteX31" fmla="*/ 323900 w 614677"/>
                <a:gd name="connsiteY31" fmla="*/ 938288 h 1183693"/>
                <a:gd name="connsiteX32" fmla="*/ 275018 w 614677"/>
                <a:gd name="connsiteY32" fmla="*/ 907540 h 1183693"/>
                <a:gd name="connsiteX33" fmla="*/ 256885 w 614677"/>
                <a:gd name="connsiteY33" fmla="*/ 881523 h 1183693"/>
                <a:gd name="connsiteX34" fmla="*/ 280537 w 614677"/>
                <a:gd name="connsiteY34" fmla="*/ 865754 h 1183693"/>
                <a:gd name="connsiteX35" fmla="*/ 309708 w 614677"/>
                <a:gd name="connsiteY35" fmla="*/ 868120 h 1183693"/>
                <a:gd name="connsiteX36" fmla="*/ 315227 w 614677"/>
                <a:gd name="connsiteY36" fmla="*/ 828699 h 1183693"/>
                <a:gd name="connsiteX37" fmla="*/ 325477 w 614677"/>
                <a:gd name="connsiteY37" fmla="*/ 714379 h 1183693"/>
                <a:gd name="connsiteX38" fmla="*/ 345975 w 614677"/>
                <a:gd name="connsiteY38" fmla="*/ 628442 h 1183693"/>
                <a:gd name="connsiteX39" fmla="*/ 360955 w 614677"/>
                <a:gd name="connsiteY39" fmla="*/ 610308 h 1183693"/>
                <a:gd name="connsiteX40" fmla="*/ 251366 w 614677"/>
                <a:gd name="connsiteY40" fmla="*/ 446318 h 1183693"/>
                <a:gd name="connsiteX41" fmla="*/ 293152 w 614677"/>
                <a:gd name="connsiteY41" fmla="*/ 468393 h 1183693"/>
                <a:gd name="connsiteX42" fmla="*/ 360167 w 614677"/>
                <a:gd name="connsiteY42" fmla="*/ 517275 h 1183693"/>
                <a:gd name="connsiteX43" fmla="*/ 404318 w 614677"/>
                <a:gd name="connsiteY43" fmla="*/ 546446 h 1183693"/>
                <a:gd name="connsiteX44" fmla="*/ 470545 w 614677"/>
                <a:gd name="connsiteY44" fmla="*/ 585079 h 1183693"/>
                <a:gd name="connsiteX45" fmla="*/ 457930 w 614677"/>
                <a:gd name="connsiteY45" fmla="*/ 309922 h 1183693"/>
                <a:gd name="connsiteX46" fmla="*/ 424817 w 614677"/>
                <a:gd name="connsiteY46" fmla="*/ 245272 h 1183693"/>
                <a:gd name="connsiteX47" fmla="*/ 352283 w 614677"/>
                <a:gd name="connsiteY47" fmla="*/ 276020 h 1183693"/>
                <a:gd name="connsiteX48" fmla="*/ 308920 w 614677"/>
                <a:gd name="connsiteY48" fmla="*/ 273655 h 1183693"/>
                <a:gd name="connsiteX49" fmla="*/ 307343 w 614677"/>
                <a:gd name="connsiteY49" fmla="*/ 268136 h 1183693"/>
                <a:gd name="connsiteX50" fmla="*/ 318381 w 614677"/>
                <a:gd name="connsiteY50" fmla="*/ 225562 h 1183693"/>
                <a:gd name="connsiteX51" fmla="*/ 334938 w 614677"/>
                <a:gd name="connsiteY51" fmla="*/ 176680 h 1183693"/>
                <a:gd name="connsiteX52" fmla="*/ 338091 w 614677"/>
                <a:gd name="connsiteY52" fmla="*/ 167219 h 1183693"/>
                <a:gd name="connsiteX53" fmla="*/ 345187 w 614677"/>
                <a:gd name="connsiteY53" fmla="*/ 159335 h 1183693"/>
                <a:gd name="connsiteX54" fmla="*/ 364897 w 614677"/>
                <a:gd name="connsiteY54" fmla="*/ 132529 h 1183693"/>
                <a:gd name="connsiteX55" fmla="*/ 384608 w 614677"/>
                <a:gd name="connsiteY55" fmla="*/ 108876 h 1183693"/>
                <a:gd name="connsiteX56" fmla="*/ 402741 w 614677"/>
                <a:gd name="connsiteY56" fmla="*/ 82070 h 1183693"/>
                <a:gd name="connsiteX57" fmla="*/ 432701 w 614677"/>
                <a:gd name="connsiteY57" fmla="*/ 44226 h 1183693"/>
                <a:gd name="connsiteX58" fmla="*/ 515485 w 614677"/>
                <a:gd name="connsiteY58" fmla="*/ 864 h 1183693"/>
                <a:gd name="connsiteX59" fmla="*/ 548598 w 614677"/>
                <a:gd name="connsiteY59" fmla="*/ 5594 h 1183693"/>
                <a:gd name="connsiteX60" fmla="*/ 565943 w 614677"/>
                <a:gd name="connsiteY60" fmla="*/ 19785 h 1183693"/>
                <a:gd name="connsiteX61" fmla="*/ 573039 w 614677"/>
                <a:gd name="connsiteY61" fmla="*/ 39496 h 1183693"/>
                <a:gd name="connsiteX62" fmla="*/ 592749 w 614677"/>
                <a:gd name="connsiteY62" fmla="*/ 91531 h 1183693"/>
                <a:gd name="connsiteX63" fmla="*/ 599057 w 614677"/>
                <a:gd name="connsiteY63" fmla="*/ 450260 h 1183693"/>
                <a:gd name="connsiteX64" fmla="*/ 590384 w 614677"/>
                <a:gd name="connsiteY64" fmla="*/ 611885 h 1183693"/>
                <a:gd name="connsiteX65" fmla="*/ 585653 w 614677"/>
                <a:gd name="connsiteY65" fmla="*/ 738031 h 1183693"/>
                <a:gd name="connsiteX66" fmla="*/ 591172 w 614677"/>
                <a:gd name="connsiteY66" fmla="*/ 985593 h 1183693"/>
                <a:gd name="connsiteX67" fmla="*/ 600633 w 614677"/>
                <a:gd name="connsiteY67" fmla="*/ 1059704 h 1183693"/>
                <a:gd name="connsiteX68" fmla="*/ 606941 w 614677"/>
                <a:gd name="connsiteY68" fmla="*/ 1077049 h 1183693"/>
                <a:gd name="connsiteX69" fmla="*/ 587230 w 614677"/>
                <a:gd name="connsiteY69" fmla="*/ 1117259 h 1183693"/>
                <a:gd name="connsiteX70" fmla="*/ 465814 w 614677"/>
                <a:gd name="connsiteY70" fmla="*/ 1174813 h 1183693"/>
                <a:gd name="connsiteX71" fmla="*/ 416144 w 614677"/>
                <a:gd name="connsiteY71" fmla="*/ 1181909 h 1183693"/>
                <a:gd name="connsiteX72" fmla="*/ 364897 w 614677"/>
                <a:gd name="connsiteY72" fmla="*/ 1178755 h 1183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14677" h="1183693">
                  <a:moveTo>
                    <a:pt x="364897" y="1178755"/>
                  </a:moveTo>
                  <a:cubicBezTo>
                    <a:pt x="304978" y="1164563"/>
                    <a:pt x="230867" y="1139334"/>
                    <a:pt x="154391" y="1106221"/>
                  </a:cubicBezTo>
                  <a:cubicBezTo>
                    <a:pt x="82645" y="1075473"/>
                    <a:pt x="62146" y="1061281"/>
                    <a:pt x="88164" y="1061281"/>
                  </a:cubicBezTo>
                  <a:cubicBezTo>
                    <a:pt x="99202" y="1061281"/>
                    <a:pt x="118912" y="1041571"/>
                    <a:pt x="121277" y="1026591"/>
                  </a:cubicBezTo>
                  <a:cubicBezTo>
                    <a:pt x="141776" y="928827"/>
                    <a:pt x="148083" y="644210"/>
                    <a:pt x="132315" y="533043"/>
                  </a:cubicBezTo>
                  <a:cubicBezTo>
                    <a:pt x="114970" y="408474"/>
                    <a:pt x="91318" y="290212"/>
                    <a:pt x="72396" y="235811"/>
                  </a:cubicBezTo>
                  <a:cubicBezTo>
                    <a:pt x="61358" y="204274"/>
                    <a:pt x="51897" y="170373"/>
                    <a:pt x="50320" y="160912"/>
                  </a:cubicBezTo>
                  <a:cubicBezTo>
                    <a:pt x="49532" y="150662"/>
                    <a:pt x="44013" y="132529"/>
                    <a:pt x="37705" y="119126"/>
                  </a:cubicBezTo>
                  <a:cubicBezTo>
                    <a:pt x="32186" y="106511"/>
                    <a:pt x="21937" y="82859"/>
                    <a:pt x="15630" y="67879"/>
                  </a:cubicBezTo>
                  <a:cubicBezTo>
                    <a:pt x="9322" y="52899"/>
                    <a:pt x="2227" y="37131"/>
                    <a:pt x="-139" y="32400"/>
                  </a:cubicBezTo>
                  <a:cubicBezTo>
                    <a:pt x="-2504" y="28458"/>
                    <a:pt x="2227" y="30823"/>
                    <a:pt x="10899" y="37919"/>
                  </a:cubicBezTo>
                  <a:cubicBezTo>
                    <a:pt x="18783" y="45015"/>
                    <a:pt x="35340" y="54476"/>
                    <a:pt x="47166" y="59206"/>
                  </a:cubicBezTo>
                  <a:cubicBezTo>
                    <a:pt x="70030" y="67879"/>
                    <a:pt x="114182" y="123068"/>
                    <a:pt x="140199" y="175892"/>
                  </a:cubicBezTo>
                  <a:cubicBezTo>
                    <a:pt x="167005" y="228715"/>
                    <a:pt x="203272" y="366688"/>
                    <a:pt x="207214" y="430549"/>
                  </a:cubicBezTo>
                  <a:cubicBezTo>
                    <a:pt x="209580" y="462874"/>
                    <a:pt x="213522" y="502295"/>
                    <a:pt x="215887" y="517275"/>
                  </a:cubicBezTo>
                  <a:cubicBezTo>
                    <a:pt x="223771" y="561426"/>
                    <a:pt x="226136" y="943019"/>
                    <a:pt x="219041" y="981651"/>
                  </a:cubicBezTo>
                  <a:cubicBezTo>
                    <a:pt x="215099" y="1003727"/>
                    <a:pt x="205638" y="1021860"/>
                    <a:pt x="195388" y="1029745"/>
                  </a:cubicBezTo>
                  <a:cubicBezTo>
                    <a:pt x="178043" y="1043148"/>
                    <a:pt x="178832" y="1043936"/>
                    <a:pt x="267134" y="1088087"/>
                  </a:cubicBezTo>
                  <a:cubicBezTo>
                    <a:pt x="316804" y="1112528"/>
                    <a:pt x="370416" y="1134604"/>
                    <a:pt x="386185" y="1136969"/>
                  </a:cubicBezTo>
                  <a:lnTo>
                    <a:pt x="414568" y="1141699"/>
                  </a:lnTo>
                  <a:lnTo>
                    <a:pt x="423240" y="1095971"/>
                  </a:lnTo>
                  <a:cubicBezTo>
                    <a:pt x="442950" y="992689"/>
                    <a:pt x="448469" y="961152"/>
                    <a:pt x="450835" y="931193"/>
                  </a:cubicBezTo>
                  <a:cubicBezTo>
                    <a:pt x="452411" y="913848"/>
                    <a:pt x="456353" y="882311"/>
                    <a:pt x="458719" y="860235"/>
                  </a:cubicBezTo>
                  <a:cubicBezTo>
                    <a:pt x="461084" y="838948"/>
                    <a:pt x="465026" y="790855"/>
                    <a:pt x="467391" y="754588"/>
                  </a:cubicBezTo>
                  <a:lnTo>
                    <a:pt x="472122" y="688361"/>
                  </a:lnTo>
                  <a:lnTo>
                    <a:pt x="425605" y="692303"/>
                  </a:lnTo>
                  <a:cubicBezTo>
                    <a:pt x="400376" y="694668"/>
                    <a:pt x="373570" y="693880"/>
                    <a:pt x="366474" y="689938"/>
                  </a:cubicBezTo>
                  <a:cubicBezTo>
                    <a:pt x="356225" y="683631"/>
                    <a:pt x="354648" y="685996"/>
                    <a:pt x="357802" y="700187"/>
                  </a:cubicBezTo>
                  <a:cubicBezTo>
                    <a:pt x="360167" y="710437"/>
                    <a:pt x="364897" y="738820"/>
                    <a:pt x="369628" y="764837"/>
                  </a:cubicBezTo>
                  <a:cubicBezTo>
                    <a:pt x="373570" y="790066"/>
                    <a:pt x="386185" y="831852"/>
                    <a:pt x="397222" y="857082"/>
                  </a:cubicBezTo>
                  <a:cubicBezTo>
                    <a:pt x="412991" y="896502"/>
                    <a:pt x="414568" y="905963"/>
                    <a:pt x="406683" y="919366"/>
                  </a:cubicBezTo>
                  <a:cubicBezTo>
                    <a:pt x="393280" y="940654"/>
                    <a:pt x="368839" y="946173"/>
                    <a:pt x="323900" y="938288"/>
                  </a:cubicBezTo>
                  <a:cubicBezTo>
                    <a:pt x="293152" y="931981"/>
                    <a:pt x="284479" y="926462"/>
                    <a:pt x="275018" y="907540"/>
                  </a:cubicBezTo>
                  <a:cubicBezTo>
                    <a:pt x="268711" y="894137"/>
                    <a:pt x="260827" y="883099"/>
                    <a:pt x="256885" y="881523"/>
                  </a:cubicBezTo>
                  <a:cubicBezTo>
                    <a:pt x="238751" y="873638"/>
                    <a:pt x="254519" y="863389"/>
                    <a:pt x="280537" y="865754"/>
                  </a:cubicBezTo>
                  <a:lnTo>
                    <a:pt x="309708" y="868120"/>
                  </a:lnTo>
                  <a:lnTo>
                    <a:pt x="315227" y="828699"/>
                  </a:lnTo>
                  <a:cubicBezTo>
                    <a:pt x="317593" y="807412"/>
                    <a:pt x="322323" y="755376"/>
                    <a:pt x="325477" y="714379"/>
                  </a:cubicBezTo>
                  <a:cubicBezTo>
                    <a:pt x="330207" y="653671"/>
                    <a:pt x="333361" y="637114"/>
                    <a:pt x="345975" y="628442"/>
                  </a:cubicBezTo>
                  <a:cubicBezTo>
                    <a:pt x="353860" y="622923"/>
                    <a:pt x="360955" y="614250"/>
                    <a:pt x="360955" y="610308"/>
                  </a:cubicBezTo>
                  <a:cubicBezTo>
                    <a:pt x="360955" y="601635"/>
                    <a:pt x="289210" y="493623"/>
                    <a:pt x="251366" y="446318"/>
                  </a:cubicBezTo>
                  <a:cubicBezTo>
                    <a:pt x="221406" y="408474"/>
                    <a:pt x="230867" y="413993"/>
                    <a:pt x="293152" y="468393"/>
                  </a:cubicBezTo>
                  <a:cubicBezTo>
                    <a:pt x="315227" y="487315"/>
                    <a:pt x="345187" y="509391"/>
                    <a:pt x="360167" y="517275"/>
                  </a:cubicBezTo>
                  <a:cubicBezTo>
                    <a:pt x="375935" y="525159"/>
                    <a:pt x="395646" y="538562"/>
                    <a:pt x="404318" y="546446"/>
                  </a:cubicBezTo>
                  <a:cubicBezTo>
                    <a:pt x="431124" y="571676"/>
                    <a:pt x="461872" y="589809"/>
                    <a:pt x="470545" y="585079"/>
                  </a:cubicBezTo>
                  <a:cubicBezTo>
                    <a:pt x="481583" y="577983"/>
                    <a:pt x="472910" y="392706"/>
                    <a:pt x="457930" y="309922"/>
                  </a:cubicBezTo>
                  <a:cubicBezTo>
                    <a:pt x="446104" y="240542"/>
                    <a:pt x="445316" y="239753"/>
                    <a:pt x="424817" y="245272"/>
                  </a:cubicBezTo>
                  <a:cubicBezTo>
                    <a:pt x="413779" y="248426"/>
                    <a:pt x="380666" y="261829"/>
                    <a:pt x="352283" y="276020"/>
                  </a:cubicBezTo>
                  <a:cubicBezTo>
                    <a:pt x="302613" y="300461"/>
                    <a:pt x="293152" y="299673"/>
                    <a:pt x="308920" y="273655"/>
                  </a:cubicBezTo>
                  <a:cubicBezTo>
                    <a:pt x="313650" y="265771"/>
                    <a:pt x="312862" y="264194"/>
                    <a:pt x="307343" y="268136"/>
                  </a:cubicBezTo>
                  <a:cubicBezTo>
                    <a:pt x="293152" y="276809"/>
                    <a:pt x="296305" y="264194"/>
                    <a:pt x="318381" y="225562"/>
                  </a:cubicBezTo>
                  <a:cubicBezTo>
                    <a:pt x="329419" y="206640"/>
                    <a:pt x="336514" y="184564"/>
                    <a:pt x="334938" y="176680"/>
                  </a:cubicBezTo>
                  <a:cubicBezTo>
                    <a:pt x="332572" y="168796"/>
                    <a:pt x="334149" y="164065"/>
                    <a:pt x="338091" y="167219"/>
                  </a:cubicBezTo>
                  <a:cubicBezTo>
                    <a:pt x="342033" y="169584"/>
                    <a:pt x="345187" y="165642"/>
                    <a:pt x="345187" y="159335"/>
                  </a:cubicBezTo>
                  <a:cubicBezTo>
                    <a:pt x="345187" y="153028"/>
                    <a:pt x="353860" y="141201"/>
                    <a:pt x="364897" y="132529"/>
                  </a:cubicBezTo>
                  <a:cubicBezTo>
                    <a:pt x="375935" y="123856"/>
                    <a:pt x="384608" y="112818"/>
                    <a:pt x="384608" y="108876"/>
                  </a:cubicBezTo>
                  <a:cubicBezTo>
                    <a:pt x="384608" y="104146"/>
                    <a:pt x="392492" y="92320"/>
                    <a:pt x="402741" y="82070"/>
                  </a:cubicBezTo>
                  <a:cubicBezTo>
                    <a:pt x="412202" y="71821"/>
                    <a:pt x="425605" y="55264"/>
                    <a:pt x="432701" y="44226"/>
                  </a:cubicBezTo>
                  <a:cubicBezTo>
                    <a:pt x="450046" y="16632"/>
                    <a:pt x="496563" y="-7021"/>
                    <a:pt x="515485" y="864"/>
                  </a:cubicBezTo>
                  <a:cubicBezTo>
                    <a:pt x="524157" y="4017"/>
                    <a:pt x="538349" y="6382"/>
                    <a:pt x="548598" y="5594"/>
                  </a:cubicBezTo>
                  <a:cubicBezTo>
                    <a:pt x="561213" y="4017"/>
                    <a:pt x="565943" y="7959"/>
                    <a:pt x="565943" y="19785"/>
                  </a:cubicBezTo>
                  <a:cubicBezTo>
                    <a:pt x="565943" y="28458"/>
                    <a:pt x="569097" y="37131"/>
                    <a:pt x="573039" y="39496"/>
                  </a:cubicBezTo>
                  <a:cubicBezTo>
                    <a:pt x="576193" y="41861"/>
                    <a:pt x="585653" y="65514"/>
                    <a:pt x="592749" y="91531"/>
                  </a:cubicBezTo>
                  <a:cubicBezTo>
                    <a:pt x="608518" y="146720"/>
                    <a:pt x="611671" y="358015"/>
                    <a:pt x="599057" y="450260"/>
                  </a:cubicBezTo>
                  <a:cubicBezTo>
                    <a:pt x="595114" y="481008"/>
                    <a:pt x="591172" y="553542"/>
                    <a:pt x="590384" y="611885"/>
                  </a:cubicBezTo>
                  <a:cubicBezTo>
                    <a:pt x="590384" y="670227"/>
                    <a:pt x="588019" y="726993"/>
                    <a:pt x="585653" y="738031"/>
                  </a:cubicBezTo>
                  <a:cubicBezTo>
                    <a:pt x="577769" y="777452"/>
                    <a:pt x="582500" y="991112"/>
                    <a:pt x="591172" y="985593"/>
                  </a:cubicBezTo>
                  <a:cubicBezTo>
                    <a:pt x="596691" y="981651"/>
                    <a:pt x="599845" y="1008457"/>
                    <a:pt x="600633" y="1059704"/>
                  </a:cubicBezTo>
                  <a:cubicBezTo>
                    <a:pt x="600633" y="1069165"/>
                    <a:pt x="603787" y="1077049"/>
                    <a:pt x="606941" y="1077049"/>
                  </a:cubicBezTo>
                  <a:cubicBezTo>
                    <a:pt x="621921" y="1077049"/>
                    <a:pt x="611671" y="1098337"/>
                    <a:pt x="587230" y="1117259"/>
                  </a:cubicBezTo>
                  <a:cubicBezTo>
                    <a:pt x="549386" y="1148007"/>
                    <a:pt x="498928" y="1171659"/>
                    <a:pt x="465814" y="1174813"/>
                  </a:cubicBezTo>
                  <a:cubicBezTo>
                    <a:pt x="449258" y="1176390"/>
                    <a:pt x="427182" y="1179543"/>
                    <a:pt x="416144" y="1181909"/>
                  </a:cubicBezTo>
                  <a:cubicBezTo>
                    <a:pt x="405107" y="1184274"/>
                    <a:pt x="382243" y="1182697"/>
                    <a:pt x="364897" y="1178755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7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F6B305A-73B8-DD0F-5DB4-8145C81856C1}"/>
                </a:ext>
              </a:extLst>
            </p:cNvPr>
            <p:cNvSpPr/>
            <p:nvPr/>
          </p:nvSpPr>
          <p:spPr>
            <a:xfrm flipV="1">
              <a:off x="5246579" y="3671029"/>
              <a:ext cx="524074" cy="989453"/>
            </a:xfrm>
            <a:custGeom>
              <a:avLst/>
              <a:gdLst>
                <a:gd name="connsiteX0" fmla="*/ 247466 w 446930"/>
                <a:gd name="connsiteY0" fmla="*/ 828793 h 843803"/>
                <a:gd name="connsiteX1" fmla="*/ 41690 w 446930"/>
                <a:gd name="connsiteY1" fmla="*/ 736549 h 843803"/>
                <a:gd name="connsiteX2" fmla="*/ -96 w 446930"/>
                <a:gd name="connsiteY2" fmla="*/ 708166 h 843803"/>
                <a:gd name="connsiteX3" fmla="*/ 26710 w 446930"/>
                <a:gd name="connsiteY3" fmla="*/ 701858 h 843803"/>
                <a:gd name="connsiteX4" fmla="*/ 53516 w 446930"/>
                <a:gd name="connsiteY4" fmla="*/ 701858 h 843803"/>
                <a:gd name="connsiteX5" fmla="*/ 50362 w 446930"/>
                <a:gd name="connsiteY5" fmla="*/ 578077 h 843803"/>
                <a:gd name="connsiteX6" fmla="*/ 31440 w 446930"/>
                <a:gd name="connsiteY6" fmla="*/ 209099 h 843803"/>
                <a:gd name="connsiteX7" fmla="*/ 30652 w 446930"/>
                <a:gd name="connsiteY7" fmla="*/ 150757 h 843803"/>
                <a:gd name="connsiteX8" fmla="*/ 67707 w 446930"/>
                <a:gd name="connsiteY8" fmla="*/ 71127 h 843803"/>
                <a:gd name="connsiteX9" fmla="*/ 218295 w 446930"/>
                <a:gd name="connsiteY9" fmla="*/ 122374 h 843803"/>
                <a:gd name="connsiteX10" fmla="*/ 252196 w 446930"/>
                <a:gd name="connsiteY10" fmla="*/ 148391 h 843803"/>
                <a:gd name="connsiteX11" fmla="*/ 335768 w 446930"/>
                <a:gd name="connsiteY11" fmla="*/ 45898 h 843803"/>
                <a:gd name="connsiteX12" fmla="*/ 362574 w 446930"/>
                <a:gd name="connsiteY12" fmla="*/ 8054 h 843803"/>
                <a:gd name="connsiteX13" fmla="*/ 390169 w 446930"/>
                <a:gd name="connsiteY13" fmla="*/ 35648 h 843803"/>
                <a:gd name="connsiteX14" fmla="*/ 406726 w 446930"/>
                <a:gd name="connsiteY14" fmla="*/ 298190 h 843803"/>
                <a:gd name="connsiteX15" fmla="*/ 413033 w 446930"/>
                <a:gd name="connsiteY15" fmla="*/ 575712 h 843803"/>
                <a:gd name="connsiteX16" fmla="*/ 446146 w 446930"/>
                <a:gd name="connsiteY16" fmla="*/ 758624 h 843803"/>
                <a:gd name="connsiteX17" fmla="*/ 317635 w 446930"/>
                <a:gd name="connsiteY17" fmla="*/ 842985 h 843803"/>
                <a:gd name="connsiteX18" fmla="*/ 247466 w 446930"/>
                <a:gd name="connsiteY18" fmla="*/ 828793 h 843803"/>
                <a:gd name="connsiteX19" fmla="*/ 323154 w 446930"/>
                <a:gd name="connsiteY19" fmla="*/ 652977 h 843803"/>
                <a:gd name="connsiteX20" fmla="*/ 335768 w 446930"/>
                <a:gd name="connsiteY20" fmla="*/ 510274 h 843803"/>
                <a:gd name="connsiteX21" fmla="*/ 337345 w 446930"/>
                <a:gd name="connsiteY21" fmla="*/ 370724 h 843803"/>
                <a:gd name="connsiteX22" fmla="*/ 266388 w 446930"/>
                <a:gd name="connsiteY22" fmla="*/ 287941 h 843803"/>
                <a:gd name="connsiteX23" fmla="*/ 197007 w 446930"/>
                <a:gd name="connsiteY23" fmla="*/ 216984 h 843803"/>
                <a:gd name="connsiteX24" fmla="*/ 222237 w 446930"/>
                <a:gd name="connsiteY24" fmla="*/ 276115 h 843803"/>
                <a:gd name="connsiteX25" fmla="*/ 265599 w 446930"/>
                <a:gd name="connsiteY25" fmla="*/ 364417 h 843803"/>
                <a:gd name="connsiteX26" fmla="*/ 263234 w 446930"/>
                <a:gd name="connsiteY26" fmla="*/ 422760 h 843803"/>
                <a:gd name="connsiteX27" fmla="*/ 154433 w 446930"/>
                <a:gd name="connsiteY27" fmla="*/ 399107 h 843803"/>
                <a:gd name="connsiteX28" fmla="*/ 117377 w 446930"/>
                <a:gd name="connsiteY28" fmla="*/ 378609 h 843803"/>
                <a:gd name="connsiteX29" fmla="*/ 119743 w 446930"/>
                <a:gd name="connsiteY29" fmla="*/ 486621 h 843803"/>
                <a:gd name="connsiteX30" fmla="*/ 128415 w 446930"/>
                <a:gd name="connsiteY30" fmla="*/ 540234 h 843803"/>
                <a:gd name="connsiteX31" fmla="*/ 192277 w 446930"/>
                <a:gd name="connsiteY31" fmla="*/ 537868 h 843803"/>
                <a:gd name="connsiteX32" fmla="*/ 279002 w 446930"/>
                <a:gd name="connsiteY32" fmla="*/ 579654 h 843803"/>
                <a:gd name="connsiteX33" fmla="*/ 236428 w 446930"/>
                <a:gd name="connsiteY33" fmla="*/ 597788 h 843803"/>
                <a:gd name="connsiteX34" fmla="*/ 176509 w 446930"/>
                <a:gd name="connsiteY34" fmla="*/ 578077 h 843803"/>
                <a:gd name="connsiteX35" fmla="*/ 126050 w 446930"/>
                <a:gd name="connsiteY35" fmla="*/ 578077 h 843803"/>
                <a:gd name="connsiteX36" fmla="*/ 137088 w 446930"/>
                <a:gd name="connsiteY36" fmla="*/ 626959 h 843803"/>
                <a:gd name="connsiteX37" fmla="*/ 124473 w 446930"/>
                <a:gd name="connsiteY37" fmla="*/ 679783 h 843803"/>
                <a:gd name="connsiteX38" fmla="*/ 100821 w 446930"/>
                <a:gd name="connsiteY38" fmla="*/ 709743 h 843803"/>
                <a:gd name="connsiteX39" fmla="*/ 119743 w 446930"/>
                <a:gd name="connsiteY39" fmla="*/ 716838 h 843803"/>
                <a:gd name="connsiteX40" fmla="*/ 204892 w 446930"/>
                <a:gd name="connsiteY40" fmla="*/ 752317 h 843803"/>
                <a:gd name="connsiteX41" fmla="*/ 292406 w 446930"/>
                <a:gd name="connsiteY41" fmla="*/ 780700 h 843803"/>
                <a:gd name="connsiteX42" fmla="*/ 312904 w 446930"/>
                <a:gd name="connsiteY42" fmla="*/ 780700 h 843803"/>
                <a:gd name="connsiteX43" fmla="*/ 323154 w 446930"/>
                <a:gd name="connsiteY43" fmla="*/ 652977 h 843803"/>
                <a:gd name="connsiteX44" fmla="*/ 181239 w 446930"/>
                <a:gd name="connsiteY44" fmla="*/ 349437 h 843803"/>
                <a:gd name="connsiteX45" fmla="*/ 128415 w 446930"/>
                <a:gd name="connsiteY45" fmla="*/ 154699 h 843803"/>
                <a:gd name="connsiteX46" fmla="*/ 117377 w 446930"/>
                <a:gd name="connsiteY46" fmla="*/ 158641 h 843803"/>
                <a:gd name="connsiteX47" fmla="*/ 115801 w 446930"/>
                <a:gd name="connsiteY47" fmla="*/ 349437 h 843803"/>
                <a:gd name="connsiteX48" fmla="*/ 181239 w 446930"/>
                <a:gd name="connsiteY48" fmla="*/ 349437 h 843803"/>
                <a:gd name="connsiteX49" fmla="*/ 349171 w 446930"/>
                <a:gd name="connsiteY49" fmla="*/ 193331 h 843803"/>
                <a:gd name="connsiteX50" fmla="*/ 342076 w 446930"/>
                <a:gd name="connsiteY50" fmla="*/ 127104 h 843803"/>
                <a:gd name="connsiteX51" fmla="*/ 256927 w 446930"/>
                <a:gd name="connsiteY51" fmla="*/ 158641 h 843803"/>
                <a:gd name="connsiteX52" fmla="*/ 294771 w 446930"/>
                <a:gd name="connsiteY52" fmla="*/ 234329 h 843803"/>
                <a:gd name="connsiteX53" fmla="*/ 339710 w 446930"/>
                <a:gd name="connsiteY53" fmla="*/ 315535 h 843803"/>
                <a:gd name="connsiteX54" fmla="*/ 346806 w 446930"/>
                <a:gd name="connsiteY54" fmla="*/ 291883 h 843803"/>
                <a:gd name="connsiteX55" fmla="*/ 349171 w 446930"/>
                <a:gd name="connsiteY55" fmla="*/ 193331 h 843803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65695 w 446929"/>
                <a:gd name="connsiteY25" fmla="*/ 365210 h 843804"/>
                <a:gd name="connsiteX26" fmla="*/ 263330 w 446929"/>
                <a:gd name="connsiteY26" fmla="*/ 423553 h 843804"/>
                <a:gd name="connsiteX27" fmla="*/ 154529 w 446929"/>
                <a:gd name="connsiteY27" fmla="*/ 399900 h 843804"/>
                <a:gd name="connsiteX28" fmla="*/ 117473 w 446929"/>
                <a:gd name="connsiteY28" fmla="*/ 379402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92373 w 446929"/>
                <a:gd name="connsiteY31" fmla="*/ 538661 h 843804"/>
                <a:gd name="connsiteX32" fmla="*/ 279098 w 446929"/>
                <a:gd name="connsiteY32" fmla="*/ 580447 h 843804"/>
                <a:gd name="connsiteX33" fmla="*/ 236524 w 446929"/>
                <a:gd name="connsiteY33" fmla="*/ 598581 h 843804"/>
                <a:gd name="connsiteX34" fmla="*/ 126146 w 446929"/>
                <a:gd name="connsiteY34" fmla="*/ 578870 h 843804"/>
                <a:gd name="connsiteX35" fmla="*/ 137184 w 446929"/>
                <a:gd name="connsiteY35" fmla="*/ 627752 h 843804"/>
                <a:gd name="connsiteX36" fmla="*/ 124569 w 446929"/>
                <a:gd name="connsiteY36" fmla="*/ 680576 h 843804"/>
                <a:gd name="connsiteX37" fmla="*/ 100917 w 446929"/>
                <a:gd name="connsiteY37" fmla="*/ 710536 h 843804"/>
                <a:gd name="connsiteX38" fmla="*/ 119839 w 446929"/>
                <a:gd name="connsiteY38" fmla="*/ 717631 h 843804"/>
                <a:gd name="connsiteX39" fmla="*/ 204988 w 446929"/>
                <a:gd name="connsiteY39" fmla="*/ 753110 h 843804"/>
                <a:gd name="connsiteX40" fmla="*/ 292502 w 446929"/>
                <a:gd name="connsiteY40" fmla="*/ 781493 h 843804"/>
                <a:gd name="connsiteX41" fmla="*/ 313000 w 446929"/>
                <a:gd name="connsiteY41" fmla="*/ 781493 h 843804"/>
                <a:gd name="connsiteX42" fmla="*/ 323250 w 446929"/>
                <a:gd name="connsiteY42" fmla="*/ 653770 h 843804"/>
                <a:gd name="connsiteX43" fmla="*/ 181335 w 446929"/>
                <a:gd name="connsiteY43" fmla="*/ 350230 h 843804"/>
                <a:gd name="connsiteX44" fmla="*/ 128511 w 446929"/>
                <a:gd name="connsiteY44" fmla="*/ 155492 h 843804"/>
                <a:gd name="connsiteX45" fmla="*/ 117473 w 446929"/>
                <a:gd name="connsiteY45" fmla="*/ 159434 h 843804"/>
                <a:gd name="connsiteX46" fmla="*/ 115897 w 446929"/>
                <a:gd name="connsiteY46" fmla="*/ 350230 h 843804"/>
                <a:gd name="connsiteX47" fmla="*/ 181335 w 446929"/>
                <a:gd name="connsiteY47" fmla="*/ 350230 h 843804"/>
                <a:gd name="connsiteX48" fmla="*/ 349267 w 446929"/>
                <a:gd name="connsiteY48" fmla="*/ 194124 h 843804"/>
                <a:gd name="connsiteX49" fmla="*/ 342172 w 446929"/>
                <a:gd name="connsiteY49" fmla="*/ 127897 h 843804"/>
                <a:gd name="connsiteX50" fmla="*/ 257023 w 446929"/>
                <a:gd name="connsiteY50" fmla="*/ 159434 h 843804"/>
                <a:gd name="connsiteX51" fmla="*/ 294867 w 446929"/>
                <a:gd name="connsiteY51" fmla="*/ 235122 h 843804"/>
                <a:gd name="connsiteX52" fmla="*/ 339806 w 446929"/>
                <a:gd name="connsiteY52" fmla="*/ 316328 h 843804"/>
                <a:gd name="connsiteX53" fmla="*/ 346902 w 446929"/>
                <a:gd name="connsiteY53" fmla="*/ 292676 h 843804"/>
                <a:gd name="connsiteX54" fmla="*/ 349267 w 446929"/>
                <a:gd name="connsiteY54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65695 w 446929"/>
                <a:gd name="connsiteY25" fmla="*/ 365210 h 843804"/>
                <a:gd name="connsiteX26" fmla="*/ 263330 w 446929"/>
                <a:gd name="connsiteY26" fmla="*/ 423553 h 843804"/>
                <a:gd name="connsiteX27" fmla="*/ 154529 w 446929"/>
                <a:gd name="connsiteY27" fmla="*/ 399900 h 843804"/>
                <a:gd name="connsiteX28" fmla="*/ 117473 w 446929"/>
                <a:gd name="connsiteY28" fmla="*/ 379402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92373 w 446929"/>
                <a:gd name="connsiteY31" fmla="*/ 538661 h 843804"/>
                <a:gd name="connsiteX32" fmla="*/ 279098 w 446929"/>
                <a:gd name="connsiteY32" fmla="*/ 580447 h 843804"/>
                <a:gd name="connsiteX33" fmla="*/ 126146 w 446929"/>
                <a:gd name="connsiteY33" fmla="*/ 578870 h 843804"/>
                <a:gd name="connsiteX34" fmla="*/ 137184 w 446929"/>
                <a:gd name="connsiteY34" fmla="*/ 627752 h 843804"/>
                <a:gd name="connsiteX35" fmla="*/ 124569 w 446929"/>
                <a:gd name="connsiteY35" fmla="*/ 680576 h 843804"/>
                <a:gd name="connsiteX36" fmla="*/ 100917 w 446929"/>
                <a:gd name="connsiteY36" fmla="*/ 710536 h 843804"/>
                <a:gd name="connsiteX37" fmla="*/ 119839 w 446929"/>
                <a:gd name="connsiteY37" fmla="*/ 717631 h 843804"/>
                <a:gd name="connsiteX38" fmla="*/ 204988 w 446929"/>
                <a:gd name="connsiteY38" fmla="*/ 753110 h 843804"/>
                <a:gd name="connsiteX39" fmla="*/ 292502 w 446929"/>
                <a:gd name="connsiteY39" fmla="*/ 781493 h 843804"/>
                <a:gd name="connsiteX40" fmla="*/ 313000 w 446929"/>
                <a:gd name="connsiteY40" fmla="*/ 781493 h 843804"/>
                <a:gd name="connsiteX41" fmla="*/ 323250 w 446929"/>
                <a:gd name="connsiteY41" fmla="*/ 653770 h 843804"/>
                <a:gd name="connsiteX42" fmla="*/ 181335 w 446929"/>
                <a:gd name="connsiteY42" fmla="*/ 350230 h 843804"/>
                <a:gd name="connsiteX43" fmla="*/ 128511 w 446929"/>
                <a:gd name="connsiteY43" fmla="*/ 155492 h 843804"/>
                <a:gd name="connsiteX44" fmla="*/ 117473 w 446929"/>
                <a:gd name="connsiteY44" fmla="*/ 159434 h 843804"/>
                <a:gd name="connsiteX45" fmla="*/ 115897 w 446929"/>
                <a:gd name="connsiteY45" fmla="*/ 350230 h 843804"/>
                <a:gd name="connsiteX46" fmla="*/ 181335 w 446929"/>
                <a:gd name="connsiteY46" fmla="*/ 350230 h 843804"/>
                <a:gd name="connsiteX47" fmla="*/ 349267 w 446929"/>
                <a:gd name="connsiteY47" fmla="*/ 194124 h 843804"/>
                <a:gd name="connsiteX48" fmla="*/ 342172 w 446929"/>
                <a:gd name="connsiteY48" fmla="*/ 127897 h 843804"/>
                <a:gd name="connsiteX49" fmla="*/ 257023 w 446929"/>
                <a:gd name="connsiteY49" fmla="*/ 159434 h 843804"/>
                <a:gd name="connsiteX50" fmla="*/ 294867 w 446929"/>
                <a:gd name="connsiteY50" fmla="*/ 235122 h 843804"/>
                <a:gd name="connsiteX51" fmla="*/ 339806 w 446929"/>
                <a:gd name="connsiteY51" fmla="*/ 316328 h 843804"/>
                <a:gd name="connsiteX52" fmla="*/ 346902 w 446929"/>
                <a:gd name="connsiteY52" fmla="*/ 292676 h 843804"/>
                <a:gd name="connsiteX53" fmla="*/ 349267 w 446929"/>
                <a:gd name="connsiteY53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65695 w 446929"/>
                <a:gd name="connsiteY25" fmla="*/ 365210 h 843804"/>
                <a:gd name="connsiteX26" fmla="*/ 263330 w 446929"/>
                <a:gd name="connsiteY26" fmla="*/ 423553 h 843804"/>
                <a:gd name="connsiteX27" fmla="*/ 154529 w 446929"/>
                <a:gd name="connsiteY27" fmla="*/ 399900 h 843804"/>
                <a:gd name="connsiteX28" fmla="*/ 117473 w 446929"/>
                <a:gd name="connsiteY28" fmla="*/ 379402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92373 w 446929"/>
                <a:gd name="connsiteY31" fmla="*/ 538661 h 843804"/>
                <a:gd name="connsiteX32" fmla="*/ 126146 w 446929"/>
                <a:gd name="connsiteY32" fmla="*/ 578870 h 843804"/>
                <a:gd name="connsiteX33" fmla="*/ 137184 w 446929"/>
                <a:gd name="connsiteY33" fmla="*/ 627752 h 843804"/>
                <a:gd name="connsiteX34" fmla="*/ 124569 w 446929"/>
                <a:gd name="connsiteY34" fmla="*/ 680576 h 843804"/>
                <a:gd name="connsiteX35" fmla="*/ 100917 w 446929"/>
                <a:gd name="connsiteY35" fmla="*/ 710536 h 843804"/>
                <a:gd name="connsiteX36" fmla="*/ 119839 w 446929"/>
                <a:gd name="connsiteY36" fmla="*/ 717631 h 843804"/>
                <a:gd name="connsiteX37" fmla="*/ 204988 w 446929"/>
                <a:gd name="connsiteY37" fmla="*/ 753110 h 843804"/>
                <a:gd name="connsiteX38" fmla="*/ 292502 w 446929"/>
                <a:gd name="connsiteY38" fmla="*/ 781493 h 843804"/>
                <a:gd name="connsiteX39" fmla="*/ 313000 w 446929"/>
                <a:gd name="connsiteY39" fmla="*/ 781493 h 843804"/>
                <a:gd name="connsiteX40" fmla="*/ 323250 w 446929"/>
                <a:gd name="connsiteY40" fmla="*/ 653770 h 843804"/>
                <a:gd name="connsiteX41" fmla="*/ 181335 w 446929"/>
                <a:gd name="connsiteY41" fmla="*/ 350230 h 843804"/>
                <a:gd name="connsiteX42" fmla="*/ 128511 w 446929"/>
                <a:gd name="connsiteY42" fmla="*/ 155492 h 843804"/>
                <a:gd name="connsiteX43" fmla="*/ 117473 w 446929"/>
                <a:gd name="connsiteY43" fmla="*/ 159434 h 843804"/>
                <a:gd name="connsiteX44" fmla="*/ 115897 w 446929"/>
                <a:gd name="connsiteY44" fmla="*/ 350230 h 843804"/>
                <a:gd name="connsiteX45" fmla="*/ 181335 w 446929"/>
                <a:gd name="connsiteY45" fmla="*/ 350230 h 843804"/>
                <a:gd name="connsiteX46" fmla="*/ 349267 w 446929"/>
                <a:gd name="connsiteY46" fmla="*/ 194124 h 843804"/>
                <a:gd name="connsiteX47" fmla="*/ 342172 w 446929"/>
                <a:gd name="connsiteY47" fmla="*/ 127897 h 843804"/>
                <a:gd name="connsiteX48" fmla="*/ 257023 w 446929"/>
                <a:gd name="connsiteY48" fmla="*/ 159434 h 843804"/>
                <a:gd name="connsiteX49" fmla="*/ 294867 w 446929"/>
                <a:gd name="connsiteY49" fmla="*/ 235122 h 843804"/>
                <a:gd name="connsiteX50" fmla="*/ 339806 w 446929"/>
                <a:gd name="connsiteY50" fmla="*/ 316328 h 843804"/>
                <a:gd name="connsiteX51" fmla="*/ 346902 w 446929"/>
                <a:gd name="connsiteY51" fmla="*/ 292676 h 843804"/>
                <a:gd name="connsiteX52" fmla="*/ 349267 w 446929"/>
                <a:gd name="connsiteY52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65695 w 446929"/>
                <a:gd name="connsiteY25" fmla="*/ 365210 h 843804"/>
                <a:gd name="connsiteX26" fmla="*/ 263330 w 446929"/>
                <a:gd name="connsiteY26" fmla="*/ 423553 h 843804"/>
                <a:gd name="connsiteX27" fmla="*/ 154529 w 446929"/>
                <a:gd name="connsiteY27" fmla="*/ 399900 h 843804"/>
                <a:gd name="connsiteX28" fmla="*/ 117473 w 446929"/>
                <a:gd name="connsiteY28" fmla="*/ 379402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26146 w 446929"/>
                <a:gd name="connsiteY31" fmla="*/ 578870 h 843804"/>
                <a:gd name="connsiteX32" fmla="*/ 137184 w 446929"/>
                <a:gd name="connsiteY32" fmla="*/ 627752 h 843804"/>
                <a:gd name="connsiteX33" fmla="*/ 124569 w 446929"/>
                <a:gd name="connsiteY33" fmla="*/ 680576 h 843804"/>
                <a:gd name="connsiteX34" fmla="*/ 100917 w 446929"/>
                <a:gd name="connsiteY34" fmla="*/ 710536 h 843804"/>
                <a:gd name="connsiteX35" fmla="*/ 119839 w 446929"/>
                <a:gd name="connsiteY35" fmla="*/ 717631 h 843804"/>
                <a:gd name="connsiteX36" fmla="*/ 204988 w 446929"/>
                <a:gd name="connsiteY36" fmla="*/ 753110 h 843804"/>
                <a:gd name="connsiteX37" fmla="*/ 292502 w 446929"/>
                <a:gd name="connsiteY37" fmla="*/ 781493 h 843804"/>
                <a:gd name="connsiteX38" fmla="*/ 313000 w 446929"/>
                <a:gd name="connsiteY38" fmla="*/ 781493 h 843804"/>
                <a:gd name="connsiteX39" fmla="*/ 323250 w 446929"/>
                <a:gd name="connsiteY39" fmla="*/ 653770 h 843804"/>
                <a:gd name="connsiteX40" fmla="*/ 181335 w 446929"/>
                <a:gd name="connsiteY40" fmla="*/ 350230 h 843804"/>
                <a:gd name="connsiteX41" fmla="*/ 128511 w 446929"/>
                <a:gd name="connsiteY41" fmla="*/ 155492 h 843804"/>
                <a:gd name="connsiteX42" fmla="*/ 117473 w 446929"/>
                <a:gd name="connsiteY42" fmla="*/ 159434 h 843804"/>
                <a:gd name="connsiteX43" fmla="*/ 115897 w 446929"/>
                <a:gd name="connsiteY43" fmla="*/ 350230 h 843804"/>
                <a:gd name="connsiteX44" fmla="*/ 181335 w 446929"/>
                <a:gd name="connsiteY44" fmla="*/ 350230 h 843804"/>
                <a:gd name="connsiteX45" fmla="*/ 349267 w 446929"/>
                <a:gd name="connsiteY45" fmla="*/ 194124 h 843804"/>
                <a:gd name="connsiteX46" fmla="*/ 342172 w 446929"/>
                <a:gd name="connsiteY46" fmla="*/ 127897 h 843804"/>
                <a:gd name="connsiteX47" fmla="*/ 257023 w 446929"/>
                <a:gd name="connsiteY47" fmla="*/ 159434 h 843804"/>
                <a:gd name="connsiteX48" fmla="*/ 294867 w 446929"/>
                <a:gd name="connsiteY48" fmla="*/ 235122 h 843804"/>
                <a:gd name="connsiteX49" fmla="*/ 339806 w 446929"/>
                <a:gd name="connsiteY49" fmla="*/ 316328 h 843804"/>
                <a:gd name="connsiteX50" fmla="*/ 346902 w 446929"/>
                <a:gd name="connsiteY50" fmla="*/ 292676 h 843804"/>
                <a:gd name="connsiteX51" fmla="*/ 349267 w 446929"/>
                <a:gd name="connsiteY51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65695 w 446929"/>
                <a:gd name="connsiteY25" fmla="*/ 365210 h 843804"/>
                <a:gd name="connsiteX26" fmla="*/ 263330 w 446929"/>
                <a:gd name="connsiteY26" fmla="*/ 423553 h 843804"/>
                <a:gd name="connsiteX27" fmla="*/ 180929 w 446929"/>
                <a:gd name="connsiteY27" fmla="*/ 546113 h 843804"/>
                <a:gd name="connsiteX28" fmla="*/ 117473 w 446929"/>
                <a:gd name="connsiteY28" fmla="*/ 379402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26146 w 446929"/>
                <a:gd name="connsiteY31" fmla="*/ 578870 h 843804"/>
                <a:gd name="connsiteX32" fmla="*/ 137184 w 446929"/>
                <a:gd name="connsiteY32" fmla="*/ 627752 h 843804"/>
                <a:gd name="connsiteX33" fmla="*/ 124569 w 446929"/>
                <a:gd name="connsiteY33" fmla="*/ 680576 h 843804"/>
                <a:gd name="connsiteX34" fmla="*/ 100917 w 446929"/>
                <a:gd name="connsiteY34" fmla="*/ 710536 h 843804"/>
                <a:gd name="connsiteX35" fmla="*/ 119839 w 446929"/>
                <a:gd name="connsiteY35" fmla="*/ 717631 h 843804"/>
                <a:gd name="connsiteX36" fmla="*/ 204988 w 446929"/>
                <a:gd name="connsiteY36" fmla="*/ 753110 h 843804"/>
                <a:gd name="connsiteX37" fmla="*/ 292502 w 446929"/>
                <a:gd name="connsiteY37" fmla="*/ 781493 h 843804"/>
                <a:gd name="connsiteX38" fmla="*/ 313000 w 446929"/>
                <a:gd name="connsiteY38" fmla="*/ 781493 h 843804"/>
                <a:gd name="connsiteX39" fmla="*/ 323250 w 446929"/>
                <a:gd name="connsiteY39" fmla="*/ 653770 h 843804"/>
                <a:gd name="connsiteX40" fmla="*/ 181335 w 446929"/>
                <a:gd name="connsiteY40" fmla="*/ 350230 h 843804"/>
                <a:gd name="connsiteX41" fmla="*/ 128511 w 446929"/>
                <a:gd name="connsiteY41" fmla="*/ 155492 h 843804"/>
                <a:gd name="connsiteX42" fmla="*/ 117473 w 446929"/>
                <a:gd name="connsiteY42" fmla="*/ 159434 h 843804"/>
                <a:gd name="connsiteX43" fmla="*/ 115897 w 446929"/>
                <a:gd name="connsiteY43" fmla="*/ 350230 h 843804"/>
                <a:gd name="connsiteX44" fmla="*/ 181335 w 446929"/>
                <a:gd name="connsiteY44" fmla="*/ 350230 h 843804"/>
                <a:gd name="connsiteX45" fmla="*/ 349267 w 446929"/>
                <a:gd name="connsiteY45" fmla="*/ 194124 h 843804"/>
                <a:gd name="connsiteX46" fmla="*/ 342172 w 446929"/>
                <a:gd name="connsiteY46" fmla="*/ 127897 h 843804"/>
                <a:gd name="connsiteX47" fmla="*/ 257023 w 446929"/>
                <a:gd name="connsiteY47" fmla="*/ 159434 h 843804"/>
                <a:gd name="connsiteX48" fmla="*/ 294867 w 446929"/>
                <a:gd name="connsiteY48" fmla="*/ 235122 h 843804"/>
                <a:gd name="connsiteX49" fmla="*/ 339806 w 446929"/>
                <a:gd name="connsiteY49" fmla="*/ 316328 h 843804"/>
                <a:gd name="connsiteX50" fmla="*/ 346902 w 446929"/>
                <a:gd name="connsiteY50" fmla="*/ 292676 h 843804"/>
                <a:gd name="connsiteX51" fmla="*/ 349267 w 446929"/>
                <a:gd name="connsiteY51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65695 w 446929"/>
                <a:gd name="connsiteY25" fmla="*/ 365210 h 843804"/>
                <a:gd name="connsiteX26" fmla="*/ 273484 w 446929"/>
                <a:gd name="connsiteY26" fmla="*/ 553519 h 843804"/>
                <a:gd name="connsiteX27" fmla="*/ 180929 w 446929"/>
                <a:gd name="connsiteY27" fmla="*/ 546113 h 843804"/>
                <a:gd name="connsiteX28" fmla="*/ 117473 w 446929"/>
                <a:gd name="connsiteY28" fmla="*/ 379402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26146 w 446929"/>
                <a:gd name="connsiteY31" fmla="*/ 578870 h 843804"/>
                <a:gd name="connsiteX32" fmla="*/ 137184 w 446929"/>
                <a:gd name="connsiteY32" fmla="*/ 627752 h 843804"/>
                <a:gd name="connsiteX33" fmla="*/ 124569 w 446929"/>
                <a:gd name="connsiteY33" fmla="*/ 680576 h 843804"/>
                <a:gd name="connsiteX34" fmla="*/ 100917 w 446929"/>
                <a:gd name="connsiteY34" fmla="*/ 710536 h 843804"/>
                <a:gd name="connsiteX35" fmla="*/ 119839 w 446929"/>
                <a:gd name="connsiteY35" fmla="*/ 717631 h 843804"/>
                <a:gd name="connsiteX36" fmla="*/ 204988 w 446929"/>
                <a:gd name="connsiteY36" fmla="*/ 753110 h 843804"/>
                <a:gd name="connsiteX37" fmla="*/ 292502 w 446929"/>
                <a:gd name="connsiteY37" fmla="*/ 781493 h 843804"/>
                <a:gd name="connsiteX38" fmla="*/ 313000 w 446929"/>
                <a:gd name="connsiteY38" fmla="*/ 781493 h 843804"/>
                <a:gd name="connsiteX39" fmla="*/ 323250 w 446929"/>
                <a:gd name="connsiteY39" fmla="*/ 653770 h 843804"/>
                <a:gd name="connsiteX40" fmla="*/ 181335 w 446929"/>
                <a:gd name="connsiteY40" fmla="*/ 350230 h 843804"/>
                <a:gd name="connsiteX41" fmla="*/ 128511 w 446929"/>
                <a:gd name="connsiteY41" fmla="*/ 155492 h 843804"/>
                <a:gd name="connsiteX42" fmla="*/ 117473 w 446929"/>
                <a:gd name="connsiteY42" fmla="*/ 159434 h 843804"/>
                <a:gd name="connsiteX43" fmla="*/ 115897 w 446929"/>
                <a:gd name="connsiteY43" fmla="*/ 350230 h 843804"/>
                <a:gd name="connsiteX44" fmla="*/ 181335 w 446929"/>
                <a:gd name="connsiteY44" fmla="*/ 350230 h 843804"/>
                <a:gd name="connsiteX45" fmla="*/ 349267 w 446929"/>
                <a:gd name="connsiteY45" fmla="*/ 194124 h 843804"/>
                <a:gd name="connsiteX46" fmla="*/ 342172 w 446929"/>
                <a:gd name="connsiteY46" fmla="*/ 127897 h 843804"/>
                <a:gd name="connsiteX47" fmla="*/ 257023 w 446929"/>
                <a:gd name="connsiteY47" fmla="*/ 159434 h 843804"/>
                <a:gd name="connsiteX48" fmla="*/ 294867 w 446929"/>
                <a:gd name="connsiteY48" fmla="*/ 235122 h 843804"/>
                <a:gd name="connsiteX49" fmla="*/ 339806 w 446929"/>
                <a:gd name="connsiteY49" fmla="*/ 316328 h 843804"/>
                <a:gd name="connsiteX50" fmla="*/ 346902 w 446929"/>
                <a:gd name="connsiteY50" fmla="*/ 292676 h 843804"/>
                <a:gd name="connsiteX51" fmla="*/ 349267 w 446929"/>
                <a:gd name="connsiteY51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71787 w 446929"/>
                <a:gd name="connsiteY25" fmla="*/ 485023 h 843804"/>
                <a:gd name="connsiteX26" fmla="*/ 273484 w 446929"/>
                <a:gd name="connsiteY26" fmla="*/ 553519 h 843804"/>
                <a:gd name="connsiteX27" fmla="*/ 180929 w 446929"/>
                <a:gd name="connsiteY27" fmla="*/ 546113 h 843804"/>
                <a:gd name="connsiteX28" fmla="*/ 117473 w 446929"/>
                <a:gd name="connsiteY28" fmla="*/ 379402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26146 w 446929"/>
                <a:gd name="connsiteY31" fmla="*/ 578870 h 843804"/>
                <a:gd name="connsiteX32" fmla="*/ 137184 w 446929"/>
                <a:gd name="connsiteY32" fmla="*/ 627752 h 843804"/>
                <a:gd name="connsiteX33" fmla="*/ 124569 w 446929"/>
                <a:gd name="connsiteY33" fmla="*/ 680576 h 843804"/>
                <a:gd name="connsiteX34" fmla="*/ 100917 w 446929"/>
                <a:gd name="connsiteY34" fmla="*/ 710536 h 843804"/>
                <a:gd name="connsiteX35" fmla="*/ 119839 w 446929"/>
                <a:gd name="connsiteY35" fmla="*/ 717631 h 843804"/>
                <a:gd name="connsiteX36" fmla="*/ 204988 w 446929"/>
                <a:gd name="connsiteY36" fmla="*/ 753110 h 843804"/>
                <a:gd name="connsiteX37" fmla="*/ 292502 w 446929"/>
                <a:gd name="connsiteY37" fmla="*/ 781493 h 843804"/>
                <a:gd name="connsiteX38" fmla="*/ 313000 w 446929"/>
                <a:gd name="connsiteY38" fmla="*/ 781493 h 843804"/>
                <a:gd name="connsiteX39" fmla="*/ 323250 w 446929"/>
                <a:gd name="connsiteY39" fmla="*/ 653770 h 843804"/>
                <a:gd name="connsiteX40" fmla="*/ 181335 w 446929"/>
                <a:gd name="connsiteY40" fmla="*/ 350230 h 843804"/>
                <a:gd name="connsiteX41" fmla="*/ 128511 w 446929"/>
                <a:gd name="connsiteY41" fmla="*/ 155492 h 843804"/>
                <a:gd name="connsiteX42" fmla="*/ 117473 w 446929"/>
                <a:gd name="connsiteY42" fmla="*/ 159434 h 843804"/>
                <a:gd name="connsiteX43" fmla="*/ 115897 w 446929"/>
                <a:gd name="connsiteY43" fmla="*/ 350230 h 843804"/>
                <a:gd name="connsiteX44" fmla="*/ 181335 w 446929"/>
                <a:gd name="connsiteY44" fmla="*/ 350230 h 843804"/>
                <a:gd name="connsiteX45" fmla="*/ 349267 w 446929"/>
                <a:gd name="connsiteY45" fmla="*/ 194124 h 843804"/>
                <a:gd name="connsiteX46" fmla="*/ 342172 w 446929"/>
                <a:gd name="connsiteY46" fmla="*/ 127897 h 843804"/>
                <a:gd name="connsiteX47" fmla="*/ 257023 w 446929"/>
                <a:gd name="connsiteY47" fmla="*/ 159434 h 843804"/>
                <a:gd name="connsiteX48" fmla="*/ 294867 w 446929"/>
                <a:gd name="connsiteY48" fmla="*/ 235122 h 843804"/>
                <a:gd name="connsiteX49" fmla="*/ 339806 w 446929"/>
                <a:gd name="connsiteY49" fmla="*/ 316328 h 843804"/>
                <a:gd name="connsiteX50" fmla="*/ 346902 w 446929"/>
                <a:gd name="connsiteY50" fmla="*/ 292676 h 843804"/>
                <a:gd name="connsiteX51" fmla="*/ 349267 w 446929"/>
                <a:gd name="connsiteY51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71787 w 446929"/>
                <a:gd name="connsiteY25" fmla="*/ 485023 h 843804"/>
                <a:gd name="connsiteX26" fmla="*/ 273484 w 446929"/>
                <a:gd name="connsiteY26" fmla="*/ 553519 h 843804"/>
                <a:gd name="connsiteX27" fmla="*/ 180929 w 446929"/>
                <a:gd name="connsiteY27" fmla="*/ 546113 h 843804"/>
                <a:gd name="connsiteX28" fmla="*/ 117473 w 446929"/>
                <a:gd name="connsiteY28" fmla="*/ 379402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26146 w 446929"/>
                <a:gd name="connsiteY31" fmla="*/ 578870 h 843804"/>
                <a:gd name="connsiteX32" fmla="*/ 137184 w 446929"/>
                <a:gd name="connsiteY32" fmla="*/ 627752 h 843804"/>
                <a:gd name="connsiteX33" fmla="*/ 124569 w 446929"/>
                <a:gd name="connsiteY33" fmla="*/ 680576 h 843804"/>
                <a:gd name="connsiteX34" fmla="*/ 100917 w 446929"/>
                <a:gd name="connsiteY34" fmla="*/ 710536 h 843804"/>
                <a:gd name="connsiteX35" fmla="*/ 119839 w 446929"/>
                <a:gd name="connsiteY35" fmla="*/ 717631 h 843804"/>
                <a:gd name="connsiteX36" fmla="*/ 204988 w 446929"/>
                <a:gd name="connsiteY36" fmla="*/ 753110 h 843804"/>
                <a:gd name="connsiteX37" fmla="*/ 292502 w 446929"/>
                <a:gd name="connsiteY37" fmla="*/ 781493 h 843804"/>
                <a:gd name="connsiteX38" fmla="*/ 313000 w 446929"/>
                <a:gd name="connsiteY38" fmla="*/ 781493 h 843804"/>
                <a:gd name="connsiteX39" fmla="*/ 323250 w 446929"/>
                <a:gd name="connsiteY39" fmla="*/ 653770 h 843804"/>
                <a:gd name="connsiteX40" fmla="*/ 221949 w 446929"/>
                <a:gd name="connsiteY40" fmla="*/ 470042 h 843804"/>
                <a:gd name="connsiteX41" fmla="*/ 128511 w 446929"/>
                <a:gd name="connsiteY41" fmla="*/ 155492 h 843804"/>
                <a:gd name="connsiteX42" fmla="*/ 117473 w 446929"/>
                <a:gd name="connsiteY42" fmla="*/ 159434 h 843804"/>
                <a:gd name="connsiteX43" fmla="*/ 115897 w 446929"/>
                <a:gd name="connsiteY43" fmla="*/ 350230 h 843804"/>
                <a:gd name="connsiteX44" fmla="*/ 221949 w 446929"/>
                <a:gd name="connsiteY44" fmla="*/ 470042 h 843804"/>
                <a:gd name="connsiteX45" fmla="*/ 349267 w 446929"/>
                <a:gd name="connsiteY45" fmla="*/ 194124 h 843804"/>
                <a:gd name="connsiteX46" fmla="*/ 342172 w 446929"/>
                <a:gd name="connsiteY46" fmla="*/ 127897 h 843804"/>
                <a:gd name="connsiteX47" fmla="*/ 257023 w 446929"/>
                <a:gd name="connsiteY47" fmla="*/ 159434 h 843804"/>
                <a:gd name="connsiteX48" fmla="*/ 294867 w 446929"/>
                <a:gd name="connsiteY48" fmla="*/ 235122 h 843804"/>
                <a:gd name="connsiteX49" fmla="*/ 339806 w 446929"/>
                <a:gd name="connsiteY49" fmla="*/ 316328 h 843804"/>
                <a:gd name="connsiteX50" fmla="*/ 346902 w 446929"/>
                <a:gd name="connsiteY50" fmla="*/ 292676 h 843804"/>
                <a:gd name="connsiteX51" fmla="*/ 349267 w 446929"/>
                <a:gd name="connsiteY51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71787 w 446929"/>
                <a:gd name="connsiteY25" fmla="*/ 485023 h 843804"/>
                <a:gd name="connsiteX26" fmla="*/ 305975 w 446929"/>
                <a:gd name="connsiteY26" fmla="*/ 559611 h 843804"/>
                <a:gd name="connsiteX27" fmla="*/ 180929 w 446929"/>
                <a:gd name="connsiteY27" fmla="*/ 546113 h 843804"/>
                <a:gd name="connsiteX28" fmla="*/ 117473 w 446929"/>
                <a:gd name="connsiteY28" fmla="*/ 379402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26146 w 446929"/>
                <a:gd name="connsiteY31" fmla="*/ 578870 h 843804"/>
                <a:gd name="connsiteX32" fmla="*/ 137184 w 446929"/>
                <a:gd name="connsiteY32" fmla="*/ 627752 h 843804"/>
                <a:gd name="connsiteX33" fmla="*/ 124569 w 446929"/>
                <a:gd name="connsiteY33" fmla="*/ 680576 h 843804"/>
                <a:gd name="connsiteX34" fmla="*/ 100917 w 446929"/>
                <a:gd name="connsiteY34" fmla="*/ 710536 h 843804"/>
                <a:gd name="connsiteX35" fmla="*/ 119839 w 446929"/>
                <a:gd name="connsiteY35" fmla="*/ 717631 h 843804"/>
                <a:gd name="connsiteX36" fmla="*/ 204988 w 446929"/>
                <a:gd name="connsiteY36" fmla="*/ 753110 h 843804"/>
                <a:gd name="connsiteX37" fmla="*/ 292502 w 446929"/>
                <a:gd name="connsiteY37" fmla="*/ 781493 h 843804"/>
                <a:gd name="connsiteX38" fmla="*/ 313000 w 446929"/>
                <a:gd name="connsiteY38" fmla="*/ 781493 h 843804"/>
                <a:gd name="connsiteX39" fmla="*/ 323250 w 446929"/>
                <a:gd name="connsiteY39" fmla="*/ 653770 h 843804"/>
                <a:gd name="connsiteX40" fmla="*/ 221949 w 446929"/>
                <a:gd name="connsiteY40" fmla="*/ 470042 h 843804"/>
                <a:gd name="connsiteX41" fmla="*/ 128511 w 446929"/>
                <a:gd name="connsiteY41" fmla="*/ 155492 h 843804"/>
                <a:gd name="connsiteX42" fmla="*/ 117473 w 446929"/>
                <a:gd name="connsiteY42" fmla="*/ 159434 h 843804"/>
                <a:gd name="connsiteX43" fmla="*/ 115897 w 446929"/>
                <a:gd name="connsiteY43" fmla="*/ 350230 h 843804"/>
                <a:gd name="connsiteX44" fmla="*/ 221949 w 446929"/>
                <a:gd name="connsiteY44" fmla="*/ 470042 h 843804"/>
                <a:gd name="connsiteX45" fmla="*/ 349267 w 446929"/>
                <a:gd name="connsiteY45" fmla="*/ 194124 h 843804"/>
                <a:gd name="connsiteX46" fmla="*/ 342172 w 446929"/>
                <a:gd name="connsiteY46" fmla="*/ 127897 h 843804"/>
                <a:gd name="connsiteX47" fmla="*/ 257023 w 446929"/>
                <a:gd name="connsiteY47" fmla="*/ 159434 h 843804"/>
                <a:gd name="connsiteX48" fmla="*/ 294867 w 446929"/>
                <a:gd name="connsiteY48" fmla="*/ 235122 h 843804"/>
                <a:gd name="connsiteX49" fmla="*/ 339806 w 446929"/>
                <a:gd name="connsiteY49" fmla="*/ 316328 h 843804"/>
                <a:gd name="connsiteX50" fmla="*/ 346902 w 446929"/>
                <a:gd name="connsiteY50" fmla="*/ 292676 h 843804"/>
                <a:gd name="connsiteX51" fmla="*/ 349267 w 446929"/>
                <a:gd name="connsiteY51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90065 w 446929"/>
                <a:gd name="connsiteY25" fmla="*/ 478931 h 843804"/>
                <a:gd name="connsiteX26" fmla="*/ 305975 w 446929"/>
                <a:gd name="connsiteY26" fmla="*/ 559611 h 843804"/>
                <a:gd name="connsiteX27" fmla="*/ 180929 w 446929"/>
                <a:gd name="connsiteY27" fmla="*/ 546113 h 843804"/>
                <a:gd name="connsiteX28" fmla="*/ 117473 w 446929"/>
                <a:gd name="connsiteY28" fmla="*/ 379402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26146 w 446929"/>
                <a:gd name="connsiteY31" fmla="*/ 578870 h 843804"/>
                <a:gd name="connsiteX32" fmla="*/ 137184 w 446929"/>
                <a:gd name="connsiteY32" fmla="*/ 627752 h 843804"/>
                <a:gd name="connsiteX33" fmla="*/ 124569 w 446929"/>
                <a:gd name="connsiteY33" fmla="*/ 680576 h 843804"/>
                <a:gd name="connsiteX34" fmla="*/ 100917 w 446929"/>
                <a:gd name="connsiteY34" fmla="*/ 710536 h 843804"/>
                <a:gd name="connsiteX35" fmla="*/ 119839 w 446929"/>
                <a:gd name="connsiteY35" fmla="*/ 717631 h 843804"/>
                <a:gd name="connsiteX36" fmla="*/ 204988 w 446929"/>
                <a:gd name="connsiteY36" fmla="*/ 753110 h 843804"/>
                <a:gd name="connsiteX37" fmla="*/ 292502 w 446929"/>
                <a:gd name="connsiteY37" fmla="*/ 781493 h 843804"/>
                <a:gd name="connsiteX38" fmla="*/ 313000 w 446929"/>
                <a:gd name="connsiteY38" fmla="*/ 781493 h 843804"/>
                <a:gd name="connsiteX39" fmla="*/ 323250 w 446929"/>
                <a:gd name="connsiteY39" fmla="*/ 653770 h 843804"/>
                <a:gd name="connsiteX40" fmla="*/ 221949 w 446929"/>
                <a:gd name="connsiteY40" fmla="*/ 470042 h 843804"/>
                <a:gd name="connsiteX41" fmla="*/ 128511 w 446929"/>
                <a:gd name="connsiteY41" fmla="*/ 155492 h 843804"/>
                <a:gd name="connsiteX42" fmla="*/ 117473 w 446929"/>
                <a:gd name="connsiteY42" fmla="*/ 159434 h 843804"/>
                <a:gd name="connsiteX43" fmla="*/ 115897 w 446929"/>
                <a:gd name="connsiteY43" fmla="*/ 350230 h 843804"/>
                <a:gd name="connsiteX44" fmla="*/ 221949 w 446929"/>
                <a:gd name="connsiteY44" fmla="*/ 470042 h 843804"/>
                <a:gd name="connsiteX45" fmla="*/ 349267 w 446929"/>
                <a:gd name="connsiteY45" fmla="*/ 194124 h 843804"/>
                <a:gd name="connsiteX46" fmla="*/ 342172 w 446929"/>
                <a:gd name="connsiteY46" fmla="*/ 127897 h 843804"/>
                <a:gd name="connsiteX47" fmla="*/ 257023 w 446929"/>
                <a:gd name="connsiteY47" fmla="*/ 159434 h 843804"/>
                <a:gd name="connsiteX48" fmla="*/ 294867 w 446929"/>
                <a:gd name="connsiteY48" fmla="*/ 235122 h 843804"/>
                <a:gd name="connsiteX49" fmla="*/ 339806 w 446929"/>
                <a:gd name="connsiteY49" fmla="*/ 316328 h 843804"/>
                <a:gd name="connsiteX50" fmla="*/ 346902 w 446929"/>
                <a:gd name="connsiteY50" fmla="*/ 292676 h 843804"/>
                <a:gd name="connsiteX51" fmla="*/ 349267 w 446929"/>
                <a:gd name="connsiteY51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90065 w 446929"/>
                <a:gd name="connsiteY25" fmla="*/ 478931 h 843804"/>
                <a:gd name="connsiteX26" fmla="*/ 305975 w 446929"/>
                <a:gd name="connsiteY26" fmla="*/ 559611 h 843804"/>
                <a:gd name="connsiteX27" fmla="*/ 180929 w 446929"/>
                <a:gd name="connsiteY27" fmla="*/ 546113 h 843804"/>
                <a:gd name="connsiteX28" fmla="*/ 117473 w 446929"/>
                <a:gd name="connsiteY28" fmla="*/ 379402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26146 w 446929"/>
                <a:gd name="connsiteY31" fmla="*/ 578870 h 843804"/>
                <a:gd name="connsiteX32" fmla="*/ 137184 w 446929"/>
                <a:gd name="connsiteY32" fmla="*/ 627752 h 843804"/>
                <a:gd name="connsiteX33" fmla="*/ 124569 w 446929"/>
                <a:gd name="connsiteY33" fmla="*/ 680576 h 843804"/>
                <a:gd name="connsiteX34" fmla="*/ 100917 w 446929"/>
                <a:gd name="connsiteY34" fmla="*/ 710536 h 843804"/>
                <a:gd name="connsiteX35" fmla="*/ 119839 w 446929"/>
                <a:gd name="connsiteY35" fmla="*/ 717631 h 843804"/>
                <a:gd name="connsiteX36" fmla="*/ 204988 w 446929"/>
                <a:gd name="connsiteY36" fmla="*/ 753110 h 843804"/>
                <a:gd name="connsiteX37" fmla="*/ 292502 w 446929"/>
                <a:gd name="connsiteY37" fmla="*/ 781493 h 843804"/>
                <a:gd name="connsiteX38" fmla="*/ 313000 w 446929"/>
                <a:gd name="connsiteY38" fmla="*/ 781493 h 843804"/>
                <a:gd name="connsiteX39" fmla="*/ 323250 w 446929"/>
                <a:gd name="connsiteY39" fmla="*/ 653770 h 843804"/>
                <a:gd name="connsiteX40" fmla="*/ 228041 w 446929"/>
                <a:gd name="connsiteY40" fmla="*/ 472073 h 843804"/>
                <a:gd name="connsiteX41" fmla="*/ 128511 w 446929"/>
                <a:gd name="connsiteY41" fmla="*/ 155492 h 843804"/>
                <a:gd name="connsiteX42" fmla="*/ 117473 w 446929"/>
                <a:gd name="connsiteY42" fmla="*/ 159434 h 843804"/>
                <a:gd name="connsiteX43" fmla="*/ 115897 w 446929"/>
                <a:gd name="connsiteY43" fmla="*/ 350230 h 843804"/>
                <a:gd name="connsiteX44" fmla="*/ 228041 w 446929"/>
                <a:gd name="connsiteY44" fmla="*/ 472073 h 843804"/>
                <a:gd name="connsiteX45" fmla="*/ 349267 w 446929"/>
                <a:gd name="connsiteY45" fmla="*/ 194124 h 843804"/>
                <a:gd name="connsiteX46" fmla="*/ 342172 w 446929"/>
                <a:gd name="connsiteY46" fmla="*/ 127897 h 843804"/>
                <a:gd name="connsiteX47" fmla="*/ 257023 w 446929"/>
                <a:gd name="connsiteY47" fmla="*/ 159434 h 843804"/>
                <a:gd name="connsiteX48" fmla="*/ 294867 w 446929"/>
                <a:gd name="connsiteY48" fmla="*/ 235122 h 843804"/>
                <a:gd name="connsiteX49" fmla="*/ 339806 w 446929"/>
                <a:gd name="connsiteY49" fmla="*/ 316328 h 843804"/>
                <a:gd name="connsiteX50" fmla="*/ 346902 w 446929"/>
                <a:gd name="connsiteY50" fmla="*/ 292676 h 843804"/>
                <a:gd name="connsiteX51" fmla="*/ 349267 w 446929"/>
                <a:gd name="connsiteY51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90065 w 446929"/>
                <a:gd name="connsiteY25" fmla="*/ 478931 h 843804"/>
                <a:gd name="connsiteX26" fmla="*/ 305975 w 446929"/>
                <a:gd name="connsiteY26" fmla="*/ 559611 h 843804"/>
                <a:gd name="connsiteX27" fmla="*/ 180929 w 446929"/>
                <a:gd name="connsiteY27" fmla="*/ 546113 h 843804"/>
                <a:gd name="connsiteX28" fmla="*/ 121534 w 446929"/>
                <a:gd name="connsiteY28" fmla="*/ 440324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26146 w 446929"/>
                <a:gd name="connsiteY31" fmla="*/ 578870 h 843804"/>
                <a:gd name="connsiteX32" fmla="*/ 137184 w 446929"/>
                <a:gd name="connsiteY32" fmla="*/ 627752 h 843804"/>
                <a:gd name="connsiteX33" fmla="*/ 124569 w 446929"/>
                <a:gd name="connsiteY33" fmla="*/ 680576 h 843804"/>
                <a:gd name="connsiteX34" fmla="*/ 100917 w 446929"/>
                <a:gd name="connsiteY34" fmla="*/ 710536 h 843804"/>
                <a:gd name="connsiteX35" fmla="*/ 119839 w 446929"/>
                <a:gd name="connsiteY35" fmla="*/ 717631 h 843804"/>
                <a:gd name="connsiteX36" fmla="*/ 204988 w 446929"/>
                <a:gd name="connsiteY36" fmla="*/ 753110 h 843804"/>
                <a:gd name="connsiteX37" fmla="*/ 292502 w 446929"/>
                <a:gd name="connsiteY37" fmla="*/ 781493 h 843804"/>
                <a:gd name="connsiteX38" fmla="*/ 313000 w 446929"/>
                <a:gd name="connsiteY38" fmla="*/ 781493 h 843804"/>
                <a:gd name="connsiteX39" fmla="*/ 323250 w 446929"/>
                <a:gd name="connsiteY39" fmla="*/ 653770 h 843804"/>
                <a:gd name="connsiteX40" fmla="*/ 228041 w 446929"/>
                <a:gd name="connsiteY40" fmla="*/ 472073 h 843804"/>
                <a:gd name="connsiteX41" fmla="*/ 128511 w 446929"/>
                <a:gd name="connsiteY41" fmla="*/ 155492 h 843804"/>
                <a:gd name="connsiteX42" fmla="*/ 117473 w 446929"/>
                <a:gd name="connsiteY42" fmla="*/ 159434 h 843804"/>
                <a:gd name="connsiteX43" fmla="*/ 115897 w 446929"/>
                <a:gd name="connsiteY43" fmla="*/ 350230 h 843804"/>
                <a:gd name="connsiteX44" fmla="*/ 228041 w 446929"/>
                <a:gd name="connsiteY44" fmla="*/ 472073 h 843804"/>
                <a:gd name="connsiteX45" fmla="*/ 349267 w 446929"/>
                <a:gd name="connsiteY45" fmla="*/ 194124 h 843804"/>
                <a:gd name="connsiteX46" fmla="*/ 342172 w 446929"/>
                <a:gd name="connsiteY46" fmla="*/ 127897 h 843804"/>
                <a:gd name="connsiteX47" fmla="*/ 257023 w 446929"/>
                <a:gd name="connsiteY47" fmla="*/ 159434 h 843804"/>
                <a:gd name="connsiteX48" fmla="*/ 294867 w 446929"/>
                <a:gd name="connsiteY48" fmla="*/ 235122 h 843804"/>
                <a:gd name="connsiteX49" fmla="*/ 339806 w 446929"/>
                <a:gd name="connsiteY49" fmla="*/ 316328 h 843804"/>
                <a:gd name="connsiteX50" fmla="*/ 346902 w 446929"/>
                <a:gd name="connsiteY50" fmla="*/ 292676 h 843804"/>
                <a:gd name="connsiteX51" fmla="*/ 349267 w 446929"/>
                <a:gd name="connsiteY51" fmla="*/ 194124 h 843804"/>
                <a:gd name="connsiteX0" fmla="*/ 247562 w 446929"/>
                <a:gd name="connsiteY0" fmla="*/ 829586 h 843804"/>
                <a:gd name="connsiteX1" fmla="*/ 41786 w 446929"/>
                <a:gd name="connsiteY1" fmla="*/ 737342 h 843804"/>
                <a:gd name="connsiteX2" fmla="*/ 0 w 446929"/>
                <a:gd name="connsiteY2" fmla="*/ 708959 h 843804"/>
                <a:gd name="connsiteX3" fmla="*/ 26806 w 446929"/>
                <a:gd name="connsiteY3" fmla="*/ 702651 h 843804"/>
                <a:gd name="connsiteX4" fmla="*/ 53612 w 446929"/>
                <a:gd name="connsiteY4" fmla="*/ 702651 h 843804"/>
                <a:gd name="connsiteX5" fmla="*/ 50458 w 446929"/>
                <a:gd name="connsiteY5" fmla="*/ 578870 h 843804"/>
                <a:gd name="connsiteX6" fmla="*/ 31536 w 446929"/>
                <a:gd name="connsiteY6" fmla="*/ 209892 h 843804"/>
                <a:gd name="connsiteX7" fmla="*/ 30748 w 446929"/>
                <a:gd name="connsiteY7" fmla="*/ 151550 h 843804"/>
                <a:gd name="connsiteX8" fmla="*/ 67803 w 446929"/>
                <a:gd name="connsiteY8" fmla="*/ 71920 h 843804"/>
                <a:gd name="connsiteX9" fmla="*/ 218391 w 446929"/>
                <a:gd name="connsiteY9" fmla="*/ 123167 h 843804"/>
                <a:gd name="connsiteX10" fmla="*/ 252292 w 446929"/>
                <a:gd name="connsiteY10" fmla="*/ 149184 h 843804"/>
                <a:gd name="connsiteX11" fmla="*/ 335864 w 446929"/>
                <a:gd name="connsiteY11" fmla="*/ 46691 h 843804"/>
                <a:gd name="connsiteX12" fmla="*/ 362670 w 446929"/>
                <a:gd name="connsiteY12" fmla="*/ 8847 h 843804"/>
                <a:gd name="connsiteX13" fmla="*/ 390265 w 446929"/>
                <a:gd name="connsiteY13" fmla="*/ 36441 h 843804"/>
                <a:gd name="connsiteX14" fmla="*/ 406822 w 446929"/>
                <a:gd name="connsiteY14" fmla="*/ 298983 h 843804"/>
                <a:gd name="connsiteX15" fmla="*/ 413129 w 446929"/>
                <a:gd name="connsiteY15" fmla="*/ 576505 h 843804"/>
                <a:gd name="connsiteX16" fmla="*/ 446242 w 446929"/>
                <a:gd name="connsiteY16" fmla="*/ 759417 h 843804"/>
                <a:gd name="connsiteX17" fmla="*/ 317731 w 446929"/>
                <a:gd name="connsiteY17" fmla="*/ 843778 h 843804"/>
                <a:gd name="connsiteX18" fmla="*/ 247562 w 446929"/>
                <a:gd name="connsiteY18" fmla="*/ 829586 h 843804"/>
                <a:gd name="connsiteX19" fmla="*/ 323250 w 446929"/>
                <a:gd name="connsiteY19" fmla="*/ 653770 h 843804"/>
                <a:gd name="connsiteX20" fmla="*/ 335864 w 446929"/>
                <a:gd name="connsiteY20" fmla="*/ 511067 h 843804"/>
                <a:gd name="connsiteX21" fmla="*/ 337441 w 446929"/>
                <a:gd name="connsiteY21" fmla="*/ 371517 h 843804"/>
                <a:gd name="connsiteX22" fmla="*/ 266484 w 446929"/>
                <a:gd name="connsiteY22" fmla="*/ 288734 h 843804"/>
                <a:gd name="connsiteX23" fmla="*/ 197103 w 446929"/>
                <a:gd name="connsiteY23" fmla="*/ 217777 h 843804"/>
                <a:gd name="connsiteX24" fmla="*/ 222333 w 446929"/>
                <a:gd name="connsiteY24" fmla="*/ 276908 h 843804"/>
                <a:gd name="connsiteX25" fmla="*/ 290065 w 446929"/>
                <a:gd name="connsiteY25" fmla="*/ 478931 h 843804"/>
                <a:gd name="connsiteX26" fmla="*/ 305975 w 446929"/>
                <a:gd name="connsiteY26" fmla="*/ 559611 h 843804"/>
                <a:gd name="connsiteX27" fmla="*/ 180929 w 446929"/>
                <a:gd name="connsiteY27" fmla="*/ 546113 h 843804"/>
                <a:gd name="connsiteX28" fmla="*/ 121534 w 446929"/>
                <a:gd name="connsiteY28" fmla="*/ 440324 h 843804"/>
                <a:gd name="connsiteX29" fmla="*/ 119839 w 446929"/>
                <a:gd name="connsiteY29" fmla="*/ 487414 h 843804"/>
                <a:gd name="connsiteX30" fmla="*/ 128511 w 446929"/>
                <a:gd name="connsiteY30" fmla="*/ 541027 h 843804"/>
                <a:gd name="connsiteX31" fmla="*/ 126146 w 446929"/>
                <a:gd name="connsiteY31" fmla="*/ 578870 h 843804"/>
                <a:gd name="connsiteX32" fmla="*/ 137184 w 446929"/>
                <a:gd name="connsiteY32" fmla="*/ 627752 h 843804"/>
                <a:gd name="connsiteX33" fmla="*/ 124569 w 446929"/>
                <a:gd name="connsiteY33" fmla="*/ 680576 h 843804"/>
                <a:gd name="connsiteX34" fmla="*/ 100917 w 446929"/>
                <a:gd name="connsiteY34" fmla="*/ 710536 h 843804"/>
                <a:gd name="connsiteX35" fmla="*/ 119839 w 446929"/>
                <a:gd name="connsiteY35" fmla="*/ 717631 h 843804"/>
                <a:gd name="connsiteX36" fmla="*/ 204988 w 446929"/>
                <a:gd name="connsiteY36" fmla="*/ 753110 h 843804"/>
                <a:gd name="connsiteX37" fmla="*/ 292502 w 446929"/>
                <a:gd name="connsiteY37" fmla="*/ 781493 h 843804"/>
                <a:gd name="connsiteX38" fmla="*/ 313000 w 446929"/>
                <a:gd name="connsiteY38" fmla="*/ 781493 h 843804"/>
                <a:gd name="connsiteX39" fmla="*/ 323250 w 446929"/>
                <a:gd name="connsiteY39" fmla="*/ 653770 h 843804"/>
                <a:gd name="connsiteX40" fmla="*/ 228041 w 446929"/>
                <a:gd name="connsiteY40" fmla="*/ 472073 h 843804"/>
                <a:gd name="connsiteX41" fmla="*/ 128511 w 446929"/>
                <a:gd name="connsiteY41" fmla="*/ 155492 h 843804"/>
                <a:gd name="connsiteX42" fmla="*/ 117473 w 446929"/>
                <a:gd name="connsiteY42" fmla="*/ 159434 h 843804"/>
                <a:gd name="connsiteX43" fmla="*/ 128081 w 446929"/>
                <a:gd name="connsiteY43" fmla="*/ 376629 h 843804"/>
                <a:gd name="connsiteX44" fmla="*/ 228041 w 446929"/>
                <a:gd name="connsiteY44" fmla="*/ 472073 h 843804"/>
                <a:gd name="connsiteX45" fmla="*/ 349267 w 446929"/>
                <a:gd name="connsiteY45" fmla="*/ 194124 h 843804"/>
                <a:gd name="connsiteX46" fmla="*/ 342172 w 446929"/>
                <a:gd name="connsiteY46" fmla="*/ 127897 h 843804"/>
                <a:gd name="connsiteX47" fmla="*/ 257023 w 446929"/>
                <a:gd name="connsiteY47" fmla="*/ 159434 h 843804"/>
                <a:gd name="connsiteX48" fmla="*/ 294867 w 446929"/>
                <a:gd name="connsiteY48" fmla="*/ 235122 h 843804"/>
                <a:gd name="connsiteX49" fmla="*/ 339806 w 446929"/>
                <a:gd name="connsiteY49" fmla="*/ 316328 h 843804"/>
                <a:gd name="connsiteX50" fmla="*/ 346902 w 446929"/>
                <a:gd name="connsiteY50" fmla="*/ 292676 h 843804"/>
                <a:gd name="connsiteX51" fmla="*/ 349267 w 446929"/>
                <a:gd name="connsiteY51" fmla="*/ 194124 h 843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446929" h="843804">
                  <a:moveTo>
                    <a:pt x="247562" y="829586"/>
                  </a:moveTo>
                  <a:cubicBezTo>
                    <a:pt x="196315" y="816972"/>
                    <a:pt x="145068" y="794108"/>
                    <a:pt x="41786" y="737342"/>
                  </a:cubicBezTo>
                  <a:cubicBezTo>
                    <a:pt x="18922" y="724727"/>
                    <a:pt x="0" y="712112"/>
                    <a:pt x="0" y="708959"/>
                  </a:cubicBezTo>
                  <a:cubicBezTo>
                    <a:pt x="0" y="705017"/>
                    <a:pt x="11826" y="702651"/>
                    <a:pt x="26806" y="702651"/>
                  </a:cubicBezTo>
                  <a:lnTo>
                    <a:pt x="53612" y="702651"/>
                  </a:lnTo>
                  <a:cubicBezTo>
                    <a:pt x="52561" y="661391"/>
                    <a:pt x="51509" y="620130"/>
                    <a:pt x="50458" y="578870"/>
                  </a:cubicBezTo>
                  <a:cubicBezTo>
                    <a:pt x="43363" y="287945"/>
                    <a:pt x="40209" y="220142"/>
                    <a:pt x="31536" y="209892"/>
                  </a:cubicBezTo>
                  <a:cubicBezTo>
                    <a:pt x="25229" y="202797"/>
                    <a:pt x="25229" y="185452"/>
                    <a:pt x="30748" y="151550"/>
                  </a:cubicBezTo>
                  <a:cubicBezTo>
                    <a:pt x="37055" y="112917"/>
                    <a:pt x="44151" y="97938"/>
                    <a:pt x="67803" y="71920"/>
                  </a:cubicBezTo>
                  <a:cubicBezTo>
                    <a:pt x="119050" y="16731"/>
                    <a:pt x="159259" y="30134"/>
                    <a:pt x="218391" y="123167"/>
                  </a:cubicBezTo>
                  <a:cubicBezTo>
                    <a:pt x="240466" y="158645"/>
                    <a:pt x="252292" y="167318"/>
                    <a:pt x="252292" y="149184"/>
                  </a:cubicBezTo>
                  <a:cubicBezTo>
                    <a:pt x="252292" y="139723"/>
                    <a:pt x="274368" y="112917"/>
                    <a:pt x="335864" y="46691"/>
                  </a:cubicBezTo>
                  <a:cubicBezTo>
                    <a:pt x="350056" y="30134"/>
                    <a:pt x="362670" y="13577"/>
                    <a:pt x="362670" y="8847"/>
                  </a:cubicBezTo>
                  <a:cubicBezTo>
                    <a:pt x="362670" y="-10864"/>
                    <a:pt x="377650" y="4116"/>
                    <a:pt x="390265" y="36441"/>
                  </a:cubicBezTo>
                  <a:cubicBezTo>
                    <a:pt x="401303" y="66401"/>
                    <a:pt x="404456" y="108975"/>
                    <a:pt x="406822" y="298983"/>
                  </a:cubicBezTo>
                  <a:cubicBezTo>
                    <a:pt x="409187" y="423553"/>
                    <a:pt x="411552" y="548122"/>
                    <a:pt x="413129" y="576505"/>
                  </a:cubicBezTo>
                  <a:cubicBezTo>
                    <a:pt x="415494" y="625387"/>
                    <a:pt x="437570" y="744437"/>
                    <a:pt x="446242" y="759417"/>
                  </a:cubicBezTo>
                  <a:cubicBezTo>
                    <a:pt x="456492" y="775186"/>
                    <a:pt x="349267" y="845355"/>
                    <a:pt x="317731" y="843778"/>
                  </a:cubicBezTo>
                  <a:cubicBezTo>
                    <a:pt x="309847" y="843778"/>
                    <a:pt x="278310" y="837470"/>
                    <a:pt x="247562" y="829586"/>
                  </a:cubicBezTo>
                  <a:close/>
                  <a:moveTo>
                    <a:pt x="323250" y="653770"/>
                  </a:moveTo>
                  <a:cubicBezTo>
                    <a:pt x="328769" y="582812"/>
                    <a:pt x="334287" y="518951"/>
                    <a:pt x="335864" y="511067"/>
                  </a:cubicBezTo>
                  <a:cubicBezTo>
                    <a:pt x="338230" y="495298"/>
                    <a:pt x="339806" y="390439"/>
                    <a:pt x="337441" y="371517"/>
                  </a:cubicBezTo>
                  <a:cubicBezTo>
                    <a:pt x="336653" y="365210"/>
                    <a:pt x="304328" y="328155"/>
                    <a:pt x="266484" y="288734"/>
                  </a:cubicBezTo>
                  <a:lnTo>
                    <a:pt x="197103" y="217777"/>
                  </a:lnTo>
                  <a:lnTo>
                    <a:pt x="222333" y="276908"/>
                  </a:lnTo>
                  <a:cubicBezTo>
                    <a:pt x="236524" y="309233"/>
                    <a:pt x="279816" y="463163"/>
                    <a:pt x="290065" y="478931"/>
                  </a:cubicBezTo>
                  <a:cubicBezTo>
                    <a:pt x="313718" y="516775"/>
                    <a:pt x="324164" y="548414"/>
                    <a:pt x="305975" y="559611"/>
                  </a:cubicBezTo>
                  <a:cubicBezTo>
                    <a:pt x="287786" y="570808"/>
                    <a:pt x="213254" y="568189"/>
                    <a:pt x="180929" y="546113"/>
                  </a:cubicBezTo>
                  <a:cubicBezTo>
                    <a:pt x="164372" y="535075"/>
                    <a:pt x="131716" y="450107"/>
                    <a:pt x="121534" y="440324"/>
                  </a:cubicBezTo>
                  <a:cubicBezTo>
                    <a:pt x="111352" y="430541"/>
                    <a:pt x="108801" y="424341"/>
                    <a:pt x="119839" y="487414"/>
                  </a:cubicBezTo>
                  <a:lnTo>
                    <a:pt x="128511" y="541027"/>
                  </a:lnTo>
                  <a:lnTo>
                    <a:pt x="126146" y="578870"/>
                  </a:lnTo>
                  <a:cubicBezTo>
                    <a:pt x="126934" y="593062"/>
                    <a:pt x="131665" y="615137"/>
                    <a:pt x="137184" y="627752"/>
                  </a:cubicBezTo>
                  <a:cubicBezTo>
                    <a:pt x="146645" y="649828"/>
                    <a:pt x="145856" y="653770"/>
                    <a:pt x="124569" y="680576"/>
                  </a:cubicBezTo>
                  <a:lnTo>
                    <a:pt x="100917" y="710536"/>
                  </a:lnTo>
                  <a:lnTo>
                    <a:pt x="119839" y="717631"/>
                  </a:lnTo>
                  <a:cubicBezTo>
                    <a:pt x="130088" y="721573"/>
                    <a:pt x="167932" y="738130"/>
                    <a:pt x="204988" y="753110"/>
                  </a:cubicBezTo>
                  <a:cubicBezTo>
                    <a:pt x="242043" y="768878"/>
                    <a:pt x="281464" y="781493"/>
                    <a:pt x="292502" y="781493"/>
                  </a:cubicBezTo>
                  <a:lnTo>
                    <a:pt x="313000" y="781493"/>
                  </a:lnTo>
                  <a:lnTo>
                    <a:pt x="323250" y="653770"/>
                  </a:lnTo>
                  <a:close/>
                  <a:moveTo>
                    <a:pt x="228041" y="472073"/>
                  </a:moveTo>
                  <a:cubicBezTo>
                    <a:pt x="228041" y="463401"/>
                    <a:pt x="132453" y="163376"/>
                    <a:pt x="128511" y="155492"/>
                  </a:cubicBezTo>
                  <a:cubicBezTo>
                    <a:pt x="126146" y="152338"/>
                    <a:pt x="121416" y="153915"/>
                    <a:pt x="117473" y="159434"/>
                  </a:cubicBezTo>
                  <a:cubicBezTo>
                    <a:pt x="109589" y="172048"/>
                    <a:pt x="120197" y="369533"/>
                    <a:pt x="128081" y="376629"/>
                  </a:cubicBezTo>
                  <a:cubicBezTo>
                    <a:pt x="134388" y="383725"/>
                    <a:pt x="228041" y="479169"/>
                    <a:pt x="228041" y="472073"/>
                  </a:cubicBezTo>
                  <a:close/>
                  <a:moveTo>
                    <a:pt x="349267" y="194124"/>
                  </a:moveTo>
                  <a:cubicBezTo>
                    <a:pt x="346902" y="159434"/>
                    <a:pt x="343748" y="129474"/>
                    <a:pt x="342172" y="127897"/>
                  </a:cubicBezTo>
                  <a:cubicBezTo>
                    <a:pt x="339018" y="123955"/>
                    <a:pt x="266484" y="150761"/>
                    <a:pt x="257023" y="159434"/>
                  </a:cubicBezTo>
                  <a:cubicBezTo>
                    <a:pt x="253081" y="162588"/>
                    <a:pt x="270426" y="196489"/>
                    <a:pt x="294867" y="235122"/>
                  </a:cubicBezTo>
                  <a:cubicBezTo>
                    <a:pt x="319308" y="273754"/>
                    <a:pt x="339806" y="310021"/>
                    <a:pt x="339806" y="316328"/>
                  </a:cubicBezTo>
                  <a:cubicBezTo>
                    <a:pt x="340595" y="322636"/>
                    <a:pt x="343748" y="312386"/>
                    <a:pt x="346902" y="292676"/>
                  </a:cubicBezTo>
                  <a:cubicBezTo>
                    <a:pt x="350844" y="272966"/>
                    <a:pt x="351633" y="228814"/>
                    <a:pt x="349267" y="194124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7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788446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251EA62-A3AD-687C-518E-D2FB0A2029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31137"/>
            <a:ext cx="12192000" cy="4626863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id="{AEA88722-867A-CFD1-1A3E-477AB2C2D5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92203" y="0"/>
            <a:ext cx="8733378" cy="2902857"/>
          </a:xfrm>
          <a:custGeom>
            <a:avLst/>
            <a:gdLst>
              <a:gd name="connsiteX0" fmla="*/ 0 w 8733378"/>
              <a:gd name="connsiteY0" fmla="*/ 0 h 2902857"/>
              <a:gd name="connsiteX1" fmla="*/ 8733378 w 8733378"/>
              <a:gd name="connsiteY1" fmla="*/ 0 h 2902857"/>
              <a:gd name="connsiteX2" fmla="*/ 8733378 w 8733378"/>
              <a:gd name="connsiteY2" fmla="*/ 2902857 h 2902857"/>
              <a:gd name="connsiteX3" fmla="*/ 0 w 8733378"/>
              <a:gd name="connsiteY3" fmla="*/ 2902857 h 290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33378" h="2902857">
                <a:moveTo>
                  <a:pt x="0" y="0"/>
                </a:moveTo>
                <a:lnTo>
                  <a:pt x="8733378" y="0"/>
                </a:lnTo>
                <a:lnTo>
                  <a:pt x="8733378" y="2902857"/>
                </a:lnTo>
                <a:lnTo>
                  <a:pt x="0" y="2902857"/>
                </a:lnTo>
                <a:close/>
              </a:path>
            </a:pathLst>
          </a:cu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78E81DB3-4019-7E8B-633A-7B91FD42B0A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7864" y="4844302"/>
            <a:ext cx="945325" cy="1518398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61EBE274-E5AA-61E3-A5D2-C0439F9310E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43923" y="3056382"/>
            <a:ext cx="5702426" cy="3801617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628EE16E-AB03-E7FF-E0B7-4531E551FCF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1973" y="0"/>
            <a:ext cx="2207443" cy="2519801"/>
          </a:xfrm>
          <a:custGeom>
            <a:avLst/>
            <a:gdLst>
              <a:gd name="connsiteX0" fmla="*/ 0 w 2207443"/>
              <a:gd name="connsiteY0" fmla="*/ 0 h 2519801"/>
              <a:gd name="connsiteX1" fmla="*/ 2207443 w 2207443"/>
              <a:gd name="connsiteY1" fmla="*/ 0 h 2519801"/>
              <a:gd name="connsiteX2" fmla="*/ 2207443 w 2207443"/>
              <a:gd name="connsiteY2" fmla="*/ 2519801 h 2519801"/>
              <a:gd name="connsiteX3" fmla="*/ 0 w 2207443"/>
              <a:gd name="connsiteY3" fmla="*/ 2519801 h 251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7443" h="2519801">
                <a:moveTo>
                  <a:pt x="0" y="0"/>
                </a:moveTo>
                <a:lnTo>
                  <a:pt x="2207443" y="0"/>
                </a:lnTo>
                <a:lnTo>
                  <a:pt x="2207443" y="2519801"/>
                </a:lnTo>
                <a:lnTo>
                  <a:pt x="0" y="2519801"/>
                </a:lnTo>
                <a:close/>
              </a:path>
            </a:pathLst>
          </a:cu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5FF500E2-8A59-FF34-ED41-E420DB933CD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5207" y="1250375"/>
            <a:ext cx="855433" cy="661167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43B7C6FE-0740-02F6-43BE-33F6CD806B9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00640" y="580616"/>
            <a:ext cx="331746" cy="261122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E6F20B20-EFA4-698B-274C-CCA594757B95}"/>
              </a:ext>
            </a:extLst>
          </p:cNvPr>
          <p:cNvGrpSpPr/>
          <p:nvPr/>
        </p:nvGrpSpPr>
        <p:grpSpPr>
          <a:xfrm>
            <a:off x="5987011" y="4945138"/>
            <a:ext cx="1224593" cy="614359"/>
            <a:chOff x="484351" y="5472116"/>
            <a:chExt cx="1224593" cy="614359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E0C8484-C269-10D8-FAEA-FFBEC58B7371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5EC03165-F3F5-039B-5CAF-2FE83D48E405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431B9171-73CD-A764-10B5-2DE6C38678F2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" name="泪滴形 15">
              <a:extLst>
                <a:ext uri="{FF2B5EF4-FFF2-40B4-BE49-F238E27FC236}">
                  <a16:creationId xmlns:a16="http://schemas.microsoft.com/office/drawing/2014/main" id="{4BAB285A-E2A1-3850-9C6B-8FC477C6547F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304D6BD-7D2C-7A2C-4CD9-F85C187A1F00}"/>
              </a:ext>
            </a:extLst>
          </p:cNvPr>
          <p:cNvGrpSpPr/>
          <p:nvPr/>
        </p:nvGrpSpPr>
        <p:grpSpPr>
          <a:xfrm>
            <a:off x="2425071" y="4895919"/>
            <a:ext cx="1224593" cy="614359"/>
            <a:chOff x="484351" y="5472116"/>
            <a:chExt cx="1224593" cy="614359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FEC39C8D-ADDE-7132-ECDD-A60DD4D8B9EF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CDE482A-106B-7761-EB9E-7A82E94F1324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E8F5D19-0619-6DCF-AAD5-7AFF2DFEF8F8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0" name="泪滴形 29">
              <a:extLst>
                <a:ext uri="{FF2B5EF4-FFF2-40B4-BE49-F238E27FC236}">
                  <a16:creationId xmlns:a16="http://schemas.microsoft.com/office/drawing/2014/main" id="{E5AEA926-3303-F389-8600-95278782A189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rgbClr val="ADCFD6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0DE73D2-CAEE-B5D6-9776-AB14DAF909B6}"/>
              </a:ext>
            </a:extLst>
          </p:cNvPr>
          <p:cNvGrpSpPr/>
          <p:nvPr/>
        </p:nvGrpSpPr>
        <p:grpSpPr>
          <a:xfrm>
            <a:off x="3317715" y="5866650"/>
            <a:ext cx="633323" cy="317728"/>
            <a:chOff x="484351" y="5472116"/>
            <a:chExt cx="1224593" cy="614359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85EBA82C-C5BA-176F-6AF5-A3BB0B7661A9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B70C4D14-C2CA-6EE3-F763-D5AAF6F51317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F1076AF3-4B86-9E82-72E1-22B4DE4FD47A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8" name="泪滴形 37">
              <a:extLst>
                <a:ext uri="{FF2B5EF4-FFF2-40B4-BE49-F238E27FC236}">
                  <a16:creationId xmlns:a16="http://schemas.microsoft.com/office/drawing/2014/main" id="{4F5ABF26-2200-0984-DB2F-D9C11C7BD633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rgbClr val="ADCFD6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78F46F1-E9AA-9564-C51C-74FC197FAB95}"/>
              </a:ext>
            </a:extLst>
          </p:cNvPr>
          <p:cNvGrpSpPr/>
          <p:nvPr/>
        </p:nvGrpSpPr>
        <p:grpSpPr>
          <a:xfrm>
            <a:off x="327230" y="5234584"/>
            <a:ext cx="2740072" cy="1374651"/>
            <a:chOff x="484351" y="5472116"/>
            <a:chExt cx="1224593" cy="614359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14883D3B-B898-8FF8-2075-6973A541367E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A90CF2A7-A38E-0D5D-7B4C-CB8983522AF4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E8033A0B-EB03-0B44-EF14-CA947E48534C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3" name="泪滴形 42">
              <a:extLst>
                <a:ext uri="{FF2B5EF4-FFF2-40B4-BE49-F238E27FC236}">
                  <a16:creationId xmlns:a16="http://schemas.microsoft.com/office/drawing/2014/main" id="{2D71F92C-6B6E-367E-30A9-1F0579123E75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5374498-8FBF-7744-A67B-3B77B71F419A}"/>
              </a:ext>
            </a:extLst>
          </p:cNvPr>
          <p:cNvGrpSpPr/>
          <p:nvPr/>
        </p:nvGrpSpPr>
        <p:grpSpPr>
          <a:xfrm>
            <a:off x="10267857" y="4944151"/>
            <a:ext cx="2740072" cy="1374651"/>
            <a:chOff x="484351" y="5472116"/>
            <a:chExt cx="1224593" cy="614359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DD13C706-9629-7C84-2B5E-476633FE6AD5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1395E158-DF96-7032-23AF-F0A6BB0B737A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D5C7254-E2A3-AD51-D8E2-B29607697965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B7DB2BC-9FCB-9D3D-4280-10E816B4EC2A}"/>
              </a:ext>
            </a:extLst>
          </p:cNvPr>
          <p:cNvSpPr txBox="1"/>
          <p:nvPr/>
        </p:nvSpPr>
        <p:spPr>
          <a:xfrm>
            <a:off x="530165" y="2300489"/>
            <a:ext cx="369332" cy="2085124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 algn="dist"/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二十四节气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0634881-C073-7D59-1151-8D9EAB5D19E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3257"/>
          <a:stretch/>
        </p:blipFill>
        <p:spPr>
          <a:xfrm>
            <a:off x="0" y="494377"/>
            <a:ext cx="11150600" cy="2519801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0AE4EC-A25C-E1EE-3E6C-71844B1E32C0}"/>
              </a:ext>
            </a:extLst>
          </p:cNvPr>
          <p:cNvGrpSpPr/>
          <p:nvPr/>
        </p:nvGrpSpPr>
        <p:grpSpPr>
          <a:xfrm>
            <a:off x="3758360" y="1156244"/>
            <a:ext cx="4675280" cy="2629956"/>
            <a:chOff x="1765325" y="-213603"/>
            <a:chExt cx="4675280" cy="2629956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2795013-F7F5-B1DA-9931-DF3A40EFD659}"/>
                </a:ext>
              </a:extLst>
            </p:cNvPr>
            <p:cNvSpPr/>
            <p:nvPr/>
          </p:nvSpPr>
          <p:spPr>
            <a:xfrm>
              <a:off x="1765325" y="1717833"/>
              <a:ext cx="4675280" cy="698520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155B184-1426-9523-D3E4-678204B711B6}"/>
                </a:ext>
              </a:extLst>
            </p:cNvPr>
            <p:cNvSpPr txBox="1"/>
            <p:nvPr/>
          </p:nvSpPr>
          <p:spPr>
            <a:xfrm>
              <a:off x="2874248" y="1836260"/>
              <a:ext cx="247861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D0B7338-CCE3-A5ED-E7FB-35B223D0346F}"/>
                </a:ext>
              </a:extLst>
            </p:cNvPr>
            <p:cNvSpPr txBox="1"/>
            <p:nvPr/>
          </p:nvSpPr>
          <p:spPr>
            <a:xfrm>
              <a:off x="2934495" y="-213603"/>
              <a:ext cx="2108269" cy="2215991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l"/>
              <a:r>
                <a:rPr lang="en-US" altLang="zh-CN" sz="13800" b="1" dirty="0">
                  <a:solidFill>
                    <a:srgbClr val="77B0BB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01</a:t>
              </a:r>
              <a:endParaRPr lang="zh-CN" altLang="en-US" sz="13800" b="1" dirty="0">
                <a:solidFill>
                  <a:srgbClr val="77B0BB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D82E347F-2BCC-08F5-56BF-98DAB4877CB6}"/>
              </a:ext>
            </a:extLst>
          </p:cNvPr>
          <p:cNvSpPr txBox="1"/>
          <p:nvPr/>
        </p:nvSpPr>
        <p:spPr>
          <a:xfrm>
            <a:off x="2726837" y="3939725"/>
            <a:ext cx="6509656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模板网，幻灯片演示模板及素材免费下载！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模板网 唯一访问网址：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www.51pptmoban.com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5217640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0AE4EC-A25C-E1EE-3E6C-71844B1E32C0}"/>
              </a:ext>
            </a:extLst>
          </p:cNvPr>
          <p:cNvGrpSpPr/>
          <p:nvPr/>
        </p:nvGrpSpPr>
        <p:grpSpPr>
          <a:xfrm>
            <a:off x="4479236" y="212998"/>
            <a:ext cx="3237526" cy="483709"/>
            <a:chOff x="1765325" y="1717833"/>
            <a:chExt cx="4675280" cy="69852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2795013-F7F5-B1DA-9931-DF3A40EFD659}"/>
                </a:ext>
              </a:extLst>
            </p:cNvPr>
            <p:cNvSpPr/>
            <p:nvPr/>
          </p:nvSpPr>
          <p:spPr>
            <a:xfrm>
              <a:off x="1765325" y="1717833"/>
              <a:ext cx="4675280" cy="698520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155B184-1426-9523-D3E4-678204B711B6}"/>
                </a:ext>
              </a:extLst>
            </p:cNvPr>
            <p:cNvSpPr txBox="1"/>
            <p:nvPr/>
          </p:nvSpPr>
          <p:spPr>
            <a:xfrm>
              <a:off x="2319786" y="1744050"/>
              <a:ext cx="3566357" cy="666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9" name="Arc 53">
            <a:extLst>
              <a:ext uri="{FF2B5EF4-FFF2-40B4-BE49-F238E27FC236}">
                <a16:creationId xmlns:a16="http://schemas.microsoft.com/office/drawing/2014/main" id="{ECD94A2D-CA1E-3465-389E-6ED66A54C270}"/>
              </a:ext>
            </a:extLst>
          </p:cNvPr>
          <p:cNvSpPr/>
          <p:nvPr/>
        </p:nvSpPr>
        <p:spPr>
          <a:xfrm>
            <a:off x="653640" y="1673640"/>
            <a:ext cx="3971479" cy="3971479"/>
          </a:xfrm>
          <a:prstGeom prst="arc">
            <a:avLst>
              <a:gd name="adj1" fmla="val 16200000"/>
              <a:gd name="adj2" fmla="val 5507395"/>
            </a:avLst>
          </a:prstGeom>
          <a:noFill/>
          <a:ln w="57150">
            <a:solidFill>
              <a:srgbClr val="5A8399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Arc 52">
            <a:extLst>
              <a:ext uri="{FF2B5EF4-FFF2-40B4-BE49-F238E27FC236}">
                <a16:creationId xmlns:a16="http://schemas.microsoft.com/office/drawing/2014/main" id="{DF4764DA-FBC3-090A-8C45-F91BFB172968}"/>
              </a:ext>
            </a:extLst>
          </p:cNvPr>
          <p:cNvSpPr/>
          <p:nvPr/>
        </p:nvSpPr>
        <p:spPr>
          <a:xfrm>
            <a:off x="1657947" y="2683867"/>
            <a:ext cx="1949948" cy="1949948"/>
          </a:xfrm>
          <a:prstGeom prst="arc">
            <a:avLst>
              <a:gd name="adj1" fmla="val 16200000"/>
              <a:gd name="adj2" fmla="val 5507395"/>
            </a:avLst>
          </a:prstGeom>
          <a:noFill/>
          <a:ln w="57150">
            <a:solidFill>
              <a:srgbClr val="5A8399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Oval 69">
            <a:extLst>
              <a:ext uri="{FF2B5EF4-FFF2-40B4-BE49-F238E27FC236}">
                <a16:creationId xmlns:a16="http://schemas.microsoft.com/office/drawing/2014/main" id="{C52D3089-9D58-49ED-1C1A-3E6560447C01}"/>
              </a:ext>
            </a:extLst>
          </p:cNvPr>
          <p:cNvSpPr/>
          <p:nvPr/>
        </p:nvSpPr>
        <p:spPr>
          <a:xfrm>
            <a:off x="2051381" y="3108518"/>
            <a:ext cx="1175997" cy="1175997"/>
          </a:xfrm>
          <a:prstGeom prst="ellipse">
            <a:avLst/>
          </a:prstGeom>
          <a:solidFill>
            <a:srgbClr val="5A8399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Freeform 25">
            <a:extLst>
              <a:ext uri="{FF2B5EF4-FFF2-40B4-BE49-F238E27FC236}">
                <a16:creationId xmlns:a16="http://schemas.microsoft.com/office/drawing/2014/main" id="{F693E045-CF86-89BC-7F05-CBC13ED28FBC}"/>
              </a:ext>
            </a:extLst>
          </p:cNvPr>
          <p:cNvSpPr>
            <a:spLocks noEditPoints="1"/>
          </p:cNvSpPr>
          <p:nvPr/>
        </p:nvSpPr>
        <p:spPr bwMode="auto">
          <a:xfrm>
            <a:off x="2312415" y="3376548"/>
            <a:ext cx="639936" cy="639936"/>
          </a:xfrm>
          <a:custGeom>
            <a:avLst/>
            <a:gdLst/>
            <a:ahLst/>
            <a:cxnLst>
              <a:cxn ang="0">
                <a:pos x="114" y="98"/>
              </a:cxn>
              <a:cxn ang="0">
                <a:pos x="94" y="78"/>
              </a:cxn>
              <a:cxn ang="0">
                <a:pos x="102" y="50"/>
              </a:cxn>
              <a:cxn ang="0">
                <a:pos x="51" y="0"/>
              </a:cxn>
              <a:cxn ang="0">
                <a:pos x="0" y="50"/>
              </a:cxn>
              <a:cxn ang="0">
                <a:pos x="51" y="101"/>
              </a:cxn>
              <a:cxn ang="0">
                <a:pos x="78" y="93"/>
              </a:cxn>
              <a:cxn ang="0">
                <a:pos x="98" y="113"/>
              </a:cxn>
              <a:cxn ang="0">
                <a:pos x="104" y="113"/>
              </a:cxn>
              <a:cxn ang="0">
                <a:pos x="114" y="103"/>
              </a:cxn>
              <a:cxn ang="0">
                <a:pos x="114" y="98"/>
              </a:cxn>
              <a:cxn ang="0">
                <a:pos x="51" y="87"/>
              </a:cxn>
              <a:cxn ang="0">
                <a:pos x="15" y="50"/>
              </a:cxn>
              <a:cxn ang="0">
                <a:pos x="51" y="14"/>
              </a:cxn>
              <a:cxn ang="0">
                <a:pos x="87" y="50"/>
              </a:cxn>
              <a:cxn ang="0">
                <a:pos x="51" y="87"/>
              </a:cxn>
            </a:cxnLst>
            <a:rect l="0" t="0" r="r" b="b"/>
            <a:pathLst>
              <a:path w="115" h="115">
                <a:moveTo>
                  <a:pt x="114" y="98"/>
                </a:moveTo>
                <a:cubicBezTo>
                  <a:pt x="94" y="78"/>
                  <a:pt x="94" y="78"/>
                  <a:pt x="94" y="78"/>
                </a:cubicBezTo>
                <a:cubicBezTo>
                  <a:pt x="99" y="70"/>
                  <a:pt x="102" y="60"/>
                  <a:pt x="102" y="50"/>
                </a:cubicBezTo>
                <a:cubicBezTo>
                  <a:pt x="102" y="22"/>
                  <a:pt x="79" y="0"/>
                  <a:pt x="51" y="0"/>
                </a:cubicBezTo>
                <a:cubicBezTo>
                  <a:pt x="23" y="0"/>
                  <a:pt x="0" y="22"/>
                  <a:pt x="0" y="50"/>
                </a:cubicBezTo>
                <a:cubicBezTo>
                  <a:pt x="0" y="78"/>
                  <a:pt x="23" y="101"/>
                  <a:pt x="51" y="101"/>
                </a:cubicBezTo>
                <a:cubicBezTo>
                  <a:pt x="61" y="101"/>
                  <a:pt x="71" y="98"/>
                  <a:pt x="78" y="93"/>
                </a:cubicBezTo>
                <a:cubicBezTo>
                  <a:pt x="98" y="113"/>
                  <a:pt x="98" y="113"/>
                  <a:pt x="98" y="113"/>
                </a:cubicBezTo>
                <a:cubicBezTo>
                  <a:pt x="100" y="115"/>
                  <a:pt x="102" y="115"/>
                  <a:pt x="104" y="113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5" y="101"/>
                  <a:pt x="115" y="99"/>
                  <a:pt x="114" y="98"/>
                </a:cubicBezTo>
                <a:close/>
                <a:moveTo>
                  <a:pt x="51" y="87"/>
                </a:moveTo>
                <a:cubicBezTo>
                  <a:pt x="31" y="87"/>
                  <a:pt x="15" y="70"/>
                  <a:pt x="15" y="50"/>
                </a:cubicBezTo>
                <a:cubicBezTo>
                  <a:pt x="15" y="30"/>
                  <a:pt x="31" y="14"/>
                  <a:pt x="51" y="14"/>
                </a:cubicBezTo>
                <a:cubicBezTo>
                  <a:pt x="71" y="14"/>
                  <a:pt x="87" y="30"/>
                  <a:pt x="87" y="50"/>
                </a:cubicBezTo>
                <a:cubicBezTo>
                  <a:pt x="87" y="70"/>
                  <a:pt x="71" y="87"/>
                  <a:pt x="51" y="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23" name="Straight Connector 71">
            <a:extLst>
              <a:ext uri="{FF2B5EF4-FFF2-40B4-BE49-F238E27FC236}">
                <a16:creationId xmlns:a16="http://schemas.microsoft.com/office/drawing/2014/main" id="{6E8E446B-36A5-C3AD-F8E8-95871B7D1C34}"/>
              </a:ext>
            </a:extLst>
          </p:cNvPr>
          <p:cNvCxnSpPr>
            <a:endCxn id="31" idx="3"/>
          </p:cNvCxnSpPr>
          <p:nvPr/>
        </p:nvCxnSpPr>
        <p:spPr>
          <a:xfrm flipV="1">
            <a:off x="3325333" y="2529400"/>
            <a:ext cx="494618" cy="457482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54">
            <a:extLst>
              <a:ext uri="{FF2B5EF4-FFF2-40B4-BE49-F238E27FC236}">
                <a16:creationId xmlns:a16="http://schemas.microsoft.com/office/drawing/2014/main" id="{FA0E3CA2-8955-B170-4F70-8C30450E981C}"/>
              </a:ext>
            </a:extLst>
          </p:cNvPr>
          <p:cNvSpPr/>
          <p:nvPr/>
        </p:nvSpPr>
        <p:spPr>
          <a:xfrm>
            <a:off x="3204235" y="2862554"/>
            <a:ext cx="268030" cy="268030"/>
          </a:xfrm>
          <a:prstGeom prst="ellipse">
            <a:avLst/>
          </a:prstGeom>
          <a:solidFill>
            <a:srgbClr val="77B0BB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1" name="Oval 78">
            <a:extLst>
              <a:ext uri="{FF2B5EF4-FFF2-40B4-BE49-F238E27FC236}">
                <a16:creationId xmlns:a16="http://schemas.microsoft.com/office/drawing/2014/main" id="{EE7732E1-5D42-50C1-DDD8-E59DBE3ACF28}"/>
              </a:ext>
            </a:extLst>
          </p:cNvPr>
          <p:cNvSpPr/>
          <p:nvPr/>
        </p:nvSpPr>
        <p:spPr>
          <a:xfrm>
            <a:off x="3707465" y="1873317"/>
            <a:ext cx="768031" cy="768031"/>
          </a:xfrm>
          <a:prstGeom prst="ellipse">
            <a:avLst/>
          </a:prstGeom>
          <a:solidFill>
            <a:srgbClr val="77B0BB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3" name="Freeform 179">
            <a:extLst>
              <a:ext uri="{FF2B5EF4-FFF2-40B4-BE49-F238E27FC236}">
                <a16:creationId xmlns:a16="http://schemas.microsoft.com/office/drawing/2014/main" id="{97A73BE9-37A4-012C-5161-AD63AAD25EDB}"/>
              </a:ext>
            </a:extLst>
          </p:cNvPr>
          <p:cNvSpPr>
            <a:spLocks noEditPoints="1"/>
          </p:cNvSpPr>
          <p:nvPr/>
        </p:nvSpPr>
        <p:spPr bwMode="auto">
          <a:xfrm>
            <a:off x="3886690" y="2046084"/>
            <a:ext cx="420345" cy="421960"/>
          </a:xfrm>
          <a:custGeom>
            <a:avLst/>
            <a:gdLst/>
            <a:ahLst/>
            <a:cxnLst>
              <a:cxn ang="0">
                <a:pos x="140" y="116"/>
              </a:cxn>
              <a:cxn ang="0">
                <a:pos x="140" y="0"/>
              </a:cxn>
              <a:cxn ang="0">
                <a:pos x="256" y="116"/>
              </a:cxn>
              <a:cxn ang="0">
                <a:pos x="140" y="116"/>
              </a:cxn>
              <a:cxn ang="0">
                <a:pos x="116" y="256"/>
              </a:cxn>
              <a:cxn ang="0">
                <a:pos x="0" y="140"/>
              </a:cxn>
              <a:cxn ang="0">
                <a:pos x="116" y="24"/>
              </a:cxn>
              <a:cxn ang="0">
                <a:pos x="116" y="140"/>
              </a:cxn>
              <a:cxn ang="0">
                <a:pos x="232" y="140"/>
              </a:cxn>
              <a:cxn ang="0">
                <a:pos x="116" y="256"/>
              </a:cxn>
            </a:cxnLst>
            <a:rect l="0" t="0" r="r" b="b"/>
            <a:pathLst>
              <a:path w="256" h="256">
                <a:moveTo>
                  <a:pt x="140" y="116"/>
                </a:moveTo>
                <a:cubicBezTo>
                  <a:pt x="140" y="0"/>
                  <a:pt x="140" y="0"/>
                  <a:pt x="140" y="0"/>
                </a:cubicBezTo>
                <a:cubicBezTo>
                  <a:pt x="204" y="0"/>
                  <a:pt x="256" y="52"/>
                  <a:pt x="256" y="116"/>
                </a:cubicBezTo>
                <a:lnTo>
                  <a:pt x="140" y="116"/>
                </a:lnTo>
                <a:close/>
                <a:moveTo>
                  <a:pt x="116" y="256"/>
                </a:moveTo>
                <a:cubicBezTo>
                  <a:pt x="52" y="256"/>
                  <a:pt x="0" y="204"/>
                  <a:pt x="0" y="140"/>
                </a:cubicBezTo>
                <a:cubicBezTo>
                  <a:pt x="0" y="76"/>
                  <a:pt x="52" y="24"/>
                  <a:pt x="116" y="24"/>
                </a:cubicBezTo>
                <a:cubicBezTo>
                  <a:pt x="116" y="140"/>
                  <a:pt x="116" y="140"/>
                  <a:pt x="116" y="140"/>
                </a:cubicBezTo>
                <a:cubicBezTo>
                  <a:pt x="232" y="140"/>
                  <a:pt x="232" y="140"/>
                  <a:pt x="232" y="140"/>
                </a:cubicBezTo>
                <a:cubicBezTo>
                  <a:pt x="232" y="204"/>
                  <a:pt x="180" y="256"/>
                  <a:pt x="116" y="256"/>
                </a:cubicBezTo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48" name="Straight Connector 73">
            <a:extLst>
              <a:ext uri="{FF2B5EF4-FFF2-40B4-BE49-F238E27FC236}">
                <a16:creationId xmlns:a16="http://schemas.microsoft.com/office/drawing/2014/main" id="{6F53D632-4E6E-FA8C-8453-535FC56B91C4}"/>
              </a:ext>
            </a:extLst>
          </p:cNvPr>
          <p:cNvCxnSpPr/>
          <p:nvPr/>
        </p:nvCxnSpPr>
        <p:spPr>
          <a:xfrm flipV="1">
            <a:off x="3579370" y="3258679"/>
            <a:ext cx="700216" cy="176534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55">
            <a:extLst>
              <a:ext uri="{FF2B5EF4-FFF2-40B4-BE49-F238E27FC236}">
                <a16:creationId xmlns:a16="http://schemas.microsoft.com/office/drawing/2014/main" id="{1C3AA674-BE25-E018-83C2-4FADDB89B085}"/>
              </a:ext>
            </a:extLst>
          </p:cNvPr>
          <p:cNvSpPr/>
          <p:nvPr/>
        </p:nvSpPr>
        <p:spPr>
          <a:xfrm>
            <a:off x="3450737" y="3299584"/>
            <a:ext cx="268030" cy="268030"/>
          </a:xfrm>
          <a:prstGeom prst="ellipse">
            <a:avLst/>
          </a:prstGeom>
          <a:solidFill>
            <a:srgbClr val="5A8399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0" name="Oval 79">
            <a:extLst>
              <a:ext uri="{FF2B5EF4-FFF2-40B4-BE49-F238E27FC236}">
                <a16:creationId xmlns:a16="http://schemas.microsoft.com/office/drawing/2014/main" id="{E3BD138A-E822-3880-DDB7-A74F2E20B55B}"/>
              </a:ext>
            </a:extLst>
          </p:cNvPr>
          <p:cNvSpPr/>
          <p:nvPr/>
        </p:nvSpPr>
        <p:spPr>
          <a:xfrm>
            <a:off x="4220921" y="2748991"/>
            <a:ext cx="768031" cy="768031"/>
          </a:xfrm>
          <a:prstGeom prst="ellipse">
            <a:avLst/>
          </a:prstGeom>
          <a:solidFill>
            <a:srgbClr val="77B0BB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1" name="Freeform 197">
            <a:extLst>
              <a:ext uri="{FF2B5EF4-FFF2-40B4-BE49-F238E27FC236}">
                <a16:creationId xmlns:a16="http://schemas.microsoft.com/office/drawing/2014/main" id="{0CF69E56-E71D-E91E-C392-7BB1917B1A5E}"/>
              </a:ext>
            </a:extLst>
          </p:cNvPr>
          <p:cNvSpPr>
            <a:spLocks noEditPoints="1"/>
          </p:cNvSpPr>
          <p:nvPr/>
        </p:nvSpPr>
        <p:spPr bwMode="auto">
          <a:xfrm>
            <a:off x="4432439" y="2966968"/>
            <a:ext cx="344995" cy="332616"/>
          </a:xfrm>
          <a:custGeom>
            <a:avLst/>
            <a:gdLst/>
            <a:ahLst/>
            <a:cxnLst>
              <a:cxn ang="0">
                <a:pos x="240" y="220"/>
              </a:cxn>
              <a:cxn ang="0">
                <a:pos x="228" y="232"/>
              </a:cxn>
              <a:cxn ang="0">
                <a:pos x="221" y="230"/>
              </a:cxn>
              <a:cxn ang="0">
                <a:pos x="221" y="230"/>
              </a:cxn>
              <a:cxn ang="0">
                <a:pos x="163" y="186"/>
              </a:cxn>
              <a:cxn ang="0">
                <a:pos x="82" y="230"/>
              </a:cxn>
              <a:cxn ang="0">
                <a:pos x="82" y="230"/>
              </a:cxn>
              <a:cxn ang="0">
                <a:pos x="76" y="232"/>
              </a:cxn>
              <a:cxn ang="0">
                <a:pos x="69" y="230"/>
              </a:cxn>
              <a:cxn ang="0">
                <a:pos x="5" y="182"/>
              </a:cxn>
              <a:cxn ang="0">
                <a:pos x="0" y="172"/>
              </a:cxn>
              <a:cxn ang="0">
                <a:pos x="0" y="12"/>
              </a:cxn>
              <a:cxn ang="0">
                <a:pos x="12" y="0"/>
              </a:cxn>
              <a:cxn ang="0">
                <a:pos x="19" y="3"/>
              </a:cxn>
              <a:cxn ang="0">
                <a:pos x="19" y="3"/>
              </a:cxn>
              <a:cxn ang="0">
                <a:pos x="77" y="46"/>
              </a:cxn>
              <a:cxn ang="0">
                <a:pos x="159" y="1"/>
              </a:cxn>
              <a:cxn ang="0">
                <a:pos x="159" y="1"/>
              </a:cxn>
              <a:cxn ang="0">
                <a:pos x="164" y="0"/>
              </a:cxn>
              <a:cxn ang="0">
                <a:pos x="171" y="3"/>
              </a:cxn>
              <a:cxn ang="0">
                <a:pos x="171" y="3"/>
              </a:cxn>
              <a:cxn ang="0">
                <a:pos x="234" y="50"/>
              </a:cxn>
              <a:cxn ang="0">
                <a:pos x="235" y="51"/>
              </a:cxn>
              <a:cxn ang="0">
                <a:pos x="235" y="51"/>
              </a:cxn>
              <a:cxn ang="0">
                <a:pos x="235" y="51"/>
              </a:cxn>
              <a:cxn ang="0">
                <a:pos x="240" y="60"/>
              </a:cxn>
              <a:cxn ang="0">
                <a:pos x="240" y="220"/>
              </a:cxn>
              <a:cxn ang="0">
                <a:pos x="64" y="196"/>
              </a:cxn>
              <a:cxn ang="0">
                <a:pos x="64" y="66"/>
              </a:cxn>
              <a:cxn ang="0">
                <a:pos x="24" y="36"/>
              </a:cxn>
              <a:cxn ang="0">
                <a:pos x="24" y="166"/>
              </a:cxn>
              <a:cxn ang="0">
                <a:pos x="64" y="196"/>
              </a:cxn>
              <a:cxn ang="0">
                <a:pos x="152" y="32"/>
              </a:cxn>
              <a:cxn ang="0">
                <a:pos x="88" y="67"/>
              </a:cxn>
              <a:cxn ang="0">
                <a:pos x="88" y="200"/>
              </a:cxn>
              <a:cxn ang="0">
                <a:pos x="152" y="165"/>
              </a:cxn>
              <a:cxn ang="0">
                <a:pos x="152" y="32"/>
              </a:cxn>
              <a:cxn ang="0">
                <a:pos x="216" y="66"/>
              </a:cxn>
              <a:cxn ang="0">
                <a:pos x="176" y="36"/>
              </a:cxn>
              <a:cxn ang="0">
                <a:pos x="176" y="166"/>
              </a:cxn>
              <a:cxn ang="0">
                <a:pos x="216" y="196"/>
              </a:cxn>
              <a:cxn ang="0">
                <a:pos x="216" y="66"/>
              </a:cxn>
            </a:cxnLst>
            <a:rect l="0" t="0" r="r" b="b"/>
            <a:pathLst>
              <a:path w="240" h="232">
                <a:moveTo>
                  <a:pt x="240" y="220"/>
                </a:moveTo>
                <a:cubicBezTo>
                  <a:pt x="240" y="227"/>
                  <a:pt x="235" y="232"/>
                  <a:pt x="228" y="232"/>
                </a:cubicBezTo>
                <a:cubicBezTo>
                  <a:pt x="225" y="232"/>
                  <a:pt x="223" y="231"/>
                  <a:pt x="221" y="230"/>
                </a:cubicBezTo>
                <a:cubicBezTo>
                  <a:pt x="221" y="230"/>
                  <a:pt x="221" y="230"/>
                  <a:pt x="221" y="230"/>
                </a:cubicBezTo>
                <a:cubicBezTo>
                  <a:pt x="163" y="186"/>
                  <a:pt x="163" y="186"/>
                  <a:pt x="163" y="186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2" y="230"/>
                  <a:pt x="82" y="230"/>
                  <a:pt x="82" y="230"/>
                </a:cubicBezTo>
                <a:cubicBezTo>
                  <a:pt x="80" y="231"/>
                  <a:pt x="78" y="232"/>
                  <a:pt x="76" y="232"/>
                </a:cubicBezTo>
                <a:cubicBezTo>
                  <a:pt x="73" y="232"/>
                  <a:pt x="71" y="231"/>
                  <a:pt x="69" y="230"/>
                </a:cubicBezTo>
                <a:cubicBezTo>
                  <a:pt x="5" y="182"/>
                  <a:pt x="5" y="182"/>
                  <a:pt x="5" y="182"/>
                </a:cubicBezTo>
                <a:cubicBezTo>
                  <a:pt x="2" y="180"/>
                  <a:pt x="0" y="176"/>
                  <a:pt x="0" y="17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5" y="0"/>
                  <a:pt x="17" y="1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77" y="46"/>
                  <a:pt x="77" y="46"/>
                  <a:pt x="77" y="46"/>
                </a:cubicBezTo>
                <a:cubicBezTo>
                  <a:pt x="159" y="1"/>
                  <a:pt x="159" y="1"/>
                  <a:pt x="159" y="1"/>
                </a:cubicBezTo>
                <a:cubicBezTo>
                  <a:pt x="159" y="1"/>
                  <a:pt x="159" y="1"/>
                  <a:pt x="159" y="1"/>
                </a:cubicBezTo>
                <a:cubicBezTo>
                  <a:pt x="160" y="1"/>
                  <a:pt x="162" y="0"/>
                  <a:pt x="164" y="0"/>
                </a:cubicBezTo>
                <a:cubicBezTo>
                  <a:pt x="167" y="0"/>
                  <a:pt x="169" y="1"/>
                  <a:pt x="171" y="3"/>
                </a:cubicBezTo>
                <a:cubicBezTo>
                  <a:pt x="171" y="3"/>
                  <a:pt x="171" y="3"/>
                  <a:pt x="171" y="3"/>
                </a:cubicBezTo>
                <a:cubicBezTo>
                  <a:pt x="234" y="50"/>
                  <a:pt x="234" y="50"/>
                  <a:pt x="234" y="50"/>
                </a:cubicBezTo>
                <a:cubicBezTo>
                  <a:pt x="235" y="50"/>
                  <a:pt x="235" y="50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38" y="53"/>
                  <a:pt x="240" y="56"/>
                  <a:pt x="240" y="60"/>
                </a:cubicBezTo>
                <a:lnTo>
                  <a:pt x="240" y="220"/>
                </a:lnTo>
                <a:close/>
                <a:moveTo>
                  <a:pt x="64" y="196"/>
                </a:moveTo>
                <a:cubicBezTo>
                  <a:pt x="64" y="66"/>
                  <a:pt x="64" y="66"/>
                  <a:pt x="64" y="6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166"/>
                  <a:pt x="24" y="166"/>
                  <a:pt x="24" y="166"/>
                </a:cubicBezTo>
                <a:lnTo>
                  <a:pt x="64" y="196"/>
                </a:lnTo>
                <a:close/>
                <a:moveTo>
                  <a:pt x="152" y="32"/>
                </a:moveTo>
                <a:cubicBezTo>
                  <a:pt x="88" y="67"/>
                  <a:pt x="88" y="67"/>
                  <a:pt x="88" y="67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152" y="165"/>
                  <a:pt x="152" y="165"/>
                  <a:pt x="152" y="165"/>
                </a:cubicBezTo>
                <a:lnTo>
                  <a:pt x="152" y="32"/>
                </a:lnTo>
                <a:close/>
                <a:moveTo>
                  <a:pt x="216" y="66"/>
                </a:moveTo>
                <a:cubicBezTo>
                  <a:pt x="176" y="36"/>
                  <a:pt x="176" y="36"/>
                  <a:pt x="176" y="36"/>
                </a:cubicBezTo>
                <a:cubicBezTo>
                  <a:pt x="176" y="166"/>
                  <a:pt x="176" y="166"/>
                  <a:pt x="176" y="166"/>
                </a:cubicBezTo>
                <a:cubicBezTo>
                  <a:pt x="216" y="196"/>
                  <a:pt x="216" y="196"/>
                  <a:pt x="216" y="196"/>
                </a:cubicBezTo>
                <a:lnTo>
                  <a:pt x="216" y="66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58" name="Straight Connector 77">
            <a:extLst>
              <a:ext uri="{FF2B5EF4-FFF2-40B4-BE49-F238E27FC236}">
                <a16:creationId xmlns:a16="http://schemas.microsoft.com/office/drawing/2014/main" id="{514C2327-5E87-1F3B-B233-48ED5D731C32}"/>
              </a:ext>
            </a:extLst>
          </p:cNvPr>
          <p:cNvCxnSpPr/>
          <p:nvPr/>
        </p:nvCxnSpPr>
        <p:spPr>
          <a:xfrm>
            <a:off x="3542233" y="3956743"/>
            <a:ext cx="603338" cy="226588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6">
            <a:extLst>
              <a:ext uri="{FF2B5EF4-FFF2-40B4-BE49-F238E27FC236}">
                <a16:creationId xmlns:a16="http://schemas.microsoft.com/office/drawing/2014/main" id="{4A5A5FA5-4B5D-C77B-76AB-EDC9E16E0167}"/>
              </a:ext>
            </a:extLst>
          </p:cNvPr>
          <p:cNvSpPr/>
          <p:nvPr/>
        </p:nvSpPr>
        <p:spPr>
          <a:xfrm>
            <a:off x="3438896" y="3816807"/>
            <a:ext cx="268030" cy="268030"/>
          </a:xfrm>
          <a:prstGeom prst="ellipse">
            <a:avLst/>
          </a:prstGeom>
          <a:solidFill>
            <a:srgbClr val="77B0BB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1" name="Oval 80">
            <a:extLst>
              <a:ext uri="{FF2B5EF4-FFF2-40B4-BE49-F238E27FC236}">
                <a16:creationId xmlns:a16="http://schemas.microsoft.com/office/drawing/2014/main" id="{8192E8EE-AB7A-B9FF-04AD-ADF83D9641DC}"/>
              </a:ext>
            </a:extLst>
          </p:cNvPr>
          <p:cNvSpPr/>
          <p:nvPr/>
        </p:nvSpPr>
        <p:spPr>
          <a:xfrm>
            <a:off x="4182707" y="3799046"/>
            <a:ext cx="768031" cy="768031"/>
          </a:xfrm>
          <a:prstGeom prst="ellipse">
            <a:avLst/>
          </a:prstGeom>
          <a:solidFill>
            <a:srgbClr val="77B0BB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2" name="Freeform 216">
            <a:extLst>
              <a:ext uri="{FF2B5EF4-FFF2-40B4-BE49-F238E27FC236}">
                <a16:creationId xmlns:a16="http://schemas.microsoft.com/office/drawing/2014/main" id="{BE5B6D36-7A9F-A5B5-34C9-C8DB2F104358}"/>
              </a:ext>
            </a:extLst>
          </p:cNvPr>
          <p:cNvSpPr>
            <a:spLocks noEditPoints="1"/>
          </p:cNvSpPr>
          <p:nvPr/>
        </p:nvSpPr>
        <p:spPr bwMode="auto">
          <a:xfrm>
            <a:off x="4351168" y="3966969"/>
            <a:ext cx="431647" cy="431647"/>
          </a:xfrm>
          <a:custGeom>
            <a:avLst/>
            <a:gdLst/>
            <a:ahLst/>
            <a:cxnLst>
              <a:cxn ang="0">
                <a:pos x="229" y="140"/>
              </a:cxn>
              <a:cxn ang="0">
                <a:pos x="59" y="53"/>
              </a:cxn>
              <a:cxn ang="0">
                <a:pos x="84" y="39"/>
              </a:cxn>
              <a:cxn ang="0">
                <a:pos x="86" y="43"/>
              </a:cxn>
              <a:cxn ang="0">
                <a:pos x="85" y="47"/>
              </a:cxn>
              <a:cxn ang="0">
                <a:pos x="88" y="51"/>
              </a:cxn>
              <a:cxn ang="0">
                <a:pos x="77" y="59"/>
              </a:cxn>
              <a:cxn ang="0">
                <a:pos x="73" y="67"/>
              </a:cxn>
              <a:cxn ang="0">
                <a:pos x="69" y="74"/>
              </a:cxn>
              <a:cxn ang="0">
                <a:pos x="61" y="71"/>
              </a:cxn>
              <a:cxn ang="0">
                <a:pos x="58" y="67"/>
              </a:cxn>
              <a:cxn ang="0">
                <a:pos x="58" y="60"/>
              </a:cxn>
              <a:cxn ang="0">
                <a:pos x="58" y="56"/>
              </a:cxn>
              <a:cxn ang="0">
                <a:pos x="47" y="66"/>
              </a:cxn>
              <a:cxn ang="0">
                <a:pos x="40" y="74"/>
              </a:cxn>
              <a:cxn ang="0">
                <a:pos x="53" y="94"/>
              </a:cxn>
              <a:cxn ang="0">
                <a:pos x="48" y="103"/>
              </a:cxn>
              <a:cxn ang="0">
                <a:pos x="42" y="103"/>
              </a:cxn>
              <a:cxn ang="0">
                <a:pos x="34" y="113"/>
              </a:cxn>
              <a:cxn ang="0">
                <a:pos x="32" y="113"/>
              </a:cxn>
              <a:cxn ang="0">
                <a:pos x="32" y="116"/>
              </a:cxn>
              <a:cxn ang="0">
                <a:pos x="29" y="134"/>
              </a:cxn>
              <a:cxn ang="0">
                <a:pos x="44" y="154"/>
              </a:cxn>
              <a:cxn ang="0">
                <a:pos x="69" y="187"/>
              </a:cxn>
              <a:cxn ang="0">
                <a:pos x="222" y="132"/>
              </a:cxn>
              <a:cxn ang="0">
                <a:pos x="204" y="140"/>
              </a:cxn>
              <a:cxn ang="0">
                <a:pos x="168" y="115"/>
              </a:cxn>
              <a:cxn ang="0">
                <a:pos x="166" y="135"/>
              </a:cxn>
              <a:cxn ang="0">
                <a:pos x="143" y="104"/>
              </a:cxn>
              <a:cxn ang="0">
                <a:pos x="156" y="93"/>
              </a:cxn>
              <a:cxn ang="0">
                <a:pos x="143" y="101"/>
              </a:cxn>
              <a:cxn ang="0">
                <a:pos x="139" y="105"/>
              </a:cxn>
              <a:cxn ang="0">
                <a:pos x="129" y="98"/>
              </a:cxn>
              <a:cxn ang="0">
                <a:pos x="111" y="105"/>
              </a:cxn>
              <a:cxn ang="0">
                <a:pos x="110" y="91"/>
              </a:cxn>
              <a:cxn ang="0">
                <a:pos x="120" y="81"/>
              </a:cxn>
              <a:cxn ang="0">
                <a:pos x="132" y="79"/>
              </a:cxn>
              <a:cxn ang="0">
                <a:pos x="141" y="70"/>
              </a:cxn>
              <a:cxn ang="0">
                <a:pos x="134" y="71"/>
              </a:cxn>
              <a:cxn ang="0">
                <a:pos x="124" y="72"/>
              </a:cxn>
              <a:cxn ang="0">
                <a:pos x="119" y="67"/>
              </a:cxn>
              <a:cxn ang="0">
                <a:pos x="136" y="53"/>
              </a:cxn>
              <a:cxn ang="0">
                <a:pos x="161" y="59"/>
              </a:cxn>
              <a:cxn ang="0">
                <a:pos x="181" y="41"/>
              </a:cxn>
              <a:cxn ang="0">
                <a:pos x="173" y="91"/>
              </a:cxn>
              <a:cxn ang="0">
                <a:pos x="175" y="100"/>
              </a:cxn>
              <a:cxn ang="0">
                <a:pos x="138" y="28"/>
              </a:cxn>
              <a:cxn ang="0">
                <a:pos x="133" y="30"/>
              </a:cxn>
              <a:cxn ang="0">
                <a:pos x="106" y="76"/>
              </a:cxn>
              <a:cxn ang="0">
                <a:pos x="100" y="84"/>
              </a:cxn>
              <a:cxn ang="0">
                <a:pos x="121" y="106"/>
              </a:cxn>
              <a:cxn ang="0">
                <a:pos x="159" y="133"/>
              </a:cxn>
              <a:cxn ang="0">
                <a:pos x="156" y="171"/>
              </a:cxn>
              <a:cxn ang="0">
                <a:pos x="127" y="166"/>
              </a:cxn>
              <a:cxn ang="0">
                <a:pos x="100" y="143"/>
              </a:cxn>
              <a:cxn ang="0">
                <a:pos x="84" y="62"/>
              </a:cxn>
              <a:cxn ang="0">
                <a:pos x="165" y="169"/>
              </a:cxn>
              <a:cxn ang="0">
                <a:pos x="140" y="107"/>
              </a:cxn>
              <a:cxn ang="0">
                <a:pos x="123" y="99"/>
              </a:cxn>
              <a:cxn ang="0">
                <a:pos x="85" y="48"/>
              </a:cxn>
              <a:cxn ang="0">
                <a:pos x="57" y="96"/>
              </a:cxn>
              <a:cxn ang="0">
                <a:pos x="41" y="137"/>
              </a:cxn>
              <a:cxn ang="0">
                <a:pos x="206" y="140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200" y="53"/>
                </a:moveTo>
                <a:cubicBezTo>
                  <a:pt x="199" y="53"/>
                  <a:pt x="199" y="53"/>
                  <a:pt x="198" y="53"/>
                </a:cubicBezTo>
                <a:cubicBezTo>
                  <a:pt x="198" y="53"/>
                  <a:pt x="198" y="52"/>
                  <a:pt x="198" y="52"/>
                </a:cubicBezTo>
                <a:cubicBezTo>
                  <a:pt x="198" y="52"/>
                  <a:pt x="198" y="52"/>
                  <a:pt x="198" y="51"/>
                </a:cubicBezTo>
                <a:cubicBezTo>
                  <a:pt x="198" y="51"/>
                  <a:pt x="197" y="51"/>
                  <a:pt x="197" y="50"/>
                </a:cubicBezTo>
                <a:cubicBezTo>
                  <a:pt x="197" y="50"/>
                  <a:pt x="197" y="50"/>
                  <a:pt x="197" y="50"/>
                </a:cubicBezTo>
                <a:cubicBezTo>
                  <a:pt x="197" y="51"/>
                  <a:pt x="197" y="51"/>
                  <a:pt x="197" y="51"/>
                </a:cubicBezTo>
                <a:cubicBezTo>
                  <a:pt x="197" y="51"/>
                  <a:pt x="197" y="51"/>
                  <a:pt x="197" y="52"/>
                </a:cubicBezTo>
                <a:cubicBezTo>
                  <a:pt x="197" y="52"/>
                  <a:pt x="197" y="53"/>
                  <a:pt x="197" y="53"/>
                </a:cubicBezTo>
                <a:cubicBezTo>
                  <a:pt x="197" y="54"/>
                  <a:pt x="197" y="54"/>
                  <a:pt x="198" y="54"/>
                </a:cubicBezTo>
                <a:cubicBezTo>
                  <a:pt x="198" y="55"/>
                  <a:pt x="198" y="55"/>
                  <a:pt x="197" y="55"/>
                </a:cubicBezTo>
                <a:cubicBezTo>
                  <a:pt x="197" y="55"/>
                  <a:pt x="197" y="56"/>
                  <a:pt x="197" y="56"/>
                </a:cubicBezTo>
                <a:cubicBezTo>
                  <a:pt x="197" y="56"/>
                  <a:pt x="197" y="57"/>
                  <a:pt x="196" y="57"/>
                </a:cubicBezTo>
                <a:cubicBezTo>
                  <a:pt x="196" y="57"/>
                  <a:pt x="196" y="57"/>
                  <a:pt x="195" y="57"/>
                </a:cubicBezTo>
                <a:cubicBezTo>
                  <a:pt x="196" y="58"/>
                  <a:pt x="196" y="58"/>
                  <a:pt x="196" y="58"/>
                </a:cubicBezTo>
                <a:cubicBezTo>
                  <a:pt x="195" y="58"/>
                  <a:pt x="195" y="58"/>
                  <a:pt x="195" y="58"/>
                </a:cubicBezTo>
                <a:cubicBezTo>
                  <a:pt x="195" y="58"/>
                  <a:pt x="194" y="58"/>
                  <a:pt x="194" y="58"/>
                </a:cubicBezTo>
                <a:cubicBezTo>
                  <a:pt x="194" y="58"/>
                  <a:pt x="193" y="58"/>
                  <a:pt x="193" y="58"/>
                </a:cubicBezTo>
                <a:cubicBezTo>
                  <a:pt x="193" y="59"/>
                  <a:pt x="194" y="59"/>
                  <a:pt x="195" y="59"/>
                </a:cubicBezTo>
                <a:cubicBezTo>
                  <a:pt x="195" y="59"/>
                  <a:pt x="195" y="59"/>
                  <a:pt x="195" y="59"/>
                </a:cubicBezTo>
                <a:cubicBezTo>
                  <a:pt x="196" y="59"/>
                  <a:pt x="196" y="59"/>
                  <a:pt x="196" y="59"/>
                </a:cubicBezTo>
                <a:cubicBezTo>
                  <a:pt x="197" y="58"/>
                  <a:pt x="197" y="58"/>
                  <a:pt x="198" y="58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56"/>
                  <a:pt x="199" y="56"/>
                  <a:pt x="199" y="56"/>
                </a:cubicBezTo>
                <a:cubicBezTo>
                  <a:pt x="199" y="55"/>
                  <a:pt x="199" y="55"/>
                  <a:pt x="199" y="55"/>
                </a:cubicBezTo>
                <a:cubicBezTo>
                  <a:pt x="199" y="54"/>
                  <a:pt x="200" y="54"/>
                  <a:pt x="201" y="54"/>
                </a:cubicBezTo>
                <a:cubicBezTo>
                  <a:pt x="201" y="54"/>
                  <a:pt x="200" y="53"/>
                  <a:pt x="200" y="53"/>
                </a:cubicBezTo>
                <a:cubicBezTo>
                  <a:pt x="200" y="53"/>
                  <a:pt x="200" y="53"/>
                  <a:pt x="200" y="53"/>
                </a:cubicBezTo>
                <a:moveTo>
                  <a:pt x="203" y="56"/>
                </a:moveTo>
                <a:cubicBezTo>
                  <a:pt x="203" y="56"/>
                  <a:pt x="203" y="56"/>
                  <a:pt x="202" y="56"/>
                </a:cubicBezTo>
                <a:cubicBezTo>
                  <a:pt x="202" y="56"/>
                  <a:pt x="202" y="56"/>
                  <a:pt x="202" y="56"/>
                </a:cubicBezTo>
                <a:cubicBezTo>
                  <a:pt x="202" y="56"/>
                  <a:pt x="203" y="56"/>
                  <a:pt x="203" y="56"/>
                </a:cubicBezTo>
                <a:cubicBezTo>
                  <a:pt x="202" y="55"/>
                  <a:pt x="202" y="55"/>
                  <a:pt x="202" y="55"/>
                </a:cubicBezTo>
                <a:cubicBezTo>
                  <a:pt x="202" y="55"/>
                  <a:pt x="202" y="56"/>
                  <a:pt x="202" y="56"/>
                </a:cubicBezTo>
                <a:cubicBezTo>
                  <a:pt x="202" y="57"/>
                  <a:pt x="203" y="57"/>
                  <a:pt x="203" y="56"/>
                </a:cubicBezTo>
                <a:cubicBezTo>
                  <a:pt x="203" y="56"/>
                  <a:pt x="203" y="56"/>
                  <a:pt x="203" y="56"/>
                </a:cubicBezTo>
                <a:moveTo>
                  <a:pt x="231" y="143"/>
                </a:moveTo>
                <a:cubicBezTo>
                  <a:pt x="231" y="141"/>
                  <a:pt x="231" y="138"/>
                  <a:pt x="232" y="136"/>
                </a:cubicBezTo>
                <a:cubicBezTo>
                  <a:pt x="232" y="136"/>
                  <a:pt x="232" y="136"/>
                  <a:pt x="232" y="136"/>
                </a:cubicBezTo>
                <a:cubicBezTo>
                  <a:pt x="231" y="136"/>
                  <a:pt x="231" y="136"/>
                  <a:pt x="231" y="136"/>
                </a:cubicBezTo>
                <a:cubicBezTo>
                  <a:pt x="231" y="135"/>
                  <a:pt x="231" y="136"/>
                  <a:pt x="230" y="136"/>
                </a:cubicBezTo>
                <a:cubicBezTo>
                  <a:pt x="230" y="136"/>
                  <a:pt x="230" y="136"/>
                  <a:pt x="230" y="136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29" y="135"/>
                  <a:pt x="229" y="135"/>
                  <a:pt x="229" y="135"/>
                </a:cubicBezTo>
                <a:cubicBezTo>
                  <a:pt x="229" y="135"/>
                  <a:pt x="229" y="135"/>
                  <a:pt x="229" y="136"/>
                </a:cubicBezTo>
                <a:cubicBezTo>
                  <a:pt x="229" y="136"/>
                  <a:pt x="229" y="136"/>
                  <a:pt x="229" y="136"/>
                </a:cubicBezTo>
                <a:cubicBezTo>
                  <a:pt x="228" y="137"/>
                  <a:pt x="227" y="139"/>
                  <a:pt x="228" y="140"/>
                </a:cubicBezTo>
                <a:cubicBezTo>
                  <a:pt x="228" y="140"/>
                  <a:pt x="228" y="140"/>
                  <a:pt x="229" y="140"/>
                </a:cubicBezTo>
                <a:cubicBezTo>
                  <a:pt x="229" y="140"/>
                  <a:pt x="229" y="140"/>
                  <a:pt x="229" y="141"/>
                </a:cubicBezTo>
                <a:cubicBezTo>
                  <a:pt x="229" y="140"/>
                  <a:pt x="229" y="140"/>
                  <a:pt x="229" y="140"/>
                </a:cubicBezTo>
                <a:cubicBezTo>
                  <a:pt x="229" y="142"/>
                  <a:pt x="229" y="143"/>
                  <a:pt x="231" y="142"/>
                </a:cubicBezTo>
                <a:cubicBezTo>
                  <a:pt x="231" y="143"/>
                  <a:pt x="231" y="143"/>
                  <a:pt x="231" y="143"/>
                </a:cubicBezTo>
                <a:moveTo>
                  <a:pt x="28" y="153"/>
                </a:moveTo>
                <a:cubicBezTo>
                  <a:pt x="28" y="152"/>
                  <a:pt x="27" y="152"/>
                  <a:pt x="28" y="151"/>
                </a:cubicBezTo>
                <a:cubicBezTo>
                  <a:pt x="28" y="151"/>
                  <a:pt x="29" y="151"/>
                  <a:pt x="29" y="151"/>
                </a:cubicBezTo>
                <a:cubicBezTo>
                  <a:pt x="29" y="151"/>
                  <a:pt x="29" y="151"/>
                  <a:pt x="29" y="152"/>
                </a:cubicBezTo>
                <a:cubicBezTo>
                  <a:pt x="29" y="152"/>
                  <a:pt x="29" y="151"/>
                  <a:pt x="29" y="151"/>
                </a:cubicBezTo>
                <a:cubicBezTo>
                  <a:pt x="29" y="151"/>
                  <a:pt x="29" y="151"/>
                  <a:pt x="29" y="151"/>
                </a:cubicBezTo>
                <a:cubicBezTo>
                  <a:pt x="30" y="151"/>
                  <a:pt x="31" y="151"/>
                  <a:pt x="31" y="151"/>
                </a:cubicBezTo>
                <a:cubicBezTo>
                  <a:pt x="31" y="150"/>
                  <a:pt x="30" y="150"/>
                  <a:pt x="30" y="150"/>
                </a:cubicBezTo>
                <a:cubicBezTo>
                  <a:pt x="30" y="149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49"/>
                  <a:pt x="31" y="149"/>
                  <a:pt x="31" y="149"/>
                </a:cubicBezTo>
                <a:cubicBezTo>
                  <a:pt x="31" y="149"/>
                  <a:pt x="30" y="149"/>
                  <a:pt x="30" y="149"/>
                </a:cubicBezTo>
                <a:cubicBezTo>
                  <a:pt x="30" y="149"/>
                  <a:pt x="30" y="149"/>
                  <a:pt x="29" y="149"/>
                </a:cubicBezTo>
                <a:cubicBezTo>
                  <a:pt x="29" y="149"/>
                  <a:pt x="29" y="149"/>
                  <a:pt x="29" y="149"/>
                </a:cubicBezTo>
                <a:cubicBezTo>
                  <a:pt x="28" y="149"/>
                  <a:pt x="28" y="149"/>
                  <a:pt x="28" y="150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28" y="150"/>
                  <a:pt x="28" y="151"/>
                  <a:pt x="27" y="151"/>
                </a:cubicBezTo>
                <a:cubicBezTo>
                  <a:pt x="27" y="151"/>
                  <a:pt x="27" y="151"/>
                  <a:pt x="27" y="151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7" y="150"/>
                  <a:pt x="27" y="150"/>
                  <a:pt x="26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7" y="151"/>
                  <a:pt x="27" y="152"/>
                  <a:pt x="27" y="153"/>
                </a:cubicBezTo>
                <a:cubicBezTo>
                  <a:pt x="27" y="153"/>
                  <a:pt x="27" y="153"/>
                  <a:pt x="28" y="153"/>
                </a:cubicBezTo>
                <a:moveTo>
                  <a:pt x="32" y="112"/>
                </a:move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moveTo>
                  <a:pt x="30" y="94"/>
                </a:moveTo>
                <a:cubicBezTo>
                  <a:pt x="30" y="94"/>
                  <a:pt x="30" y="94"/>
                  <a:pt x="30" y="94"/>
                </a:cubicBezTo>
                <a:cubicBezTo>
                  <a:pt x="30" y="94"/>
                  <a:pt x="30" y="93"/>
                  <a:pt x="30" y="93"/>
                </a:cubicBezTo>
                <a:cubicBezTo>
                  <a:pt x="30" y="93"/>
                  <a:pt x="30" y="94"/>
                  <a:pt x="30" y="94"/>
                </a:cubicBezTo>
                <a:moveTo>
                  <a:pt x="59" y="53"/>
                </a:moveTo>
                <a:cubicBezTo>
                  <a:pt x="59" y="53"/>
                  <a:pt x="59" y="53"/>
                  <a:pt x="59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8" y="53"/>
                  <a:pt x="58" y="53"/>
                </a:cubicBezTo>
                <a:cubicBezTo>
                  <a:pt x="58" y="53"/>
                  <a:pt x="58" y="53"/>
                  <a:pt x="59" y="52"/>
                </a:cubicBezTo>
                <a:cubicBezTo>
                  <a:pt x="58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7" y="52"/>
                  <a:pt x="57" y="52"/>
                  <a:pt x="56" y="53"/>
                </a:cubicBezTo>
                <a:cubicBezTo>
                  <a:pt x="57" y="53"/>
                  <a:pt x="57" y="53"/>
                  <a:pt x="57" y="53"/>
                </a:cubicBezTo>
                <a:cubicBezTo>
                  <a:pt x="57" y="53"/>
                  <a:pt x="58" y="53"/>
                  <a:pt x="58" y="53"/>
                </a:cubicBezTo>
                <a:cubicBezTo>
                  <a:pt x="58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59" y="53"/>
                  <a:pt x="59" y="53"/>
                </a:cubicBezTo>
                <a:moveTo>
                  <a:pt x="54" y="55"/>
                </a:move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moveTo>
                  <a:pt x="83" y="34"/>
                </a:moveTo>
                <a:cubicBezTo>
                  <a:pt x="83" y="34"/>
                  <a:pt x="83" y="34"/>
                  <a:pt x="83" y="34"/>
                </a:cubicBezTo>
                <a:cubicBezTo>
                  <a:pt x="83" y="35"/>
                  <a:pt x="84" y="35"/>
                  <a:pt x="84" y="35"/>
                </a:cubicBezTo>
                <a:cubicBezTo>
                  <a:pt x="84" y="35"/>
                  <a:pt x="83" y="35"/>
                  <a:pt x="83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4"/>
                  <a:pt x="83" y="34"/>
                </a:cubicBezTo>
                <a:cubicBezTo>
                  <a:pt x="83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2" y="35"/>
                  <a:pt x="82" y="36"/>
                  <a:pt x="81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81" y="36"/>
                  <a:pt x="82" y="36"/>
                  <a:pt x="82" y="36"/>
                </a:cubicBezTo>
                <a:cubicBezTo>
                  <a:pt x="82" y="36"/>
                  <a:pt x="82" y="35"/>
                  <a:pt x="82" y="35"/>
                </a:cubicBezTo>
                <a:cubicBezTo>
                  <a:pt x="82" y="35"/>
                  <a:pt x="82" y="35"/>
                  <a:pt x="82" y="35"/>
                </a:cubicBezTo>
                <a:cubicBezTo>
                  <a:pt x="83" y="35"/>
                  <a:pt x="83" y="35"/>
                  <a:pt x="83" y="35"/>
                </a:cubicBezTo>
                <a:cubicBezTo>
                  <a:pt x="83" y="35"/>
                  <a:pt x="83" y="36"/>
                  <a:pt x="83" y="36"/>
                </a:cubicBezTo>
                <a:cubicBezTo>
                  <a:pt x="84" y="36"/>
                  <a:pt x="84" y="36"/>
                  <a:pt x="84" y="36"/>
                </a:cubicBezTo>
                <a:cubicBezTo>
                  <a:pt x="84" y="36"/>
                  <a:pt x="84" y="37"/>
                  <a:pt x="84" y="37"/>
                </a:cubicBezTo>
                <a:cubicBezTo>
                  <a:pt x="84" y="37"/>
                  <a:pt x="84" y="36"/>
                  <a:pt x="84" y="36"/>
                </a:cubicBezTo>
                <a:cubicBezTo>
                  <a:pt x="83" y="36"/>
                  <a:pt x="83" y="37"/>
                  <a:pt x="83" y="37"/>
                </a:cubicBezTo>
                <a:cubicBezTo>
                  <a:pt x="83" y="37"/>
                  <a:pt x="83" y="37"/>
                  <a:pt x="8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6"/>
                  <a:pt x="82" y="36"/>
                  <a:pt x="82" y="36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3" y="37"/>
                  <a:pt x="83" y="37"/>
                </a:cubicBezTo>
                <a:cubicBezTo>
                  <a:pt x="83" y="37"/>
                  <a:pt x="82" y="37"/>
                  <a:pt x="82" y="37"/>
                </a:cubicBezTo>
                <a:cubicBezTo>
                  <a:pt x="82" y="37"/>
                  <a:pt x="83" y="38"/>
                  <a:pt x="83" y="38"/>
                </a:cubicBezTo>
                <a:cubicBezTo>
                  <a:pt x="83" y="37"/>
                  <a:pt x="83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5" y="38"/>
                  <a:pt x="85" y="37"/>
                  <a:pt x="85" y="37"/>
                </a:cubicBezTo>
                <a:cubicBezTo>
                  <a:pt x="85" y="37"/>
                  <a:pt x="86" y="37"/>
                  <a:pt x="86" y="38"/>
                </a:cubicBezTo>
                <a:cubicBezTo>
                  <a:pt x="86" y="38"/>
                  <a:pt x="86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4" y="38"/>
                  <a:pt x="84" y="38"/>
                  <a:pt x="84" y="38"/>
                </a:cubicBezTo>
                <a:cubicBezTo>
                  <a:pt x="84" y="38"/>
                  <a:pt x="83" y="38"/>
                  <a:pt x="83" y="38"/>
                </a:cubicBezTo>
                <a:cubicBezTo>
                  <a:pt x="83" y="38"/>
                  <a:pt x="83" y="38"/>
                  <a:pt x="83" y="38"/>
                </a:cubicBezTo>
                <a:cubicBezTo>
                  <a:pt x="83" y="38"/>
                  <a:pt x="84" y="39"/>
                  <a:pt x="84" y="39"/>
                </a:cubicBezTo>
                <a:cubicBezTo>
                  <a:pt x="84" y="39"/>
                  <a:pt x="83" y="39"/>
                  <a:pt x="83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5" y="39"/>
                  <a:pt x="85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6" y="39"/>
                  <a:pt x="87" y="40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5" y="40"/>
                  <a:pt x="85" y="41"/>
                  <a:pt x="85" y="41"/>
                </a:cubicBezTo>
                <a:cubicBezTo>
                  <a:pt x="85" y="41"/>
                  <a:pt x="85" y="41"/>
                  <a:pt x="85" y="41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4" y="41"/>
                  <a:pt x="84" y="41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3" y="40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2" y="41"/>
                  <a:pt x="82" y="41"/>
                </a:cubicBezTo>
                <a:cubicBezTo>
                  <a:pt x="82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2" y="41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43"/>
                  <a:pt x="80" y="43"/>
                  <a:pt x="81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1" y="43"/>
                  <a:pt x="81" y="43"/>
                  <a:pt x="82" y="43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2"/>
                  <a:pt x="83" y="42"/>
                  <a:pt x="83" y="42"/>
                </a:cubicBezTo>
                <a:cubicBezTo>
                  <a:pt x="83" y="42"/>
                  <a:pt x="83" y="42"/>
                  <a:pt x="83" y="42"/>
                </a:cubicBezTo>
                <a:cubicBezTo>
                  <a:pt x="83" y="43"/>
                  <a:pt x="83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3" y="43"/>
                  <a:pt x="83" y="43"/>
                </a:cubicBezTo>
                <a:cubicBezTo>
                  <a:pt x="83" y="43"/>
                  <a:pt x="84" y="43"/>
                  <a:pt x="84" y="43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43"/>
                  <a:pt x="84" y="43"/>
                  <a:pt x="84" y="43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4" y="44"/>
                  <a:pt x="84" y="43"/>
                  <a:pt x="85" y="43"/>
                </a:cubicBezTo>
                <a:cubicBezTo>
                  <a:pt x="85" y="43"/>
                  <a:pt x="85" y="43"/>
                  <a:pt x="86" y="43"/>
                </a:cubicBezTo>
                <a:cubicBezTo>
                  <a:pt x="86" y="44"/>
                  <a:pt x="86" y="43"/>
                  <a:pt x="87" y="43"/>
                </a:cubicBezTo>
                <a:cubicBezTo>
                  <a:pt x="87" y="43"/>
                  <a:pt x="87" y="44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4"/>
                  <a:pt x="87" y="44"/>
                  <a:pt x="87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44"/>
                  <a:pt x="88" y="44"/>
                  <a:pt x="88" y="45"/>
                </a:cubicBezTo>
                <a:cubicBezTo>
                  <a:pt x="88" y="45"/>
                  <a:pt x="88" y="44"/>
                  <a:pt x="88" y="44"/>
                </a:cubicBezTo>
                <a:cubicBezTo>
                  <a:pt x="88" y="44"/>
                  <a:pt x="88" y="44"/>
                  <a:pt x="89" y="44"/>
                </a:cubicBezTo>
                <a:cubicBezTo>
                  <a:pt x="89" y="44"/>
                  <a:pt x="89" y="44"/>
                  <a:pt x="89" y="44"/>
                </a:cubicBezTo>
                <a:cubicBezTo>
                  <a:pt x="89" y="44"/>
                  <a:pt x="89" y="44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6"/>
                  <a:pt x="91" y="46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6"/>
                  <a:pt x="90" y="46"/>
                  <a:pt x="90" y="46"/>
                </a:cubicBezTo>
                <a:cubicBezTo>
                  <a:pt x="90" y="46"/>
                  <a:pt x="89" y="46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6"/>
                  <a:pt x="90" y="46"/>
                  <a:pt x="89" y="46"/>
                </a:cubicBezTo>
                <a:cubicBezTo>
                  <a:pt x="89" y="46"/>
                  <a:pt x="89" y="46"/>
                  <a:pt x="89" y="46"/>
                </a:cubicBezTo>
                <a:cubicBezTo>
                  <a:pt x="89" y="46"/>
                  <a:pt x="89" y="47"/>
                  <a:pt x="88" y="46"/>
                </a:cubicBezTo>
                <a:cubicBezTo>
                  <a:pt x="88" y="46"/>
                  <a:pt x="88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5"/>
                  <a:pt x="86" y="45"/>
                  <a:pt x="86" y="45"/>
                </a:cubicBezTo>
                <a:cubicBezTo>
                  <a:pt x="86" y="45"/>
                  <a:pt x="86" y="45"/>
                  <a:pt x="86" y="45"/>
                </a:cubicBezTo>
                <a:cubicBezTo>
                  <a:pt x="85" y="45"/>
                  <a:pt x="85" y="45"/>
                  <a:pt x="85" y="45"/>
                </a:cubicBezTo>
                <a:cubicBezTo>
                  <a:pt x="84" y="45"/>
                  <a:pt x="84" y="46"/>
                  <a:pt x="84" y="46"/>
                </a:cubicBezTo>
                <a:cubicBezTo>
                  <a:pt x="83" y="45"/>
                  <a:pt x="83" y="45"/>
                  <a:pt x="82" y="45"/>
                </a:cubicBezTo>
                <a:cubicBezTo>
                  <a:pt x="82" y="45"/>
                  <a:pt x="82" y="45"/>
                  <a:pt x="81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5"/>
                  <a:pt x="81" y="45"/>
                  <a:pt x="82" y="45"/>
                </a:cubicBezTo>
                <a:cubicBezTo>
                  <a:pt x="82" y="45"/>
                  <a:pt x="82" y="45"/>
                  <a:pt x="82" y="45"/>
                </a:cubicBezTo>
                <a:cubicBezTo>
                  <a:pt x="82" y="45"/>
                  <a:pt x="83" y="45"/>
                  <a:pt x="83" y="46"/>
                </a:cubicBezTo>
                <a:cubicBezTo>
                  <a:pt x="83" y="46"/>
                  <a:pt x="83" y="46"/>
                  <a:pt x="8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3" y="46"/>
                  <a:pt x="83" y="46"/>
                  <a:pt x="83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85" y="46"/>
                  <a:pt x="85" y="45"/>
                  <a:pt x="85" y="45"/>
                </a:cubicBezTo>
                <a:cubicBezTo>
                  <a:pt x="85" y="45"/>
                  <a:pt x="85" y="46"/>
                  <a:pt x="85" y="46"/>
                </a:cubicBezTo>
                <a:cubicBezTo>
                  <a:pt x="85" y="46"/>
                  <a:pt x="85" y="46"/>
                  <a:pt x="85" y="46"/>
                </a:cubicBezTo>
                <a:cubicBezTo>
                  <a:pt x="85" y="46"/>
                  <a:pt x="85" y="47"/>
                  <a:pt x="85" y="47"/>
                </a:cubicBezTo>
                <a:cubicBezTo>
                  <a:pt x="85" y="47"/>
                  <a:pt x="84" y="47"/>
                  <a:pt x="84" y="47"/>
                </a:cubicBezTo>
                <a:cubicBezTo>
                  <a:pt x="84" y="47"/>
                  <a:pt x="84" y="47"/>
                  <a:pt x="84" y="47"/>
                </a:cubicBezTo>
                <a:cubicBezTo>
                  <a:pt x="84" y="47"/>
                  <a:pt x="83" y="47"/>
                  <a:pt x="83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84" y="48"/>
                  <a:pt x="83" y="48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8"/>
                  <a:pt x="85" y="48"/>
                  <a:pt x="85" y="48"/>
                </a:cubicBezTo>
                <a:cubicBezTo>
                  <a:pt x="85" y="48"/>
                  <a:pt x="85" y="49"/>
                  <a:pt x="85" y="49"/>
                </a:cubicBezTo>
                <a:cubicBezTo>
                  <a:pt x="85" y="49"/>
                  <a:pt x="84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4" y="49"/>
                  <a:pt x="84" y="49"/>
                </a:cubicBezTo>
                <a:cubicBezTo>
                  <a:pt x="84" y="49"/>
                  <a:pt x="84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6" y="49"/>
                  <a:pt x="86" y="48"/>
                </a:cubicBezTo>
                <a:cubicBezTo>
                  <a:pt x="86" y="48"/>
                  <a:pt x="86" y="48"/>
                  <a:pt x="86" y="48"/>
                </a:cubicBezTo>
                <a:cubicBezTo>
                  <a:pt x="86" y="48"/>
                  <a:pt x="87" y="48"/>
                  <a:pt x="87" y="47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47"/>
                  <a:pt x="87" y="47"/>
                  <a:pt x="87" y="48"/>
                </a:cubicBezTo>
                <a:cubicBezTo>
                  <a:pt x="87" y="48"/>
                  <a:pt x="88" y="47"/>
                  <a:pt x="88" y="47"/>
                </a:cubicBezTo>
                <a:cubicBezTo>
                  <a:pt x="88" y="47"/>
                  <a:pt x="89" y="47"/>
                  <a:pt x="89" y="47"/>
                </a:cubicBezTo>
                <a:cubicBezTo>
                  <a:pt x="89" y="47"/>
                  <a:pt x="89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0" y="46"/>
                </a:cubicBezTo>
                <a:cubicBezTo>
                  <a:pt x="91" y="47"/>
                  <a:pt x="91" y="47"/>
                  <a:pt x="91" y="47"/>
                </a:cubicBezTo>
                <a:cubicBezTo>
                  <a:pt x="91" y="47"/>
                  <a:pt x="90" y="47"/>
                  <a:pt x="90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0" y="47"/>
                  <a:pt x="90" y="47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90" y="48"/>
                  <a:pt x="90" y="48"/>
                </a:cubicBezTo>
                <a:cubicBezTo>
                  <a:pt x="90" y="48"/>
                  <a:pt x="89" y="48"/>
                  <a:pt x="89" y="48"/>
                </a:cubicBezTo>
                <a:cubicBezTo>
                  <a:pt x="89" y="49"/>
                  <a:pt x="89" y="49"/>
                  <a:pt x="90" y="49"/>
                </a:cubicBezTo>
                <a:cubicBezTo>
                  <a:pt x="90" y="49"/>
                  <a:pt x="90" y="49"/>
                  <a:pt x="90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49"/>
                  <a:pt x="89" y="49"/>
                </a:cubicBezTo>
                <a:cubicBezTo>
                  <a:pt x="89" y="49"/>
                  <a:pt x="89" y="50"/>
                  <a:pt x="89" y="50"/>
                </a:cubicBezTo>
                <a:cubicBezTo>
                  <a:pt x="89" y="50"/>
                  <a:pt x="89" y="50"/>
                  <a:pt x="88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50"/>
                  <a:pt x="89" y="50"/>
                  <a:pt x="89" y="50"/>
                </a:cubicBezTo>
                <a:cubicBezTo>
                  <a:pt x="89" y="50"/>
                  <a:pt x="89" y="51"/>
                  <a:pt x="89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88" y="51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6" y="52"/>
                  <a:pt x="86" y="52"/>
                  <a:pt x="86" y="52"/>
                </a:cubicBezTo>
                <a:cubicBezTo>
                  <a:pt x="86" y="53"/>
                  <a:pt x="86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5" y="53"/>
                  <a:pt x="85" y="53"/>
                </a:cubicBezTo>
                <a:cubicBezTo>
                  <a:pt x="85" y="53"/>
                  <a:pt x="84" y="53"/>
                  <a:pt x="84" y="53"/>
                </a:cubicBezTo>
                <a:cubicBezTo>
                  <a:pt x="84" y="53"/>
                  <a:pt x="85" y="53"/>
                  <a:pt x="85" y="53"/>
                </a:cubicBezTo>
                <a:cubicBezTo>
                  <a:pt x="85" y="54"/>
                  <a:pt x="84" y="54"/>
                  <a:pt x="84" y="54"/>
                </a:cubicBezTo>
                <a:cubicBezTo>
                  <a:pt x="84" y="53"/>
                  <a:pt x="84" y="54"/>
                  <a:pt x="84" y="53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3" y="54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3" y="54"/>
                  <a:pt x="82" y="54"/>
                </a:cubicBezTo>
                <a:cubicBezTo>
                  <a:pt x="82" y="54"/>
                  <a:pt x="82" y="54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4"/>
                  <a:pt x="81" y="54"/>
                  <a:pt x="81" y="54"/>
                </a:cubicBezTo>
                <a:cubicBezTo>
                  <a:pt x="81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3" y="54"/>
                  <a:pt x="82" y="55"/>
                  <a:pt x="82" y="55"/>
                </a:cubicBezTo>
                <a:cubicBezTo>
                  <a:pt x="82" y="55"/>
                  <a:pt x="82" y="55"/>
                  <a:pt x="82" y="55"/>
                </a:cubicBezTo>
                <a:cubicBezTo>
                  <a:pt x="82" y="55"/>
                  <a:pt x="82" y="55"/>
                  <a:pt x="81" y="55"/>
                </a:cubicBezTo>
                <a:cubicBezTo>
                  <a:pt x="81" y="56"/>
                  <a:pt x="82" y="56"/>
                  <a:pt x="81" y="56"/>
                </a:cubicBezTo>
                <a:cubicBezTo>
                  <a:pt x="81" y="56"/>
                  <a:pt x="81" y="56"/>
                  <a:pt x="81" y="56"/>
                </a:cubicBezTo>
                <a:cubicBezTo>
                  <a:pt x="81" y="56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7"/>
                </a:cubicBezTo>
                <a:cubicBezTo>
                  <a:pt x="81" y="57"/>
                  <a:pt x="81" y="57"/>
                  <a:pt x="81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8"/>
                  <a:pt x="81" y="58"/>
                  <a:pt x="81" y="59"/>
                </a:cubicBezTo>
                <a:cubicBezTo>
                  <a:pt x="81" y="59"/>
                  <a:pt x="81" y="59"/>
                  <a:pt x="80" y="59"/>
                </a:cubicBezTo>
                <a:cubicBezTo>
                  <a:pt x="80" y="59"/>
                  <a:pt x="80" y="59"/>
                  <a:pt x="80" y="59"/>
                </a:cubicBezTo>
                <a:cubicBezTo>
                  <a:pt x="80" y="59"/>
                  <a:pt x="79" y="59"/>
                  <a:pt x="79" y="59"/>
                </a:cubicBezTo>
                <a:cubicBezTo>
                  <a:pt x="79" y="59"/>
                  <a:pt x="80" y="59"/>
                  <a:pt x="80" y="59"/>
                </a:cubicBezTo>
                <a:cubicBezTo>
                  <a:pt x="80" y="59"/>
                  <a:pt x="79" y="59"/>
                  <a:pt x="79" y="59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9" y="60"/>
                  <a:pt x="79" y="60"/>
                </a:cubicBezTo>
                <a:cubicBezTo>
                  <a:pt x="79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0"/>
                  <a:pt x="78" y="60"/>
                </a:cubicBezTo>
                <a:cubicBezTo>
                  <a:pt x="78" y="60"/>
                  <a:pt x="78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1"/>
                </a:cubicBezTo>
                <a:cubicBezTo>
                  <a:pt x="77" y="61"/>
                  <a:pt x="77" y="61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7" y="60"/>
                  <a:pt x="77" y="60"/>
                </a:cubicBezTo>
                <a:cubicBezTo>
                  <a:pt x="77" y="60"/>
                  <a:pt x="76" y="60"/>
                  <a:pt x="76" y="60"/>
                </a:cubicBezTo>
                <a:cubicBezTo>
                  <a:pt x="76" y="60"/>
                  <a:pt x="76" y="60"/>
                  <a:pt x="76" y="61"/>
                </a:cubicBezTo>
                <a:cubicBezTo>
                  <a:pt x="76" y="61"/>
                  <a:pt x="77" y="61"/>
                  <a:pt x="76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61"/>
                  <a:pt x="76" y="61"/>
                  <a:pt x="76" y="62"/>
                </a:cubicBezTo>
                <a:cubicBezTo>
                  <a:pt x="76" y="62"/>
                  <a:pt x="76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61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5" y="62"/>
                  <a:pt x="75" y="62"/>
                  <a:pt x="75" y="62"/>
                </a:cubicBezTo>
                <a:cubicBezTo>
                  <a:pt x="74" y="62"/>
                  <a:pt x="75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4" y="62"/>
                </a:cubicBezTo>
                <a:cubicBezTo>
                  <a:pt x="74" y="62"/>
                  <a:pt x="74" y="62"/>
                  <a:pt x="75" y="62"/>
                </a:cubicBezTo>
                <a:cubicBezTo>
                  <a:pt x="75" y="62"/>
                  <a:pt x="75" y="63"/>
                  <a:pt x="75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4" y="63"/>
                  <a:pt x="74" y="63"/>
                  <a:pt x="73" y="63"/>
                </a:cubicBezTo>
                <a:cubicBezTo>
                  <a:pt x="73" y="63"/>
                  <a:pt x="73" y="63"/>
                  <a:pt x="73" y="63"/>
                </a:cubicBezTo>
                <a:cubicBezTo>
                  <a:pt x="73" y="64"/>
                  <a:pt x="74" y="63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4"/>
                </a:cubicBezTo>
                <a:cubicBezTo>
                  <a:pt x="74" y="64"/>
                  <a:pt x="74" y="64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3" y="65"/>
                </a:cubicBezTo>
                <a:cubicBezTo>
                  <a:pt x="73" y="65"/>
                  <a:pt x="73" y="65"/>
                  <a:pt x="73" y="65"/>
                </a:cubicBezTo>
                <a:cubicBezTo>
                  <a:pt x="73" y="65"/>
                  <a:pt x="73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65"/>
                  <a:pt x="74" y="66"/>
                  <a:pt x="74" y="66"/>
                </a:cubicBezTo>
                <a:cubicBezTo>
                  <a:pt x="74" y="66"/>
                  <a:pt x="75" y="66"/>
                  <a:pt x="75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3" y="66"/>
                  <a:pt x="73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7"/>
                  <a:pt x="74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4" y="67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4" y="67"/>
                </a:cubicBezTo>
                <a:cubicBezTo>
                  <a:pt x="74" y="67"/>
                  <a:pt x="74" y="67"/>
                  <a:pt x="74" y="67"/>
                </a:cubicBezTo>
                <a:cubicBezTo>
                  <a:pt x="74" y="68"/>
                  <a:pt x="74" y="68"/>
                  <a:pt x="74" y="68"/>
                </a:cubicBezTo>
                <a:cubicBezTo>
                  <a:pt x="73" y="68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72" y="68"/>
                  <a:pt x="72" y="69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2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2" y="69"/>
                  <a:pt x="72" y="69"/>
                </a:cubicBezTo>
                <a:cubicBezTo>
                  <a:pt x="72" y="69"/>
                  <a:pt x="72" y="69"/>
                  <a:pt x="73" y="70"/>
                </a:cubicBezTo>
                <a:cubicBezTo>
                  <a:pt x="73" y="70"/>
                  <a:pt x="73" y="70"/>
                  <a:pt x="73" y="70"/>
                </a:cubicBezTo>
                <a:cubicBezTo>
                  <a:pt x="73" y="70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73" y="71"/>
                  <a:pt x="73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2" y="72"/>
                  <a:pt x="72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2" y="72"/>
                  <a:pt x="73" y="72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73"/>
                  <a:pt x="72" y="73"/>
                  <a:pt x="73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73"/>
                  <a:pt x="72" y="74"/>
                  <a:pt x="71" y="74"/>
                </a:cubicBezTo>
                <a:cubicBezTo>
                  <a:pt x="71" y="74"/>
                  <a:pt x="72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3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2" y="74"/>
                  <a:pt x="71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70" y="74"/>
                  <a:pt x="70" y="75"/>
                  <a:pt x="70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69" y="75"/>
                  <a:pt x="69" y="75"/>
                  <a:pt x="69" y="75"/>
                </a:cubicBezTo>
                <a:cubicBezTo>
                  <a:pt x="69" y="75"/>
                  <a:pt x="70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70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9" y="74"/>
                  <a:pt x="69" y="74"/>
                  <a:pt x="69" y="74"/>
                </a:cubicBezTo>
                <a:cubicBezTo>
                  <a:pt x="68" y="74"/>
                  <a:pt x="69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4"/>
                  <a:pt x="68" y="74"/>
                </a:cubicBezTo>
                <a:cubicBezTo>
                  <a:pt x="68" y="74"/>
                  <a:pt x="68" y="73"/>
                  <a:pt x="68" y="73"/>
                </a:cubicBezTo>
                <a:cubicBezTo>
                  <a:pt x="68" y="73"/>
                  <a:pt x="69" y="73"/>
                  <a:pt x="69" y="73"/>
                </a:cubicBezTo>
                <a:cubicBezTo>
                  <a:pt x="69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7" y="73"/>
                  <a:pt x="67" y="73"/>
                </a:cubicBezTo>
                <a:cubicBezTo>
                  <a:pt x="67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2"/>
                  <a:pt x="67" y="72"/>
                </a:cubicBezTo>
                <a:cubicBezTo>
                  <a:pt x="67" y="72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6" y="73"/>
                  <a:pt x="65" y="73"/>
                </a:cubicBezTo>
                <a:cubicBezTo>
                  <a:pt x="65" y="73"/>
                  <a:pt x="65" y="74"/>
                  <a:pt x="65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4"/>
                  <a:pt x="65" y="74"/>
                  <a:pt x="65" y="74"/>
                </a:cubicBezTo>
                <a:cubicBezTo>
                  <a:pt x="65" y="74"/>
                  <a:pt x="64" y="74"/>
                  <a:pt x="64" y="74"/>
                </a:cubicBezTo>
                <a:cubicBezTo>
                  <a:pt x="64" y="74"/>
                  <a:pt x="65" y="74"/>
                  <a:pt x="65" y="73"/>
                </a:cubicBezTo>
                <a:cubicBezTo>
                  <a:pt x="65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3"/>
                  <a:pt x="63" y="73"/>
                  <a:pt x="63" y="73"/>
                </a:cubicBezTo>
                <a:cubicBezTo>
                  <a:pt x="63" y="73"/>
                  <a:pt x="63" y="72"/>
                  <a:pt x="63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2"/>
                  <a:pt x="63" y="72"/>
                  <a:pt x="63" y="72"/>
                </a:cubicBezTo>
                <a:cubicBezTo>
                  <a:pt x="63" y="73"/>
                  <a:pt x="63" y="72"/>
                  <a:pt x="63" y="72"/>
                </a:cubicBezTo>
                <a:cubicBezTo>
                  <a:pt x="63" y="72"/>
                  <a:pt x="63" y="73"/>
                  <a:pt x="63" y="73"/>
                </a:cubicBezTo>
                <a:cubicBezTo>
                  <a:pt x="62" y="73"/>
                  <a:pt x="62" y="73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3" y="72"/>
                  <a:pt x="62" y="71"/>
                </a:cubicBezTo>
                <a:cubicBezTo>
                  <a:pt x="62" y="72"/>
                  <a:pt x="62" y="72"/>
                  <a:pt x="61" y="72"/>
                </a:cubicBezTo>
                <a:cubicBezTo>
                  <a:pt x="62" y="72"/>
                  <a:pt x="62" y="72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2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1"/>
                  <a:pt x="62" y="71"/>
                  <a:pt x="62" y="71"/>
                </a:cubicBezTo>
                <a:cubicBezTo>
                  <a:pt x="61" y="71"/>
                  <a:pt x="61" y="71"/>
                  <a:pt x="61" y="71"/>
                </a:cubicBezTo>
                <a:cubicBezTo>
                  <a:pt x="61" y="71"/>
                  <a:pt x="61" y="71"/>
                  <a:pt x="60" y="71"/>
                </a:cubicBezTo>
                <a:cubicBezTo>
                  <a:pt x="60" y="71"/>
                  <a:pt x="60" y="71"/>
                  <a:pt x="60" y="70"/>
                </a:cubicBezTo>
                <a:cubicBezTo>
                  <a:pt x="60" y="70"/>
                  <a:pt x="60" y="70"/>
                  <a:pt x="61" y="70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60" y="69"/>
                  <a:pt x="60" y="70"/>
                  <a:pt x="60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70"/>
                  <a:pt x="60" y="70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60" y="69"/>
                  <a:pt x="60" y="70"/>
                  <a:pt x="60" y="70"/>
                </a:cubicBezTo>
                <a:cubicBezTo>
                  <a:pt x="59" y="69"/>
                  <a:pt x="60" y="69"/>
                  <a:pt x="60" y="69"/>
                </a:cubicBezTo>
                <a:cubicBezTo>
                  <a:pt x="60" y="69"/>
                  <a:pt x="60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9"/>
                  <a:pt x="59" y="69"/>
                  <a:pt x="59" y="69"/>
                </a:cubicBezTo>
                <a:cubicBezTo>
                  <a:pt x="59" y="68"/>
                  <a:pt x="59" y="68"/>
                  <a:pt x="60" y="68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68"/>
                  <a:pt x="59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8" y="68"/>
                  <a:pt x="58" y="67"/>
                  <a:pt x="58" y="67"/>
                </a:cubicBezTo>
                <a:cubicBezTo>
                  <a:pt x="58" y="67"/>
                  <a:pt x="58" y="67"/>
                  <a:pt x="59" y="67"/>
                </a:cubicBezTo>
                <a:cubicBezTo>
                  <a:pt x="59" y="67"/>
                  <a:pt x="59" y="67"/>
                  <a:pt x="60" y="67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67"/>
                  <a:pt x="60" y="67"/>
                  <a:pt x="60" y="66"/>
                </a:cubicBezTo>
                <a:cubicBezTo>
                  <a:pt x="60" y="67"/>
                  <a:pt x="60" y="67"/>
                  <a:pt x="60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8" y="67"/>
                  <a:pt x="59" y="67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66"/>
                  <a:pt x="60" y="66"/>
                  <a:pt x="60" y="66"/>
                </a:cubicBezTo>
                <a:cubicBezTo>
                  <a:pt x="60" y="66"/>
                  <a:pt x="60" y="66"/>
                  <a:pt x="60" y="65"/>
                </a:cubicBezTo>
                <a:cubicBezTo>
                  <a:pt x="60" y="65"/>
                  <a:pt x="60" y="66"/>
                  <a:pt x="59" y="66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5"/>
                  <a:pt x="59" y="65"/>
                </a:cubicBezTo>
                <a:cubicBezTo>
                  <a:pt x="59" y="65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9" y="66"/>
                </a:cubicBezTo>
                <a:cubicBezTo>
                  <a:pt x="59" y="66"/>
                  <a:pt x="59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7"/>
                  <a:pt x="58" y="67"/>
                </a:cubicBezTo>
                <a:cubicBezTo>
                  <a:pt x="58" y="67"/>
                  <a:pt x="57" y="67"/>
                  <a:pt x="57" y="67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67"/>
                  <a:pt x="57" y="67"/>
                  <a:pt x="57" y="66"/>
                </a:cubicBezTo>
                <a:cubicBezTo>
                  <a:pt x="57" y="66"/>
                  <a:pt x="57" y="66"/>
                  <a:pt x="58" y="65"/>
                </a:cubicBezTo>
                <a:cubicBezTo>
                  <a:pt x="58" y="65"/>
                  <a:pt x="58" y="65"/>
                  <a:pt x="58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5"/>
                  <a:pt x="57" y="65"/>
                  <a:pt x="57" y="65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7" y="64"/>
                </a:cubicBezTo>
                <a:cubicBezTo>
                  <a:pt x="57" y="64"/>
                  <a:pt x="57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6" y="63"/>
                  <a:pt x="56" y="63"/>
                </a:cubicBezTo>
                <a:cubicBezTo>
                  <a:pt x="56" y="63"/>
                  <a:pt x="56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6" y="63"/>
                  <a:pt x="56" y="63"/>
                </a:cubicBezTo>
                <a:cubicBezTo>
                  <a:pt x="56" y="63"/>
                  <a:pt x="57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2"/>
                  <a:pt x="58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1"/>
                  <a:pt x="58" y="61"/>
                  <a:pt x="58" y="61"/>
                </a:cubicBezTo>
                <a:cubicBezTo>
                  <a:pt x="59" y="61"/>
                  <a:pt x="59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60" y="61"/>
                  <a:pt x="60" y="61"/>
                  <a:pt x="60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9" y="61"/>
                  <a:pt x="59" y="61"/>
                </a:cubicBezTo>
                <a:cubicBezTo>
                  <a:pt x="59" y="61"/>
                  <a:pt x="58" y="61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61"/>
                  <a:pt x="57" y="62"/>
                  <a:pt x="57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57" y="62"/>
                  <a:pt x="56" y="62"/>
                  <a:pt x="56" y="63"/>
                </a:cubicBezTo>
                <a:cubicBezTo>
                  <a:pt x="56" y="63"/>
                  <a:pt x="56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63"/>
                  <a:pt x="55" y="63"/>
                  <a:pt x="55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62"/>
                  <a:pt x="56" y="62"/>
                  <a:pt x="56" y="6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2"/>
                  <a:pt x="56" y="62"/>
                  <a:pt x="55" y="62"/>
                </a:cubicBezTo>
                <a:cubicBezTo>
                  <a:pt x="55" y="62"/>
                  <a:pt x="55" y="62"/>
                  <a:pt x="55" y="62"/>
                </a:cubicBezTo>
                <a:cubicBezTo>
                  <a:pt x="56" y="61"/>
                  <a:pt x="57" y="62"/>
                  <a:pt x="57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5" y="61"/>
                  <a:pt x="55" y="61"/>
                  <a:pt x="55" y="61"/>
                </a:cubicBezTo>
                <a:cubicBezTo>
                  <a:pt x="56" y="60"/>
                  <a:pt x="57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7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6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6" y="60"/>
                  <a:pt x="56" y="60"/>
                  <a:pt x="56" y="59"/>
                </a:cubicBezTo>
                <a:cubicBezTo>
                  <a:pt x="56" y="59"/>
                  <a:pt x="56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7" y="59"/>
                  <a:pt x="56" y="59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59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59"/>
                  <a:pt x="55" y="59"/>
                </a:cubicBezTo>
                <a:cubicBezTo>
                  <a:pt x="55" y="59"/>
                  <a:pt x="55" y="59"/>
                  <a:pt x="56" y="59"/>
                </a:cubicBezTo>
                <a:cubicBezTo>
                  <a:pt x="56" y="59"/>
                  <a:pt x="57" y="59"/>
                  <a:pt x="57" y="59"/>
                </a:cubicBezTo>
                <a:cubicBezTo>
                  <a:pt x="57" y="59"/>
                  <a:pt x="57" y="59"/>
                  <a:pt x="57" y="59"/>
                </a:cubicBezTo>
                <a:cubicBezTo>
                  <a:pt x="56" y="59"/>
                  <a:pt x="56" y="59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7" y="58"/>
                </a:cubicBezTo>
                <a:cubicBezTo>
                  <a:pt x="57" y="59"/>
                  <a:pt x="57" y="59"/>
                  <a:pt x="57" y="59"/>
                </a:cubicBezTo>
                <a:cubicBezTo>
                  <a:pt x="58" y="59"/>
                  <a:pt x="58" y="59"/>
                  <a:pt x="58" y="58"/>
                </a:cubicBezTo>
                <a:cubicBezTo>
                  <a:pt x="58" y="58"/>
                  <a:pt x="59" y="59"/>
                  <a:pt x="59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8"/>
                  <a:pt x="56" y="58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9" y="57"/>
                </a:cubicBezTo>
                <a:cubicBezTo>
                  <a:pt x="59" y="57"/>
                  <a:pt x="59" y="57"/>
                  <a:pt x="59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57"/>
                  <a:pt x="58" y="57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8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6"/>
                  <a:pt x="58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9" y="56"/>
                  <a:pt x="59" y="56"/>
                  <a:pt x="59" y="56"/>
                </a:cubicBezTo>
                <a:cubicBezTo>
                  <a:pt x="59" y="56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8" y="54"/>
                  <a:pt x="58" y="54"/>
                  <a:pt x="58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54"/>
                  <a:pt x="56" y="54"/>
                  <a:pt x="5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6" y="54"/>
                  <a:pt x="57" y="55"/>
                </a:cubicBezTo>
                <a:cubicBezTo>
                  <a:pt x="57" y="55"/>
                  <a:pt x="58" y="55"/>
                  <a:pt x="57" y="55"/>
                </a:cubicBezTo>
                <a:cubicBezTo>
                  <a:pt x="57" y="55"/>
                  <a:pt x="57" y="56"/>
                  <a:pt x="56" y="56"/>
                </a:cubicBezTo>
                <a:cubicBezTo>
                  <a:pt x="56" y="56"/>
                  <a:pt x="56" y="56"/>
                  <a:pt x="56" y="56"/>
                </a:cubicBezTo>
                <a:cubicBezTo>
                  <a:pt x="56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1" y="58"/>
                  <a:pt x="48" y="61"/>
                  <a:pt x="46" y="64"/>
                </a:cubicBezTo>
                <a:cubicBezTo>
                  <a:pt x="46" y="64"/>
                  <a:pt x="46" y="64"/>
                  <a:pt x="46" y="64"/>
                </a:cubicBezTo>
                <a:cubicBezTo>
                  <a:pt x="47" y="64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8" y="66"/>
                  <a:pt x="48" y="66"/>
                </a:cubicBezTo>
                <a:cubicBezTo>
                  <a:pt x="48" y="66"/>
                  <a:pt x="48" y="66"/>
                  <a:pt x="48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0" y="66"/>
                  <a:pt x="50" y="67"/>
                  <a:pt x="51" y="67"/>
                </a:cubicBezTo>
                <a:cubicBezTo>
                  <a:pt x="51" y="67"/>
                  <a:pt x="51" y="67"/>
                  <a:pt x="51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8"/>
                  <a:pt x="49" y="67"/>
                  <a:pt x="49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9" y="68"/>
                  <a:pt x="50" y="68"/>
                  <a:pt x="50" y="68"/>
                </a:cubicBezTo>
                <a:cubicBezTo>
                  <a:pt x="49" y="68"/>
                  <a:pt x="49" y="68"/>
                  <a:pt x="49" y="69"/>
                </a:cubicBezTo>
                <a:cubicBezTo>
                  <a:pt x="48" y="69"/>
                  <a:pt x="48" y="68"/>
                  <a:pt x="48" y="68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69"/>
                  <a:pt x="48" y="69"/>
                  <a:pt x="48" y="69"/>
                </a:cubicBezTo>
                <a:cubicBezTo>
                  <a:pt x="48" y="69"/>
                  <a:pt x="48" y="70"/>
                  <a:pt x="48" y="70"/>
                </a:cubicBezTo>
                <a:cubicBezTo>
                  <a:pt x="48" y="70"/>
                  <a:pt x="48" y="70"/>
                  <a:pt x="48" y="70"/>
                </a:cubicBezTo>
                <a:cubicBezTo>
                  <a:pt x="48" y="70"/>
                  <a:pt x="47" y="70"/>
                  <a:pt x="47" y="70"/>
                </a:cubicBezTo>
                <a:cubicBezTo>
                  <a:pt x="47" y="69"/>
                  <a:pt x="47" y="69"/>
                  <a:pt x="47" y="69"/>
                </a:cubicBezTo>
                <a:cubicBezTo>
                  <a:pt x="47" y="69"/>
                  <a:pt x="46" y="69"/>
                  <a:pt x="46" y="69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68"/>
                  <a:pt x="46" y="68"/>
                  <a:pt x="46" y="68"/>
                </a:cubicBezTo>
                <a:cubicBezTo>
                  <a:pt x="46" y="68"/>
                  <a:pt x="46" y="68"/>
                  <a:pt x="45" y="68"/>
                </a:cubicBezTo>
                <a:cubicBezTo>
                  <a:pt x="45" y="68"/>
                  <a:pt x="44" y="67"/>
                  <a:pt x="44" y="67"/>
                </a:cubicBezTo>
                <a:cubicBezTo>
                  <a:pt x="44" y="67"/>
                  <a:pt x="43" y="68"/>
                  <a:pt x="43" y="68"/>
                </a:cubicBezTo>
                <a:cubicBezTo>
                  <a:pt x="43" y="68"/>
                  <a:pt x="43" y="68"/>
                  <a:pt x="44" y="68"/>
                </a:cubicBezTo>
                <a:cubicBezTo>
                  <a:pt x="44" y="68"/>
                  <a:pt x="44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4" y="69"/>
                  <a:pt x="44" y="70"/>
                  <a:pt x="44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44" y="70"/>
                  <a:pt x="45" y="70"/>
                </a:cubicBezTo>
                <a:cubicBezTo>
                  <a:pt x="45" y="70"/>
                  <a:pt x="45" y="71"/>
                  <a:pt x="45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2"/>
                  <a:pt x="47" y="72"/>
                  <a:pt x="47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3"/>
                  <a:pt x="46" y="72"/>
                  <a:pt x="46" y="72"/>
                </a:cubicBezTo>
                <a:cubicBezTo>
                  <a:pt x="46" y="73"/>
                  <a:pt x="46" y="73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4"/>
                </a:cubicBezTo>
                <a:cubicBezTo>
                  <a:pt x="46" y="74"/>
                  <a:pt x="46" y="74"/>
                  <a:pt x="46" y="75"/>
                </a:cubicBezTo>
                <a:cubicBezTo>
                  <a:pt x="46" y="74"/>
                  <a:pt x="46" y="74"/>
                  <a:pt x="45" y="74"/>
                </a:cubicBezTo>
                <a:cubicBezTo>
                  <a:pt x="44" y="74"/>
                  <a:pt x="44" y="73"/>
                  <a:pt x="43" y="72"/>
                </a:cubicBezTo>
                <a:cubicBezTo>
                  <a:pt x="43" y="72"/>
                  <a:pt x="43" y="73"/>
                  <a:pt x="43" y="73"/>
                </a:cubicBezTo>
                <a:cubicBezTo>
                  <a:pt x="42" y="73"/>
                  <a:pt x="42" y="72"/>
                  <a:pt x="42" y="72"/>
                </a:cubicBezTo>
                <a:cubicBezTo>
                  <a:pt x="42" y="73"/>
                  <a:pt x="43" y="74"/>
                  <a:pt x="43" y="74"/>
                </a:cubicBezTo>
                <a:cubicBezTo>
                  <a:pt x="44" y="74"/>
                  <a:pt x="45" y="75"/>
                  <a:pt x="45" y="76"/>
                </a:cubicBezTo>
                <a:cubicBezTo>
                  <a:pt x="44" y="76"/>
                  <a:pt x="43" y="75"/>
                  <a:pt x="43" y="75"/>
                </a:cubicBezTo>
                <a:cubicBezTo>
                  <a:pt x="42" y="75"/>
                  <a:pt x="42" y="75"/>
                  <a:pt x="41" y="75"/>
                </a:cubicBezTo>
                <a:cubicBezTo>
                  <a:pt x="41" y="75"/>
                  <a:pt x="41" y="74"/>
                  <a:pt x="41" y="74"/>
                </a:cubicBezTo>
                <a:cubicBezTo>
                  <a:pt x="41" y="74"/>
                  <a:pt x="40" y="74"/>
                  <a:pt x="40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5"/>
                  <a:pt x="38" y="75"/>
                  <a:pt x="38" y="76"/>
                </a:cubicBezTo>
                <a:cubicBezTo>
                  <a:pt x="38" y="76"/>
                  <a:pt x="38" y="76"/>
                  <a:pt x="38" y="76"/>
                </a:cubicBezTo>
                <a:cubicBezTo>
                  <a:pt x="38" y="77"/>
                  <a:pt x="38" y="77"/>
                  <a:pt x="38" y="77"/>
                </a:cubicBezTo>
                <a:cubicBezTo>
                  <a:pt x="39" y="77"/>
                  <a:pt x="40" y="77"/>
                  <a:pt x="40" y="78"/>
                </a:cubicBezTo>
                <a:cubicBezTo>
                  <a:pt x="41" y="78"/>
                  <a:pt x="41" y="77"/>
                  <a:pt x="41" y="77"/>
                </a:cubicBezTo>
                <a:cubicBezTo>
                  <a:pt x="41" y="77"/>
                  <a:pt x="41" y="78"/>
                  <a:pt x="41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0" y="78"/>
                  <a:pt x="41" y="80"/>
                  <a:pt x="41" y="81"/>
                </a:cubicBezTo>
                <a:cubicBezTo>
                  <a:pt x="41" y="81"/>
                  <a:pt x="41" y="81"/>
                  <a:pt x="40" y="81"/>
                </a:cubicBezTo>
                <a:cubicBezTo>
                  <a:pt x="40" y="81"/>
                  <a:pt x="40" y="81"/>
                  <a:pt x="41" y="82"/>
                </a:cubicBezTo>
                <a:cubicBezTo>
                  <a:pt x="41" y="82"/>
                  <a:pt x="41" y="82"/>
                  <a:pt x="41" y="82"/>
                </a:cubicBezTo>
                <a:cubicBezTo>
                  <a:pt x="41" y="81"/>
                  <a:pt x="42" y="81"/>
                  <a:pt x="43" y="82"/>
                </a:cubicBezTo>
                <a:cubicBezTo>
                  <a:pt x="43" y="82"/>
                  <a:pt x="43" y="82"/>
                  <a:pt x="42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82"/>
                  <a:pt x="44" y="82"/>
                  <a:pt x="44" y="82"/>
                </a:cubicBezTo>
                <a:cubicBezTo>
                  <a:pt x="44" y="82"/>
                  <a:pt x="44" y="81"/>
                  <a:pt x="44" y="81"/>
                </a:cubicBezTo>
                <a:cubicBezTo>
                  <a:pt x="45" y="81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1"/>
                  <a:pt x="45" y="81"/>
                  <a:pt x="46" y="80"/>
                </a:cubicBezTo>
                <a:cubicBezTo>
                  <a:pt x="45" y="79"/>
                  <a:pt x="46" y="80"/>
                  <a:pt x="46" y="79"/>
                </a:cubicBezTo>
                <a:cubicBezTo>
                  <a:pt x="46" y="79"/>
                  <a:pt x="46" y="79"/>
                  <a:pt x="46" y="79"/>
                </a:cubicBezTo>
                <a:cubicBezTo>
                  <a:pt x="47" y="79"/>
                  <a:pt x="47" y="79"/>
                  <a:pt x="47" y="79"/>
                </a:cubicBezTo>
                <a:cubicBezTo>
                  <a:pt x="47" y="79"/>
                  <a:pt x="48" y="81"/>
                  <a:pt x="49" y="81"/>
                </a:cubicBezTo>
                <a:cubicBezTo>
                  <a:pt x="49" y="82"/>
                  <a:pt x="48" y="82"/>
                  <a:pt x="48" y="82"/>
                </a:cubicBezTo>
                <a:cubicBezTo>
                  <a:pt x="49" y="82"/>
                  <a:pt x="49" y="82"/>
                  <a:pt x="49" y="82"/>
                </a:cubicBezTo>
                <a:cubicBezTo>
                  <a:pt x="49" y="83"/>
                  <a:pt x="50" y="82"/>
                  <a:pt x="50" y="83"/>
                </a:cubicBezTo>
                <a:cubicBezTo>
                  <a:pt x="50" y="83"/>
                  <a:pt x="50" y="83"/>
                  <a:pt x="49" y="83"/>
                </a:cubicBezTo>
                <a:cubicBezTo>
                  <a:pt x="50" y="84"/>
                  <a:pt x="50" y="84"/>
                  <a:pt x="50" y="84"/>
                </a:cubicBezTo>
                <a:cubicBezTo>
                  <a:pt x="50" y="84"/>
                  <a:pt x="50" y="84"/>
                  <a:pt x="50" y="85"/>
                </a:cubicBezTo>
                <a:cubicBezTo>
                  <a:pt x="50" y="85"/>
                  <a:pt x="50" y="84"/>
                  <a:pt x="49" y="85"/>
                </a:cubicBezTo>
                <a:cubicBezTo>
                  <a:pt x="49" y="85"/>
                  <a:pt x="49" y="85"/>
                  <a:pt x="49" y="85"/>
                </a:cubicBezTo>
                <a:cubicBezTo>
                  <a:pt x="49" y="85"/>
                  <a:pt x="50" y="85"/>
                  <a:pt x="50" y="86"/>
                </a:cubicBezTo>
                <a:cubicBezTo>
                  <a:pt x="50" y="86"/>
                  <a:pt x="50" y="86"/>
                  <a:pt x="50" y="86"/>
                </a:cubicBezTo>
                <a:cubicBezTo>
                  <a:pt x="51" y="86"/>
                  <a:pt x="52" y="86"/>
                  <a:pt x="52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3" y="87"/>
                  <a:pt x="53" y="88"/>
                  <a:pt x="54" y="88"/>
                </a:cubicBezTo>
                <a:cubicBezTo>
                  <a:pt x="54" y="88"/>
                  <a:pt x="54" y="88"/>
                  <a:pt x="55" y="88"/>
                </a:cubicBezTo>
                <a:cubicBezTo>
                  <a:pt x="55" y="89"/>
                  <a:pt x="54" y="89"/>
                  <a:pt x="54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2" y="89"/>
                  <a:pt x="52" y="89"/>
                  <a:pt x="52" y="89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90"/>
                  <a:pt x="53" y="90"/>
                  <a:pt x="53" y="90"/>
                </a:cubicBezTo>
                <a:cubicBezTo>
                  <a:pt x="54" y="89"/>
                  <a:pt x="54" y="88"/>
                  <a:pt x="55" y="89"/>
                </a:cubicBezTo>
                <a:cubicBezTo>
                  <a:pt x="55" y="89"/>
                  <a:pt x="55" y="90"/>
                  <a:pt x="55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5" y="90"/>
                  <a:pt x="56" y="90"/>
                  <a:pt x="56" y="90"/>
                </a:cubicBezTo>
                <a:cubicBezTo>
                  <a:pt x="56" y="90"/>
                  <a:pt x="57" y="90"/>
                  <a:pt x="57" y="90"/>
                </a:cubicBezTo>
                <a:cubicBezTo>
                  <a:pt x="57" y="91"/>
                  <a:pt x="57" y="91"/>
                  <a:pt x="57" y="91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6" y="93"/>
                  <a:pt x="56" y="93"/>
                </a:cubicBezTo>
                <a:cubicBezTo>
                  <a:pt x="55" y="93"/>
                  <a:pt x="54" y="93"/>
                  <a:pt x="54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52" y="95"/>
                  <a:pt x="51" y="95"/>
                  <a:pt x="50" y="95"/>
                </a:cubicBezTo>
                <a:cubicBezTo>
                  <a:pt x="50" y="95"/>
                  <a:pt x="49" y="95"/>
                  <a:pt x="48" y="95"/>
                </a:cubicBezTo>
                <a:cubicBezTo>
                  <a:pt x="48" y="95"/>
                  <a:pt x="47" y="95"/>
                  <a:pt x="46" y="95"/>
                </a:cubicBezTo>
                <a:cubicBezTo>
                  <a:pt x="46" y="95"/>
                  <a:pt x="45" y="95"/>
                  <a:pt x="44" y="95"/>
                </a:cubicBezTo>
                <a:cubicBezTo>
                  <a:pt x="44" y="95"/>
                  <a:pt x="44" y="96"/>
                  <a:pt x="43" y="96"/>
                </a:cubicBezTo>
                <a:cubicBezTo>
                  <a:pt x="43" y="96"/>
                  <a:pt x="43" y="96"/>
                  <a:pt x="42" y="97"/>
                </a:cubicBezTo>
                <a:cubicBezTo>
                  <a:pt x="41" y="97"/>
                  <a:pt x="40" y="99"/>
                  <a:pt x="39" y="100"/>
                </a:cubicBezTo>
                <a:cubicBezTo>
                  <a:pt x="40" y="100"/>
                  <a:pt x="40" y="99"/>
                  <a:pt x="41" y="98"/>
                </a:cubicBezTo>
                <a:cubicBezTo>
                  <a:pt x="42" y="98"/>
                  <a:pt x="43" y="97"/>
                  <a:pt x="44" y="97"/>
                </a:cubicBezTo>
                <a:cubicBezTo>
                  <a:pt x="45" y="96"/>
                  <a:pt x="47" y="96"/>
                  <a:pt x="47" y="97"/>
                </a:cubicBezTo>
                <a:cubicBezTo>
                  <a:pt x="47" y="98"/>
                  <a:pt x="46" y="98"/>
                  <a:pt x="46" y="98"/>
                </a:cubicBezTo>
                <a:cubicBezTo>
                  <a:pt x="45" y="98"/>
                  <a:pt x="45" y="98"/>
                  <a:pt x="45" y="98"/>
                </a:cubicBezTo>
                <a:cubicBezTo>
                  <a:pt x="45" y="98"/>
                  <a:pt x="45" y="98"/>
                  <a:pt x="44" y="98"/>
                </a:cubicBezTo>
                <a:cubicBezTo>
                  <a:pt x="44" y="98"/>
                  <a:pt x="44" y="98"/>
                  <a:pt x="44" y="98"/>
                </a:cubicBezTo>
                <a:cubicBezTo>
                  <a:pt x="45" y="98"/>
                  <a:pt x="45" y="98"/>
                  <a:pt x="45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46" y="99"/>
                  <a:pt x="46" y="99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0"/>
                  <a:pt x="46" y="100"/>
                  <a:pt x="46" y="100"/>
                </a:cubicBezTo>
                <a:cubicBezTo>
                  <a:pt x="46" y="101"/>
                  <a:pt x="47" y="101"/>
                  <a:pt x="48" y="101"/>
                </a:cubicBezTo>
                <a:cubicBezTo>
                  <a:pt x="48" y="101"/>
                  <a:pt x="48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8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48" y="101"/>
                  <a:pt x="48" y="102"/>
                  <a:pt x="48" y="102"/>
                </a:cubicBezTo>
                <a:cubicBezTo>
                  <a:pt x="48" y="102"/>
                  <a:pt x="49" y="101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2"/>
                  <a:pt x="49" y="102"/>
                </a:cubicBezTo>
                <a:cubicBezTo>
                  <a:pt x="49" y="102"/>
                  <a:pt x="49" y="101"/>
                  <a:pt x="50" y="101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0" y="102"/>
                  <a:pt x="51" y="102"/>
                  <a:pt x="50" y="102"/>
                </a:cubicBezTo>
                <a:cubicBezTo>
                  <a:pt x="50" y="102"/>
                  <a:pt x="50" y="102"/>
                  <a:pt x="50" y="102"/>
                </a:cubicBezTo>
                <a:cubicBezTo>
                  <a:pt x="50" y="102"/>
                  <a:pt x="50" y="102"/>
                  <a:pt x="50" y="103"/>
                </a:cubicBezTo>
                <a:cubicBezTo>
                  <a:pt x="50" y="103"/>
                  <a:pt x="50" y="102"/>
                  <a:pt x="50" y="102"/>
                </a:cubicBezTo>
                <a:cubicBezTo>
                  <a:pt x="50" y="103"/>
                  <a:pt x="50" y="103"/>
                  <a:pt x="50" y="103"/>
                </a:cubicBezTo>
                <a:cubicBezTo>
                  <a:pt x="49" y="103"/>
                  <a:pt x="49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8" y="103"/>
                </a:cubicBezTo>
                <a:cubicBezTo>
                  <a:pt x="48" y="103"/>
                  <a:pt x="48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47" y="104"/>
                  <a:pt x="46" y="104"/>
                  <a:pt x="46" y="104"/>
                </a:cubicBezTo>
                <a:cubicBezTo>
                  <a:pt x="46" y="104"/>
                  <a:pt x="46" y="104"/>
                  <a:pt x="46" y="104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6" y="105"/>
                  <a:pt x="46" y="105"/>
                  <a:pt x="46" y="105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45" y="104"/>
                  <a:pt x="45" y="104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4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45" y="103"/>
                  <a:pt x="47" y="102"/>
                  <a:pt x="47" y="102"/>
                </a:cubicBezTo>
                <a:cubicBezTo>
                  <a:pt x="47" y="102"/>
                  <a:pt x="47" y="102"/>
                  <a:pt x="47" y="103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2"/>
                  <a:pt x="48" y="102"/>
                  <a:pt x="48" y="102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7" y="102"/>
                  <a:pt x="47" y="102"/>
                  <a:pt x="46" y="102"/>
                </a:cubicBezTo>
                <a:cubicBezTo>
                  <a:pt x="46" y="102"/>
                  <a:pt x="46" y="102"/>
                  <a:pt x="46" y="102"/>
                </a:cubicBezTo>
                <a:cubicBezTo>
                  <a:pt x="47" y="102"/>
                  <a:pt x="47" y="102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2"/>
                </a:cubicBezTo>
                <a:cubicBezTo>
                  <a:pt x="47" y="102"/>
                  <a:pt x="46" y="102"/>
                  <a:pt x="46" y="102"/>
                </a:cubicBezTo>
                <a:cubicBezTo>
                  <a:pt x="46" y="102"/>
                  <a:pt x="46" y="102"/>
                  <a:pt x="45" y="102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45" y="102"/>
                  <a:pt x="45" y="103"/>
                  <a:pt x="44" y="103"/>
                </a:cubicBezTo>
                <a:cubicBezTo>
                  <a:pt x="44" y="102"/>
                  <a:pt x="44" y="102"/>
                  <a:pt x="44" y="103"/>
                </a:cubicBezTo>
                <a:cubicBezTo>
                  <a:pt x="44" y="103"/>
                  <a:pt x="44" y="102"/>
                  <a:pt x="44" y="102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3"/>
                  <a:pt x="43" y="103"/>
                  <a:pt x="43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3" y="104"/>
                  <a:pt x="42" y="103"/>
                  <a:pt x="42" y="103"/>
                </a:cubicBezTo>
                <a:cubicBezTo>
                  <a:pt x="42" y="103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4"/>
                  <a:pt x="42" y="104"/>
                </a:cubicBezTo>
                <a:cubicBezTo>
                  <a:pt x="42" y="104"/>
                  <a:pt x="42" y="103"/>
                  <a:pt x="42" y="103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1" y="104"/>
                </a:cubicBezTo>
                <a:cubicBezTo>
                  <a:pt x="41" y="104"/>
                  <a:pt x="41" y="104"/>
                  <a:pt x="40" y="105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5"/>
                  <a:pt x="40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5"/>
                  <a:pt x="40" y="105"/>
                  <a:pt x="40" y="105"/>
                </a:cubicBezTo>
                <a:cubicBezTo>
                  <a:pt x="40" y="105"/>
                  <a:pt x="39" y="106"/>
                  <a:pt x="39" y="106"/>
                </a:cubicBezTo>
                <a:cubicBezTo>
                  <a:pt x="39" y="106"/>
                  <a:pt x="39" y="106"/>
                  <a:pt x="40" y="106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39" y="106"/>
                  <a:pt x="39" y="106"/>
                  <a:pt x="39" y="107"/>
                </a:cubicBezTo>
                <a:cubicBezTo>
                  <a:pt x="39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8"/>
                  <a:pt x="40" y="108"/>
                </a:cubicBezTo>
                <a:cubicBezTo>
                  <a:pt x="40" y="107"/>
                  <a:pt x="40" y="107"/>
                  <a:pt x="39" y="10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9" y="108"/>
                  <a:pt x="39" y="107"/>
                  <a:pt x="39" y="107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37" y="108"/>
                  <a:pt x="36" y="108"/>
                  <a:pt x="36" y="109"/>
                </a:cubicBezTo>
                <a:cubicBezTo>
                  <a:pt x="36" y="109"/>
                  <a:pt x="36" y="108"/>
                  <a:pt x="36" y="108"/>
                </a:cubicBezTo>
                <a:cubicBezTo>
                  <a:pt x="36" y="108"/>
                  <a:pt x="36" y="109"/>
                  <a:pt x="36" y="109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09"/>
                  <a:pt x="35" y="109"/>
                  <a:pt x="35" y="109"/>
                </a:cubicBezTo>
                <a:cubicBezTo>
                  <a:pt x="35" y="109"/>
                  <a:pt x="35" y="109"/>
                  <a:pt x="36" y="109"/>
                </a:cubicBezTo>
                <a:cubicBezTo>
                  <a:pt x="36" y="110"/>
                  <a:pt x="35" y="110"/>
                  <a:pt x="35" y="110"/>
                </a:cubicBezTo>
                <a:cubicBezTo>
                  <a:pt x="35" y="110"/>
                  <a:pt x="35" y="110"/>
                  <a:pt x="35" y="110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5" y="111"/>
                  <a:pt x="34" y="111"/>
                  <a:pt x="34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4" y="111"/>
                  <a:pt x="34" y="111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2"/>
                  <a:pt x="34" y="112"/>
                  <a:pt x="34" y="112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4" y="113"/>
                  <a:pt x="34" y="113"/>
                </a:cubicBezTo>
                <a:cubicBezTo>
                  <a:pt x="34" y="113"/>
                  <a:pt x="33" y="113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3"/>
                </a:cubicBezTo>
                <a:cubicBezTo>
                  <a:pt x="33" y="113"/>
                  <a:pt x="34" y="113"/>
                  <a:pt x="34" y="113"/>
                </a:cubicBezTo>
                <a:cubicBezTo>
                  <a:pt x="34" y="112"/>
                  <a:pt x="34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2"/>
                  <a:pt x="34" y="112"/>
                  <a:pt x="34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1"/>
                  <a:pt x="33" y="111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0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33" y="111"/>
                  <a:pt x="33" y="111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3" y="112"/>
                  <a:pt x="33" y="112"/>
                  <a:pt x="33" y="112"/>
                </a:cubicBezTo>
                <a:cubicBezTo>
                  <a:pt x="33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32" y="112"/>
                  <a:pt x="33" y="112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2" y="113"/>
                  <a:pt x="32" y="113"/>
                </a:cubicBezTo>
                <a:cubicBezTo>
                  <a:pt x="32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2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3" y="113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2" y="114"/>
                  <a:pt x="32" y="11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32" y="114"/>
                  <a:pt x="32" y="114"/>
                  <a:pt x="32" y="114"/>
                </a:cubicBezTo>
                <a:cubicBezTo>
                  <a:pt x="32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4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ubicBezTo>
                  <a:pt x="34" y="115"/>
                  <a:pt x="34" y="115"/>
                  <a:pt x="34" y="116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3" y="116"/>
                  <a:pt x="33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3" y="116"/>
                  <a:pt x="33" y="116"/>
                  <a:pt x="32" y="117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2" y="116"/>
                  <a:pt x="32" y="116"/>
                  <a:pt x="32" y="11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2" y="117"/>
                  <a:pt x="33" y="116"/>
                  <a:pt x="33" y="116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1" y="117"/>
                  <a:pt x="31" y="118"/>
                  <a:pt x="31" y="118"/>
                </a:cubicBezTo>
                <a:cubicBezTo>
                  <a:pt x="31" y="118"/>
                  <a:pt x="30" y="118"/>
                  <a:pt x="30" y="118"/>
                </a:cubicBezTo>
                <a:cubicBezTo>
                  <a:pt x="30" y="118"/>
                  <a:pt x="30" y="119"/>
                  <a:pt x="29" y="119"/>
                </a:cubicBezTo>
                <a:cubicBezTo>
                  <a:pt x="29" y="120"/>
                  <a:pt x="28" y="120"/>
                  <a:pt x="28" y="120"/>
                </a:cubicBezTo>
                <a:cubicBezTo>
                  <a:pt x="28" y="120"/>
                  <a:pt x="27" y="121"/>
                  <a:pt x="27" y="121"/>
                </a:cubicBezTo>
                <a:cubicBezTo>
                  <a:pt x="27" y="121"/>
                  <a:pt x="27" y="122"/>
                  <a:pt x="27" y="122"/>
                </a:cubicBezTo>
                <a:cubicBezTo>
                  <a:pt x="27" y="123"/>
                  <a:pt x="28" y="124"/>
                  <a:pt x="28" y="125"/>
                </a:cubicBezTo>
                <a:cubicBezTo>
                  <a:pt x="28" y="125"/>
                  <a:pt x="28" y="126"/>
                  <a:pt x="28" y="126"/>
                </a:cubicBezTo>
                <a:cubicBezTo>
                  <a:pt x="28" y="126"/>
                  <a:pt x="28" y="127"/>
                  <a:pt x="28" y="127"/>
                </a:cubicBezTo>
                <a:cubicBezTo>
                  <a:pt x="29" y="128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28" y="129"/>
                  <a:pt x="27" y="129"/>
                </a:cubicBezTo>
                <a:cubicBezTo>
                  <a:pt x="27" y="129"/>
                  <a:pt x="27" y="128"/>
                  <a:pt x="27" y="128"/>
                </a:cubicBezTo>
                <a:cubicBezTo>
                  <a:pt x="26" y="128"/>
                  <a:pt x="27" y="128"/>
                  <a:pt x="26" y="128"/>
                </a:cubicBezTo>
                <a:cubicBezTo>
                  <a:pt x="26" y="128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26" y="127"/>
                  <a:pt x="26" y="126"/>
                  <a:pt x="25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6" y="126"/>
                  <a:pt x="25" y="126"/>
                  <a:pt x="25" y="126"/>
                </a:cubicBezTo>
                <a:cubicBezTo>
                  <a:pt x="25" y="126"/>
                  <a:pt x="25" y="126"/>
                  <a:pt x="25" y="126"/>
                </a:cubicBezTo>
                <a:cubicBezTo>
                  <a:pt x="25" y="125"/>
                  <a:pt x="25" y="125"/>
                  <a:pt x="25" y="124"/>
                </a:cubicBezTo>
                <a:cubicBezTo>
                  <a:pt x="25" y="124"/>
                  <a:pt x="25" y="124"/>
                  <a:pt x="25" y="124"/>
                </a:cubicBezTo>
                <a:cubicBezTo>
                  <a:pt x="25" y="124"/>
                  <a:pt x="25" y="123"/>
                  <a:pt x="24" y="123"/>
                </a:cubicBezTo>
                <a:cubicBezTo>
                  <a:pt x="24" y="125"/>
                  <a:pt x="24" y="126"/>
                  <a:pt x="24" y="128"/>
                </a:cubicBezTo>
                <a:cubicBezTo>
                  <a:pt x="24" y="129"/>
                  <a:pt x="24" y="131"/>
                  <a:pt x="24" y="132"/>
                </a:cubicBezTo>
                <a:cubicBezTo>
                  <a:pt x="24" y="132"/>
                  <a:pt x="25" y="132"/>
                  <a:pt x="25" y="132"/>
                </a:cubicBezTo>
                <a:cubicBezTo>
                  <a:pt x="25" y="132"/>
                  <a:pt x="26" y="132"/>
                  <a:pt x="26" y="132"/>
                </a:cubicBezTo>
                <a:cubicBezTo>
                  <a:pt x="27" y="132"/>
                  <a:pt x="27" y="132"/>
                  <a:pt x="28" y="132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29" y="132"/>
                  <a:pt x="29" y="132"/>
                  <a:pt x="29" y="133"/>
                </a:cubicBezTo>
                <a:cubicBezTo>
                  <a:pt x="30" y="133"/>
                  <a:pt x="31" y="133"/>
                  <a:pt x="31" y="133"/>
                </a:cubicBezTo>
                <a:cubicBezTo>
                  <a:pt x="31" y="133"/>
                  <a:pt x="31" y="134"/>
                  <a:pt x="32" y="134"/>
                </a:cubicBezTo>
                <a:cubicBezTo>
                  <a:pt x="32" y="134"/>
                  <a:pt x="33" y="134"/>
                  <a:pt x="34" y="134"/>
                </a:cubicBezTo>
                <a:cubicBezTo>
                  <a:pt x="33" y="134"/>
                  <a:pt x="33" y="135"/>
                  <a:pt x="33" y="135"/>
                </a:cubicBezTo>
                <a:cubicBezTo>
                  <a:pt x="33" y="135"/>
                  <a:pt x="33" y="135"/>
                  <a:pt x="33" y="135"/>
                </a:cubicBezTo>
                <a:cubicBezTo>
                  <a:pt x="34" y="135"/>
                  <a:pt x="35" y="135"/>
                  <a:pt x="35" y="135"/>
                </a:cubicBezTo>
                <a:cubicBezTo>
                  <a:pt x="35" y="135"/>
                  <a:pt x="35" y="135"/>
                  <a:pt x="35" y="135"/>
                </a:cubicBezTo>
                <a:cubicBezTo>
                  <a:pt x="35" y="135"/>
                  <a:pt x="34" y="136"/>
                  <a:pt x="34" y="136"/>
                </a:cubicBezTo>
                <a:cubicBezTo>
                  <a:pt x="33" y="136"/>
                  <a:pt x="33" y="136"/>
                  <a:pt x="33" y="135"/>
                </a:cubicBezTo>
                <a:cubicBezTo>
                  <a:pt x="32" y="135"/>
                  <a:pt x="32" y="136"/>
                  <a:pt x="31" y="136"/>
                </a:cubicBezTo>
                <a:cubicBezTo>
                  <a:pt x="31" y="136"/>
                  <a:pt x="31" y="136"/>
                  <a:pt x="31" y="136"/>
                </a:cubicBezTo>
                <a:cubicBezTo>
                  <a:pt x="31" y="136"/>
                  <a:pt x="31" y="135"/>
                  <a:pt x="31" y="135"/>
                </a:cubicBezTo>
                <a:cubicBezTo>
                  <a:pt x="32" y="135"/>
                  <a:pt x="32" y="135"/>
                  <a:pt x="32" y="135"/>
                </a:cubicBezTo>
                <a:cubicBezTo>
                  <a:pt x="31" y="135"/>
                  <a:pt x="31" y="135"/>
                  <a:pt x="30" y="134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0" y="133"/>
                  <a:pt x="29" y="134"/>
                  <a:pt x="29" y="134"/>
                </a:cubicBezTo>
                <a:cubicBezTo>
                  <a:pt x="28" y="133"/>
                  <a:pt x="28" y="133"/>
                  <a:pt x="28" y="133"/>
                </a:cubicBezTo>
                <a:cubicBezTo>
                  <a:pt x="27" y="133"/>
                  <a:pt x="26" y="133"/>
                  <a:pt x="26" y="133"/>
                </a:cubicBezTo>
                <a:cubicBezTo>
                  <a:pt x="26" y="133"/>
                  <a:pt x="26" y="133"/>
                  <a:pt x="26" y="132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26" y="132"/>
                  <a:pt x="26" y="132"/>
                  <a:pt x="26" y="132"/>
                </a:cubicBezTo>
                <a:cubicBezTo>
                  <a:pt x="25" y="132"/>
                  <a:pt x="25" y="132"/>
                  <a:pt x="24" y="133"/>
                </a:cubicBezTo>
                <a:cubicBezTo>
                  <a:pt x="24" y="133"/>
                  <a:pt x="24" y="133"/>
                  <a:pt x="24" y="133"/>
                </a:cubicBezTo>
                <a:cubicBezTo>
                  <a:pt x="24" y="138"/>
                  <a:pt x="25" y="144"/>
                  <a:pt x="26" y="149"/>
                </a:cubicBezTo>
                <a:cubicBezTo>
                  <a:pt x="26" y="149"/>
                  <a:pt x="26" y="149"/>
                  <a:pt x="27" y="149"/>
                </a:cubicBezTo>
                <a:cubicBezTo>
                  <a:pt x="27" y="149"/>
                  <a:pt x="27" y="149"/>
                  <a:pt x="28" y="148"/>
                </a:cubicBezTo>
                <a:cubicBezTo>
                  <a:pt x="28" y="148"/>
                  <a:pt x="28" y="148"/>
                  <a:pt x="28" y="148"/>
                </a:cubicBezTo>
                <a:cubicBezTo>
                  <a:pt x="29" y="148"/>
                  <a:pt x="29" y="148"/>
                  <a:pt x="29" y="148"/>
                </a:cubicBezTo>
                <a:cubicBezTo>
                  <a:pt x="29" y="148"/>
                  <a:pt x="29" y="148"/>
                  <a:pt x="30" y="148"/>
                </a:cubicBezTo>
                <a:cubicBezTo>
                  <a:pt x="30" y="148"/>
                  <a:pt x="30" y="148"/>
                  <a:pt x="30" y="148"/>
                </a:cubicBezTo>
                <a:cubicBezTo>
                  <a:pt x="31" y="148"/>
                  <a:pt x="31" y="149"/>
                  <a:pt x="32" y="150"/>
                </a:cubicBezTo>
                <a:cubicBezTo>
                  <a:pt x="32" y="150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1" y="150"/>
                  <a:pt x="31" y="150"/>
                  <a:pt x="31" y="151"/>
                </a:cubicBezTo>
                <a:cubicBezTo>
                  <a:pt x="31" y="150"/>
                  <a:pt x="31" y="150"/>
                  <a:pt x="31" y="150"/>
                </a:cubicBezTo>
                <a:cubicBezTo>
                  <a:pt x="32" y="150"/>
                  <a:pt x="32" y="149"/>
                  <a:pt x="32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3" y="150"/>
                  <a:pt x="33" y="150"/>
                  <a:pt x="33" y="150"/>
                </a:cubicBezTo>
                <a:cubicBezTo>
                  <a:pt x="32" y="150"/>
                  <a:pt x="32" y="150"/>
                  <a:pt x="32" y="151"/>
                </a:cubicBezTo>
                <a:cubicBezTo>
                  <a:pt x="32" y="151"/>
                  <a:pt x="32" y="151"/>
                  <a:pt x="32" y="152"/>
                </a:cubicBezTo>
                <a:cubicBezTo>
                  <a:pt x="32" y="152"/>
                  <a:pt x="32" y="152"/>
                  <a:pt x="32" y="153"/>
                </a:cubicBezTo>
                <a:cubicBezTo>
                  <a:pt x="32" y="153"/>
                  <a:pt x="32" y="153"/>
                  <a:pt x="32" y="154"/>
                </a:cubicBezTo>
                <a:cubicBezTo>
                  <a:pt x="33" y="154"/>
                  <a:pt x="33" y="153"/>
                  <a:pt x="33" y="153"/>
                </a:cubicBezTo>
                <a:cubicBezTo>
                  <a:pt x="33" y="153"/>
                  <a:pt x="33" y="152"/>
                  <a:pt x="32" y="152"/>
                </a:cubicBezTo>
                <a:cubicBezTo>
                  <a:pt x="32" y="152"/>
                  <a:pt x="32" y="152"/>
                  <a:pt x="32" y="151"/>
                </a:cubicBezTo>
                <a:cubicBezTo>
                  <a:pt x="32" y="151"/>
                  <a:pt x="32" y="151"/>
                  <a:pt x="32" y="151"/>
                </a:cubicBezTo>
                <a:cubicBezTo>
                  <a:pt x="33" y="151"/>
                  <a:pt x="34" y="151"/>
                  <a:pt x="34" y="151"/>
                </a:cubicBezTo>
                <a:cubicBezTo>
                  <a:pt x="34" y="151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50"/>
                  <a:pt x="34" y="150"/>
                  <a:pt x="35" y="151"/>
                </a:cubicBezTo>
                <a:cubicBezTo>
                  <a:pt x="35" y="151"/>
                  <a:pt x="36" y="151"/>
                  <a:pt x="36" y="151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37" y="152"/>
                  <a:pt x="38" y="152"/>
                  <a:pt x="38" y="152"/>
                </a:cubicBezTo>
                <a:cubicBezTo>
                  <a:pt x="39" y="152"/>
                  <a:pt x="39" y="153"/>
                  <a:pt x="40" y="152"/>
                </a:cubicBezTo>
                <a:cubicBezTo>
                  <a:pt x="41" y="152"/>
                  <a:pt x="41" y="152"/>
                  <a:pt x="41" y="152"/>
                </a:cubicBezTo>
                <a:cubicBezTo>
                  <a:pt x="42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3" y="152"/>
                  <a:pt x="42" y="152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3" y="152"/>
                  <a:pt x="43" y="152"/>
                  <a:pt x="43" y="153"/>
                </a:cubicBezTo>
                <a:cubicBezTo>
                  <a:pt x="43" y="153"/>
                  <a:pt x="43" y="153"/>
                  <a:pt x="43" y="153"/>
                </a:cubicBezTo>
                <a:cubicBezTo>
                  <a:pt x="43" y="153"/>
                  <a:pt x="43" y="153"/>
                  <a:pt x="43" y="152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44" y="153"/>
                  <a:pt x="45" y="153"/>
                  <a:pt x="45" y="153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4" y="153"/>
                  <a:pt x="45" y="154"/>
                  <a:pt x="44" y="154"/>
                </a:cubicBezTo>
                <a:cubicBezTo>
                  <a:pt x="44" y="154"/>
                  <a:pt x="44" y="154"/>
                  <a:pt x="44" y="154"/>
                </a:cubicBezTo>
                <a:cubicBezTo>
                  <a:pt x="44" y="154"/>
                  <a:pt x="44" y="154"/>
                  <a:pt x="45" y="154"/>
                </a:cubicBezTo>
                <a:cubicBezTo>
                  <a:pt x="45" y="154"/>
                  <a:pt x="45" y="154"/>
                  <a:pt x="46" y="154"/>
                </a:cubicBezTo>
                <a:cubicBezTo>
                  <a:pt x="46" y="154"/>
                  <a:pt x="47" y="155"/>
                  <a:pt x="47" y="155"/>
                </a:cubicBezTo>
                <a:cubicBezTo>
                  <a:pt x="48" y="156"/>
                  <a:pt x="48" y="156"/>
                  <a:pt x="48" y="157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48" y="156"/>
                  <a:pt x="49" y="157"/>
                  <a:pt x="49" y="157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49" y="157"/>
                  <a:pt x="49" y="157"/>
                  <a:pt x="49" y="157"/>
                </a:cubicBezTo>
                <a:cubicBezTo>
                  <a:pt x="50" y="157"/>
                  <a:pt x="50" y="157"/>
                  <a:pt x="51" y="157"/>
                </a:cubicBezTo>
                <a:cubicBezTo>
                  <a:pt x="51" y="157"/>
                  <a:pt x="51" y="157"/>
                  <a:pt x="51" y="157"/>
                </a:cubicBezTo>
                <a:cubicBezTo>
                  <a:pt x="51" y="157"/>
                  <a:pt x="52" y="157"/>
                  <a:pt x="53" y="157"/>
                </a:cubicBezTo>
                <a:cubicBezTo>
                  <a:pt x="53" y="158"/>
                  <a:pt x="54" y="158"/>
                  <a:pt x="54" y="158"/>
                </a:cubicBezTo>
                <a:cubicBezTo>
                  <a:pt x="54" y="158"/>
                  <a:pt x="56" y="159"/>
                  <a:pt x="56" y="159"/>
                </a:cubicBezTo>
                <a:cubicBezTo>
                  <a:pt x="56" y="159"/>
                  <a:pt x="56" y="159"/>
                  <a:pt x="56" y="159"/>
                </a:cubicBezTo>
                <a:cubicBezTo>
                  <a:pt x="56" y="159"/>
                  <a:pt x="56" y="160"/>
                  <a:pt x="56" y="160"/>
                </a:cubicBezTo>
                <a:cubicBezTo>
                  <a:pt x="56" y="161"/>
                  <a:pt x="57" y="162"/>
                  <a:pt x="58" y="162"/>
                </a:cubicBezTo>
                <a:cubicBezTo>
                  <a:pt x="58" y="162"/>
                  <a:pt x="58" y="163"/>
                  <a:pt x="58" y="163"/>
                </a:cubicBezTo>
                <a:cubicBezTo>
                  <a:pt x="57" y="163"/>
                  <a:pt x="57" y="164"/>
                  <a:pt x="57" y="164"/>
                </a:cubicBezTo>
                <a:cubicBezTo>
                  <a:pt x="57" y="164"/>
                  <a:pt x="56" y="164"/>
                  <a:pt x="56" y="165"/>
                </a:cubicBezTo>
                <a:cubicBezTo>
                  <a:pt x="55" y="165"/>
                  <a:pt x="55" y="166"/>
                  <a:pt x="55" y="166"/>
                </a:cubicBezTo>
                <a:cubicBezTo>
                  <a:pt x="55" y="166"/>
                  <a:pt x="55" y="166"/>
                  <a:pt x="55" y="166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57" y="166"/>
                  <a:pt x="57" y="166"/>
                  <a:pt x="57" y="166"/>
                </a:cubicBezTo>
                <a:cubicBezTo>
                  <a:pt x="57" y="167"/>
                  <a:pt x="58" y="166"/>
                  <a:pt x="58" y="166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8" y="167"/>
                  <a:pt x="58" y="167"/>
                  <a:pt x="58" y="167"/>
                </a:cubicBezTo>
                <a:cubicBezTo>
                  <a:pt x="59" y="166"/>
                  <a:pt x="59" y="166"/>
                  <a:pt x="59" y="166"/>
                </a:cubicBezTo>
                <a:cubicBezTo>
                  <a:pt x="60" y="166"/>
                  <a:pt x="60" y="165"/>
                  <a:pt x="60" y="165"/>
                </a:cubicBezTo>
                <a:cubicBezTo>
                  <a:pt x="60" y="165"/>
                  <a:pt x="61" y="165"/>
                  <a:pt x="61" y="165"/>
                </a:cubicBezTo>
                <a:cubicBezTo>
                  <a:pt x="61" y="165"/>
                  <a:pt x="61" y="165"/>
                  <a:pt x="61" y="165"/>
                </a:cubicBezTo>
                <a:cubicBezTo>
                  <a:pt x="62" y="166"/>
                  <a:pt x="63" y="166"/>
                  <a:pt x="63" y="166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63" y="166"/>
                  <a:pt x="63" y="166"/>
                  <a:pt x="63" y="166"/>
                </a:cubicBezTo>
                <a:cubicBezTo>
                  <a:pt x="64" y="166"/>
                  <a:pt x="64" y="167"/>
                  <a:pt x="64" y="167"/>
                </a:cubicBezTo>
                <a:cubicBezTo>
                  <a:pt x="64" y="167"/>
                  <a:pt x="64" y="167"/>
                  <a:pt x="64" y="168"/>
                </a:cubicBezTo>
                <a:cubicBezTo>
                  <a:pt x="64" y="168"/>
                  <a:pt x="65" y="167"/>
                  <a:pt x="65" y="167"/>
                </a:cubicBezTo>
                <a:cubicBezTo>
                  <a:pt x="66" y="167"/>
                  <a:pt x="66" y="167"/>
                  <a:pt x="67" y="168"/>
                </a:cubicBezTo>
                <a:cubicBezTo>
                  <a:pt x="67" y="168"/>
                  <a:pt x="67" y="168"/>
                  <a:pt x="68" y="168"/>
                </a:cubicBezTo>
                <a:cubicBezTo>
                  <a:pt x="68" y="168"/>
                  <a:pt x="69" y="167"/>
                  <a:pt x="70" y="168"/>
                </a:cubicBezTo>
                <a:cubicBezTo>
                  <a:pt x="71" y="168"/>
                  <a:pt x="71" y="169"/>
                  <a:pt x="72" y="170"/>
                </a:cubicBezTo>
                <a:cubicBezTo>
                  <a:pt x="73" y="170"/>
                  <a:pt x="74" y="170"/>
                  <a:pt x="74" y="170"/>
                </a:cubicBezTo>
                <a:cubicBezTo>
                  <a:pt x="75" y="170"/>
                  <a:pt x="75" y="173"/>
                  <a:pt x="75" y="173"/>
                </a:cubicBezTo>
                <a:cubicBezTo>
                  <a:pt x="75" y="175"/>
                  <a:pt x="74" y="176"/>
                  <a:pt x="73" y="177"/>
                </a:cubicBezTo>
                <a:cubicBezTo>
                  <a:pt x="73" y="177"/>
                  <a:pt x="73" y="177"/>
                  <a:pt x="72" y="177"/>
                </a:cubicBezTo>
                <a:cubicBezTo>
                  <a:pt x="72" y="177"/>
                  <a:pt x="72" y="177"/>
                  <a:pt x="72" y="178"/>
                </a:cubicBezTo>
                <a:cubicBezTo>
                  <a:pt x="72" y="178"/>
                  <a:pt x="72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79"/>
                  <a:pt x="71" y="179"/>
                  <a:pt x="71" y="179"/>
                </a:cubicBezTo>
                <a:cubicBezTo>
                  <a:pt x="71" y="180"/>
                  <a:pt x="70" y="180"/>
                  <a:pt x="70" y="181"/>
                </a:cubicBezTo>
                <a:cubicBezTo>
                  <a:pt x="70" y="182"/>
                  <a:pt x="70" y="182"/>
                  <a:pt x="70" y="183"/>
                </a:cubicBezTo>
                <a:cubicBezTo>
                  <a:pt x="71" y="183"/>
                  <a:pt x="70" y="184"/>
                  <a:pt x="70" y="184"/>
                </a:cubicBezTo>
                <a:cubicBezTo>
                  <a:pt x="70" y="185"/>
                  <a:pt x="70" y="185"/>
                  <a:pt x="70" y="185"/>
                </a:cubicBezTo>
                <a:cubicBezTo>
                  <a:pt x="70" y="185"/>
                  <a:pt x="69" y="186"/>
                  <a:pt x="69" y="187"/>
                </a:cubicBezTo>
                <a:cubicBezTo>
                  <a:pt x="70" y="187"/>
                  <a:pt x="70" y="187"/>
                  <a:pt x="70" y="187"/>
                </a:cubicBezTo>
                <a:cubicBezTo>
                  <a:pt x="69" y="188"/>
                  <a:pt x="69" y="188"/>
                  <a:pt x="69" y="188"/>
                </a:cubicBezTo>
                <a:cubicBezTo>
                  <a:pt x="69" y="188"/>
                  <a:pt x="69" y="188"/>
                  <a:pt x="69" y="189"/>
                </a:cubicBezTo>
                <a:cubicBezTo>
                  <a:pt x="68" y="189"/>
                  <a:pt x="68" y="189"/>
                  <a:pt x="68" y="190"/>
                </a:cubicBezTo>
                <a:cubicBezTo>
                  <a:pt x="68" y="190"/>
                  <a:pt x="68" y="190"/>
                  <a:pt x="68" y="190"/>
                </a:cubicBezTo>
                <a:cubicBezTo>
                  <a:pt x="67" y="191"/>
                  <a:pt x="67" y="191"/>
                  <a:pt x="67" y="191"/>
                </a:cubicBezTo>
                <a:cubicBezTo>
                  <a:pt x="66" y="192"/>
                  <a:pt x="66" y="192"/>
                  <a:pt x="65" y="192"/>
                </a:cubicBezTo>
                <a:cubicBezTo>
                  <a:pt x="65" y="192"/>
                  <a:pt x="64" y="192"/>
                  <a:pt x="64" y="192"/>
                </a:cubicBezTo>
                <a:cubicBezTo>
                  <a:pt x="64" y="192"/>
                  <a:pt x="64" y="192"/>
                  <a:pt x="63" y="192"/>
                </a:cubicBezTo>
                <a:cubicBezTo>
                  <a:pt x="63" y="192"/>
                  <a:pt x="63" y="192"/>
                  <a:pt x="63" y="193"/>
                </a:cubicBezTo>
                <a:cubicBezTo>
                  <a:pt x="63" y="193"/>
                  <a:pt x="63" y="192"/>
                  <a:pt x="62" y="192"/>
                </a:cubicBezTo>
                <a:cubicBezTo>
                  <a:pt x="62" y="193"/>
                  <a:pt x="60" y="194"/>
                  <a:pt x="60" y="194"/>
                </a:cubicBezTo>
                <a:cubicBezTo>
                  <a:pt x="60" y="194"/>
                  <a:pt x="60" y="195"/>
                  <a:pt x="59" y="195"/>
                </a:cubicBezTo>
                <a:cubicBezTo>
                  <a:pt x="59" y="195"/>
                  <a:pt x="59" y="195"/>
                  <a:pt x="59" y="195"/>
                </a:cubicBezTo>
                <a:cubicBezTo>
                  <a:pt x="60" y="195"/>
                  <a:pt x="59" y="196"/>
                  <a:pt x="59" y="196"/>
                </a:cubicBezTo>
                <a:cubicBezTo>
                  <a:pt x="59" y="196"/>
                  <a:pt x="59" y="196"/>
                  <a:pt x="59" y="196"/>
                </a:cubicBezTo>
                <a:cubicBezTo>
                  <a:pt x="60" y="199"/>
                  <a:pt x="58" y="199"/>
                  <a:pt x="58" y="200"/>
                </a:cubicBezTo>
                <a:cubicBezTo>
                  <a:pt x="57" y="200"/>
                  <a:pt x="57" y="201"/>
                  <a:pt x="57" y="201"/>
                </a:cubicBezTo>
                <a:cubicBezTo>
                  <a:pt x="57" y="202"/>
                  <a:pt x="56" y="202"/>
                  <a:pt x="56" y="203"/>
                </a:cubicBezTo>
                <a:cubicBezTo>
                  <a:pt x="56" y="202"/>
                  <a:pt x="57" y="201"/>
                  <a:pt x="57" y="201"/>
                </a:cubicBezTo>
                <a:cubicBezTo>
                  <a:pt x="57" y="201"/>
                  <a:pt x="57" y="201"/>
                  <a:pt x="57" y="201"/>
                </a:cubicBezTo>
                <a:cubicBezTo>
                  <a:pt x="57" y="201"/>
                  <a:pt x="56" y="201"/>
                  <a:pt x="56" y="201"/>
                </a:cubicBezTo>
                <a:cubicBezTo>
                  <a:pt x="56" y="201"/>
                  <a:pt x="56" y="201"/>
                  <a:pt x="56" y="201"/>
                </a:cubicBezTo>
                <a:cubicBezTo>
                  <a:pt x="56" y="201"/>
                  <a:pt x="56" y="201"/>
                  <a:pt x="56" y="202"/>
                </a:cubicBezTo>
                <a:cubicBezTo>
                  <a:pt x="56" y="202"/>
                  <a:pt x="55" y="202"/>
                  <a:pt x="55" y="202"/>
                </a:cubicBezTo>
                <a:cubicBezTo>
                  <a:pt x="74" y="221"/>
                  <a:pt x="100" y="232"/>
                  <a:pt x="128" y="232"/>
                </a:cubicBezTo>
                <a:cubicBezTo>
                  <a:pt x="179" y="232"/>
                  <a:pt x="221" y="195"/>
                  <a:pt x="230" y="147"/>
                </a:cubicBezTo>
                <a:cubicBezTo>
                  <a:pt x="230" y="147"/>
                  <a:pt x="230" y="146"/>
                  <a:pt x="230" y="146"/>
                </a:cubicBezTo>
                <a:cubicBezTo>
                  <a:pt x="230" y="146"/>
                  <a:pt x="230" y="146"/>
                  <a:pt x="230" y="146"/>
                </a:cubicBezTo>
                <a:cubicBezTo>
                  <a:pt x="229" y="146"/>
                  <a:pt x="230" y="145"/>
                  <a:pt x="230" y="145"/>
                </a:cubicBezTo>
                <a:cubicBezTo>
                  <a:pt x="229" y="145"/>
                  <a:pt x="229" y="145"/>
                  <a:pt x="229" y="145"/>
                </a:cubicBezTo>
                <a:cubicBezTo>
                  <a:pt x="229" y="144"/>
                  <a:pt x="229" y="143"/>
                  <a:pt x="229" y="143"/>
                </a:cubicBezTo>
                <a:cubicBezTo>
                  <a:pt x="229" y="143"/>
                  <a:pt x="229" y="143"/>
                  <a:pt x="229" y="143"/>
                </a:cubicBezTo>
                <a:cubicBezTo>
                  <a:pt x="229" y="143"/>
                  <a:pt x="229" y="143"/>
                  <a:pt x="229" y="143"/>
                </a:cubicBezTo>
                <a:cubicBezTo>
                  <a:pt x="229" y="143"/>
                  <a:pt x="228" y="143"/>
                  <a:pt x="228" y="143"/>
                </a:cubicBezTo>
                <a:cubicBezTo>
                  <a:pt x="228" y="142"/>
                  <a:pt x="228" y="142"/>
                  <a:pt x="228" y="142"/>
                </a:cubicBezTo>
                <a:cubicBezTo>
                  <a:pt x="228" y="142"/>
                  <a:pt x="228" y="142"/>
                  <a:pt x="228" y="142"/>
                </a:cubicBezTo>
                <a:cubicBezTo>
                  <a:pt x="228" y="141"/>
                  <a:pt x="227" y="141"/>
                  <a:pt x="227" y="141"/>
                </a:cubicBezTo>
                <a:cubicBezTo>
                  <a:pt x="227" y="141"/>
                  <a:pt x="227" y="141"/>
                  <a:pt x="227" y="141"/>
                </a:cubicBezTo>
                <a:cubicBezTo>
                  <a:pt x="227" y="140"/>
                  <a:pt x="227" y="139"/>
                  <a:pt x="227" y="139"/>
                </a:cubicBezTo>
                <a:cubicBezTo>
                  <a:pt x="227" y="139"/>
                  <a:pt x="227" y="139"/>
                  <a:pt x="227" y="138"/>
                </a:cubicBezTo>
                <a:cubicBezTo>
                  <a:pt x="227" y="138"/>
                  <a:pt x="227" y="137"/>
                  <a:pt x="228" y="137"/>
                </a:cubicBezTo>
                <a:cubicBezTo>
                  <a:pt x="227" y="137"/>
                  <a:pt x="227" y="137"/>
                  <a:pt x="227" y="137"/>
                </a:cubicBezTo>
                <a:cubicBezTo>
                  <a:pt x="227" y="136"/>
                  <a:pt x="227" y="136"/>
                  <a:pt x="227" y="135"/>
                </a:cubicBezTo>
                <a:cubicBezTo>
                  <a:pt x="227" y="134"/>
                  <a:pt x="226" y="134"/>
                  <a:pt x="226" y="133"/>
                </a:cubicBezTo>
                <a:cubicBezTo>
                  <a:pt x="226" y="133"/>
                  <a:pt x="226" y="132"/>
                  <a:pt x="226" y="131"/>
                </a:cubicBezTo>
                <a:cubicBezTo>
                  <a:pt x="226" y="131"/>
                  <a:pt x="226" y="130"/>
                  <a:pt x="225" y="130"/>
                </a:cubicBezTo>
                <a:cubicBezTo>
                  <a:pt x="225" y="130"/>
                  <a:pt x="225" y="130"/>
                  <a:pt x="225" y="130"/>
                </a:cubicBezTo>
                <a:cubicBezTo>
                  <a:pt x="225" y="131"/>
                  <a:pt x="225" y="131"/>
                  <a:pt x="224" y="131"/>
                </a:cubicBezTo>
                <a:cubicBezTo>
                  <a:pt x="224" y="132"/>
                  <a:pt x="224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2"/>
                  <a:pt x="223" y="132"/>
                </a:cubicBezTo>
                <a:cubicBezTo>
                  <a:pt x="223" y="132"/>
                  <a:pt x="223" y="131"/>
                  <a:pt x="223" y="131"/>
                </a:cubicBezTo>
                <a:cubicBezTo>
                  <a:pt x="222" y="131"/>
                  <a:pt x="222" y="132"/>
                  <a:pt x="222" y="132"/>
                </a:cubicBezTo>
                <a:cubicBezTo>
                  <a:pt x="222" y="132"/>
                  <a:pt x="222" y="132"/>
                  <a:pt x="222" y="132"/>
                </a:cubicBezTo>
                <a:cubicBezTo>
                  <a:pt x="222" y="131"/>
                  <a:pt x="222" y="131"/>
                  <a:pt x="222" y="130"/>
                </a:cubicBezTo>
                <a:cubicBezTo>
                  <a:pt x="223" y="129"/>
                  <a:pt x="222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1" y="128"/>
                  <a:pt x="221" y="128"/>
                  <a:pt x="221" y="128"/>
                </a:cubicBezTo>
                <a:cubicBezTo>
                  <a:pt x="221" y="128"/>
                  <a:pt x="221" y="128"/>
                  <a:pt x="222" y="128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2" y="127"/>
                  <a:pt x="221" y="127"/>
                  <a:pt x="221" y="127"/>
                </a:cubicBezTo>
                <a:cubicBezTo>
                  <a:pt x="221" y="127"/>
                  <a:pt x="221" y="127"/>
                  <a:pt x="221" y="127"/>
                </a:cubicBezTo>
                <a:cubicBezTo>
                  <a:pt x="221" y="126"/>
                  <a:pt x="221" y="126"/>
                  <a:pt x="221" y="126"/>
                </a:cubicBezTo>
                <a:cubicBezTo>
                  <a:pt x="220" y="126"/>
                  <a:pt x="220" y="126"/>
                  <a:pt x="220" y="126"/>
                </a:cubicBezTo>
                <a:cubicBezTo>
                  <a:pt x="219" y="126"/>
                  <a:pt x="220" y="124"/>
                  <a:pt x="219" y="123"/>
                </a:cubicBezTo>
                <a:cubicBezTo>
                  <a:pt x="219" y="124"/>
                  <a:pt x="219" y="124"/>
                  <a:pt x="218" y="124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3"/>
                  <a:pt x="218" y="123"/>
                  <a:pt x="218" y="123"/>
                </a:cubicBezTo>
                <a:cubicBezTo>
                  <a:pt x="218" y="123"/>
                  <a:pt x="218" y="123"/>
                  <a:pt x="218" y="124"/>
                </a:cubicBezTo>
                <a:cubicBezTo>
                  <a:pt x="218" y="124"/>
                  <a:pt x="218" y="124"/>
                  <a:pt x="218" y="124"/>
                </a:cubicBezTo>
                <a:cubicBezTo>
                  <a:pt x="218" y="124"/>
                  <a:pt x="218" y="124"/>
                  <a:pt x="218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5"/>
                  <a:pt x="217" y="124"/>
                  <a:pt x="217" y="124"/>
                </a:cubicBezTo>
                <a:cubicBezTo>
                  <a:pt x="217" y="124"/>
                  <a:pt x="217" y="124"/>
                  <a:pt x="217" y="124"/>
                </a:cubicBezTo>
                <a:cubicBezTo>
                  <a:pt x="217" y="124"/>
                  <a:pt x="217" y="125"/>
                  <a:pt x="217" y="125"/>
                </a:cubicBezTo>
                <a:cubicBezTo>
                  <a:pt x="217" y="125"/>
                  <a:pt x="217" y="125"/>
                  <a:pt x="217" y="125"/>
                </a:cubicBezTo>
                <a:cubicBezTo>
                  <a:pt x="217" y="125"/>
                  <a:pt x="217" y="125"/>
                  <a:pt x="217" y="124"/>
                </a:cubicBezTo>
                <a:cubicBezTo>
                  <a:pt x="217" y="124"/>
                  <a:pt x="217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6" y="125"/>
                  <a:pt x="216" y="125"/>
                  <a:pt x="216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5" y="125"/>
                  <a:pt x="215" y="125"/>
                  <a:pt x="215" y="124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14" y="125"/>
                  <a:pt x="214" y="125"/>
                  <a:pt x="213" y="125"/>
                </a:cubicBezTo>
                <a:cubicBezTo>
                  <a:pt x="213" y="126"/>
                  <a:pt x="214" y="126"/>
                  <a:pt x="214" y="126"/>
                </a:cubicBezTo>
                <a:cubicBezTo>
                  <a:pt x="213" y="126"/>
                  <a:pt x="213" y="127"/>
                  <a:pt x="213" y="127"/>
                </a:cubicBezTo>
                <a:cubicBezTo>
                  <a:pt x="212" y="127"/>
                  <a:pt x="212" y="127"/>
                  <a:pt x="212" y="127"/>
                </a:cubicBezTo>
                <a:cubicBezTo>
                  <a:pt x="211" y="128"/>
                  <a:pt x="211" y="128"/>
                  <a:pt x="210" y="129"/>
                </a:cubicBezTo>
                <a:cubicBezTo>
                  <a:pt x="210" y="129"/>
                  <a:pt x="210" y="129"/>
                  <a:pt x="210" y="129"/>
                </a:cubicBezTo>
                <a:cubicBezTo>
                  <a:pt x="210" y="129"/>
                  <a:pt x="209" y="130"/>
                  <a:pt x="209" y="130"/>
                </a:cubicBezTo>
                <a:cubicBezTo>
                  <a:pt x="209" y="130"/>
                  <a:pt x="209" y="130"/>
                  <a:pt x="208" y="130"/>
                </a:cubicBezTo>
                <a:cubicBezTo>
                  <a:pt x="208" y="130"/>
                  <a:pt x="208" y="131"/>
                  <a:pt x="208" y="131"/>
                </a:cubicBezTo>
                <a:cubicBezTo>
                  <a:pt x="208" y="131"/>
                  <a:pt x="207" y="131"/>
                  <a:pt x="207" y="131"/>
                </a:cubicBezTo>
                <a:cubicBezTo>
                  <a:pt x="207" y="132"/>
                  <a:pt x="207" y="132"/>
                  <a:pt x="207" y="132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206" y="132"/>
                  <a:pt x="206" y="132"/>
                  <a:pt x="206" y="133"/>
                </a:cubicBezTo>
                <a:cubicBezTo>
                  <a:pt x="205" y="133"/>
                  <a:pt x="206" y="134"/>
                  <a:pt x="206" y="134"/>
                </a:cubicBezTo>
                <a:cubicBezTo>
                  <a:pt x="206" y="135"/>
                  <a:pt x="205" y="136"/>
                  <a:pt x="205" y="137"/>
                </a:cubicBezTo>
                <a:cubicBezTo>
                  <a:pt x="205" y="137"/>
                  <a:pt x="205" y="138"/>
                  <a:pt x="205" y="138"/>
                </a:cubicBezTo>
                <a:cubicBezTo>
                  <a:pt x="205" y="138"/>
                  <a:pt x="205" y="138"/>
                  <a:pt x="205" y="139"/>
                </a:cubicBezTo>
                <a:cubicBezTo>
                  <a:pt x="204" y="139"/>
                  <a:pt x="204" y="139"/>
                  <a:pt x="204" y="139"/>
                </a:cubicBezTo>
                <a:cubicBezTo>
                  <a:pt x="204" y="139"/>
                  <a:pt x="204" y="140"/>
                  <a:pt x="204" y="140"/>
                </a:cubicBezTo>
                <a:cubicBezTo>
                  <a:pt x="204" y="140"/>
                  <a:pt x="204" y="140"/>
                  <a:pt x="204" y="140"/>
                </a:cubicBezTo>
                <a:cubicBezTo>
                  <a:pt x="203" y="140"/>
                  <a:pt x="203" y="140"/>
                  <a:pt x="203" y="141"/>
                </a:cubicBezTo>
                <a:cubicBezTo>
                  <a:pt x="203" y="141"/>
                  <a:pt x="203" y="141"/>
                  <a:pt x="202" y="141"/>
                </a:cubicBezTo>
                <a:cubicBezTo>
                  <a:pt x="202" y="141"/>
                  <a:pt x="202" y="141"/>
                  <a:pt x="202" y="140"/>
                </a:cubicBezTo>
                <a:cubicBezTo>
                  <a:pt x="202" y="140"/>
                  <a:pt x="201" y="139"/>
                  <a:pt x="201" y="139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37"/>
                  <a:pt x="200" y="137"/>
                  <a:pt x="200" y="136"/>
                </a:cubicBezTo>
                <a:cubicBezTo>
                  <a:pt x="200" y="136"/>
                  <a:pt x="200" y="136"/>
                  <a:pt x="200" y="135"/>
                </a:cubicBezTo>
                <a:cubicBezTo>
                  <a:pt x="199" y="135"/>
                  <a:pt x="199" y="134"/>
                  <a:pt x="199" y="134"/>
                </a:cubicBezTo>
                <a:cubicBezTo>
                  <a:pt x="199" y="133"/>
                  <a:pt x="198" y="132"/>
                  <a:pt x="198" y="131"/>
                </a:cubicBezTo>
                <a:cubicBezTo>
                  <a:pt x="198" y="130"/>
                  <a:pt x="198" y="129"/>
                  <a:pt x="197" y="128"/>
                </a:cubicBezTo>
                <a:cubicBezTo>
                  <a:pt x="197" y="128"/>
                  <a:pt x="197" y="127"/>
                  <a:pt x="197" y="127"/>
                </a:cubicBezTo>
                <a:cubicBezTo>
                  <a:pt x="197" y="126"/>
                  <a:pt x="197" y="126"/>
                  <a:pt x="197" y="126"/>
                </a:cubicBezTo>
                <a:cubicBezTo>
                  <a:pt x="198" y="126"/>
                  <a:pt x="197" y="126"/>
                  <a:pt x="197" y="125"/>
                </a:cubicBezTo>
                <a:cubicBezTo>
                  <a:pt x="197" y="125"/>
                  <a:pt x="197" y="125"/>
                  <a:pt x="197" y="124"/>
                </a:cubicBezTo>
                <a:cubicBezTo>
                  <a:pt x="197" y="124"/>
                  <a:pt x="197" y="124"/>
                  <a:pt x="196" y="124"/>
                </a:cubicBezTo>
                <a:cubicBezTo>
                  <a:pt x="196" y="124"/>
                  <a:pt x="196" y="125"/>
                  <a:pt x="196" y="125"/>
                </a:cubicBezTo>
                <a:cubicBezTo>
                  <a:pt x="197" y="125"/>
                  <a:pt x="196" y="126"/>
                  <a:pt x="195" y="126"/>
                </a:cubicBezTo>
                <a:cubicBezTo>
                  <a:pt x="195" y="126"/>
                  <a:pt x="195" y="126"/>
                  <a:pt x="195" y="126"/>
                </a:cubicBezTo>
                <a:cubicBezTo>
                  <a:pt x="194" y="126"/>
                  <a:pt x="193" y="124"/>
                  <a:pt x="193" y="124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3" y="124"/>
                  <a:pt x="194" y="124"/>
                  <a:pt x="194" y="124"/>
                </a:cubicBezTo>
                <a:cubicBezTo>
                  <a:pt x="194" y="124"/>
                  <a:pt x="194" y="124"/>
                  <a:pt x="194" y="123"/>
                </a:cubicBezTo>
                <a:cubicBezTo>
                  <a:pt x="193" y="124"/>
                  <a:pt x="192" y="123"/>
                  <a:pt x="192" y="123"/>
                </a:cubicBezTo>
                <a:cubicBezTo>
                  <a:pt x="192" y="123"/>
                  <a:pt x="192" y="122"/>
                  <a:pt x="192" y="122"/>
                </a:cubicBezTo>
                <a:cubicBezTo>
                  <a:pt x="191" y="122"/>
                  <a:pt x="191" y="122"/>
                  <a:pt x="191" y="122"/>
                </a:cubicBezTo>
                <a:cubicBezTo>
                  <a:pt x="191" y="122"/>
                  <a:pt x="191" y="121"/>
                  <a:pt x="190" y="121"/>
                </a:cubicBezTo>
                <a:cubicBezTo>
                  <a:pt x="190" y="121"/>
                  <a:pt x="190" y="121"/>
                  <a:pt x="190" y="121"/>
                </a:cubicBezTo>
                <a:cubicBezTo>
                  <a:pt x="190" y="120"/>
                  <a:pt x="190" y="120"/>
                  <a:pt x="190" y="120"/>
                </a:cubicBezTo>
                <a:cubicBezTo>
                  <a:pt x="189" y="120"/>
                  <a:pt x="187" y="121"/>
                  <a:pt x="187" y="120"/>
                </a:cubicBezTo>
                <a:cubicBezTo>
                  <a:pt x="187" y="120"/>
                  <a:pt x="186" y="120"/>
                  <a:pt x="186" y="120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1"/>
                  <a:pt x="184" y="121"/>
                  <a:pt x="184" y="121"/>
                </a:cubicBezTo>
                <a:cubicBezTo>
                  <a:pt x="183" y="121"/>
                  <a:pt x="183" y="120"/>
                  <a:pt x="183" y="120"/>
                </a:cubicBezTo>
                <a:cubicBezTo>
                  <a:pt x="182" y="120"/>
                  <a:pt x="182" y="120"/>
                  <a:pt x="181" y="120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79" y="120"/>
                  <a:pt x="179" y="120"/>
                  <a:pt x="179" y="120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78" y="119"/>
                  <a:pt x="178" y="118"/>
                  <a:pt x="178" y="118"/>
                </a:cubicBezTo>
                <a:cubicBezTo>
                  <a:pt x="178" y="118"/>
                  <a:pt x="178" y="118"/>
                  <a:pt x="178" y="118"/>
                </a:cubicBezTo>
                <a:cubicBezTo>
                  <a:pt x="178" y="118"/>
                  <a:pt x="177" y="118"/>
                  <a:pt x="177" y="118"/>
                </a:cubicBezTo>
                <a:cubicBezTo>
                  <a:pt x="177" y="118"/>
                  <a:pt x="176" y="119"/>
                  <a:pt x="176" y="119"/>
                </a:cubicBezTo>
                <a:cubicBezTo>
                  <a:pt x="176" y="119"/>
                  <a:pt x="175" y="119"/>
                  <a:pt x="175" y="119"/>
                </a:cubicBezTo>
                <a:cubicBezTo>
                  <a:pt x="175" y="118"/>
                  <a:pt x="174" y="118"/>
                  <a:pt x="174" y="118"/>
                </a:cubicBezTo>
                <a:cubicBezTo>
                  <a:pt x="174" y="118"/>
                  <a:pt x="173" y="118"/>
                  <a:pt x="173" y="117"/>
                </a:cubicBezTo>
                <a:cubicBezTo>
                  <a:pt x="173" y="117"/>
                  <a:pt x="172" y="117"/>
                  <a:pt x="172" y="117"/>
                </a:cubicBezTo>
                <a:cubicBezTo>
                  <a:pt x="172" y="117"/>
                  <a:pt x="171" y="116"/>
                  <a:pt x="171" y="116"/>
                </a:cubicBezTo>
                <a:cubicBezTo>
                  <a:pt x="171" y="115"/>
                  <a:pt x="171" y="115"/>
                  <a:pt x="171" y="115"/>
                </a:cubicBezTo>
                <a:cubicBezTo>
                  <a:pt x="171" y="115"/>
                  <a:pt x="171" y="115"/>
                  <a:pt x="171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70" y="114"/>
                  <a:pt x="170" y="114"/>
                  <a:pt x="170" y="114"/>
                </a:cubicBezTo>
                <a:cubicBezTo>
                  <a:pt x="169" y="114"/>
                  <a:pt x="169" y="114"/>
                  <a:pt x="169" y="114"/>
                </a:cubicBezTo>
                <a:cubicBezTo>
                  <a:pt x="169" y="114"/>
                  <a:pt x="169" y="114"/>
                  <a:pt x="169" y="114"/>
                </a:cubicBezTo>
                <a:cubicBezTo>
                  <a:pt x="169" y="114"/>
                  <a:pt x="168" y="114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5"/>
                  <a:pt x="168" y="115"/>
                  <a:pt x="168" y="115"/>
                </a:cubicBezTo>
                <a:cubicBezTo>
                  <a:pt x="168" y="116"/>
                  <a:pt x="169" y="117"/>
                  <a:pt x="169" y="117"/>
                </a:cubicBezTo>
                <a:cubicBezTo>
                  <a:pt x="169" y="117"/>
                  <a:pt x="169" y="117"/>
                  <a:pt x="170" y="118"/>
                </a:cubicBezTo>
                <a:cubicBezTo>
                  <a:pt x="170" y="118"/>
                  <a:pt x="169" y="118"/>
                  <a:pt x="170" y="118"/>
                </a:cubicBezTo>
                <a:cubicBezTo>
                  <a:pt x="170" y="118"/>
                  <a:pt x="170" y="118"/>
                  <a:pt x="171" y="118"/>
                </a:cubicBezTo>
                <a:cubicBezTo>
                  <a:pt x="171" y="119"/>
                  <a:pt x="171" y="119"/>
                  <a:pt x="170" y="119"/>
                </a:cubicBezTo>
                <a:cubicBezTo>
                  <a:pt x="170" y="119"/>
                  <a:pt x="171" y="119"/>
                  <a:pt x="171" y="119"/>
                </a:cubicBezTo>
                <a:cubicBezTo>
                  <a:pt x="170" y="119"/>
                  <a:pt x="171" y="120"/>
                  <a:pt x="171" y="120"/>
                </a:cubicBezTo>
                <a:cubicBezTo>
                  <a:pt x="171" y="120"/>
                  <a:pt x="171" y="120"/>
                  <a:pt x="171" y="120"/>
                </a:cubicBezTo>
                <a:cubicBezTo>
                  <a:pt x="171" y="120"/>
                  <a:pt x="171" y="121"/>
                  <a:pt x="171" y="121"/>
                </a:cubicBezTo>
                <a:cubicBezTo>
                  <a:pt x="172" y="121"/>
                  <a:pt x="172" y="121"/>
                  <a:pt x="172" y="121"/>
                </a:cubicBezTo>
                <a:cubicBezTo>
                  <a:pt x="171" y="120"/>
                  <a:pt x="172" y="120"/>
                  <a:pt x="172" y="119"/>
                </a:cubicBezTo>
                <a:cubicBezTo>
                  <a:pt x="172" y="119"/>
                  <a:pt x="172" y="119"/>
                  <a:pt x="172" y="119"/>
                </a:cubicBezTo>
                <a:cubicBezTo>
                  <a:pt x="172" y="120"/>
                  <a:pt x="172" y="119"/>
                  <a:pt x="172" y="120"/>
                </a:cubicBezTo>
                <a:cubicBezTo>
                  <a:pt x="172" y="120"/>
                  <a:pt x="172" y="121"/>
                  <a:pt x="172" y="121"/>
                </a:cubicBezTo>
                <a:cubicBezTo>
                  <a:pt x="172" y="121"/>
                  <a:pt x="172" y="121"/>
                  <a:pt x="172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3" y="122"/>
                  <a:pt x="173" y="122"/>
                  <a:pt x="173" y="122"/>
                </a:cubicBezTo>
                <a:cubicBezTo>
                  <a:pt x="174" y="122"/>
                  <a:pt x="175" y="122"/>
                  <a:pt x="175" y="122"/>
                </a:cubicBezTo>
                <a:cubicBezTo>
                  <a:pt x="175" y="122"/>
                  <a:pt x="175" y="122"/>
                  <a:pt x="175" y="122"/>
                </a:cubicBezTo>
                <a:cubicBezTo>
                  <a:pt x="175" y="122"/>
                  <a:pt x="175" y="122"/>
                  <a:pt x="176" y="122"/>
                </a:cubicBezTo>
                <a:cubicBezTo>
                  <a:pt x="176" y="122"/>
                  <a:pt x="176" y="122"/>
                  <a:pt x="176" y="121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7" y="120"/>
                  <a:pt x="177" y="120"/>
                  <a:pt x="177" y="120"/>
                </a:cubicBezTo>
                <a:cubicBezTo>
                  <a:pt x="178" y="120"/>
                  <a:pt x="178" y="119"/>
                  <a:pt x="178" y="119"/>
                </a:cubicBezTo>
                <a:cubicBezTo>
                  <a:pt x="178" y="119"/>
                  <a:pt x="178" y="119"/>
                  <a:pt x="178" y="119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8" y="120"/>
                  <a:pt x="178" y="121"/>
                  <a:pt x="178" y="121"/>
                </a:cubicBezTo>
                <a:cubicBezTo>
                  <a:pt x="178" y="121"/>
                  <a:pt x="179" y="122"/>
                  <a:pt x="179" y="122"/>
                </a:cubicBezTo>
                <a:cubicBezTo>
                  <a:pt x="179" y="122"/>
                  <a:pt x="180" y="122"/>
                  <a:pt x="180" y="123"/>
                </a:cubicBezTo>
                <a:cubicBezTo>
                  <a:pt x="180" y="123"/>
                  <a:pt x="180" y="122"/>
                  <a:pt x="181" y="123"/>
                </a:cubicBezTo>
                <a:cubicBezTo>
                  <a:pt x="181" y="123"/>
                  <a:pt x="181" y="123"/>
                  <a:pt x="181" y="124"/>
                </a:cubicBezTo>
                <a:cubicBezTo>
                  <a:pt x="181" y="124"/>
                  <a:pt x="182" y="124"/>
                  <a:pt x="182" y="124"/>
                </a:cubicBezTo>
                <a:cubicBezTo>
                  <a:pt x="182" y="124"/>
                  <a:pt x="182" y="125"/>
                  <a:pt x="181" y="125"/>
                </a:cubicBezTo>
                <a:cubicBezTo>
                  <a:pt x="181" y="125"/>
                  <a:pt x="181" y="125"/>
                  <a:pt x="181" y="125"/>
                </a:cubicBezTo>
                <a:cubicBezTo>
                  <a:pt x="181" y="126"/>
                  <a:pt x="181" y="126"/>
                  <a:pt x="180" y="126"/>
                </a:cubicBezTo>
                <a:cubicBezTo>
                  <a:pt x="180" y="126"/>
                  <a:pt x="180" y="126"/>
                  <a:pt x="180" y="126"/>
                </a:cubicBezTo>
                <a:cubicBezTo>
                  <a:pt x="180" y="127"/>
                  <a:pt x="180" y="128"/>
                  <a:pt x="180" y="128"/>
                </a:cubicBezTo>
                <a:cubicBezTo>
                  <a:pt x="179" y="128"/>
                  <a:pt x="178" y="128"/>
                  <a:pt x="178" y="129"/>
                </a:cubicBezTo>
                <a:cubicBezTo>
                  <a:pt x="178" y="129"/>
                  <a:pt x="178" y="129"/>
                  <a:pt x="178" y="129"/>
                </a:cubicBezTo>
                <a:cubicBezTo>
                  <a:pt x="178" y="129"/>
                  <a:pt x="177" y="129"/>
                  <a:pt x="177" y="129"/>
                </a:cubicBezTo>
                <a:cubicBezTo>
                  <a:pt x="177" y="129"/>
                  <a:pt x="177" y="130"/>
                  <a:pt x="177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5" y="130"/>
                </a:cubicBezTo>
                <a:cubicBezTo>
                  <a:pt x="175" y="131"/>
                  <a:pt x="174" y="131"/>
                  <a:pt x="174" y="131"/>
                </a:cubicBezTo>
                <a:cubicBezTo>
                  <a:pt x="174" y="131"/>
                  <a:pt x="173" y="131"/>
                  <a:pt x="173" y="132"/>
                </a:cubicBezTo>
                <a:cubicBezTo>
                  <a:pt x="173" y="132"/>
                  <a:pt x="173" y="132"/>
                  <a:pt x="173" y="132"/>
                </a:cubicBezTo>
                <a:cubicBezTo>
                  <a:pt x="172" y="133"/>
                  <a:pt x="171" y="133"/>
                  <a:pt x="170" y="133"/>
                </a:cubicBezTo>
                <a:cubicBezTo>
                  <a:pt x="169" y="133"/>
                  <a:pt x="169" y="134"/>
                  <a:pt x="169" y="134"/>
                </a:cubicBezTo>
                <a:cubicBezTo>
                  <a:pt x="169" y="134"/>
                  <a:pt x="168" y="134"/>
                  <a:pt x="168" y="134"/>
                </a:cubicBezTo>
                <a:cubicBezTo>
                  <a:pt x="168" y="134"/>
                  <a:pt x="167" y="134"/>
                  <a:pt x="167" y="135"/>
                </a:cubicBezTo>
                <a:cubicBezTo>
                  <a:pt x="166" y="135"/>
                  <a:pt x="166" y="135"/>
                  <a:pt x="166" y="135"/>
                </a:cubicBezTo>
                <a:cubicBezTo>
                  <a:pt x="165" y="135"/>
                  <a:pt x="165" y="135"/>
                  <a:pt x="165" y="135"/>
                </a:cubicBezTo>
                <a:cubicBezTo>
                  <a:pt x="164" y="136"/>
                  <a:pt x="163" y="136"/>
                  <a:pt x="163" y="135"/>
                </a:cubicBezTo>
                <a:cubicBezTo>
                  <a:pt x="163" y="134"/>
                  <a:pt x="163" y="134"/>
                  <a:pt x="163" y="134"/>
                </a:cubicBezTo>
                <a:cubicBezTo>
                  <a:pt x="162" y="134"/>
                  <a:pt x="162" y="133"/>
                  <a:pt x="162" y="132"/>
                </a:cubicBezTo>
                <a:cubicBezTo>
                  <a:pt x="162" y="132"/>
                  <a:pt x="162" y="132"/>
                  <a:pt x="162" y="132"/>
                </a:cubicBezTo>
                <a:cubicBezTo>
                  <a:pt x="162" y="131"/>
                  <a:pt x="162" y="131"/>
                  <a:pt x="162" y="131"/>
                </a:cubicBezTo>
                <a:cubicBezTo>
                  <a:pt x="162" y="130"/>
                  <a:pt x="161" y="130"/>
                  <a:pt x="161" y="129"/>
                </a:cubicBezTo>
                <a:cubicBezTo>
                  <a:pt x="161" y="129"/>
                  <a:pt x="161" y="129"/>
                  <a:pt x="161" y="129"/>
                </a:cubicBezTo>
                <a:cubicBezTo>
                  <a:pt x="160" y="128"/>
                  <a:pt x="160" y="128"/>
                  <a:pt x="160" y="127"/>
                </a:cubicBezTo>
                <a:cubicBezTo>
                  <a:pt x="159" y="127"/>
                  <a:pt x="159" y="127"/>
                  <a:pt x="158" y="126"/>
                </a:cubicBezTo>
                <a:cubicBezTo>
                  <a:pt x="158" y="126"/>
                  <a:pt x="158" y="126"/>
                  <a:pt x="158" y="125"/>
                </a:cubicBezTo>
                <a:cubicBezTo>
                  <a:pt x="158" y="125"/>
                  <a:pt x="158" y="124"/>
                  <a:pt x="158" y="123"/>
                </a:cubicBezTo>
                <a:cubicBezTo>
                  <a:pt x="157" y="123"/>
                  <a:pt x="157" y="123"/>
                  <a:pt x="157" y="122"/>
                </a:cubicBezTo>
                <a:cubicBezTo>
                  <a:pt x="156" y="122"/>
                  <a:pt x="156" y="122"/>
                  <a:pt x="156" y="121"/>
                </a:cubicBezTo>
                <a:cubicBezTo>
                  <a:pt x="156" y="120"/>
                  <a:pt x="155" y="120"/>
                  <a:pt x="155" y="119"/>
                </a:cubicBezTo>
                <a:cubicBezTo>
                  <a:pt x="154" y="119"/>
                  <a:pt x="154" y="118"/>
                  <a:pt x="154" y="118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3" y="117"/>
                  <a:pt x="153" y="117"/>
                  <a:pt x="153" y="117"/>
                </a:cubicBezTo>
                <a:cubicBezTo>
                  <a:pt x="153" y="116"/>
                  <a:pt x="153" y="116"/>
                  <a:pt x="153" y="115"/>
                </a:cubicBezTo>
                <a:cubicBezTo>
                  <a:pt x="153" y="115"/>
                  <a:pt x="153" y="115"/>
                  <a:pt x="153" y="115"/>
                </a:cubicBezTo>
                <a:cubicBezTo>
                  <a:pt x="153" y="114"/>
                  <a:pt x="152" y="114"/>
                  <a:pt x="152" y="113"/>
                </a:cubicBezTo>
                <a:cubicBezTo>
                  <a:pt x="152" y="112"/>
                  <a:pt x="152" y="112"/>
                  <a:pt x="153" y="111"/>
                </a:cubicBezTo>
                <a:cubicBezTo>
                  <a:pt x="153" y="111"/>
                  <a:pt x="153" y="111"/>
                  <a:pt x="153" y="111"/>
                </a:cubicBezTo>
                <a:cubicBezTo>
                  <a:pt x="153" y="110"/>
                  <a:pt x="153" y="109"/>
                  <a:pt x="154" y="109"/>
                </a:cubicBezTo>
                <a:cubicBezTo>
                  <a:pt x="154" y="108"/>
                  <a:pt x="154" y="108"/>
                  <a:pt x="154" y="107"/>
                </a:cubicBezTo>
                <a:cubicBezTo>
                  <a:pt x="154" y="107"/>
                  <a:pt x="154" y="107"/>
                  <a:pt x="154" y="107"/>
                </a:cubicBezTo>
                <a:cubicBezTo>
                  <a:pt x="154" y="107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54" y="106"/>
                  <a:pt x="154" y="106"/>
                  <a:pt x="153" y="106"/>
                </a:cubicBezTo>
                <a:cubicBezTo>
                  <a:pt x="153" y="106"/>
                  <a:pt x="153" y="106"/>
                  <a:pt x="152" y="106"/>
                </a:cubicBezTo>
                <a:cubicBezTo>
                  <a:pt x="152" y="106"/>
                  <a:pt x="152" y="106"/>
                  <a:pt x="152" y="106"/>
                </a:cubicBezTo>
                <a:cubicBezTo>
                  <a:pt x="151" y="106"/>
                  <a:pt x="151" y="107"/>
                  <a:pt x="150" y="107"/>
                </a:cubicBezTo>
                <a:cubicBezTo>
                  <a:pt x="150" y="106"/>
                  <a:pt x="150" y="106"/>
                  <a:pt x="149" y="106"/>
                </a:cubicBezTo>
                <a:cubicBezTo>
                  <a:pt x="149" y="106"/>
                  <a:pt x="148" y="105"/>
                  <a:pt x="148" y="106"/>
                </a:cubicBezTo>
                <a:cubicBezTo>
                  <a:pt x="148" y="106"/>
                  <a:pt x="148" y="106"/>
                  <a:pt x="148" y="106"/>
                </a:cubicBezTo>
                <a:cubicBezTo>
                  <a:pt x="148" y="106"/>
                  <a:pt x="148" y="106"/>
                  <a:pt x="147" y="106"/>
                </a:cubicBezTo>
                <a:cubicBezTo>
                  <a:pt x="147" y="106"/>
                  <a:pt x="147" y="106"/>
                  <a:pt x="146" y="106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5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4" y="104"/>
                  <a:pt x="144" y="104"/>
                  <a:pt x="144" y="104"/>
                </a:cubicBezTo>
                <a:cubicBezTo>
                  <a:pt x="143" y="104"/>
                  <a:pt x="143" y="104"/>
                  <a:pt x="143" y="104"/>
                </a:cubicBezTo>
                <a:cubicBezTo>
                  <a:pt x="143" y="104"/>
                  <a:pt x="143" y="104"/>
                  <a:pt x="143" y="104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4" y="103"/>
                  <a:pt x="144" y="103"/>
                  <a:pt x="143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3"/>
                  <a:pt x="144" y="103"/>
                  <a:pt x="144" y="103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3" y="103"/>
                  <a:pt x="143" y="103"/>
                  <a:pt x="143" y="103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2"/>
                  <a:pt x="144" y="102"/>
                </a:cubicBezTo>
                <a:cubicBezTo>
                  <a:pt x="144" y="102"/>
                  <a:pt x="144" y="102"/>
                  <a:pt x="144" y="102"/>
                </a:cubicBezTo>
                <a:cubicBezTo>
                  <a:pt x="143" y="102"/>
                  <a:pt x="143" y="102"/>
                  <a:pt x="143" y="102"/>
                </a:cubicBezTo>
                <a:cubicBezTo>
                  <a:pt x="143" y="102"/>
                  <a:pt x="143" y="101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4" y="101"/>
                  <a:pt x="144" y="100"/>
                </a:cubicBezTo>
                <a:cubicBezTo>
                  <a:pt x="144" y="101"/>
                  <a:pt x="144" y="101"/>
                  <a:pt x="145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101"/>
                  <a:pt x="144" y="101"/>
                  <a:pt x="144" y="101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5" y="100"/>
                  <a:pt x="145" y="100"/>
                  <a:pt x="145" y="100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101"/>
                  <a:pt x="146" y="101"/>
                  <a:pt x="146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7" y="100"/>
                  <a:pt x="147" y="100"/>
                </a:cubicBezTo>
                <a:cubicBezTo>
                  <a:pt x="147" y="100"/>
                  <a:pt x="147" y="100"/>
                  <a:pt x="147" y="100"/>
                </a:cubicBezTo>
                <a:cubicBezTo>
                  <a:pt x="147" y="100"/>
                  <a:pt x="147" y="100"/>
                  <a:pt x="146" y="100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6" y="100"/>
                  <a:pt x="146" y="100"/>
                  <a:pt x="146" y="99"/>
                </a:cubicBezTo>
                <a:cubicBezTo>
                  <a:pt x="146" y="99"/>
                  <a:pt x="147" y="100"/>
                  <a:pt x="147" y="100"/>
                </a:cubicBezTo>
                <a:cubicBezTo>
                  <a:pt x="147" y="100"/>
                  <a:pt x="147" y="99"/>
                  <a:pt x="147" y="99"/>
                </a:cubicBezTo>
                <a:cubicBezTo>
                  <a:pt x="148" y="100"/>
                  <a:pt x="148" y="100"/>
                  <a:pt x="149" y="100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49" y="99"/>
                  <a:pt x="150" y="99"/>
                  <a:pt x="151" y="98"/>
                </a:cubicBezTo>
                <a:cubicBezTo>
                  <a:pt x="152" y="98"/>
                  <a:pt x="152" y="99"/>
                  <a:pt x="153" y="98"/>
                </a:cubicBezTo>
                <a:cubicBezTo>
                  <a:pt x="153" y="98"/>
                  <a:pt x="153" y="99"/>
                  <a:pt x="153" y="99"/>
                </a:cubicBezTo>
                <a:cubicBezTo>
                  <a:pt x="154" y="99"/>
                  <a:pt x="154" y="99"/>
                  <a:pt x="154" y="99"/>
                </a:cubicBezTo>
                <a:cubicBezTo>
                  <a:pt x="154" y="99"/>
                  <a:pt x="154" y="99"/>
                  <a:pt x="155" y="99"/>
                </a:cubicBezTo>
                <a:cubicBezTo>
                  <a:pt x="155" y="99"/>
                  <a:pt x="155" y="100"/>
                  <a:pt x="156" y="100"/>
                </a:cubicBezTo>
                <a:cubicBezTo>
                  <a:pt x="156" y="100"/>
                  <a:pt x="157" y="100"/>
                  <a:pt x="157" y="100"/>
                </a:cubicBezTo>
                <a:cubicBezTo>
                  <a:pt x="157" y="100"/>
                  <a:pt x="158" y="100"/>
                  <a:pt x="158" y="100"/>
                </a:cubicBezTo>
                <a:cubicBezTo>
                  <a:pt x="158" y="100"/>
                  <a:pt x="159" y="100"/>
                  <a:pt x="159" y="100"/>
                </a:cubicBezTo>
                <a:cubicBezTo>
                  <a:pt x="160" y="100"/>
                  <a:pt x="161" y="99"/>
                  <a:pt x="161" y="98"/>
                </a:cubicBezTo>
                <a:cubicBezTo>
                  <a:pt x="161" y="98"/>
                  <a:pt x="160" y="98"/>
                  <a:pt x="160" y="97"/>
                </a:cubicBezTo>
                <a:cubicBezTo>
                  <a:pt x="160" y="97"/>
                  <a:pt x="159" y="97"/>
                  <a:pt x="159" y="97"/>
                </a:cubicBezTo>
                <a:cubicBezTo>
                  <a:pt x="159" y="96"/>
                  <a:pt x="159" y="96"/>
                  <a:pt x="159" y="96"/>
                </a:cubicBezTo>
                <a:cubicBezTo>
                  <a:pt x="159" y="96"/>
                  <a:pt x="158" y="96"/>
                  <a:pt x="158" y="96"/>
                </a:cubicBezTo>
                <a:cubicBezTo>
                  <a:pt x="158" y="95"/>
                  <a:pt x="158" y="95"/>
                  <a:pt x="157" y="95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56" y="95"/>
                  <a:pt x="156" y="94"/>
                  <a:pt x="156" y="94"/>
                </a:cubicBezTo>
                <a:cubicBezTo>
                  <a:pt x="156" y="94"/>
                  <a:pt x="156" y="94"/>
                  <a:pt x="156" y="94"/>
                </a:cubicBezTo>
                <a:cubicBezTo>
                  <a:pt x="156" y="94"/>
                  <a:pt x="155" y="94"/>
                  <a:pt x="155" y="94"/>
                </a:cubicBezTo>
                <a:cubicBezTo>
                  <a:pt x="155" y="94"/>
                  <a:pt x="156" y="94"/>
                  <a:pt x="156" y="93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57" y="93"/>
                  <a:pt x="157" y="93"/>
                  <a:pt x="157" y="92"/>
                </a:cubicBezTo>
                <a:cubicBezTo>
                  <a:pt x="157" y="92"/>
                  <a:pt x="156" y="92"/>
                  <a:pt x="156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57" y="92"/>
                  <a:pt x="157" y="91"/>
                  <a:pt x="158" y="91"/>
                </a:cubicBezTo>
                <a:cubicBezTo>
                  <a:pt x="158" y="91"/>
                  <a:pt x="158" y="91"/>
                  <a:pt x="1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6" y="91"/>
                  <a:pt x="156" y="91"/>
                  <a:pt x="156" y="91"/>
                </a:cubicBezTo>
                <a:cubicBezTo>
                  <a:pt x="156" y="91"/>
                  <a:pt x="156" y="91"/>
                  <a:pt x="155" y="91"/>
                </a:cubicBezTo>
                <a:cubicBezTo>
                  <a:pt x="155" y="92"/>
                  <a:pt x="154" y="92"/>
                  <a:pt x="154" y="92"/>
                </a:cubicBezTo>
                <a:cubicBezTo>
                  <a:pt x="154" y="92"/>
                  <a:pt x="154" y="92"/>
                  <a:pt x="154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3" y="92"/>
                  <a:pt x="153" y="92"/>
                  <a:pt x="153" y="92"/>
                </a:cubicBezTo>
                <a:cubicBezTo>
                  <a:pt x="152" y="92"/>
                  <a:pt x="152" y="92"/>
                  <a:pt x="152" y="92"/>
                </a:cubicBezTo>
                <a:cubicBezTo>
                  <a:pt x="152" y="92"/>
                  <a:pt x="152" y="92"/>
                  <a:pt x="152" y="92"/>
                </a:cubicBezTo>
                <a:cubicBezTo>
                  <a:pt x="152" y="93"/>
                  <a:pt x="153" y="93"/>
                  <a:pt x="153" y="94"/>
                </a:cubicBezTo>
                <a:cubicBezTo>
                  <a:pt x="153" y="94"/>
                  <a:pt x="154" y="94"/>
                  <a:pt x="154" y="94"/>
                </a:cubicBezTo>
                <a:cubicBezTo>
                  <a:pt x="154" y="94"/>
                  <a:pt x="154" y="94"/>
                  <a:pt x="155" y="94"/>
                </a:cubicBezTo>
                <a:cubicBezTo>
                  <a:pt x="155" y="94"/>
                  <a:pt x="154" y="94"/>
                  <a:pt x="154" y="94"/>
                </a:cubicBezTo>
                <a:cubicBezTo>
                  <a:pt x="154" y="94"/>
                  <a:pt x="154" y="94"/>
                  <a:pt x="154" y="94"/>
                </a:cubicBezTo>
                <a:cubicBezTo>
                  <a:pt x="154" y="94"/>
                  <a:pt x="154" y="94"/>
                  <a:pt x="153" y="94"/>
                </a:cubicBezTo>
                <a:cubicBezTo>
                  <a:pt x="153" y="94"/>
                  <a:pt x="153" y="94"/>
                  <a:pt x="153" y="94"/>
                </a:cubicBezTo>
                <a:cubicBezTo>
                  <a:pt x="153" y="94"/>
                  <a:pt x="153" y="94"/>
                  <a:pt x="152" y="94"/>
                </a:cubicBezTo>
                <a:cubicBezTo>
                  <a:pt x="152" y="95"/>
                  <a:pt x="152" y="95"/>
                  <a:pt x="151" y="95"/>
                </a:cubicBezTo>
                <a:cubicBezTo>
                  <a:pt x="151" y="95"/>
                  <a:pt x="151" y="95"/>
                  <a:pt x="151" y="95"/>
                </a:cubicBezTo>
                <a:cubicBezTo>
                  <a:pt x="151" y="94"/>
                  <a:pt x="151" y="94"/>
                  <a:pt x="150" y="94"/>
                </a:cubicBezTo>
                <a:cubicBezTo>
                  <a:pt x="150" y="94"/>
                  <a:pt x="150" y="94"/>
                  <a:pt x="150" y="94"/>
                </a:cubicBezTo>
                <a:cubicBezTo>
                  <a:pt x="150" y="93"/>
                  <a:pt x="151" y="93"/>
                  <a:pt x="151" y="93"/>
                </a:cubicBezTo>
                <a:cubicBezTo>
                  <a:pt x="151" y="93"/>
                  <a:pt x="151" y="93"/>
                  <a:pt x="151" y="92"/>
                </a:cubicBezTo>
                <a:cubicBezTo>
                  <a:pt x="150" y="92"/>
                  <a:pt x="150" y="93"/>
                  <a:pt x="149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49" y="92"/>
                  <a:pt x="149" y="92"/>
                  <a:pt x="150" y="92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49" y="92"/>
                  <a:pt x="149" y="92"/>
                  <a:pt x="149" y="91"/>
                </a:cubicBezTo>
                <a:cubicBezTo>
                  <a:pt x="149" y="91"/>
                  <a:pt x="149" y="92"/>
                  <a:pt x="149" y="92"/>
                </a:cubicBezTo>
                <a:cubicBezTo>
                  <a:pt x="149" y="92"/>
                  <a:pt x="149" y="92"/>
                  <a:pt x="149" y="92"/>
                </a:cubicBezTo>
                <a:cubicBezTo>
                  <a:pt x="148" y="92"/>
                  <a:pt x="148" y="92"/>
                  <a:pt x="147" y="93"/>
                </a:cubicBezTo>
                <a:cubicBezTo>
                  <a:pt x="147" y="93"/>
                  <a:pt x="146" y="93"/>
                  <a:pt x="147" y="93"/>
                </a:cubicBezTo>
                <a:cubicBezTo>
                  <a:pt x="147" y="94"/>
                  <a:pt x="147" y="94"/>
                  <a:pt x="147" y="94"/>
                </a:cubicBezTo>
                <a:cubicBezTo>
                  <a:pt x="147" y="94"/>
                  <a:pt x="147" y="94"/>
                  <a:pt x="146" y="94"/>
                </a:cubicBezTo>
                <a:cubicBezTo>
                  <a:pt x="146" y="94"/>
                  <a:pt x="145" y="95"/>
                  <a:pt x="145" y="96"/>
                </a:cubicBezTo>
                <a:cubicBezTo>
                  <a:pt x="145" y="96"/>
                  <a:pt x="145" y="96"/>
                  <a:pt x="145" y="96"/>
                </a:cubicBezTo>
                <a:cubicBezTo>
                  <a:pt x="145" y="96"/>
                  <a:pt x="145" y="96"/>
                  <a:pt x="145" y="97"/>
                </a:cubicBezTo>
                <a:cubicBezTo>
                  <a:pt x="145" y="97"/>
                  <a:pt x="145" y="97"/>
                  <a:pt x="145" y="97"/>
                </a:cubicBezTo>
                <a:cubicBezTo>
                  <a:pt x="144" y="97"/>
                  <a:pt x="144" y="98"/>
                  <a:pt x="144" y="98"/>
                </a:cubicBezTo>
                <a:cubicBezTo>
                  <a:pt x="144" y="98"/>
                  <a:pt x="144" y="98"/>
                  <a:pt x="144" y="98"/>
                </a:cubicBezTo>
                <a:cubicBezTo>
                  <a:pt x="144" y="98"/>
                  <a:pt x="145" y="99"/>
                  <a:pt x="145" y="99"/>
                </a:cubicBezTo>
                <a:cubicBezTo>
                  <a:pt x="145" y="99"/>
                  <a:pt x="146" y="99"/>
                  <a:pt x="146" y="99"/>
                </a:cubicBezTo>
                <a:cubicBezTo>
                  <a:pt x="146" y="100"/>
                  <a:pt x="146" y="100"/>
                  <a:pt x="146" y="100"/>
                </a:cubicBezTo>
                <a:cubicBezTo>
                  <a:pt x="145" y="100"/>
                  <a:pt x="145" y="100"/>
                  <a:pt x="145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00"/>
                  <a:pt x="144" y="100"/>
                  <a:pt x="144" y="100"/>
                </a:cubicBezTo>
                <a:cubicBezTo>
                  <a:pt x="144" y="100"/>
                  <a:pt x="143" y="100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43" y="101"/>
                  <a:pt x="143" y="101"/>
                  <a:pt x="143" y="100"/>
                </a:cubicBezTo>
                <a:cubicBezTo>
                  <a:pt x="143" y="100"/>
                  <a:pt x="143" y="100"/>
                  <a:pt x="143" y="100"/>
                </a:cubicBezTo>
                <a:cubicBezTo>
                  <a:pt x="143" y="100"/>
                  <a:pt x="143" y="100"/>
                  <a:pt x="142" y="100"/>
                </a:cubicBezTo>
                <a:cubicBezTo>
                  <a:pt x="142" y="100"/>
                  <a:pt x="142" y="100"/>
                  <a:pt x="142" y="100"/>
                </a:cubicBezTo>
                <a:cubicBezTo>
                  <a:pt x="142" y="100"/>
                  <a:pt x="141" y="100"/>
                  <a:pt x="141" y="100"/>
                </a:cubicBezTo>
                <a:cubicBezTo>
                  <a:pt x="141" y="100"/>
                  <a:pt x="141" y="100"/>
                  <a:pt x="141" y="100"/>
                </a:cubicBezTo>
                <a:cubicBezTo>
                  <a:pt x="141" y="100"/>
                  <a:pt x="141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0"/>
                  <a:pt x="140" y="100"/>
                  <a:pt x="140" y="100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40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40" y="101"/>
                </a:cubicBezTo>
                <a:cubicBezTo>
                  <a:pt x="140" y="101"/>
                  <a:pt x="140" y="101"/>
                  <a:pt x="140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1"/>
                  <a:pt x="139" y="101"/>
                </a:cubicBezTo>
                <a:cubicBezTo>
                  <a:pt x="139" y="101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9" y="100"/>
                  <a:pt x="138" y="100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1"/>
                  <a:pt x="138" y="101"/>
                  <a:pt x="138" y="101"/>
                </a:cubicBezTo>
                <a:cubicBezTo>
                  <a:pt x="138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2"/>
                </a:cubicBezTo>
                <a:cubicBezTo>
                  <a:pt x="139" y="102"/>
                  <a:pt x="139" y="102"/>
                  <a:pt x="139" y="103"/>
                </a:cubicBezTo>
                <a:cubicBezTo>
                  <a:pt x="139" y="103"/>
                  <a:pt x="138" y="103"/>
                  <a:pt x="138" y="103"/>
                </a:cubicBezTo>
                <a:cubicBezTo>
                  <a:pt x="138" y="103"/>
                  <a:pt x="138" y="103"/>
                  <a:pt x="138" y="103"/>
                </a:cubicBezTo>
                <a:cubicBezTo>
                  <a:pt x="139" y="103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40" y="104"/>
                </a:cubicBezTo>
                <a:cubicBezTo>
                  <a:pt x="140" y="104"/>
                  <a:pt x="140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9" y="105"/>
                </a:cubicBezTo>
                <a:cubicBezTo>
                  <a:pt x="139" y="105"/>
                  <a:pt x="139" y="105"/>
                  <a:pt x="138" y="105"/>
                </a:cubicBezTo>
                <a:cubicBezTo>
                  <a:pt x="138" y="105"/>
                  <a:pt x="138" y="105"/>
                  <a:pt x="138" y="105"/>
                </a:cubicBezTo>
                <a:cubicBezTo>
                  <a:pt x="139" y="105"/>
                  <a:pt x="139" y="105"/>
                  <a:pt x="139" y="106"/>
                </a:cubicBezTo>
                <a:cubicBezTo>
                  <a:pt x="139" y="106"/>
                  <a:pt x="138" y="106"/>
                  <a:pt x="138" y="106"/>
                </a:cubicBezTo>
                <a:cubicBezTo>
                  <a:pt x="138" y="106"/>
                  <a:pt x="138" y="106"/>
                  <a:pt x="138" y="106"/>
                </a:cubicBezTo>
                <a:cubicBezTo>
                  <a:pt x="138" y="106"/>
                  <a:pt x="138" y="106"/>
                  <a:pt x="138" y="106"/>
                </a:cubicBezTo>
                <a:cubicBezTo>
                  <a:pt x="138" y="106"/>
                  <a:pt x="138" y="105"/>
                  <a:pt x="138" y="105"/>
                </a:cubicBezTo>
                <a:cubicBezTo>
                  <a:pt x="138" y="105"/>
                  <a:pt x="138" y="105"/>
                  <a:pt x="137" y="106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5"/>
                  <a:pt x="137" y="105"/>
                  <a:pt x="137" y="105"/>
                </a:cubicBezTo>
                <a:cubicBezTo>
                  <a:pt x="137" y="105"/>
                  <a:pt x="137" y="104"/>
                  <a:pt x="137" y="104"/>
                </a:cubicBezTo>
                <a:cubicBezTo>
                  <a:pt x="137" y="104"/>
                  <a:pt x="137" y="104"/>
                  <a:pt x="137" y="104"/>
                </a:cubicBezTo>
                <a:cubicBezTo>
                  <a:pt x="137" y="104"/>
                  <a:pt x="138" y="104"/>
                  <a:pt x="138" y="104"/>
                </a:cubicBezTo>
                <a:cubicBezTo>
                  <a:pt x="138" y="104"/>
                  <a:pt x="139" y="104"/>
                  <a:pt x="139" y="104"/>
                </a:cubicBezTo>
                <a:cubicBezTo>
                  <a:pt x="139" y="104"/>
                  <a:pt x="139" y="104"/>
                  <a:pt x="139" y="104"/>
                </a:cubicBezTo>
                <a:cubicBezTo>
                  <a:pt x="139" y="104"/>
                  <a:pt x="138" y="103"/>
                  <a:pt x="138" y="103"/>
                </a:cubicBezTo>
                <a:cubicBezTo>
                  <a:pt x="138" y="103"/>
                  <a:pt x="137" y="103"/>
                  <a:pt x="137" y="103"/>
                </a:cubicBezTo>
                <a:cubicBezTo>
                  <a:pt x="137" y="103"/>
                  <a:pt x="136" y="103"/>
                  <a:pt x="136" y="103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6" y="103"/>
                  <a:pt x="137" y="103"/>
                  <a:pt x="137" y="103"/>
                </a:cubicBezTo>
                <a:cubicBezTo>
                  <a:pt x="137" y="103"/>
                  <a:pt x="137" y="103"/>
                  <a:pt x="137" y="103"/>
                </a:cubicBezTo>
                <a:cubicBezTo>
                  <a:pt x="137" y="103"/>
                  <a:pt x="137" y="103"/>
                  <a:pt x="137" y="102"/>
                </a:cubicBezTo>
                <a:cubicBezTo>
                  <a:pt x="136" y="103"/>
                  <a:pt x="136" y="102"/>
                  <a:pt x="135" y="102"/>
                </a:cubicBezTo>
                <a:cubicBezTo>
                  <a:pt x="135" y="102"/>
                  <a:pt x="135" y="102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1"/>
                </a:cubicBezTo>
                <a:cubicBezTo>
                  <a:pt x="135" y="101"/>
                  <a:pt x="135" y="101"/>
                  <a:pt x="135" y="100"/>
                </a:cubicBezTo>
                <a:cubicBezTo>
                  <a:pt x="135" y="100"/>
                  <a:pt x="135" y="100"/>
                  <a:pt x="135" y="100"/>
                </a:cubicBezTo>
                <a:cubicBezTo>
                  <a:pt x="135" y="100"/>
                  <a:pt x="135" y="99"/>
                  <a:pt x="135" y="99"/>
                </a:cubicBezTo>
                <a:cubicBezTo>
                  <a:pt x="135" y="99"/>
                  <a:pt x="135" y="99"/>
                  <a:pt x="135" y="99"/>
                </a:cubicBezTo>
                <a:cubicBezTo>
                  <a:pt x="135" y="99"/>
                  <a:pt x="135" y="99"/>
                  <a:pt x="134" y="99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34" y="98"/>
                  <a:pt x="133" y="98"/>
                  <a:pt x="132" y="97"/>
                </a:cubicBezTo>
                <a:cubicBezTo>
                  <a:pt x="132" y="97"/>
                  <a:pt x="132" y="97"/>
                  <a:pt x="132" y="97"/>
                </a:cubicBezTo>
                <a:cubicBezTo>
                  <a:pt x="132" y="97"/>
                  <a:pt x="131" y="96"/>
                  <a:pt x="131" y="96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0" y="96"/>
                  <a:pt x="130" y="96"/>
                  <a:pt x="130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29" y="95"/>
                  <a:pt x="130" y="94"/>
                  <a:pt x="129" y="94"/>
                </a:cubicBezTo>
                <a:cubicBezTo>
                  <a:pt x="129" y="94"/>
                  <a:pt x="129" y="94"/>
                  <a:pt x="129" y="94"/>
                </a:cubicBezTo>
                <a:cubicBezTo>
                  <a:pt x="128" y="94"/>
                  <a:pt x="128" y="94"/>
                  <a:pt x="128" y="95"/>
                </a:cubicBezTo>
                <a:cubicBezTo>
                  <a:pt x="128" y="94"/>
                  <a:pt x="128" y="94"/>
                  <a:pt x="128" y="94"/>
                </a:cubicBezTo>
                <a:cubicBezTo>
                  <a:pt x="128" y="94"/>
                  <a:pt x="128" y="93"/>
                  <a:pt x="128" y="93"/>
                </a:cubicBezTo>
                <a:cubicBezTo>
                  <a:pt x="128" y="93"/>
                  <a:pt x="128" y="93"/>
                  <a:pt x="128" y="93"/>
                </a:cubicBezTo>
                <a:cubicBezTo>
                  <a:pt x="128" y="93"/>
                  <a:pt x="128" y="93"/>
                  <a:pt x="127" y="93"/>
                </a:cubicBezTo>
                <a:cubicBezTo>
                  <a:pt x="127" y="93"/>
                  <a:pt x="127" y="93"/>
                  <a:pt x="127" y="93"/>
                </a:cubicBezTo>
                <a:cubicBezTo>
                  <a:pt x="127" y="93"/>
                  <a:pt x="127" y="94"/>
                  <a:pt x="126" y="9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126" y="94"/>
                  <a:pt x="127" y="94"/>
                  <a:pt x="127" y="94"/>
                </a:cubicBezTo>
                <a:cubicBezTo>
                  <a:pt x="127" y="95"/>
                  <a:pt x="126" y="95"/>
                  <a:pt x="126" y="95"/>
                </a:cubicBezTo>
                <a:cubicBezTo>
                  <a:pt x="127" y="95"/>
                  <a:pt x="127" y="96"/>
                  <a:pt x="127" y="9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8" y="97"/>
                  <a:pt x="128" y="97"/>
                  <a:pt x="128" y="97"/>
                </a:cubicBezTo>
                <a:cubicBezTo>
                  <a:pt x="128" y="98"/>
                  <a:pt x="129" y="98"/>
                  <a:pt x="129" y="98"/>
                </a:cubicBezTo>
                <a:cubicBezTo>
                  <a:pt x="130" y="99"/>
                  <a:pt x="131" y="98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2" y="100"/>
                  <a:pt x="133" y="100"/>
                  <a:pt x="134" y="101"/>
                </a:cubicBezTo>
                <a:cubicBezTo>
                  <a:pt x="134" y="101"/>
                  <a:pt x="134" y="101"/>
                  <a:pt x="133" y="102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3" y="101"/>
                  <a:pt x="132" y="101"/>
                  <a:pt x="132" y="101"/>
                </a:cubicBezTo>
                <a:cubicBezTo>
                  <a:pt x="132" y="100"/>
                  <a:pt x="131" y="101"/>
                  <a:pt x="131" y="102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32" y="102"/>
                  <a:pt x="132" y="102"/>
                  <a:pt x="132" y="103"/>
                </a:cubicBezTo>
                <a:cubicBezTo>
                  <a:pt x="132" y="103"/>
                  <a:pt x="132" y="103"/>
                  <a:pt x="132" y="103"/>
                </a:cubicBezTo>
                <a:cubicBezTo>
                  <a:pt x="132" y="103"/>
                  <a:pt x="132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4"/>
                  <a:pt x="131" y="104"/>
                  <a:pt x="131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1" y="104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1" y="103"/>
                  <a:pt x="131" y="103"/>
                </a:cubicBezTo>
                <a:cubicBezTo>
                  <a:pt x="131" y="103"/>
                  <a:pt x="130" y="101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30" y="101"/>
                  <a:pt x="130" y="101"/>
                  <a:pt x="129" y="101"/>
                </a:cubicBezTo>
                <a:cubicBezTo>
                  <a:pt x="129" y="101"/>
                  <a:pt x="130" y="101"/>
                  <a:pt x="129" y="101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9" y="100"/>
                </a:cubicBezTo>
                <a:cubicBezTo>
                  <a:pt x="129" y="100"/>
                  <a:pt x="129" y="100"/>
                  <a:pt x="128" y="100"/>
                </a:cubicBezTo>
                <a:cubicBezTo>
                  <a:pt x="128" y="99"/>
                  <a:pt x="128" y="100"/>
                  <a:pt x="127" y="99"/>
                </a:cubicBezTo>
                <a:cubicBezTo>
                  <a:pt x="126" y="99"/>
                  <a:pt x="126" y="98"/>
                  <a:pt x="125" y="98"/>
                </a:cubicBezTo>
                <a:cubicBezTo>
                  <a:pt x="124" y="97"/>
                  <a:pt x="124" y="96"/>
                  <a:pt x="123" y="95"/>
                </a:cubicBezTo>
                <a:cubicBezTo>
                  <a:pt x="123" y="95"/>
                  <a:pt x="122" y="95"/>
                  <a:pt x="122" y="95"/>
                </a:cubicBezTo>
                <a:cubicBezTo>
                  <a:pt x="122" y="95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0" y="96"/>
                  <a:pt x="120" y="97"/>
                  <a:pt x="119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6"/>
                  <a:pt x="118" y="97"/>
                  <a:pt x="117" y="97"/>
                </a:cubicBezTo>
                <a:cubicBezTo>
                  <a:pt x="117" y="97"/>
                  <a:pt x="117" y="96"/>
                  <a:pt x="116" y="97"/>
                </a:cubicBezTo>
                <a:cubicBezTo>
                  <a:pt x="115" y="97"/>
                  <a:pt x="116" y="98"/>
                  <a:pt x="116" y="99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99"/>
                  <a:pt x="114" y="99"/>
                  <a:pt x="114" y="99"/>
                </a:cubicBezTo>
                <a:cubicBezTo>
                  <a:pt x="114" y="100"/>
                  <a:pt x="113" y="99"/>
                  <a:pt x="113" y="100"/>
                </a:cubicBezTo>
                <a:cubicBezTo>
                  <a:pt x="113" y="100"/>
                  <a:pt x="113" y="100"/>
                  <a:pt x="113" y="100"/>
                </a:cubicBezTo>
                <a:cubicBezTo>
                  <a:pt x="113" y="100"/>
                  <a:pt x="113" y="100"/>
                  <a:pt x="113" y="100"/>
                </a:cubicBezTo>
                <a:cubicBezTo>
                  <a:pt x="112" y="100"/>
                  <a:pt x="112" y="101"/>
                  <a:pt x="112" y="102"/>
                </a:cubicBezTo>
                <a:cubicBezTo>
                  <a:pt x="112" y="102"/>
                  <a:pt x="112" y="102"/>
                  <a:pt x="112" y="103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2" y="103"/>
                  <a:pt x="112" y="103"/>
                  <a:pt x="112" y="103"/>
                </a:cubicBezTo>
                <a:cubicBezTo>
                  <a:pt x="112" y="103"/>
                  <a:pt x="111" y="104"/>
                  <a:pt x="111" y="104"/>
                </a:cubicBezTo>
                <a:cubicBezTo>
                  <a:pt x="111" y="104"/>
                  <a:pt x="111" y="104"/>
                  <a:pt x="111" y="105"/>
                </a:cubicBezTo>
                <a:cubicBezTo>
                  <a:pt x="111" y="105"/>
                  <a:pt x="110" y="105"/>
                  <a:pt x="110" y="105"/>
                </a:cubicBezTo>
                <a:cubicBezTo>
                  <a:pt x="110" y="105"/>
                  <a:pt x="110" y="105"/>
                  <a:pt x="109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8" y="106"/>
                  <a:pt x="107" y="106"/>
                  <a:pt x="107" y="106"/>
                </a:cubicBezTo>
                <a:cubicBezTo>
                  <a:pt x="107" y="106"/>
                  <a:pt x="107" y="106"/>
                  <a:pt x="106" y="106"/>
                </a:cubicBezTo>
                <a:cubicBezTo>
                  <a:pt x="106" y="106"/>
                  <a:pt x="106" y="106"/>
                  <a:pt x="106" y="107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6" y="107"/>
                  <a:pt x="106" y="106"/>
                  <a:pt x="106" y="106"/>
                </a:cubicBezTo>
                <a:cubicBezTo>
                  <a:pt x="106" y="106"/>
                  <a:pt x="106" y="106"/>
                  <a:pt x="106" y="106"/>
                </a:cubicBezTo>
                <a:cubicBezTo>
                  <a:pt x="106" y="107"/>
                  <a:pt x="106" y="107"/>
                  <a:pt x="106" y="107"/>
                </a:cubicBezTo>
                <a:cubicBezTo>
                  <a:pt x="105" y="107"/>
                  <a:pt x="105" y="106"/>
                  <a:pt x="105" y="106"/>
                </a:cubicBezTo>
                <a:cubicBezTo>
                  <a:pt x="105" y="106"/>
                  <a:pt x="105" y="106"/>
                  <a:pt x="104" y="106"/>
                </a:cubicBezTo>
                <a:cubicBezTo>
                  <a:pt x="104" y="105"/>
                  <a:pt x="104" y="105"/>
                  <a:pt x="103" y="105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3" y="105"/>
                  <a:pt x="102" y="105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1" y="105"/>
                  <a:pt x="102" y="105"/>
                  <a:pt x="102" y="105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02" y="104"/>
                  <a:pt x="102" y="104"/>
                  <a:pt x="102" y="103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102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2" y="103"/>
                </a:cubicBezTo>
                <a:cubicBezTo>
                  <a:pt x="102" y="103"/>
                  <a:pt x="102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101" y="103"/>
                  <a:pt x="101" y="102"/>
                  <a:pt x="101" y="102"/>
                </a:cubicBezTo>
                <a:cubicBezTo>
                  <a:pt x="102" y="102"/>
                  <a:pt x="102" y="100"/>
                  <a:pt x="102" y="99"/>
                </a:cubicBezTo>
                <a:cubicBezTo>
                  <a:pt x="102" y="99"/>
                  <a:pt x="102" y="98"/>
                  <a:pt x="102" y="98"/>
                </a:cubicBezTo>
                <a:cubicBezTo>
                  <a:pt x="102" y="98"/>
                  <a:pt x="102" y="97"/>
                  <a:pt x="101" y="97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1" y="97"/>
                  <a:pt x="102" y="97"/>
                  <a:pt x="102" y="97"/>
                </a:cubicBezTo>
                <a:cubicBezTo>
                  <a:pt x="102" y="97"/>
                  <a:pt x="102" y="97"/>
                  <a:pt x="102" y="97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3" y="96"/>
                  <a:pt x="103" y="96"/>
                  <a:pt x="104" y="96"/>
                </a:cubicBezTo>
                <a:cubicBezTo>
                  <a:pt x="104" y="96"/>
                  <a:pt x="105" y="96"/>
                  <a:pt x="105" y="96"/>
                </a:cubicBezTo>
                <a:cubicBezTo>
                  <a:pt x="105" y="96"/>
                  <a:pt x="106" y="96"/>
                  <a:pt x="106" y="96"/>
                </a:cubicBezTo>
                <a:cubicBezTo>
                  <a:pt x="107" y="96"/>
                  <a:pt x="108" y="97"/>
                  <a:pt x="109" y="96"/>
                </a:cubicBezTo>
                <a:cubicBezTo>
                  <a:pt x="109" y="96"/>
                  <a:pt x="109" y="97"/>
                  <a:pt x="110" y="97"/>
                </a:cubicBezTo>
                <a:cubicBezTo>
                  <a:pt x="110" y="96"/>
                  <a:pt x="110" y="95"/>
                  <a:pt x="110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0" y="95"/>
                </a:cubicBezTo>
                <a:cubicBezTo>
                  <a:pt x="110" y="94"/>
                  <a:pt x="111" y="94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11" y="94"/>
                  <a:pt x="111" y="93"/>
                  <a:pt x="111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0" y="92"/>
                  <a:pt x="111" y="92"/>
                  <a:pt x="110" y="92"/>
                </a:cubicBezTo>
                <a:cubicBezTo>
                  <a:pt x="110" y="92"/>
                  <a:pt x="110" y="92"/>
                  <a:pt x="110" y="91"/>
                </a:cubicBezTo>
                <a:cubicBezTo>
                  <a:pt x="110" y="91"/>
                  <a:pt x="110" y="91"/>
                  <a:pt x="110" y="91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109" y="90"/>
                  <a:pt x="109" y="90"/>
                  <a:pt x="109" y="90"/>
                </a:cubicBezTo>
                <a:cubicBezTo>
                  <a:pt x="109" y="90"/>
                  <a:pt x="109" y="91"/>
                  <a:pt x="109" y="91"/>
                </a:cubicBezTo>
                <a:cubicBezTo>
                  <a:pt x="108" y="90"/>
                  <a:pt x="108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7" y="90"/>
                  <a:pt x="107" y="90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6" y="89"/>
                </a:cubicBezTo>
                <a:cubicBezTo>
                  <a:pt x="106" y="89"/>
                  <a:pt x="106" y="89"/>
                  <a:pt x="106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7" y="89"/>
                  <a:pt x="107" y="89"/>
                </a:cubicBezTo>
                <a:cubicBezTo>
                  <a:pt x="107" y="89"/>
                  <a:pt x="108" y="89"/>
                  <a:pt x="108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8" y="89"/>
                  <a:pt x="108" y="88"/>
                  <a:pt x="108" y="88"/>
                </a:cubicBezTo>
                <a:cubicBezTo>
                  <a:pt x="109" y="89"/>
                  <a:pt x="109" y="89"/>
                  <a:pt x="109" y="89"/>
                </a:cubicBezTo>
                <a:cubicBezTo>
                  <a:pt x="109" y="89"/>
                  <a:pt x="110" y="89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10" y="89"/>
                  <a:pt x="110" y="88"/>
                  <a:pt x="110" y="88"/>
                </a:cubicBezTo>
                <a:cubicBezTo>
                  <a:pt x="110" y="88"/>
                  <a:pt x="110" y="88"/>
                  <a:pt x="110" y="87"/>
                </a:cubicBezTo>
                <a:cubicBezTo>
                  <a:pt x="110" y="87"/>
                  <a:pt x="110" y="87"/>
                  <a:pt x="111" y="87"/>
                </a:cubicBezTo>
                <a:cubicBezTo>
                  <a:pt x="111" y="87"/>
                  <a:pt x="111" y="88"/>
                  <a:pt x="111" y="88"/>
                </a:cubicBezTo>
                <a:cubicBezTo>
                  <a:pt x="111" y="87"/>
                  <a:pt x="112" y="88"/>
                  <a:pt x="112" y="88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12" y="87"/>
                  <a:pt x="113" y="87"/>
                  <a:pt x="114" y="87"/>
                </a:cubicBezTo>
                <a:cubicBezTo>
                  <a:pt x="114" y="86"/>
                  <a:pt x="114" y="86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115" y="85"/>
                  <a:pt x="115" y="85"/>
                  <a:pt x="116" y="85"/>
                </a:cubicBezTo>
                <a:cubicBezTo>
                  <a:pt x="116" y="85"/>
                  <a:pt x="116" y="85"/>
                  <a:pt x="116" y="85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16" y="84"/>
                  <a:pt x="117" y="84"/>
                  <a:pt x="117" y="84"/>
                </a:cubicBezTo>
                <a:cubicBezTo>
                  <a:pt x="117" y="83"/>
                  <a:pt x="117" y="83"/>
                  <a:pt x="117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2"/>
                  <a:pt x="118" y="82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9" y="83"/>
                  <a:pt x="119" y="83"/>
                  <a:pt x="119" y="83"/>
                </a:cubicBezTo>
                <a:cubicBezTo>
                  <a:pt x="119" y="83"/>
                  <a:pt x="119" y="83"/>
                  <a:pt x="118" y="83"/>
                </a:cubicBezTo>
                <a:cubicBezTo>
                  <a:pt x="118" y="83"/>
                  <a:pt x="119" y="83"/>
                  <a:pt x="119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8" y="82"/>
                  <a:pt x="118" y="82"/>
                  <a:pt x="118" y="82"/>
                </a:cubicBezTo>
                <a:cubicBezTo>
                  <a:pt x="119" y="82"/>
                  <a:pt x="119" y="81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2"/>
                </a:cubicBezTo>
                <a:cubicBezTo>
                  <a:pt x="120" y="82"/>
                  <a:pt x="120" y="82"/>
                  <a:pt x="120" y="81"/>
                </a:cubicBezTo>
                <a:cubicBezTo>
                  <a:pt x="120" y="81"/>
                  <a:pt x="120" y="81"/>
                  <a:pt x="120" y="81"/>
                </a:cubicBezTo>
                <a:cubicBezTo>
                  <a:pt x="121" y="81"/>
                  <a:pt x="121" y="81"/>
                  <a:pt x="121" y="81"/>
                </a:cubicBezTo>
                <a:cubicBezTo>
                  <a:pt x="121" y="81"/>
                  <a:pt x="121" y="81"/>
                  <a:pt x="121" y="82"/>
                </a:cubicBezTo>
                <a:cubicBezTo>
                  <a:pt x="121" y="82"/>
                  <a:pt x="121" y="82"/>
                  <a:pt x="122" y="82"/>
                </a:cubicBezTo>
                <a:cubicBezTo>
                  <a:pt x="122" y="82"/>
                  <a:pt x="122" y="82"/>
                  <a:pt x="122" y="82"/>
                </a:cubicBezTo>
                <a:cubicBezTo>
                  <a:pt x="122" y="82"/>
                  <a:pt x="122" y="82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3" y="81"/>
                </a:cubicBezTo>
                <a:cubicBezTo>
                  <a:pt x="123" y="81"/>
                  <a:pt x="122" y="81"/>
                  <a:pt x="122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81"/>
                  <a:pt x="122" y="81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122" y="80"/>
                  <a:pt x="122" y="79"/>
                  <a:pt x="122" y="79"/>
                </a:cubicBezTo>
                <a:cubicBezTo>
                  <a:pt x="122" y="79"/>
                  <a:pt x="122" y="79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2" y="78"/>
                  <a:pt x="122" y="78"/>
                </a:cubicBezTo>
                <a:cubicBezTo>
                  <a:pt x="122" y="78"/>
                  <a:pt x="121" y="78"/>
                  <a:pt x="121" y="78"/>
                </a:cubicBezTo>
                <a:cubicBezTo>
                  <a:pt x="121" y="78"/>
                  <a:pt x="122" y="78"/>
                  <a:pt x="122" y="78"/>
                </a:cubicBezTo>
                <a:cubicBezTo>
                  <a:pt x="122" y="77"/>
                  <a:pt x="121" y="77"/>
                  <a:pt x="122" y="77"/>
                </a:cubicBezTo>
                <a:cubicBezTo>
                  <a:pt x="122" y="77"/>
                  <a:pt x="122" y="77"/>
                  <a:pt x="122" y="77"/>
                </a:cubicBezTo>
                <a:cubicBezTo>
                  <a:pt x="122" y="77"/>
                  <a:pt x="122" y="76"/>
                  <a:pt x="123" y="76"/>
                </a:cubicBezTo>
                <a:cubicBezTo>
                  <a:pt x="123" y="76"/>
                  <a:pt x="123" y="76"/>
                  <a:pt x="123" y="77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23" y="76"/>
                  <a:pt x="124" y="76"/>
                  <a:pt x="124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76"/>
                  <a:pt x="124" y="77"/>
                  <a:pt x="125" y="77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7"/>
                  <a:pt x="124" y="77"/>
                  <a:pt x="124" y="77"/>
                </a:cubicBezTo>
                <a:cubicBezTo>
                  <a:pt x="124" y="78"/>
                  <a:pt x="124" y="78"/>
                  <a:pt x="124" y="78"/>
                </a:cubicBezTo>
                <a:cubicBezTo>
                  <a:pt x="124" y="78"/>
                  <a:pt x="123" y="78"/>
                  <a:pt x="123" y="78"/>
                </a:cubicBezTo>
                <a:cubicBezTo>
                  <a:pt x="123" y="78"/>
                  <a:pt x="123" y="78"/>
                  <a:pt x="123" y="78"/>
                </a:cubicBezTo>
                <a:cubicBezTo>
                  <a:pt x="123" y="78"/>
                  <a:pt x="123" y="79"/>
                  <a:pt x="123" y="79"/>
                </a:cubicBezTo>
                <a:cubicBezTo>
                  <a:pt x="123" y="79"/>
                  <a:pt x="124" y="79"/>
                  <a:pt x="124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25" y="80"/>
                  <a:pt x="125" y="80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5" y="80"/>
                  <a:pt x="127" y="80"/>
                  <a:pt x="127" y="80"/>
                </a:cubicBezTo>
                <a:cubicBezTo>
                  <a:pt x="127" y="81"/>
                  <a:pt x="128" y="80"/>
                  <a:pt x="128" y="80"/>
                </a:cubicBezTo>
                <a:cubicBezTo>
                  <a:pt x="128" y="81"/>
                  <a:pt x="128" y="81"/>
                  <a:pt x="128" y="81"/>
                </a:cubicBezTo>
                <a:cubicBezTo>
                  <a:pt x="128" y="81"/>
                  <a:pt x="129" y="81"/>
                  <a:pt x="129" y="81"/>
                </a:cubicBezTo>
                <a:cubicBezTo>
                  <a:pt x="129" y="81"/>
                  <a:pt x="129" y="81"/>
                  <a:pt x="129" y="81"/>
                </a:cubicBezTo>
                <a:cubicBezTo>
                  <a:pt x="130" y="81"/>
                  <a:pt x="131" y="80"/>
                  <a:pt x="132" y="79"/>
                </a:cubicBezTo>
                <a:cubicBezTo>
                  <a:pt x="133" y="79"/>
                  <a:pt x="133" y="79"/>
                  <a:pt x="133" y="80"/>
                </a:cubicBezTo>
                <a:cubicBezTo>
                  <a:pt x="134" y="80"/>
                  <a:pt x="134" y="80"/>
                  <a:pt x="134" y="80"/>
                </a:cubicBezTo>
                <a:cubicBezTo>
                  <a:pt x="134" y="80"/>
                  <a:pt x="135" y="80"/>
                  <a:pt x="135" y="80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79"/>
                  <a:pt x="136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9"/>
                  <a:pt x="137" y="79"/>
                  <a:pt x="137" y="79"/>
                </a:cubicBezTo>
                <a:cubicBezTo>
                  <a:pt x="137" y="78"/>
                  <a:pt x="137" y="79"/>
                  <a:pt x="137" y="78"/>
                </a:cubicBezTo>
                <a:cubicBezTo>
                  <a:pt x="137" y="78"/>
                  <a:pt x="136" y="77"/>
                  <a:pt x="137" y="76"/>
                </a:cubicBezTo>
                <a:cubicBezTo>
                  <a:pt x="137" y="76"/>
                  <a:pt x="137" y="76"/>
                  <a:pt x="137" y="76"/>
                </a:cubicBezTo>
                <a:cubicBezTo>
                  <a:pt x="137" y="76"/>
                  <a:pt x="137" y="75"/>
                  <a:pt x="137" y="75"/>
                </a:cubicBezTo>
                <a:cubicBezTo>
                  <a:pt x="137" y="75"/>
                  <a:pt x="137" y="75"/>
                  <a:pt x="137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38" y="75"/>
                  <a:pt x="138" y="75"/>
                  <a:pt x="138" y="75"/>
                </a:cubicBezTo>
                <a:cubicBezTo>
                  <a:pt x="139" y="75"/>
                  <a:pt x="139" y="75"/>
                  <a:pt x="139" y="75"/>
                </a:cubicBezTo>
                <a:cubicBezTo>
                  <a:pt x="139" y="75"/>
                  <a:pt x="139" y="75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ubicBezTo>
                  <a:pt x="140" y="75"/>
                  <a:pt x="140" y="74"/>
                  <a:pt x="141" y="74"/>
                </a:cubicBezTo>
                <a:cubicBezTo>
                  <a:pt x="141" y="74"/>
                  <a:pt x="140" y="73"/>
                  <a:pt x="140" y="73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0" y="74"/>
                  <a:pt x="140" y="74"/>
                  <a:pt x="140" y="74"/>
                </a:cubicBezTo>
                <a:cubicBezTo>
                  <a:pt x="140" y="73"/>
                  <a:pt x="140" y="73"/>
                  <a:pt x="140" y="73"/>
                </a:cubicBezTo>
                <a:cubicBezTo>
                  <a:pt x="140" y="73"/>
                  <a:pt x="140" y="73"/>
                  <a:pt x="139" y="73"/>
                </a:cubicBezTo>
                <a:cubicBezTo>
                  <a:pt x="139" y="73"/>
                  <a:pt x="139" y="73"/>
                  <a:pt x="139" y="72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41" y="72"/>
                  <a:pt x="141" y="72"/>
                  <a:pt x="141" y="72"/>
                </a:cubicBezTo>
                <a:cubicBezTo>
                  <a:pt x="141" y="72"/>
                  <a:pt x="141" y="71"/>
                  <a:pt x="141" y="71"/>
                </a:cubicBezTo>
                <a:cubicBezTo>
                  <a:pt x="141" y="71"/>
                  <a:pt x="141" y="72"/>
                  <a:pt x="142" y="72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42" y="71"/>
                  <a:pt x="142" y="71"/>
                  <a:pt x="143" y="71"/>
                </a:cubicBezTo>
                <a:cubicBezTo>
                  <a:pt x="143" y="72"/>
                  <a:pt x="144" y="72"/>
                  <a:pt x="144" y="72"/>
                </a:cubicBezTo>
                <a:cubicBezTo>
                  <a:pt x="145" y="72"/>
                  <a:pt x="145" y="71"/>
                  <a:pt x="145" y="71"/>
                </a:cubicBezTo>
                <a:cubicBezTo>
                  <a:pt x="145" y="71"/>
                  <a:pt x="145" y="71"/>
                  <a:pt x="145" y="72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5" y="71"/>
                  <a:pt x="146" y="71"/>
                </a:cubicBezTo>
                <a:cubicBezTo>
                  <a:pt x="146" y="71"/>
                  <a:pt x="146" y="71"/>
                  <a:pt x="146" y="70"/>
                </a:cubicBezTo>
                <a:cubicBezTo>
                  <a:pt x="146" y="71"/>
                  <a:pt x="147" y="71"/>
                  <a:pt x="147" y="71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47" y="70"/>
                  <a:pt x="146" y="71"/>
                  <a:pt x="145" y="70"/>
                </a:cubicBezTo>
                <a:cubicBezTo>
                  <a:pt x="145" y="70"/>
                  <a:pt x="145" y="69"/>
                  <a:pt x="145" y="69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5" y="69"/>
                  <a:pt x="144" y="70"/>
                  <a:pt x="144" y="70"/>
                </a:cubicBezTo>
                <a:cubicBezTo>
                  <a:pt x="144" y="70"/>
                  <a:pt x="144" y="70"/>
                  <a:pt x="144" y="70"/>
                </a:cubicBezTo>
                <a:cubicBezTo>
                  <a:pt x="144" y="70"/>
                  <a:pt x="144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3" y="70"/>
                  <a:pt x="143" y="70"/>
                </a:cubicBezTo>
                <a:cubicBezTo>
                  <a:pt x="143" y="70"/>
                  <a:pt x="142" y="70"/>
                  <a:pt x="142" y="70"/>
                </a:cubicBezTo>
                <a:cubicBezTo>
                  <a:pt x="142" y="70"/>
                  <a:pt x="142" y="70"/>
                  <a:pt x="142" y="70"/>
                </a:cubicBezTo>
                <a:cubicBezTo>
                  <a:pt x="142" y="70"/>
                  <a:pt x="142" y="70"/>
                  <a:pt x="142" y="70"/>
                </a:cubicBezTo>
                <a:cubicBezTo>
                  <a:pt x="142" y="70"/>
                  <a:pt x="141" y="70"/>
                  <a:pt x="141" y="70"/>
                </a:cubicBezTo>
                <a:cubicBezTo>
                  <a:pt x="141" y="70"/>
                  <a:pt x="141" y="70"/>
                  <a:pt x="141" y="70"/>
                </a:cubicBezTo>
                <a:cubicBezTo>
                  <a:pt x="141" y="70"/>
                  <a:pt x="141" y="70"/>
                  <a:pt x="141" y="71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0" y="71"/>
                  <a:pt x="139" y="71"/>
                  <a:pt x="139" y="71"/>
                </a:cubicBezTo>
                <a:cubicBezTo>
                  <a:pt x="139" y="71"/>
                  <a:pt x="139" y="71"/>
                  <a:pt x="139" y="70"/>
                </a:cubicBezTo>
                <a:cubicBezTo>
                  <a:pt x="139" y="70"/>
                  <a:pt x="139" y="70"/>
                  <a:pt x="139" y="70"/>
                </a:cubicBezTo>
                <a:cubicBezTo>
                  <a:pt x="139" y="70"/>
                  <a:pt x="138" y="70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8" y="70"/>
                  <a:pt x="138" y="70"/>
                  <a:pt x="138" y="70"/>
                </a:cubicBezTo>
                <a:cubicBezTo>
                  <a:pt x="137" y="70"/>
                  <a:pt x="137" y="69"/>
                  <a:pt x="137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37" y="68"/>
                  <a:pt x="137" y="67"/>
                  <a:pt x="137" y="67"/>
                </a:cubicBezTo>
                <a:cubicBezTo>
                  <a:pt x="137" y="67"/>
                  <a:pt x="137" y="67"/>
                  <a:pt x="137" y="66"/>
                </a:cubicBezTo>
                <a:cubicBezTo>
                  <a:pt x="137" y="66"/>
                  <a:pt x="137" y="66"/>
                  <a:pt x="137" y="66"/>
                </a:cubicBezTo>
                <a:cubicBezTo>
                  <a:pt x="137" y="66"/>
                  <a:pt x="137" y="65"/>
                  <a:pt x="137" y="65"/>
                </a:cubicBezTo>
                <a:cubicBezTo>
                  <a:pt x="137" y="65"/>
                  <a:pt x="137" y="65"/>
                  <a:pt x="137" y="65"/>
                </a:cubicBezTo>
                <a:cubicBezTo>
                  <a:pt x="137" y="65"/>
                  <a:pt x="138" y="65"/>
                  <a:pt x="138" y="65"/>
                </a:cubicBezTo>
                <a:cubicBezTo>
                  <a:pt x="138" y="65"/>
                  <a:pt x="138" y="64"/>
                  <a:pt x="138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39" y="64"/>
                  <a:pt x="139" y="64"/>
                  <a:pt x="139" y="64"/>
                </a:cubicBezTo>
                <a:cubicBezTo>
                  <a:pt x="139" y="64"/>
                  <a:pt x="141" y="62"/>
                  <a:pt x="141" y="62"/>
                </a:cubicBezTo>
                <a:cubicBezTo>
                  <a:pt x="141" y="62"/>
                  <a:pt x="141" y="62"/>
                  <a:pt x="142" y="62"/>
                </a:cubicBezTo>
                <a:cubicBezTo>
                  <a:pt x="142" y="62"/>
                  <a:pt x="142" y="62"/>
                  <a:pt x="142" y="61"/>
                </a:cubicBezTo>
                <a:cubicBezTo>
                  <a:pt x="142" y="61"/>
                  <a:pt x="141" y="61"/>
                  <a:pt x="141" y="61"/>
                </a:cubicBezTo>
                <a:cubicBezTo>
                  <a:pt x="141" y="61"/>
                  <a:pt x="142" y="61"/>
                  <a:pt x="141" y="61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1" y="60"/>
                  <a:pt x="141" y="60"/>
                  <a:pt x="140" y="60"/>
                </a:cubicBezTo>
                <a:cubicBezTo>
                  <a:pt x="140" y="60"/>
                  <a:pt x="139" y="60"/>
                  <a:pt x="139" y="60"/>
                </a:cubicBezTo>
                <a:cubicBezTo>
                  <a:pt x="139" y="60"/>
                  <a:pt x="139" y="60"/>
                  <a:pt x="138" y="60"/>
                </a:cubicBezTo>
                <a:cubicBezTo>
                  <a:pt x="138" y="60"/>
                  <a:pt x="138" y="60"/>
                  <a:pt x="138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1"/>
                  <a:pt x="137" y="61"/>
                  <a:pt x="137" y="61"/>
                </a:cubicBezTo>
                <a:cubicBezTo>
                  <a:pt x="137" y="62"/>
                  <a:pt x="137" y="62"/>
                  <a:pt x="136" y="62"/>
                </a:cubicBezTo>
                <a:cubicBezTo>
                  <a:pt x="136" y="62"/>
                  <a:pt x="136" y="62"/>
                  <a:pt x="137" y="62"/>
                </a:cubicBezTo>
                <a:cubicBezTo>
                  <a:pt x="137" y="62"/>
                  <a:pt x="137" y="62"/>
                  <a:pt x="137" y="63"/>
                </a:cubicBezTo>
                <a:cubicBezTo>
                  <a:pt x="137" y="63"/>
                  <a:pt x="137" y="63"/>
                  <a:pt x="137" y="63"/>
                </a:cubicBezTo>
                <a:cubicBezTo>
                  <a:pt x="137" y="63"/>
                  <a:pt x="136" y="63"/>
                  <a:pt x="136" y="64"/>
                </a:cubicBezTo>
                <a:cubicBezTo>
                  <a:pt x="136" y="64"/>
                  <a:pt x="135" y="64"/>
                  <a:pt x="135" y="64"/>
                </a:cubicBezTo>
                <a:cubicBezTo>
                  <a:pt x="135" y="64"/>
                  <a:pt x="135" y="64"/>
                  <a:pt x="135" y="64"/>
                </a:cubicBezTo>
                <a:cubicBezTo>
                  <a:pt x="134" y="64"/>
                  <a:pt x="134" y="65"/>
                  <a:pt x="134" y="65"/>
                </a:cubicBezTo>
                <a:cubicBezTo>
                  <a:pt x="134" y="65"/>
                  <a:pt x="134" y="65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3" y="66"/>
                  <a:pt x="133" y="66"/>
                </a:cubicBezTo>
                <a:cubicBezTo>
                  <a:pt x="133" y="66"/>
                  <a:pt x="132" y="66"/>
                  <a:pt x="132" y="66"/>
                </a:cubicBezTo>
                <a:cubicBezTo>
                  <a:pt x="132" y="67"/>
                  <a:pt x="133" y="67"/>
                  <a:pt x="132" y="68"/>
                </a:cubicBezTo>
                <a:cubicBezTo>
                  <a:pt x="132" y="68"/>
                  <a:pt x="132" y="68"/>
                  <a:pt x="132" y="68"/>
                </a:cubicBezTo>
                <a:cubicBezTo>
                  <a:pt x="132" y="68"/>
                  <a:pt x="132" y="69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2" y="69"/>
                  <a:pt x="133" y="69"/>
                  <a:pt x="133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3" y="70"/>
                  <a:pt x="133" y="70"/>
                  <a:pt x="134" y="70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4" y="71"/>
                  <a:pt x="134" y="71"/>
                  <a:pt x="134" y="71"/>
                </a:cubicBezTo>
                <a:cubicBezTo>
                  <a:pt x="134" y="71"/>
                  <a:pt x="133" y="72"/>
                  <a:pt x="133" y="72"/>
                </a:cubicBezTo>
                <a:cubicBezTo>
                  <a:pt x="133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1" y="71"/>
                  <a:pt x="131" y="71"/>
                  <a:pt x="131" y="71"/>
                </a:cubicBezTo>
                <a:cubicBezTo>
                  <a:pt x="132" y="71"/>
                  <a:pt x="132" y="72"/>
                  <a:pt x="132" y="72"/>
                </a:cubicBezTo>
                <a:cubicBezTo>
                  <a:pt x="133" y="72"/>
                  <a:pt x="133" y="71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4" y="72"/>
                  <a:pt x="134" y="72"/>
                </a:cubicBezTo>
                <a:cubicBezTo>
                  <a:pt x="134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3" y="72"/>
                  <a:pt x="133" y="72"/>
                  <a:pt x="133" y="72"/>
                </a:cubicBezTo>
                <a:cubicBezTo>
                  <a:pt x="132" y="72"/>
                  <a:pt x="133" y="73"/>
                  <a:pt x="132" y="73"/>
                </a:cubicBezTo>
                <a:cubicBezTo>
                  <a:pt x="132" y="73"/>
                  <a:pt x="132" y="73"/>
                  <a:pt x="132" y="73"/>
                </a:cubicBezTo>
                <a:cubicBezTo>
                  <a:pt x="132" y="73"/>
                  <a:pt x="131" y="73"/>
                  <a:pt x="131" y="73"/>
                </a:cubicBezTo>
                <a:cubicBezTo>
                  <a:pt x="131" y="73"/>
                  <a:pt x="132" y="74"/>
                  <a:pt x="132" y="74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1" y="74"/>
                  <a:pt x="131" y="74"/>
                </a:cubicBezTo>
                <a:cubicBezTo>
                  <a:pt x="131" y="74"/>
                  <a:pt x="131" y="74"/>
                  <a:pt x="131" y="75"/>
                </a:cubicBezTo>
                <a:cubicBezTo>
                  <a:pt x="131" y="75"/>
                  <a:pt x="131" y="75"/>
                  <a:pt x="131" y="75"/>
                </a:cubicBezTo>
                <a:cubicBezTo>
                  <a:pt x="131" y="75"/>
                  <a:pt x="131" y="75"/>
                  <a:pt x="131" y="75"/>
                </a:cubicBezTo>
                <a:cubicBezTo>
                  <a:pt x="131" y="76"/>
                  <a:pt x="131" y="76"/>
                  <a:pt x="131" y="76"/>
                </a:cubicBezTo>
                <a:cubicBezTo>
                  <a:pt x="131" y="76"/>
                  <a:pt x="131" y="77"/>
                  <a:pt x="130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77"/>
                  <a:pt x="130" y="77"/>
                  <a:pt x="130" y="77"/>
                </a:cubicBezTo>
                <a:cubicBezTo>
                  <a:pt x="130" y="77"/>
                  <a:pt x="130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7"/>
                  <a:pt x="129" y="77"/>
                </a:cubicBezTo>
                <a:cubicBezTo>
                  <a:pt x="129" y="77"/>
                  <a:pt x="129" y="78"/>
                  <a:pt x="129" y="78"/>
                </a:cubicBezTo>
                <a:cubicBezTo>
                  <a:pt x="129" y="78"/>
                  <a:pt x="129" y="78"/>
                  <a:pt x="129" y="78"/>
                </a:cubicBezTo>
                <a:cubicBezTo>
                  <a:pt x="129" y="78"/>
                  <a:pt x="129" y="78"/>
                  <a:pt x="128" y="78"/>
                </a:cubicBezTo>
                <a:cubicBezTo>
                  <a:pt x="128" y="78"/>
                  <a:pt x="128" y="78"/>
                  <a:pt x="127" y="78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7" y="78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27" y="77"/>
                  <a:pt x="127" y="76"/>
                  <a:pt x="127" y="76"/>
                </a:cubicBezTo>
                <a:cubicBezTo>
                  <a:pt x="127" y="76"/>
                  <a:pt x="126" y="76"/>
                  <a:pt x="126" y="75"/>
                </a:cubicBezTo>
                <a:cubicBezTo>
                  <a:pt x="126" y="75"/>
                  <a:pt x="126" y="75"/>
                  <a:pt x="126" y="75"/>
                </a:cubicBezTo>
                <a:cubicBezTo>
                  <a:pt x="126" y="75"/>
                  <a:pt x="126" y="74"/>
                  <a:pt x="126" y="74"/>
                </a:cubicBezTo>
                <a:cubicBezTo>
                  <a:pt x="126" y="74"/>
                  <a:pt x="126" y="74"/>
                  <a:pt x="126" y="74"/>
                </a:cubicBezTo>
                <a:cubicBezTo>
                  <a:pt x="126" y="74"/>
                  <a:pt x="126" y="74"/>
                  <a:pt x="125" y="74"/>
                </a:cubicBezTo>
                <a:cubicBezTo>
                  <a:pt x="125" y="74"/>
                  <a:pt x="125" y="73"/>
                  <a:pt x="125" y="73"/>
                </a:cubicBezTo>
                <a:cubicBezTo>
                  <a:pt x="125" y="73"/>
                  <a:pt x="125" y="73"/>
                  <a:pt x="125" y="73"/>
                </a:cubicBezTo>
                <a:cubicBezTo>
                  <a:pt x="125" y="73"/>
                  <a:pt x="125" y="73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5" y="72"/>
                  <a:pt x="125" y="72"/>
                  <a:pt x="124" y="72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1"/>
                  <a:pt x="124" y="71"/>
                  <a:pt x="124" y="71"/>
                </a:cubicBezTo>
                <a:cubicBezTo>
                  <a:pt x="124" y="72"/>
                  <a:pt x="124" y="72"/>
                  <a:pt x="124" y="72"/>
                </a:cubicBezTo>
                <a:cubicBezTo>
                  <a:pt x="124" y="72"/>
                  <a:pt x="123" y="72"/>
                  <a:pt x="123" y="72"/>
                </a:cubicBezTo>
                <a:cubicBezTo>
                  <a:pt x="123" y="72"/>
                  <a:pt x="123" y="73"/>
                  <a:pt x="123" y="73"/>
                </a:cubicBezTo>
                <a:cubicBezTo>
                  <a:pt x="122" y="73"/>
                  <a:pt x="122" y="73"/>
                  <a:pt x="121" y="74"/>
                </a:cubicBezTo>
                <a:cubicBezTo>
                  <a:pt x="121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20" y="74"/>
                  <a:pt x="120" y="74"/>
                  <a:pt x="120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8" y="73"/>
                  <a:pt x="118" y="72"/>
                  <a:pt x="118" y="72"/>
                </a:cubicBezTo>
                <a:cubicBezTo>
                  <a:pt x="118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3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2"/>
                  <a:pt x="119" y="71"/>
                  <a:pt x="119" y="71"/>
                </a:cubicBezTo>
                <a:cubicBezTo>
                  <a:pt x="119" y="71"/>
                  <a:pt x="119" y="72"/>
                  <a:pt x="119" y="7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2"/>
                  <a:pt x="119" y="72"/>
                </a:cubicBezTo>
                <a:cubicBezTo>
                  <a:pt x="119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18" y="72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8" y="71"/>
                  <a:pt x="118" y="71"/>
                </a:cubicBezTo>
                <a:cubicBezTo>
                  <a:pt x="118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1"/>
                  <a:pt x="118" y="71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1"/>
                  <a:pt x="119" y="70"/>
                  <a:pt x="119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8" y="70"/>
                  <a:pt x="118" y="69"/>
                  <a:pt x="118" y="69"/>
                </a:cubicBezTo>
                <a:cubicBezTo>
                  <a:pt x="118" y="70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9"/>
                  <a:pt x="118" y="69"/>
                </a:cubicBezTo>
                <a:cubicBezTo>
                  <a:pt x="118" y="69"/>
                  <a:pt x="118" y="68"/>
                  <a:pt x="118" y="68"/>
                </a:cubicBezTo>
                <a:cubicBezTo>
                  <a:pt x="118" y="68"/>
                  <a:pt x="118" y="68"/>
                  <a:pt x="118" y="67"/>
                </a:cubicBezTo>
                <a:cubicBezTo>
                  <a:pt x="118" y="67"/>
                  <a:pt x="119" y="67"/>
                  <a:pt x="119" y="67"/>
                </a:cubicBezTo>
                <a:cubicBezTo>
                  <a:pt x="119" y="67"/>
                  <a:pt x="119" y="67"/>
                  <a:pt x="119" y="67"/>
                </a:cubicBezTo>
                <a:cubicBezTo>
                  <a:pt x="119" y="67"/>
                  <a:pt x="118" y="67"/>
                  <a:pt x="118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9" y="67"/>
                  <a:pt x="119" y="66"/>
                  <a:pt x="119" y="66"/>
                </a:cubicBezTo>
                <a:cubicBezTo>
                  <a:pt x="120" y="66"/>
                  <a:pt x="120" y="66"/>
                  <a:pt x="120" y="66"/>
                </a:cubicBezTo>
                <a:cubicBezTo>
                  <a:pt x="120" y="66"/>
                  <a:pt x="121" y="66"/>
                  <a:pt x="121" y="66"/>
                </a:cubicBezTo>
                <a:cubicBezTo>
                  <a:pt x="121" y="66"/>
                  <a:pt x="120" y="66"/>
                  <a:pt x="120" y="65"/>
                </a:cubicBezTo>
                <a:cubicBezTo>
                  <a:pt x="120" y="65"/>
                  <a:pt x="120" y="65"/>
                  <a:pt x="120" y="65"/>
                </a:cubicBezTo>
                <a:cubicBezTo>
                  <a:pt x="121" y="65"/>
                  <a:pt x="121" y="65"/>
                  <a:pt x="122" y="65"/>
                </a:cubicBezTo>
                <a:cubicBezTo>
                  <a:pt x="122" y="65"/>
                  <a:pt x="122" y="64"/>
                  <a:pt x="123" y="64"/>
                </a:cubicBezTo>
                <a:cubicBezTo>
                  <a:pt x="123" y="64"/>
                  <a:pt x="123" y="65"/>
                  <a:pt x="123" y="65"/>
                </a:cubicBezTo>
                <a:cubicBezTo>
                  <a:pt x="123" y="65"/>
                  <a:pt x="123" y="65"/>
                  <a:pt x="123" y="65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3" y="64"/>
                  <a:pt x="124" y="64"/>
                  <a:pt x="124" y="63"/>
                </a:cubicBezTo>
                <a:cubicBezTo>
                  <a:pt x="124" y="63"/>
                  <a:pt x="124" y="63"/>
                  <a:pt x="125" y="62"/>
                </a:cubicBezTo>
                <a:cubicBezTo>
                  <a:pt x="125" y="62"/>
                  <a:pt x="125" y="63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5" y="62"/>
                  <a:pt x="125" y="62"/>
                  <a:pt x="125" y="62"/>
                </a:cubicBezTo>
                <a:cubicBezTo>
                  <a:pt x="126" y="62"/>
                  <a:pt x="126" y="61"/>
                  <a:pt x="126" y="61"/>
                </a:cubicBezTo>
                <a:cubicBezTo>
                  <a:pt x="126" y="61"/>
                  <a:pt x="126" y="61"/>
                  <a:pt x="127" y="61"/>
                </a:cubicBezTo>
                <a:cubicBezTo>
                  <a:pt x="127" y="61"/>
                  <a:pt x="127" y="61"/>
                  <a:pt x="127" y="61"/>
                </a:cubicBezTo>
                <a:cubicBezTo>
                  <a:pt x="127" y="61"/>
                  <a:pt x="126" y="61"/>
                  <a:pt x="126" y="61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27" y="60"/>
                  <a:pt x="127" y="59"/>
                  <a:pt x="127" y="59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9"/>
                  <a:pt x="128" y="59"/>
                  <a:pt x="127" y="59"/>
                </a:cubicBezTo>
                <a:cubicBezTo>
                  <a:pt x="127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8"/>
                  <a:pt x="128" y="58"/>
                  <a:pt x="128" y="58"/>
                </a:cubicBezTo>
                <a:cubicBezTo>
                  <a:pt x="128" y="57"/>
                  <a:pt x="129" y="57"/>
                  <a:pt x="129" y="57"/>
                </a:cubicBezTo>
                <a:cubicBezTo>
                  <a:pt x="129" y="57"/>
                  <a:pt x="129" y="57"/>
                  <a:pt x="129" y="57"/>
                </a:cubicBezTo>
                <a:cubicBezTo>
                  <a:pt x="129" y="57"/>
                  <a:pt x="129" y="57"/>
                  <a:pt x="129" y="56"/>
                </a:cubicBezTo>
                <a:cubicBezTo>
                  <a:pt x="130" y="56"/>
                  <a:pt x="130" y="57"/>
                  <a:pt x="130" y="57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0" y="56"/>
                  <a:pt x="130" y="56"/>
                </a:cubicBezTo>
                <a:cubicBezTo>
                  <a:pt x="130" y="56"/>
                  <a:pt x="131" y="55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5"/>
                </a:cubicBezTo>
                <a:cubicBezTo>
                  <a:pt x="131" y="55"/>
                  <a:pt x="131" y="55"/>
                  <a:pt x="131" y="55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32" y="55"/>
                  <a:pt x="132" y="55"/>
                  <a:pt x="132" y="55"/>
                </a:cubicBezTo>
                <a:cubicBezTo>
                  <a:pt x="132" y="55"/>
                  <a:pt x="132" y="55"/>
                  <a:pt x="132" y="54"/>
                </a:cubicBezTo>
                <a:cubicBezTo>
                  <a:pt x="132" y="54"/>
                  <a:pt x="132" y="54"/>
                  <a:pt x="132" y="54"/>
                </a:cubicBezTo>
                <a:cubicBezTo>
                  <a:pt x="132" y="54"/>
                  <a:pt x="132" y="54"/>
                  <a:pt x="133" y="54"/>
                </a:cubicBezTo>
                <a:cubicBezTo>
                  <a:pt x="133" y="53"/>
                  <a:pt x="133" y="54"/>
                  <a:pt x="133" y="53"/>
                </a:cubicBezTo>
                <a:cubicBezTo>
                  <a:pt x="133" y="53"/>
                  <a:pt x="134" y="53"/>
                  <a:pt x="134" y="53"/>
                </a:cubicBezTo>
                <a:cubicBezTo>
                  <a:pt x="134" y="53"/>
                  <a:pt x="134" y="53"/>
                  <a:pt x="135" y="53"/>
                </a:cubicBezTo>
                <a:cubicBezTo>
                  <a:pt x="135" y="53"/>
                  <a:pt x="135" y="52"/>
                  <a:pt x="136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2"/>
                  <a:pt x="136" y="52"/>
                  <a:pt x="136" y="52"/>
                </a:cubicBezTo>
                <a:cubicBezTo>
                  <a:pt x="136" y="52"/>
                  <a:pt x="136" y="53"/>
                  <a:pt x="136" y="53"/>
                </a:cubicBezTo>
                <a:cubicBezTo>
                  <a:pt x="136" y="53"/>
                  <a:pt x="136" y="52"/>
                  <a:pt x="136" y="52"/>
                </a:cubicBezTo>
                <a:cubicBezTo>
                  <a:pt x="137" y="52"/>
                  <a:pt x="137" y="52"/>
                  <a:pt x="137" y="51"/>
                </a:cubicBezTo>
                <a:cubicBezTo>
                  <a:pt x="137" y="51"/>
                  <a:pt x="137" y="51"/>
                  <a:pt x="137" y="51"/>
                </a:cubicBezTo>
                <a:cubicBezTo>
                  <a:pt x="137" y="52"/>
                  <a:pt x="137" y="52"/>
                  <a:pt x="138" y="52"/>
                </a:cubicBezTo>
                <a:cubicBezTo>
                  <a:pt x="138" y="50"/>
                  <a:pt x="138" y="51"/>
                  <a:pt x="139" y="51"/>
                </a:cubicBezTo>
                <a:cubicBezTo>
                  <a:pt x="139" y="51"/>
                  <a:pt x="140" y="51"/>
                  <a:pt x="140" y="50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1" y="50"/>
                  <a:pt x="141" y="49"/>
                  <a:pt x="142" y="50"/>
                </a:cubicBezTo>
                <a:cubicBezTo>
                  <a:pt x="142" y="50"/>
                  <a:pt x="141" y="50"/>
                  <a:pt x="141" y="51"/>
                </a:cubicBezTo>
                <a:cubicBezTo>
                  <a:pt x="141" y="51"/>
                  <a:pt x="141" y="51"/>
                  <a:pt x="142" y="51"/>
                </a:cubicBezTo>
                <a:cubicBezTo>
                  <a:pt x="142" y="51"/>
                  <a:pt x="143" y="50"/>
                  <a:pt x="143" y="49"/>
                </a:cubicBezTo>
                <a:cubicBezTo>
                  <a:pt x="143" y="50"/>
                  <a:pt x="143" y="50"/>
                  <a:pt x="143" y="51"/>
                </a:cubicBezTo>
                <a:cubicBezTo>
                  <a:pt x="144" y="50"/>
                  <a:pt x="144" y="50"/>
                  <a:pt x="144" y="49"/>
                </a:cubicBezTo>
                <a:cubicBezTo>
                  <a:pt x="144" y="49"/>
                  <a:pt x="145" y="49"/>
                  <a:pt x="145" y="49"/>
                </a:cubicBezTo>
                <a:cubicBezTo>
                  <a:pt x="145" y="50"/>
                  <a:pt x="145" y="50"/>
                  <a:pt x="145" y="51"/>
                </a:cubicBezTo>
                <a:cubicBezTo>
                  <a:pt x="145" y="51"/>
                  <a:pt x="145" y="51"/>
                  <a:pt x="145" y="51"/>
                </a:cubicBezTo>
                <a:cubicBezTo>
                  <a:pt x="145" y="50"/>
                  <a:pt x="145" y="50"/>
                  <a:pt x="146" y="50"/>
                </a:cubicBezTo>
                <a:cubicBezTo>
                  <a:pt x="146" y="50"/>
                  <a:pt x="146" y="50"/>
                  <a:pt x="147" y="50"/>
                </a:cubicBezTo>
                <a:cubicBezTo>
                  <a:pt x="147" y="50"/>
                  <a:pt x="147" y="50"/>
                  <a:pt x="148" y="50"/>
                </a:cubicBezTo>
                <a:cubicBezTo>
                  <a:pt x="148" y="50"/>
                  <a:pt x="148" y="50"/>
                  <a:pt x="148" y="50"/>
                </a:cubicBezTo>
                <a:cubicBezTo>
                  <a:pt x="148" y="51"/>
                  <a:pt x="148" y="51"/>
                  <a:pt x="148" y="51"/>
                </a:cubicBezTo>
                <a:cubicBezTo>
                  <a:pt x="147" y="51"/>
                  <a:pt x="147" y="51"/>
                  <a:pt x="146" y="51"/>
                </a:cubicBezTo>
                <a:cubicBezTo>
                  <a:pt x="146" y="52"/>
                  <a:pt x="146" y="52"/>
                  <a:pt x="147" y="52"/>
                </a:cubicBezTo>
                <a:cubicBezTo>
                  <a:pt x="147" y="52"/>
                  <a:pt x="148" y="52"/>
                  <a:pt x="148" y="52"/>
                </a:cubicBezTo>
                <a:cubicBezTo>
                  <a:pt x="148" y="52"/>
                  <a:pt x="149" y="52"/>
                  <a:pt x="149" y="52"/>
                </a:cubicBezTo>
                <a:cubicBezTo>
                  <a:pt x="149" y="52"/>
                  <a:pt x="149" y="52"/>
                  <a:pt x="150" y="52"/>
                </a:cubicBezTo>
                <a:cubicBezTo>
                  <a:pt x="150" y="52"/>
                  <a:pt x="150" y="53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2" y="53"/>
                  <a:pt x="153" y="53"/>
                  <a:pt x="153" y="53"/>
                </a:cubicBezTo>
                <a:cubicBezTo>
                  <a:pt x="154" y="53"/>
                  <a:pt x="154" y="53"/>
                  <a:pt x="155" y="54"/>
                </a:cubicBezTo>
                <a:cubicBezTo>
                  <a:pt x="155" y="54"/>
                  <a:pt x="155" y="54"/>
                  <a:pt x="156" y="54"/>
                </a:cubicBezTo>
                <a:cubicBezTo>
                  <a:pt x="156" y="54"/>
                  <a:pt x="157" y="55"/>
                  <a:pt x="157" y="55"/>
                </a:cubicBezTo>
                <a:cubicBezTo>
                  <a:pt x="158" y="55"/>
                  <a:pt x="158" y="55"/>
                  <a:pt x="159" y="55"/>
                </a:cubicBezTo>
                <a:cubicBezTo>
                  <a:pt x="159" y="56"/>
                  <a:pt x="160" y="56"/>
                  <a:pt x="160" y="56"/>
                </a:cubicBezTo>
                <a:cubicBezTo>
                  <a:pt x="160" y="57"/>
                  <a:pt x="160" y="57"/>
                  <a:pt x="160" y="57"/>
                </a:cubicBezTo>
                <a:cubicBezTo>
                  <a:pt x="160" y="58"/>
                  <a:pt x="160" y="58"/>
                  <a:pt x="159" y="59"/>
                </a:cubicBezTo>
                <a:cubicBezTo>
                  <a:pt x="157" y="60"/>
                  <a:pt x="154" y="59"/>
                  <a:pt x="152" y="58"/>
                </a:cubicBezTo>
                <a:cubicBezTo>
                  <a:pt x="152" y="58"/>
                  <a:pt x="151" y="58"/>
                  <a:pt x="151" y="58"/>
                </a:cubicBezTo>
                <a:cubicBezTo>
                  <a:pt x="151" y="58"/>
                  <a:pt x="151" y="57"/>
                  <a:pt x="150" y="57"/>
                </a:cubicBezTo>
                <a:cubicBezTo>
                  <a:pt x="150" y="58"/>
                  <a:pt x="151" y="58"/>
                  <a:pt x="151" y="59"/>
                </a:cubicBezTo>
                <a:cubicBezTo>
                  <a:pt x="151" y="59"/>
                  <a:pt x="152" y="59"/>
                  <a:pt x="152" y="59"/>
                </a:cubicBezTo>
                <a:cubicBezTo>
                  <a:pt x="153" y="60"/>
                  <a:pt x="153" y="60"/>
                  <a:pt x="152" y="60"/>
                </a:cubicBezTo>
                <a:cubicBezTo>
                  <a:pt x="152" y="61"/>
                  <a:pt x="153" y="62"/>
                  <a:pt x="153" y="63"/>
                </a:cubicBezTo>
                <a:cubicBezTo>
                  <a:pt x="153" y="63"/>
                  <a:pt x="154" y="63"/>
                  <a:pt x="154" y="63"/>
                </a:cubicBezTo>
                <a:cubicBezTo>
                  <a:pt x="154" y="63"/>
                  <a:pt x="154" y="63"/>
                  <a:pt x="154" y="63"/>
                </a:cubicBezTo>
                <a:cubicBezTo>
                  <a:pt x="155" y="63"/>
                  <a:pt x="155" y="63"/>
                  <a:pt x="155" y="63"/>
                </a:cubicBezTo>
                <a:cubicBezTo>
                  <a:pt x="156" y="64"/>
                  <a:pt x="157" y="64"/>
                  <a:pt x="156" y="63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55" y="61"/>
                  <a:pt x="155" y="61"/>
                  <a:pt x="155" y="61"/>
                </a:cubicBezTo>
                <a:cubicBezTo>
                  <a:pt x="156" y="62"/>
                  <a:pt x="157" y="62"/>
                  <a:pt x="158" y="62"/>
                </a:cubicBezTo>
                <a:cubicBezTo>
                  <a:pt x="158" y="62"/>
                  <a:pt x="158" y="62"/>
                  <a:pt x="159" y="62"/>
                </a:cubicBezTo>
                <a:cubicBezTo>
                  <a:pt x="159" y="62"/>
                  <a:pt x="159" y="62"/>
                  <a:pt x="159" y="62"/>
                </a:cubicBezTo>
                <a:cubicBezTo>
                  <a:pt x="160" y="61"/>
                  <a:pt x="159" y="61"/>
                  <a:pt x="159" y="60"/>
                </a:cubicBezTo>
                <a:cubicBezTo>
                  <a:pt x="159" y="59"/>
                  <a:pt x="161" y="60"/>
                  <a:pt x="161" y="59"/>
                </a:cubicBezTo>
                <a:cubicBezTo>
                  <a:pt x="162" y="58"/>
                  <a:pt x="163" y="59"/>
                  <a:pt x="163" y="59"/>
                </a:cubicBezTo>
                <a:cubicBezTo>
                  <a:pt x="163" y="59"/>
                  <a:pt x="163" y="59"/>
                  <a:pt x="163" y="59"/>
                </a:cubicBezTo>
                <a:cubicBezTo>
                  <a:pt x="163" y="59"/>
                  <a:pt x="164" y="59"/>
                  <a:pt x="164" y="59"/>
                </a:cubicBezTo>
                <a:cubicBezTo>
                  <a:pt x="164" y="58"/>
                  <a:pt x="164" y="58"/>
                  <a:pt x="164" y="57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7"/>
                  <a:pt x="163" y="57"/>
                  <a:pt x="163" y="57"/>
                </a:cubicBezTo>
                <a:cubicBezTo>
                  <a:pt x="163" y="56"/>
                  <a:pt x="164" y="56"/>
                  <a:pt x="164" y="56"/>
                </a:cubicBezTo>
                <a:cubicBezTo>
                  <a:pt x="164" y="55"/>
                  <a:pt x="163" y="55"/>
                  <a:pt x="163" y="54"/>
                </a:cubicBezTo>
                <a:cubicBezTo>
                  <a:pt x="164" y="54"/>
                  <a:pt x="164" y="55"/>
                  <a:pt x="164" y="55"/>
                </a:cubicBezTo>
                <a:cubicBezTo>
                  <a:pt x="164" y="55"/>
                  <a:pt x="165" y="55"/>
                  <a:pt x="165" y="54"/>
                </a:cubicBezTo>
                <a:cubicBezTo>
                  <a:pt x="166" y="55"/>
                  <a:pt x="166" y="56"/>
                  <a:pt x="166" y="56"/>
                </a:cubicBezTo>
                <a:cubicBezTo>
                  <a:pt x="166" y="56"/>
                  <a:pt x="165" y="56"/>
                  <a:pt x="164" y="57"/>
                </a:cubicBezTo>
                <a:cubicBezTo>
                  <a:pt x="165" y="57"/>
                  <a:pt x="166" y="58"/>
                  <a:pt x="167" y="58"/>
                </a:cubicBezTo>
                <a:cubicBezTo>
                  <a:pt x="167" y="58"/>
                  <a:pt x="167" y="58"/>
                  <a:pt x="168" y="58"/>
                </a:cubicBezTo>
                <a:cubicBezTo>
                  <a:pt x="168" y="57"/>
                  <a:pt x="168" y="57"/>
                  <a:pt x="168" y="56"/>
                </a:cubicBezTo>
                <a:cubicBezTo>
                  <a:pt x="168" y="56"/>
                  <a:pt x="169" y="56"/>
                  <a:pt x="169" y="56"/>
                </a:cubicBezTo>
                <a:cubicBezTo>
                  <a:pt x="170" y="56"/>
                  <a:pt x="171" y="55"/>
                  <a:pt x="171" y="55"/>
                </a:cubicBezTo>
                <a:cubicBezTo>
                  <a:pt x="172" y="55"/>
                  <a:pt x="173" y="55"/>
                  <a:pt x="173" y="54"/>
                </a:cubicBezTo>
                <a:cubicBezTo>
                  <a:pt x="173" y="54"/>
                  <a:pt x="173" y="55"/>
                  <a:pt x="173" y="55"/>
                </a:cubicBezTo>
                <a:cubicBezTo>
                  <a:pt x="173" y="55"/>
                  <a:pt x="173" y="55"/>
                  <a:pt x="173" y="55"/>
                </a:cubicBezTo>
                <a:cubicBezTo>
                  <a:pt x="174" y="55"/>
                  <a:pt x="173" y="54"/>
                  <a:pt x="175" y="54"/>
                </a:cubicBezTo>
                <a:cubicBezTo>
                  <a:pt x="175" y="54"/>
                  <a:pt x="175" y="54"/>
                  <a:pt x="175" y="55"/>
                </a:cubicBezTo>
                <a:cubicBezTo>
                  <a:pt x="175" y="55"/>
                  <a:pt x="175" y="55"/>
                  <a:pt x="174" y="55"/>
                </a:cubicBezTo>
                <a:cubicBezTo>
                  <a:pt x="174" y="55"/>
                  <a:pt x="174" y="55"/>
                  <a:pt x="174" y="55"/>
                </a:cubicBezTo>
                <a:cubicBezTo>
                  <a:pt x="175" y="55"/>
                  <a:pt x="175" y="55"/>
                  <a:pt x="176" y="55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6" y="55"/>
                  <a:pt x="176" y="55"/>
                  <a:pt x="177" y="54"/>
                </a:cubicBezTo>
                <a:cubicBezTo>
                  <a:pt x="177" y="54"/>
                  <a:pt x="178" y="54"/>
                  <a:pt x="178" y="54"/>
                </a:cubicBezTo>
                <a:cubicBezTo>
                  <a:pt x="178" y="54"/>
                  <a:pt x="179" y="55"/>
                  <a:pt x="179" y="54"/>
                </a:cubicBezTo>
                <a:cubicBezTo>
                  <a:pt x="179" y="54"/>
                  <a:pt x="179" y="54"/>
                  <a:pt x="180" y="54"/>
                </a:cubicBezTo>
                <a:cubicBezTo>
                  <a:pt x="180" y="54"/>
                  <a:pt x="181" y="54"/>
                  <a:pt x="181" y="54"/>
                </a:cubicBezTo>
                <a:cubicBezTo>
                  <a:pt x="181" y="54"/>
                  <a:pt x="181" y="54"/>
                  <a:pt x="181" y="54"/>
                </a:cubicBezTo>
                <a:cubicBezTo>
                  <a:pt x="181" y="55"/>
                  <a:pt x="181" y="55"/>
                  <a:pt x="182" y="55"/>
                </a:cubicBezTo>
                <a:cubicBezTo>
                  <a:pt x="182" y="55"/>
                  <a:pt x="182" y="54"/>
                  <a:pt x="182" y="54"/>
                </a:cubicBezTo>
                <a:cubicBezTo>
                  <a:pt x="183" y="54"/>
                  <a:pt x="183" y="54"/>
                  <a:pt x="183" y="53"/>
                </a:cubicBezTo>
                <a:cubicBezTo>
                  <a:pt x="183" y="53"/>
                  <a:pt x="183" y="53"/>
                  <a:pt x="183" y="52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3" y="52"/>
                  <a:pt x="183" y="52"/>
                  <a:pt x="183" y="52"/>
                </a:cubicBezTo>
                <a:cubicBezTo>
                  <a:pt x="184" y="52"/>
                  <a:pt x="185" y="52"/>
                  <a:pt x="186" y="52"/>
                </a:cubicBezTo>
                <a:cubicBezTo>
                  <a:pt x="188" y="53"/>
                  <a:pt x="190" y="54"/>
                  <a:pt x="192" y="55"/>
                </a:cubicBezTo>
                <a:cubicBezTo>
                  <a:pt x="192" y="55"/>
                  <a:pt x="192" y="55"/>
                  <a:pt x="192" y="55"/>
                </a:cubicBezTo>
                <a:cubicBezTo>
                  <a:pt x="192" y="55"/>
                  <a:pt x="193" y="54"/>
                  <a:pt x="193" y="54"/>
                </a:cubicBezTo>
                <a:cubicBezTo>
                  <a:pt x="192" y="54"/>
                  <a:pt x="192" y="54"/>
                  <a:pt x="192" y="53"/>
                </a:cubicBezTo>
                <a:cubicBezTo>
                  <a:pt x="191" y="53"/>
                  <a:pt x="192" y="53"/>
                  <a:pt x="192" y="52"/>
                </a:cubicBezTo>
                <a:cubicBezTo>
                  <a:pt x="191" y="52"/>
                  <a:pt x="190" y="52"/>
                  <a:pt x="190" y="52"/>
                </a:cubicBezTo>
                <a:cubicBezTo>
                  <a:pt x="190" y="51"/>
                  <a:pt x="191" y="51"/>
                  <a:pt x="191" y="50"/>
                </a:cubicBezTo>
                <a:cubicBezTo>
                  <a:pt x="190" y="50"/>
                  <a:pt x="190" y="50"/>
                  <a:pt x="190" y="50"/>
                </a:cubicBezTo>
                <a:cubicBezTo>
                  <a:pt x="190" y="49"/>
                  <a:pt x="191" y="48"/>
                  <a:pt x="192" y="48"/>
                </a:cubicBezTo>
                <a:cubicBezTo>
                  <a:pt x="192" y="47"/>
                  <a:pt x="192" y="47"/>
                  <a:pt x="192" y="47"/>
                </a:cubicBezTo>
                <a:cubicBezTo>
                  <a:pt x="192" y="47"/>
                  <a:pt x="192" y="47"/>
                  <a:pt x="192" y="46"/>
                </a:cubicBezTo>
                <a:cubicBezTo>
                  <a:pt x="189" y="44"/>
                  <a:pt x="186" y="42"/>
                  <a:pt x="183" y="40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3" y="40"/>
                  <a:pt x="183" y="41"/>
                  <a:pt x="183" y="41"/>
                </a:cubicBezTo>
                <a:cubicBezTo>
                  <a:pt x="182" y="41"/>
                  <a:pt x="182" y="41"/>
                  <a:pt x="182" y="41"/>
                </a:cubicBezTo>
                <a:cubicBezTo>
                  <a:pt x="182" y="41"/>
                  <a:pt x="181" y="41"/>
                  <a:pt x="181" y="41"/>
                </a:cubicBezTo>
                <a:cubicBezTo>
                  <a:pt x="181" y="41"/>
                  <a:pt x="181" y="41"/>
                  <a:pt x="181" y="41"/>
                </a:cubicBezTo>
                <a:cubicBezTo>
                  <a:pt x="181" y="41"/>
                  <a:pt x="180" y="41"/>
                  <a:pt x="181" y="41"/>
                </a:cubicBezTo>
                <a:cubicBezTo>
                  <a:pt x="181" y="41"/>
                  <a:pt x="181" y="42"/>
                  <a:pt x="181" y="42"/>
                </a:cubicBezTo>
                <a:cubicBezTo>
                  <a:pt x="181" y="42"/>
                  <a:pt x="181" y="42"/>
                  <a:pt x="181" y="42"/>
                </a:cubicBezTo>
                <a:cubicBezTo>
                  <a:pt x="181" y="42"/>
                  <a:pt x="180" y="42"/>
                  <a:pt x="180" y="42"/>
                </a:cubicBezTo>
                <a:cubicBezTo>
                  <a:pt x="180" y="42"/>
                  <a:pt x="180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2"/>
                  <a:pt x="179" y="42"/>
                  <a:pt x="179" y="43"/>
                </a:cubicBezTo>
                <a:cubicBezTo>
                  <a:pt x="179" y="43"/>
                  <a:pt x="179" y="43"/>
                  <a:pt x="180" y="43"/>
                </a:cubicBezTo>
                <a:cubicBezTo>
                  <a:pt x="180" y="43"/>
                  <a:pt x="180" y="43"/>
                  <a:pt x="180" y="43"/>
                </a:cubicBezTo>
                <a:cubicBezTo>
                  <a:pt x="179" y="43"/>
                  <a:pt x="179" y="44"/>
                  <a:pt x="179" y="44"/>
                </a:cubicBezTo>
                <a:cubicBezTo>
                  <a:pt x="178" y="44"/>
                  <a:pt x="178" y="44"/>
                  <a:pt x="177" y="44"/>
                </a:cubicBezTo>
                <a:cubicBezTo>
                  <a:pt x="176" y="43"/>
                  <a:pt x="176" y="44"/>
                  <a:pt x="175" y="43"/>
                </a:cubicBezTo>
                <a:cubicBezTo>
                  <a:pt x="175" y="43"/>
                  <a:pt x="175" y="43"/>
                  <a:pt x="175" y="43"/>
                </a:cubicBezTo>
                <a:cubicBezTo>
                  <a:pt x="176" y="43"/>
                  <a:pt x="176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2"/>
                  <a:pt x="177" y="42"/>
                  <a:pt x="177" y="42"/>
                </a:cubicBezTo>
                <a:cubicBezTo>
                  <a:pt x="177" y="41"/>
                  <a:pt x="178" y="41"/>
                  <a:pt x="178" y="41"/>
                </a:cubicBezTo>
                <a:cubicBezTo>
                  <a:pt x="178" y="41"/>
                  <a:pt x="178" y="41"/>
                  <a:pt x="178" y="41"/>
                </a:cubicBezTo>
                <a:cubicBezTo>
                  <a:pt x="178" y="40"/>
                  <a:pt x="178" y="40"/>
                  <a:pt x="178" y="40"/>
                </a:cubicBezTo>
                <a:cubicBezTo>
                  <a:pt x="178" y="40"/>
                  <a:pt x="179" y="40"/>
                  <a:pt x="179" y="39"/>
                </a:cubicBezTo>
                <a:cubicBezTo>
                  <a:pt x="179" y="39"/>
                  <a:pt x="179" y="40"/>
                  <a:pt x="179" y="40"/>
                </a:cubicBezTo>
                <a:cubicBezTo>
                  <a:pt x="180" y="39"/>
                  <a:pt x="180" y="39"/>
                  <a:pt x="181" y="38"/>
                </a:cubicBezTo>
                <a:cubicBezTo>
                  <a:pt x="165" y="29"/>
                  <a:pt x="147" y="24"/>
                  <a:pt x="128" y="24"/>
                </a:cubicBezTo>
                <a:cubicBezTo>
                  <a:pt x="112" y="24"/>
                  <a:pt x="97" y="28"/>
                  <a:pt x="83" y="34"/>
                </a:cubicBezTo>
                <a:moveTo>
                  <a:pt x="84" y="39"/>
                </a:move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cubicBezTo>
                  <a:pt x="84" y="39"/>
                  <a:pt x="84" y="39"/>
                  <a:pt x="84" y="39"/>
                </a:cubicBezTo>
                <a:moveTo>
                  <a:pt x="174" y="99"/>
                </a:moveTo>
                <a:cubicBezTo>
                  <a:pt x="174" y="99"/>
                  <a:pt x="174" y="99"/>
                  <a:pt x="173" y="99"/>
                </a:cubicBezTo>
                <a:cubicBezTo>
                  <a:pt x="173" y="99"/>
                  <a:pt x="173" y="98"/>
                  <a:pt x="173" y="98"/>
                </a:cubicBezTo>
                <a:cubicBezTo>
                  <a:pt x="174" y="98"/>
                  <a:pt x="174" y="98"/>
                  <a:pt x="174" y="97"/>
                </a:cubicBezTo>
                <a:cubicBezTo>
                  <a:pt x="174" y="97"/>
                  <a:pt x="173" y="97"/>
                  <a:pt x="173" y="97"/>
                </a:cubicBezTo>
                <a:cubicBezTo>
                  <a:pt x="173" y="97"/>
                  <a:pt x="173" y="97"/>
                  <a:pt x="172" y="97"/>
                </a:cubicBezTo>
                <a:cubicBezTo>
                  <a:pt x="172" y="97"/>
                  <a:pt x="172" y="97"/>
                  <a:pt x="172" y="97"/>
                </a:cubicBezTo>
                <a:cubicBezTo>
                  <a:pt x="172" y="96"/>
                  <a:pt x="172" y="96"/>
                  <a:pt x="172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1" y="95"/>
                  <a:pt x="171" y="95"/>
                </a:cubicBezTo>
                <a:cubicBezTo>
                  <a:pt x="171" y="95"/>
                  <a:pt x="172" y="95"/>
                  <a:pt x="172" y="95"/>
                </a:cubicBezTo>
                <a:cubicBezTo>
                  <a:pt x="172" y="95"/>
                  <a:pt x="172" y="95"/>
                  <a:pt x="172" y="95"/>
                </a:cubicBezTo>
                <a:cubicBezTo>
                  <a:pt x="172" y="95"/>
                  <a:pt x="172" y="94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4"/>
                  <a:pt x="172" y="94"/>
                </a:cubicBezTo>
                <a:cubicBezTo>
                  <a:pt x="172" y="94"/>
                  <a:pt x="172" y="93"/>
                  <a:pt x="173" y="93"/>
                </a:cubicBezTo>
                <a:cubicBezTo>
                  <a:pt x="173" y="93"/>
                  <a:pt x="174" y="94"/>
                  <a:pt x="174" y="94"/>
                </a:cubicBezTo>
                <a:cubicBezTo>
                  <a:pt x="174" y="94"/>
                  <a:pt x="174" y="94"/>
                  <a:pt x="174" y="94"/>
                </a:cubicBezTo>
                <a:cubicBezTo>
                  <a:pt x="174" y="93"/>
                  <a:pt x="174" y="93"/>
                  <a:pt x="174" y="93"/>
                </a:cubicBezTo>
                <a:cubicBezTo>
                  <a:pt x="174" y="93"/>
                  <a:pt x="174" y="92"/>
                  <a:pt x="174" y="92"/>
                </a:cubicBezTo>
                <a:cubicBezTo>
                  <a:pt x="174" y="92"/>
                  <a:pt x="174" y="92"/>
                  <a:pt x="174" y="92"/>
                </a:cubicBezTo>
                <a:cubicBezTo>
                  <a:pt x="174" y="92"/>
                  <a:pt x="174" y="91"/>
                  <a:pt x="174" y="91"/>
                </a:cubicBezTo>
                <a:cubicBezTo>
                  <a:pt x="174" y="91"/>
                  <a:pt x="174" y="91"/>
                  <a:pt x="173" y="91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73" y="91"/>
                  <a:pt x="172" y="91"/>
                  <a:pt x="172" y="91"/>
                </a:cubicBezTo>
                <a:cubicBezTo>
                  <a:pt x="171" y="91"/>
                  <a:pt x="171" y="92"/>
                  <a:pt x="170" y="92"/>
                </a:cubicBezTo>
                <a:cubicBezTo>
                  <a:pt x="170" y="92"/>
                  <a:pt x="170" y="92"/>
                  <a:pt x="170" y="92"/>
                </a:cubicBezTo>
                <a:cubicBezTo>
                  <a:pt x="170" y="92"/>
                  <a:pt x="169" y="92"/>
                  <a:pt x="169" y="92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3"/>
                  <a:pt x="169" y="93"/>
                  <a:pt x="169" y="93"/>
                </a:cubicBezTo>
                <a:cubicBezTo>
                  <a:pt x="169" y="93"/>
                  <a:pt x="168" y="93"/>
                  <a:pt x="168" y="93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3"/>
                  <a:pt x="167" y="94"/>
                  <a:pt x="167" y="94"/>
                </a:cubicBezTo>
                <a:cubicBezTo>
                  <a:pt x="167" y="94"/>
                  <a:pt x="167" y="94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8" y="96"/>
                  <a:pt x="167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7"/>
                  <a:pt x="168" y="97"/>
                  <a:pt x="168" y="97"/>
                </a:cubicBezTo>
                <a:cubicBezTo>
                  <a:pt x="168" y="98"/>
                  <a:pt x="168" y="98"/>
                  <a:pt x="169" y="98"/>
                </a:cubicBezTo>
                <a:cubicBezTo>
                  <a:pt x="169" y="98"/>
                  <a:pt x="169" y="98"/>
                  <a:pt x="169" y="98"/>
                </a:cubicBezTo>
                <a:cubicBezTo>
                  <a:pt x="169" y="99"/>
                  <a:pt x="169" y="99"/>
                  <a:pt x="169" y="99"/>
                </a:cubicBezTo>
                <a:cubicBezTo>
                  <a:pt x="170" y="99"/>
                  <a:pt x="170" y="99"/>
                  <a:pt x="170" y="100"/>
                </a:cubicBezTo>
                <a:cubicBezTo>
                  <a:pt x="170" y="100"/>
                  <a:pt x="170" y="100"/>
                  <a:pt x="170" y="100"/>
                </a:cubicBezTo>
                <a:cubicBezTo>
                  <a:pt x="170" y="100"/>
                  <a:pt x="171" y="100"/>
                  <a:pt x="171" y="101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70" y="100"/>
                  <a:pt x="170" y="101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0" y="102"/>
                  <a:pt x="170" y="102"/>
                  <a:pt x="169" y="102"/>
                </a:cubicBezTo>
                <a:cubicBezTo>
                  <a:pt x="169" y="102"/>
                  <a:pt x="169" y="102"/>
                  <a:pt x="169" y="102"/>
                </a:cubicBezTo>
                <a:cubicBezTo>
                  <a:pt x="169" y="103"/>
                  <a:pt x="169" y="104"/>
                  <a:pt x="169" y="105"/>
                </a:cubicBezTo>
                <a:cubicBezTo>
                  <a:pt x="170" y="105"/>
                  <a:pt x="170" y="105"/>
                  <a:pt x="171" y="105"/>
                </a:cubicBezTo>
                <a:cubicBezTo>
                  <a:pt x="171" y="106"/>
                  <a:pt x="173" y="106"/>
                  <a:pt x="174" y="106"/>
                </a:cubicBezTo>
                <a:cubicBezTo>
                  <a:pt x="174" y="106"/>
                  <a:pt x="175" y="106"/>
                  <a:pt x="175" y="106"/>
                </a:cubicBezTo>
                <a:cubicBezTo>
                  <a:pt x="175" y="105"/>
                  <a:pt x="175" y="104"/>
                  <a:pt x="175" y="104"/>
                </a:cubicBezTo>
                <a:cubicBezTo>
                  <a:pt x="175" y="104"/>
                  <a:pt x="175" y="104"/>
                  <a:pt x="175" y="103"/>
                </a:cubicBezTo>
                <a:cubicBezTo>
                  <a:pt x="175" y="103"/>
                  <a:pt x="175" y="103"/>
                  <a:pt x="175" y="103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4" y="102"/>
                  <a:pt x="174" y="102"/>
                  <a:pt x="174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2"/>
                  <a:pt x="175" y="102"/>
                  <a:pt x="175" y="102"/>
                </a:cubicBezTo>
                <a:cubicBezTo>
                  <a:pt x="175" y="101"/>
                  <a:pt x="175" y="101"/>
                  <a:pt x="175" y="101"/>
                </a:cubicBezTo>
                <a:cubicBezTo>
                  <a:pt x="175" y="101"/>
                  <a:pt x="175" y="101"/>
                  <a:pt x="175" y="101"/>
                </a:cubicBezTo>
                <a:cubicBezTo>
                  <a:pt x="174" y="101"/>
                  <a:pt x="174" y="101"/>
                  <a:pt x="174" y="101"/>
                </a:cubicBezTo>
                <a:cubicBezTo>
                  <a:pt x="174" y="101"/>
                  <a:pt x="174" y="100"/>
                  <a:pt x="174" y="100"/>
                </a:cubicBezTo>
                <a:cubicBezTo>
                  <a:pt x="174" y="100"/>
                  <a:pt x="174" y="100"/>
                  <a:pt x="174" y="100"/>
                </a:cubicBezTo>
                <a:cubicBezTo>
                  <a:pt x="174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5" y="100"/>
                  <a:pt x="175" y="100"/>
                  <a:pt x="175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100"/>
                  <a:pt x="176" y="100"/>
                  <a:pt x="176" y="100"/>
                </a:cubicBezTo>
                <a:cubicBezTo>
                  <a:pt x="176" y="99"/>
                  <a:pt x="176" y="99"/>
                  <a:pt x="175" y="99"/>
                </a:cubicBezTo>
                <a:cubicBezTo>
                  <a:pt x="175" y="99"/>
                  <a:pt x="175" y="98"/>
                  <a:pt x="175" y="98"/>
                </a:cubicBezTo>
                <a:cubicBezTo>
                  <a:pt x="175" y="98"/>
                  <a:pt x="174" y="98"/>
                  <a:pt x="174" y="98"/>
                </a:cubicBezTo>
                <a:cubicBezTo>
                  <a:pt x="174" y="99"/>
                  <a:pt x="174" y="99"/>
                  <a:pt x="174" y="100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99"/>
                  <a:pt x="174" y="99"/>
                  <a:pt x="174" y="99"/>
                </a:cubicBezTo>
                <a:moveTo>
                  <a:pt x="143" y="99"/>
                </a:move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99"/>
                  <a:pt x="143" y="99"/>
                  <a:pt x="143" y="99"/>
                </a:cubicBezTo>
                <a:moveTo>
                  <a:pt x="177" y="44"/>
                </a:moveTo>
                <a:cubicBezTo>
                  <a:pt x="178" y="44"/>
                  <a:pt x="178" y="44"/>
                  <a:pt x="178" y="44"/>
                </a:cubicBezTo>
                <a:cubicBezTo>
                  <a:pt x="178" y="46"/>
                  <a:pt x="177" y="45"/>
                  <a:pt x="177" y="47"/>
                </a:cubicBezTo>
                <a:cubicBezTo>
                  <a:pt x="177" y="48"/>
                  <a:pt x="177" y="49"/>
                  <a:pt x="178" y="49"/>
                </a:cubicBezTo>
                <a:cubicBezTo>
                  <a:pt x="178" y="49"/>
                  <a:pt x="179" y="49"/>
                  <a:pt x="179" y="50"/>
                </a:cubicBezTo>
                <a:cubicBezTo>
                  <a:pt x="178" y="50"/>
                  <a:pt x="178" y="50"/>
                  <a:pt x="177" y="50"/>
                </a:cubicBezTo>
                <a:cubicBezTo>
                  <a:pt x="177" y="50"/>
                  <a:pt x="177" y="50"/>
                  <a:pt x="176" y="50"/>
                </a:cubicBezTo>
                <a:cubicBezTo>
                  <a:pt x="176" y="50"/>
                  <a:pt x="176" y="50"/>
                  <a:pt x="176" y="50"/>
                </a:cubicBezTo>
                <a:cubicBezTo>
                  <a:pt x="175" y="50"/>
                  <a:pt x="175" y="50"/>
                  <a:pt x="175" y="50"/>
                </a:cubicBezTo>
                <a:cubicBezTo>
                  <a:pt x="175" y="49"/>
                  <a:pt x="175" y="49"/>
                  <a:pt x="175" y="49"/>
                </a:cubicBezTo>
                <a:cubicBezTo>
                  <a:pt x="175" y="49"/>
                  <a:pt x="175" y="49"/>
                  <a:pt x="176" y="49"/>
                </a:cubicBezTo>
                <a:cubicBezTo>
                  <a:pt x="175" y="49"/>
                  <a:pt x="174" y="48"/>
                  <a:pt x="174" y="48"/>
                </a:cubicBezTo>
                <a:cubicBezTo>
                  <a:pt x="173" y="48"/>
                  <a:pt x="173" y="48"/>
                  <a:pt x="172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2" y="47"/>
                  <a:pt x="172" y="47"/>
                  <a:pt x="172" y="47"/>
                </a:cubicBezTo>
                <a:cubicBezTo>
                  <a:pt x="173" y="47"/>
                  <a:pt x="173" y="47"/>
                  <a:pt x="173" y="47"/>
                </a:cubicBezTo>
                <a:cubicBezTo>
                  <a:pt x="174" y="47"/>
                  <a:pt x="174" y="46"/>
                  <a:pt x="174" y="46"/>
                </a:cubicBezTo>
                <a:cubicBezTo>
                  <a:pt x="174" y="46"/>
                  <a:pt x="174" y="46"/>
                  <a:pt x="173" y="45"/>
                </a:cubicBezTo>
                <a:cubicBezTo>
                  <a:pt x="173" y="45"/>
                  <a:pt x="174" y="45"/>
                  <a:pt x="174" y="45"/>
                </a:cubicBezTo>
                <a:cubicBezTo>
                  <a:pt x="174" y="45"/>
                  <a:pt x="174" y="45"/>
                  <a:pt x="174" y="45"/>
                </a:cubicBezTo>
                <a:cubicBezTo>
                  <a:pt x="175" y="44"/>
                  <a:pt x="175" y="44"/>
                  <a:pt x="175" y="44"/>
                </a:cubicBezTo>
                <a:cubicBezTo>
                  <a:pt x="176" y="44"/>
                  <a:pt x="177" y="44"/>
                  <a:pt x="177" y="44"/>
                </a:cubicBezTo>
                <a:moveTo>
                  <a:pt x="143" y="29"/>
                </a:moveTo>
                <a:cubicBezTo>
                  <a:pt x="142" y="29"/>
                  <a:pt x="142" y="29"/>
                  <a:pt x="142" y="30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40" y="30"/>
                  <a:pt x="140" y="30"/>
                  <a:pt x="140" y="30"/>
                </a:cubicBezTo>
                <a:cubicBezTo>
                  <a:pt x="139" y="30"/>
                  <a:pt x="138" y="30"/>
                  <a:pt x="137" y="30"/>
                </a:cubicBezTo>
                <a:cubicBezTo>
                  <a:pt x="137" y="30"/>
                  <a:pt x="137" y="30"/>
                  <a:pt x="137" y="30"/>
                </a:cubicBezTo>
                <a:cubicBezTo>
                  <a:pt x="137" y="29"/>
                  <a:pt x="137" y="29"/>
                  <a:pt x="138" y="28"/>
                </a:cubicBezTo>
                <a:cubicBezTo>
                  <a:pt x="138" y="28"/>
                  <a:pt x="138" y="28"/>
                  <a:pt x="138" y="28"/>
                </a:cubicBezTo>
                <a:cubicBezTo>
                  <a:pt x="136" y="28"/>
                  <a:pt x="134" y="29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4" y="28"/>
                  <a:pt x="134" y="28"/>
                  <a:pt x="134" y="27"/>
                </a:cubicBezTo>
                <a:cubicBezTo>
                  <a:pt x="135" y="27"/>
                  <a:pt x="135" y="27"/>
                  <a:pt x="135" y="26"/>
                </a:cubicBezTo>
                <a:cubicBezTo>
                  <a:pt x="135" y="26"/>
                  <a:pt x="136" y="27"/>
                  <a:pt x="136" y="27"/>
                </a:cubicBezTo>
                <a:cubicBezTo>
                  <a:pt x="137" y="28"/>
                  <a:pt x="137" y="27"/>
                  <a:pt x="138" y="28"/>
                </a:cubicBezTo>
                <a:cubicBezTo>
                  <a:pt x="138" y="28"/>
                  <a:pt x="138" y="27"/>
                  <a:pt x="138" y="27"/>
                </a:cubicBezTo>
                <a:cubicBezTo>
                  <a:pt x="139" y="27"/>
                  <a:pt x="139" y="27"/>
                  <a:pt x="139" y="26"/>
                </a:cubicBezTo>
                <a:cubicBezTo>
                  <a:pt x="139" y="27"/>
                  <a:pt x="139" y="27"/>
                  <a:pt x="139" y="28"/>
                </a:cubicBezTo>
                <a:cubicBezTo>
                  <a:pt x="139" y="28"/>
                  <a:pt x="139" y="28"/>
                  <a:pt x="139" y="28"/>
                </a:cubicBezTo>
                <a:cubicBezTo>
                  <a:pt x="140" y="27"/>
                  <a:pt x="140" y="27"/>
                  <a:pt x="141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1" y="27"/>
                  <a:pt x="141" y="27"/>
                  <a:pt x="141" y="27"/>
                </a:cubicBezTo>
                <a:cubicBezTo>
                  <a:pt x="142" y="27"/>
                  <a:pt x="142" y="27"/>
                  <a:pt x="143" y="27"/>
                </a:cubicBezTo>
                <a:cubicBezTo>
                  <a:pt x="143" y="27"/>
                  <a:pt x="143" y="28"/>
                  <a:pt x="144" y="28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44" y="28"/>
                  <a:pt x="144" y="28"/>
                  <a:pt x="144" y="28"/>
                </a:cubicBezTo>
                <a:lnTo>
                  <a:pt x="143" y="29"/>
                </a:lnTo>
                <a:close/>
                <a:moveTo>
                  <a:pt x="134" y="30"/>
                </a:moveTo>
                <a:cubicBezTo>
                  <a:pt x="135" y="30"/>
                  <a:pt x="135" y="30"/>
                  <a:pt x="135" y="30"/>
                </a:cubicBezTo>
                <a:cubicBezTo>
                  <a:pt x="136" y="30"/>
                  <a:pt x="136" y="31"/>
                  <a:pt x="136" y="31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5" y="31"/>
                  <a:pt x="135" y="32"/>
                  <a:pt x="135" y="32"/>
                </a:cubicBezTo>
                <a:cubicBezTo>
                  <a:pt x="134" y="32"/>
                  <a:pt x="134" y="33"/>
                  <a:pt x="134" y="33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3" y="34"/>
                  <a:pt x="133" y="34"/>
                  <a:pt x="133" y="34"/>
                </a:cubicBezTo>
                <a:cubicBezTo>
                  <a:pt x="132" y="35"/>
                  <a:pt x="132" y="35"/>
                  <a:pt x="132" y="36"/>
                </a:cubicBezTo>
                <a:cubicBezTo>
                  <a:pt x="132" y="36"/>
                  <a:pt x="132" y="36"/>
                  <a:pt x="132" y="36"/>
                </a:cubicBezTo>
                <a:cubicBezTo>
                  <a:pt x="131" y="36"/>
                  <a:pt x="129" y="35"/>
                  <a:pt x="129" y="35"/>
                </a:cubicBezTo>
                <a:cubicBezTo>
                  <a:pt x="129" y="35"/>
                  <a:pt x="129" y="35"/>
                  <a:pt x="129" y="35"/>
                </a:cubicBezTo>
                <a:cubicBezTo>
                  <a:pt x="129" y="34"/>
                  <a:pt x="129" y="34"/>
                  <a:pt x="129" y="34"/>
                </a:cubicBezTo>
                <a:cubicBezTo>
                  <a:pt x="130" y="34"/>
                  <a:pt x="131" y="34"/>
                  <a:pt x="132" y="34"/>
                </a:cubicBezTo>
                <a:cubicBezTo>
                  <a:pt x="131" y="34"/>
                  <a:pt x="131" y="33"/>
                  <a:pt x="131" y="33"/>
                </a:cubicBezTo>
                <a:cubicBezTo>
                  <a:pt x="130" y="33"/>
                  <a:pt x="130" y="34"/>
                  <a:pt x="129" y="34"/>
                </a:cubicBezTo>
                <a:cubicBezTo>
                  <a:pt x="128" y="34"/>
                  <a:pt x="128" y="33"/>
                  <a:pt x="128" y="33"/>
                </a:cubicBezTo>
                <a:cubicBezTo>
                  <a:pt x="128" y="33"/>
                  <a:pt x="128" y="33"/>
                  <a:pt x="128" y="33"/>
                </a:cubicBezTo>
                <a:cubicBezTo>
                  <a:pt x="129" y="33"/>
                  <a:pt x="131" y="33"/>
                  <a:pt x="131" y="32"/>
                </a:cubicBezTo>
                <a:cubicBezTo>
                  <a:pt x="131" y="32"/>
                  <a:pt x="131" y="32"/>
                  <a:pt x="131" y="32"/>
                </a:cubicBezTo>
                <a:cubicBezTo>
                  <a:pt x="131" y="32"/>
                  <a:pt x="130" y="31"/>
                  <a:pt x="130" y="31"/>
                </a:cubicBezTo>
                <a:cubicBezTo>
                  <a:pt x="129" y="31"/>
                  <a:pt x="129" y="32"/>
                  <a:pt x="128" y="32"/>
                </a:cubicBezTo>
                <a:cubicBezTo>
                  <a:pt x="127" y="33"/>
                  <a:pt x="126" y="31"/>
                  <a:pt x="126" y="31"/>
                </a:cubicBezTo>
                <a:cubicBezTo>
                  <a:pt x="126" y="31"/>
                  <a:pt x="126" y="31"/>
                  <a:pt x="127" y="30"/>
                </a:cubicBezTo>
                <a:cubicBezTo>
                  <a:pt x="127" y="30"/>
                  <a:pt x="126" y="30"/>
                  <a:pt x="126" y="30"/>
                </a:cubicBezTo>
                <a:cubicBezTo>
                  <a:pt x="126" y="30"/>
                  <a:pt x="126" y="30"/>
                  <a:pt x="125" y="30"/>
                </a:cubicBezTo>
                <a:cubicBezTo>
                  <a:pt x="125" y="30"/>
                  <a:pt x="125" y="29"/>
                  <a:pt x="125" y="29"/>
                </a:cubicBezTo>
                <a:cubicBezTo>
                  <a:pt x="125" y="29"/>
                  <a:pt x="125" y="29"/>
                  <a:pt x="126" y="29"/>
                </a:cubicBezTo>
                <a:cubicBezTo>
                  <a:pt x="126" y="29"/>
                  <a:pt x="126" y="29"/>
                  <a:pt x="127" y="29"/>
                </a:cubicBezTo>
                <a:cubicBezTo>
                  <a:pt x="127" y="29"/>
                  <a:pt x="127" y="28"/>
                  <a:pt x="128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29"/>
                  <a:pt x="128" y="30"/>
                  <a:pt x="129" y="30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29" y="29"/>
                  <a:pt x="129" y="29"/>
                  <a:pt x="129" y="29"/>
                </a:cubicBezTo>
                <a:cubicBezTo>
                  <a:pt x="129" y="28"/>
                  <a:pt x="129" y="28"/>
                  <a:pt x="129" y="29"/>
                </a:cubicBezTo>
                <a:cubicBezTo>
                  <a:pt x="130" y="29"/>
                  <a:pt x="130" y="30"/>
                  <a:pt x="131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31" y="30"/>
                  <a:pt x="130" y="29"/>
                  <a:pt x="131" y="2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1" y="28"/>
                  <a:pt x="132" y="28"/>
                  <a:pt x="132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9"/>
                  <a:pt x="133" y="29"/>
                  <a:pt x="133" y="29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29"/>
                  <a:pt x="133" y="29"/>
                  <a:pt x="134" y="29"/>
                </a:cubicBezTo>
                <a:cubicBezTo>
                  <a:pt x="134" y="29"/>
                  <a:pt x="134" y="30"/>
                  <a:pt x="134" y="30"/>
                </a:cubicBezTo>
                <a:moveTo>
                  <a:pt x="112" y="85"/>
                </a:moveTo>
                <a:cubicBezTo>
                  <a:pt x="112" y="85"/>
                  <a:pt x="112" y="85"/>
                  <a:pt x="112" y="85"/>
                </a:cubicBezTo>
                <a:cubicBezTo>
                  <a:pt x="113" y="85"/>
                  <a:pt x="114" y="85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4" y="85"/>
                  <a:pt x="114" y="85"/>
                  <a:pt x="114" y="85"/>
                </a:cubicBezTo>
                <a:cubicBezTo>
                  <a:pt x="113" y="85"/>
                  <a:pt x="113" y="85"/>
                  <a:pt x="113" y="85"/>
                </a:cubicBezTo>
                <a:cubicBezTo>
                  <a:pt x="113" y="85"/>
                  <a:pt x="113" y="86"/>
                  <a:pt x="112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1" y="86"/>
                  <a:pt x="111" y="86"/>
                  <a:pt x="111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110" y="86"/>
                  <a:pt x="110" y="86"/>
                  <a:pt x="110" y="86"/>
                </a:cubicBezTo>
                <a:cubicBezTo>
                  <a:pt x="109" y="86"/>
                  <a:pt x="109" y="86"/>
                  <a:pt x="108" y="86"/>
                </a:cubicBezTo>
                <a:cubicBezTo>
                  <a:pt x="108" y="87"/>
                  <a:pt x="108" y="86"/>
                  <a:pt x="107" y="86"/>
                </a:cubicBezTo>
                <a:cubicBezTo>
                  <a:pt x="107" y="86"/>
                  <a:pt x="107" y="86"/>
                  <a:pt x="107" y="86"/>
                </a:cubicBezTo>
                <a:cubicBezTo>
                  <a:pt x="106" y="86"/>
                  <a:pt x="106" y="87"/>
                  <a:pt x="106" y="87"/>
                </a:cubicBezTo>
                <a:cubicBezTo>
                  <a:pt x="106" y="87"/>
                  <a:pt x="106" y="87"/>
                  <a:pt x="106" y="87"/>
                </a:cubicBezTo>
                <a:cubicBezTo>
                  <a:pt x="106" y="87"/>
                  <a:pt x="105" y="87"/>
                  <a:pt x="105" y="87"/>
                </a:cubicBezTo>
                <a:cubicBezTo>
                  <a:pt x="105" y="87"/>
                  <a:pt x="105" y="87"/>
                  <a:pt x="105" y="86"/>
                </a:cubicBezTo>
                <a:cubicBezTo>
                  <a:pt x="106" y="86"/>
                  <a:pt x="107" y="86"/>
                  <a:pt x="107" y="85"/>
                </a:cubicBezTo>
                <a:cubicBezTo>
                  <a:pt x="107" y="85"/>
                  <a:pt x="107" y="85"/>
                  <a:pt x="107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5"/>
                  <a:pt x="109" y="84"/>
                  <a:pt x="109" y="84"/>
                </a:cubicBezTo>
                <a:cubicBezTo>
                  <a:pt x="109" y="84"/>
                  <a:pt x="108" y="85"/>
                  <a:pt x="10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5"/>
                  <a:pt x="108" y="85"/>
                  <a:pt x="108" y="85"/>
                </a:cubicBezTo>
                <a:cubicBezTo>
                  <a:pt x="108" y="84"/>
                  <a:pt x="107" y="84"/>
                  <a:pt x="107" y="84"/>
                </a:cubicBezTo>
                <a:cubicBezTo>
                  <a:pt x="107" y="84"/>
                  <a:pt x="107" y="84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6" y="84"/>
                  <a:pt x="106" y="84"/>
                  <a:pt x="106" y="84"/>
                </a:cubicBezTo>
                <a:cubicBezTo>
                  <a:pt x="106" y="84"/>
                  <a:pt x="107" y="84"/>
                  <a:pt x="107" y="83"/>
                </a:cubicBezTo>
                <a:cubicBezTo>
                  <a:pt x="107" y="83"/>
                  <a:pt x="107" y="83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7" y="82"/>
                  <a:pt x="107" y="82"/>
                </a:cubicBezTo>
                <a:cubicBezTo>
                  <a:pt x="107" y="82"/>
                  <a:pt x="108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8" y="81"/>
                  <a:pt x="109" y="81"/>
                  <a:pt x="109" y="80"/>
                </a:cubicBezTo>
                <a:cubicBezTo>
                  <a:pt x="109" y="80"/>
                  <a:pt x="109" y="80"/>
                  <a:pt x="109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8" y="80"/>
                  <a:pt x="108" y="80"/>
                  <a:pt x="108" y="80"/>
                </a:cubicBezTo>
                <a:cubicBezTo>
                  <a:pt x="108" y="80"/>
                  <a:pt x="108" y="79"/>
                  <a:pt x="108" y="79"/>
                </a:cubicBezTo>
                <a:cubicBezTo>
                  <a:pt x="108" y="79"/>
                  <a:pt x="108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6" y="79"/>
                  <a:pt x="107" y="78"/>
                  <a:pt x="107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7" y="78"/>
                  <a:pt x="107" y="77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106" y="77"/>
                  <a:pt x="106" y="77"/>
                  <a:pt x="106" y="77"/>
                </a:cubicBezTo>
                <a:cubicBezTo>
                  <a:pt x="106" y="77"/>
                  <a:pt x="106" y="77"/>
                  <a:pt x="106" y="78"/>
                </a:cubicBezTo>
                <a:cubicBezTo>
                  <a:pt x="106" y="78"/>
                  <a:pt x="106" y="78"/>
                  <a:pt x="106" y="78"/>
                </a:cubicBezTo>
                <a:cubicBezTo>
                  <a:pt x="105" y="77"/>
                  <a:pt x="106" y="77"/>
                  <a:pt x="106" y="76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106" y="76"/>
                  <a:pt x="106" y="76"/>
                  <a:pt x="106" y="76"/>
                </a:cubicBezTo>
                <a:cubicBezTo>
                  <a:pt x="105" y="76"/>
                  <a:pt x="105" y="76"/>
                  <a:pt x="105" y="77"/>
                </a:cubicBezTo>
                <a:cubicBezTo>
                  <a:pt x="105" y="77"/>
                  <a:pt x="105" y="77"/>
                  <a:pt x="105" y="76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05" y="75"/>
                  <a:pt x="105" y="75"/>
                  <a:pt x="105" y="75"/>
                </a:cubicBezTo>
                <a:cubicBezTo>
                  <a:pt x="105" y="75"/>
                  <a:pt x="106" y="75"/>
                  <a:pt x="106" y="75"/>
                </a:cubicBezTo>
                <a:cubicBezTo>
                  <a:pt x="106" y="75"/>
                  <a:pt x="105" y="75"/>
                  <a:pt x="105" y="75"/>
                </a:cubicBezTo>
                <a:cubicBezTo>
                  <a:pt x="105" y="74"/>
                  <a:pt x="105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3"/>
                  <a:pt x="107" y="73"/>
                  <a:pt x="107" y="73"/>
                </a:cubicBezTo>
                <a:cubicBezTo>
                  <a:pt x="107" y="73"/>
                  <a:pt x="108" y="73"/>
                  <a:pt x="108" y="73"/>
                </a:cubicBezTo>
                <a:cubicBezTo>
                  <a:pt x="108" y="73"/>
                  <a:pt x="109" y="73"/>
                  <a:pt x="108" y="73"/>
                </a:cubicBezTo>
                <a:cubicBezTo>
                  <a:pt x="108" y="74"/>
                  <a:pt x="107" y="74"/>
                  <a:pt x="107" y="75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108" y="75"/>
                  <a:pt x="109" y="74"/>
                  <a:pt x="110" y="75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09" y="76"/>
                  <a:pt x="109" y="77"/>
                  <a:pt x="108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8" y="77"/>
                  <a:pt x="108" y="77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8" y="78"/>
                  <a:pt x="108" y="77"/>
                  <a:pt x="109" y="77"/>
                </a:cubicBezTo>
                <a:cubicBezTo>
                  <a:pt x="109" y="77"/>
                  <a:pt x="110" y="78"/>
                  <a:pt x="110" y="78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1" y="80"/>
                  <a:pt x="111" y="79"/>
                  <a:pt x="111" y="80"/>
                </a:cubicBezTo>
                <a:cubicBezTo>
                  <a:pt x="111" y="80"/>
                  <a:pt x="111" y="80"/>
                  <a:pt x="112" y="80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2" y="82"/>
                  <a:pt x="113" y="82"/>
                  <a:pt x="112" y="82"/>
                </a:cubicBezTo>
                <a:cubicBezTo>
                  <a:pt x="112" y="82"/>
                  <a:pt x="112" y="83"/>
                  <a:pt x="112" y="83"/>
                </a:cubicBezTo>
                <a:cubicBezTo>
                  <a:pt x="113" y="82"/>
                  <a:pt x="114" y="82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4" y="84"/>
                  <a:pt x="113" y="84"/>
                  <a:pt x="112" y="85"/>
                </a:cubicBezTo>
                <a:moveTo>
                  <a:pt x="106" y="78"/>
                </a:moveTo>
                <a:cubicBezTo>
                  <a:pt x="106" y="78"/>
                  <a:pt x="106" y="78"/>
                  <a:pt x="106" y="78"/>
                </a:cubicBezTo>
                <a:cubicBezTo>
                  <a:pt x="106" y="78"/>
                  <a:pt x="106" y="78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78"/>
                  <a:pt x="105" y="78"/>
                  <a:pt x="105" y="78"/>
                </a:cubicBezTo>
                <a:cubicBezTo>
                  <a:pt x="105" y="78"/>
                  <a:pt x="105" y="78"/>
                  <a:pt x="106" y="78"/>
                </a:cubicBezTo>
                <a:moveTo>
                  <a:pt x="105" y="80"/>
                </a:moveTo>
                <a:cubicBezTo>
                  <a:pt x="105" y="80"/>
                  <a:pt x="105" y="81"/>
                  <a:pt x="104" y="81"/>
                </a:cubicBezTo>
                <a:cubicBezTo>
                  <a:pt x="105" y="81"/>
                  <a:pt x="105" y="82"/>
                  <a:pt x="105" y="82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3"/>
                  <a:pt x="104" y="83"/>
                  <a:pt x="104" y="83"/>
                </a:cubicBezTo>
                <a:cubicBezTo>
                  <a:pt x="104" y="83"/>
                  <a:pt x="104" y="83"/>
                  <a:pt x="104" y="84"/>
                </a:cubicBezTo>
                <a:cubicBezTo>
                  <a:pt x="104" y="84"/>
                  <a:pt x="103" y="84"/>
                  <a:pt x="103" y="84"/>
                </a:cubicBezTo>
                <a:cubicBezTo>
                  <a:pt x="103" y="84"/>
                  <a:pt x="102" y="84"/>
                  <a:pt x="102" y="84"/>
                </a:cubicBezTo>
                <a:cubicBezTo>
                  <a:pt x="102" y="84"/>
                  <a:pt x="102" y="84"/>
                  <a:pt x="102" y="84"/>
                </a:cubicBezTo>
                <a:cubicBezTo>
                  <a:pt x="101" y="84"/>
                  <a:pt x="101" y="85"/>
                  <a:pt x="101" y="85"/>
                </a:cubicBezTo>
                <a:cubicBezTo>
                  <a:pt x="101" y="84"/>
                  <a:pt x="101" y="84"/>
                  <a:pt x="101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0" y="83"/>
                  <a:pt x="100" y="83"/>
                  <a:pt x="100" y="83"/>
                </a:cubicBezTo>
                <a:cubicBezTo>
                  <a:pt x="100" y="83"/>
                  <a:pt x="100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3"/>
                  <a:pt x="101" y="82"/>
                  <a:pt x="101" y="82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101" y="82"/>
                  <a:pt x="101" y="82"/>
                  <a:pt x="102" y="82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101" y="82"/>
                  <a:pt x="100" y="82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1" y="81"/>
                </a:cubicBezTo>
                <a:cubicBezTo>
                  <a:pt x="100" y="81"/>
                  <a:pt x="101" y="81"/>
                  <a:pt x="101" y="81"/>
                </a:cubicBezTo>
                <a:cubicBezTo>
                  <a:pt x="101" y="81"/>
                  <a:pt x="101" y="81"/>
                  <a:pt x="101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1" y="80"/>
                  <a:pt x="101" y="80"/>
                  <a:pt x="102" y="80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02" y="80"/>
                  <a:pt x="102" y="80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2" y="79"/>
                  <a:pt x="102" y="79"/>
                  <a:pt x="103" y="78"/>
                </a:cubicBezTo>
                <a:cubicBezTo>
                  <a:pt x="103" y="79"/>
                  <a:pt x="103" y="79"/>
                  <a:pt x="103" y="79"/>
                </a:cubicBezTo>
                <a:cubicBezTo>
                  <a:pt x="104" y="79"/>
                  <a:pt x="105" y="78"/>
                  <a:pt x="105" y="79"/>
                </a:cubicBezTo>
                <a:cubicBezTo>
                  <a:pt x="105" y="79"/>
                  <a:pt x="105" y="80"/>
                  <a:pt x="105" y="80"/>
                </a:cubicBezTo>
                <a:moveTo>
                  <a:pt x="100" y="113"/>
                </a:moveTo>
                <a:cubicBezTo>
                  <a:pt x="101" y="112"/>
                  <a:pt x="101" y="112"/>
                  <a:pt x="101" y="112"/>
                </a:cubicBezTo>
                <a:cubicBezTo>
                  <a:pt x="101" y="112"/>
                  <a:pt x="101" y="111"/>
                  <a:pt x="101" y="111"/>
                </a:cubicBezTo>
                <a:cubicBezTo>
                  <a:pt x="101" y="111"/>
                  <a:pt x="102" y="110"/>
                  <a:pt x="102" y="110"/>
                </a:cubicBezTo>
                <a:cubicBezTo>
                  <a:pt x="103" y="110"/>
                  <a:pt x="104" y="110"/>
                  <a:pt x="104" y="109"/>
                </a:cubicBezTo>
                <a:cubicBezTo>
                  <a:pt x="104" y="109"/>
                  <a:pt x="105" y="107"/>
                  <a:pt x="105" y="107"/>
                </a:cubicBezTo>
                <a:cubicBezTo>
                  <a:pt x="105" y="107"/>
                  <a:pt x="105" y="107"/>
                  <a:pt x="105" y="107"/>
                </a:cubicBezTo>
                <a:cubicBezTo>
                  <a:pt x="106" y="107"/>
                  <a:pt x="106" y="108"/>
                  <a:pt x="107" y="108"/>
                </a:cubicBezTo>
                <a:cubicBezTo>
                  <a:pt x="107" y="108"/>
                  <a:pt x="108" y="107"/>
                  <a:pt x="109" y="107"/>
                </a:cubicBezTo>
                <a:cubicBezTo>
                  <a:pt x="109" y="108"/>
                  <a:pt x="109" y="108"/>
                  <a:pt x="110" y="108"/>
                </a:cubicBezTo>
                <a:cubicBezTo>
                  <a:pt x="110" y="108"/>
                  <a:pt x="110" y="107"/>
                  <a:pt x="111" y="107"/>
                </a:cubicBezTo>
                <a:cubicBezTo>
                  <a:pt x="111" y="107"/>
                  <a:pt x="111" y="107"/>
                  <a:pt x="112" y="107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2" y="107"/>
                  <a:pt x="112" y="106"/>
                  <a:pt x="113" y="106"/>
                </a:cubicBezTo>
                <a:cubicBezTo>
                  <a:pt x="113" y="106"/>
                  <a:pt x="114" y="106"/>
                  <a:pt x="115" y="106"/>
                </a:cubicBezTo>
                <a:cubicBezTo>
                  <a:pt x="115" y="106"/>
                  <a:pt x="115" y="106"/>
                  <a:pt x="115" y="106"/>
                </a:cubicBezTo>
                <a:cubicBezTo>
                  <a:pt x="115" y="106"/>
                  <a:pt x="116" y="106"/>
                  <a:pt x="116" y="106"/>
                </a:cubicBezTo>
                <a:cubicBezTo>
                  <a:pt x="116" y="106"/>
                  <a:pt x="116" y="106"/>
                  <a:pt x="116" y="105"/>
                </a:cubicBezTo>
                <a:cubicBezTo>
                  <a:pt x="117" y="105"/>
                  <a:pt x="118" y="106"/>
                  <a:pt x="118" y="106"/>
                </a:cubicBezTo>
                <a:cubicBezTo>
                  <a:pt x="119" y="106"/>
                  <a:pt x="119" y="105"/>
                  <a:pt x="119" y="105"/>
                </a:cubicBezTo>
                <a:cubicBezTo>
                  <a:pt x="120" y="105"/>
                  <a:pt x="120" y="105"/>
                  <a:pt x="120" y="105"/>
                </a:cubicBezTo>
                <a:cubicBezTo>
                  <a:pt x="120" y="105"/>
                  <a:pt x="120" y="105"/>
                  <a:pt x="121" y="105"/>
                </a:cubicBezTo>
                <a:cubicBezTo>
                  <a:pt x="121" y="105"/>
                  <a:pt x="121" y="106"/>
                  <a:pt x="121" y="106"/>
                </a:cubicBezTo>
                <a:cubicBezTo>
                  <a:pt x="122" y="106"/>
                  <a:pt x="123" y="105"/>
                  <a:pt x="123" y="105"/>
                </a:cubicBezTo>
                <a:cubicBezTo>
                  <a:pt x="123" y="105"/>
                  <a:pt x="123" y="105"/>
                  <a:pt x="123" y="105"/>
                </a:cubicBezTo>
                <a:cubicBezTo>
                  <a:pt x="123" y="105"/>
                  <a:pt x="124" y="105"/>
                  <a:pt x="124" y="105"/>
                </a:cubicBezTo>
                <a:cubicBezTo>
                  <a:pt x="124" y="105"/>
                  <a:pt x="124" y="105"/>
                  <a:pt x="124" y="106"/>
                </a:cubicBezTo>
                <a:cubicBezTo>
                  <a:pt x="124" y="106"/>
                  <a:pt x="124" y="106"/>
                  <a:pt x="124" y="106"/>
                </a:cubicBezTo>
                <a:cubicBezTo>
                  <a:pt x="124" y="105"/>
                  <a:pt x="125" y="105"/>
                  <a:pt x="125" y="105"/>
                </a:cubicBezTo>
                <a:cubicBezTo>
                  <a:pt x="125" y="106"/>
                  <a:pt x="123" y="106"/>
                  <a:pt x="125" y="107"/>
                </a:cubicBezTo>
                <a:cubicBezTo>
                  <a:pt x="125" y="107"/>
                  <a:pt x="125" y="107"/>
                  <a:pt x="125" y="108"/>
                </a:cubicBezTo>
                <a:cubicBezTo>
                  <a:pt x="125" y="108"/>
                  <a:pt x="124" y="109"/>
                  <a:pt x="124" y="109"/>
                </a:cubicBezTo>
                <a:cubicBezTo>
                  <a:pt x="124" y="109"/>
                  <a:pt x="124" y="110"/>
                  <a:pt x="124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5" y="110"/>
                  <a:pt x="125" y="110"/>
                  <a:pt x="125" y="110"/>
                </a:cubicBezTo>
                <a:cubicBezTo>
                  <a:pt x="126" y="110"/>
                  <a:pt x="126" y="111"/>
                  <a:pt x="127" y="111"/>
                </a:cubicBezTo>
                <a:cubicBezTo>
                  <a:pt x="127" y="111"/>
                  <a:pt x="127" y="111"/>
                  <a:pt x="128" y="111"/>
                </a:cubicBezTo>
                <a:cubicBezTo>
                  <a:pt x="128" y="111"/>
                  <a:pt x="128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29" y="111"/>
                  <a:pt x="129" y="111"/>
                  <a:pt x="129" y="111"/>
                </a:cubicBezTo>
                <a:cubicBezTo>
                  <a:pt x="130" y="112"/>
                  <a:pt x="130" y="113"/>
                  <a:pt x="130" y="113"/>
                </a:cubicBezTo>
                <a:cubicBezTo>
                  <a:pt x="131" y="113"/>
                  <a:pt x="132" y="113"/>
                  <a:pt x="133" y="113"/>
                </a:cubicBezTo>
                <a:cubicBezTo>
                  <a:pt x="133" y="113"/>
                  <a:pt x="134" y="114"/>
                  <a:pt x="134" y="114"/>
                </a:cubicBezTo>
                <a:cubicBezTo>
                  <a:pt x="134" y="114"/>
                  <a:pt x="135" y="114"/>
                  <a:pt x="135" y="114"/>
                </a:cubicBezTo>
                <a:cubicBezTo>
                  <a:pt x="136" y="113"/>
                  <a:pt x="135" y="113"/>
                  <a:pt x="135" y="112"/>
                </a:cubicBezTo>
                <a:cubicBezTo>
                  <a:pt x="136" y="111"/>
                  <a:pt x="137" y="111"/>
                  <a:pt x="139" y="111"/>
                </a:cubicBezTo>
                <a:cubicBezTo>
                  <a:pt x="139" y="111"/>
                  <a:pt x="139" y="112"/>
                  <a:pt x="139" y="112"/>
                </a:cubicBezTo>
                <a:cubicBezTo>
                  <a:pt x="139" y="112"/>
                  <a:pt x="140" y="112"/>
                  <a:pt x="140" y="112"/>
                </a:cubicBezTo>
                <a:cubicBezTo>
                  <a:pt x="141" y="112"/>
                  <a:pt x="141" y="112"/>
                  <a:pt x="141" y="112"/>
                </a:cubicBezTo>
                <a:cubicBezTo>
                  <a:pt x="141" y="112"/>
                  <a:pt x="141" y="112"/>
                  <a:pt x="141" y="113"/>
                </a:cubicBezTo>
                <a:cubicBezTo>
                  <a:pt x="143" y="113"/>
                  <a:pt x="143" y="113"/>
                  <a:pt x="143" y="113"/>
                </a:cubicBezTo>
                <a:cubicBezTo>
                  <a:pt x="143" y="113"/>
                  <a:pt x="144" y="113"/>
                  <a:pt x="144" y="113"/>
                </a:cubicBezTo>
                <a:cubicBezTo>
                  <a:pt x="144" y="113"/>
                  <a:pt x="145" y="113"/>
                  <a:pt x="145" y="113"/>
                </a:cubicBezTo>
                <a:cubicBezTo>
                  <a:pt x="145" y="113"/>
                  <a:pt x="145" y="113"/>
                  <a:pt x="145" y="113"/>
                </a:cubicBezTo>
                <a:cubicBezTo>
                  <a:pt x="146" y="113"/>
                  <a:pt x="146" y="114"/>
                  <a:pt x="146" y="113"/>
                </a:cubicBezTo>
                <a:cubicBezTo>
                  <a:pt x="146" y="113"/>
                  <a:pt x="146" y="113"/>
                  <a:pt x="147" y="113"/>
                </a:cubicBezTo>
                <a:cubicBezTo>
                  <a:pt x="147" y="113"/>
                  <a:pt x="148" y="112"/>
                  <a:pt x="149" y="113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50" y="113"/>
                  <a:pt x="150" y="113"/>
                  <a:pt x="151" y="113"/>
                </a:cubicBezTo>
                <a:cubicBezTo>
                  <a:pt x="151" y="113"/>
                  <a:pt x="151" y="113"/>
                  <a:pt x="152" y="113"/>
                </a:cubicBezTo>
                <a:cubicBezTo>
                  <a:pt x="152" y="114"/>
                  <a:pt x="152" y="114"/>
                  <a:pt x="153" y="115"/>
                </a:cubicBezTo>
                <a:cubicBezTo>
                  <a:pt x="152" y="116"/>
                  <a:pt x="152" y="117"/>
                  <a:pt x="152" y="117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1" y="117"/>
                  <a:pt x="150" y="116"/>
                  <a:pt x="150" y="115"/>
                </a:cubicBezTo>
                <a:cubicBezTo>
                  <a:pt x="150" y="115"/>
                  <a:pt x="150" y="115"/>
                  <a:pt x="150" y="115"/>
                </a:cubicBezTo>
                <a:cubicBezTo>
                  <a:pt x="150" y="116"/>
                  <a:pt x="151" y="116"/>
                  <a:pt x="151" y="117"/>
                </a:cubicBezTo>
                <a:cubicBezTo>
                  <a:pt x="151" y="118"/>
                  <a:pt x="151" y="118"/>
                  <a:pt x="152" y="119"/>
                </a:cubicBezTo>
                <a:cubicBezTo>
                  <a:pt x="152" y="120"/>
                  <a:pt x="153" y="121"/>
                  <a:pt x="153" y="121"/>
                </a:cubicBezTo>
                <a:cubicBezTo>
                  <a:pt x="153" y="122"/>
                  <a:pt x="153" y="122"/>
                  <a:pt x="154" y="122"/>
                </a:cubicBezTo>
                <a:cubicBezTo>
                  <a:pt x="154" y="122"/>
                  <a:pt x="154" y="122"/>
                  <a:pt x="153" y="122"/>
                </a:cubicBezTo>
                <a:cubicBezTo>
                  <a:pt x="154" y="123"/>
                  <a:pt x="154" y="123"/>
                  <a:pt x="154" y="123"/>
                </a:cubicBezTo>
                <a:cubicBezTo>
                  <a:pt x="154" y="123"/>
                  <a:pt x="154" y="124"/>
                  <a:pt x="154" y="124"/>
                </a:cubicBezTo>
                <a:cubicBezTo>
                  <a:pt x="155" y="124"/>
                  <a:pt x="155" y="125"/>
                  <a:pt x="155" y="125"/>
                </a:cubicBezTo>
                <a:cubicBezTo>
                  <a:pt x="156" y="126"/>
                  <a:pt x="155" y="128"/>
                  <a:pt x="156" y="128"/>
                </a:cubicBezTo>
                <a:cubicBezTo>
                  <a:pt x="156" y="129"/>
                  <a:pt x="157" y="129"/>
                  <a:pt x="157" y="129"/>
                </a:cubicBezTo>
                <a:cubicBezTo>
                  <a:pt x="158" y="130"/>
                  <a:pt x="158" y="132"/>
                  <a:pt x="159" y="133"/>
                </a:cubicBezTo>
                <a:cubicBezTo>
                  <a:pt x="159" y="133"/>
                  <a:pt x="159" y="133"/>
                  <a:pt x="159" y="133"/>
                </a:cubicBezTo>
                <a:cubicBezTo>
                  <a:pt x="159" y="133"/>
                  <a:pt x="159" y="132"/>
                  <a:pt x="159" y="132"/>
                </a:cubicBezTo>
                <a:cubicBezTo>
                  <a:pt x="159" y="132"/>
                  <a:pt x="159" y="133"/>
                  <a:pt x="159" y="133"/>
                </a:cubicBezTo>
                <a:cubicBezTo>
                  <a:pt x="159" y="133"/>
                  <a:pt x="160" y="133"/>
                  <a:pt x="160" y="133"/>
                </a:cubicBezTo>
                <a:cubicBezTo>
                  <a:pt x="160" y="133"/>
                  <a:pt x="160" y="134"/>
                  <a:pt x="161" y="134"/>
                </a:cubicBezTo>
                <a:cubicBezTo>
                  <a:pt x="161" y="134"/>
                  <a:pt x="161" y="134"/>
                  <a:pt x="161" y="134"/>
                </a:cubicBezTo>
                <a:cubicBezTo>
                  <a:pt x="161" y="134"/>
                  <a:pt x="161" y="135"/>
                  <a:pt x="162" y="135"/>
                </a:cubicBezTo>
                <a:cubicBezTo>
                  <a:pt x="162" y="135"/>
                  <a:pt x="163" y="136"/>
                  <a:pt x="163" y="136"/>
                </a:cubicBezTo>
                <a:cubicBezTo>
                  <a:pt x="163" y="136"/>
                  <a:pt x="162" y="137"/>
                  <a:pt x="162" y="137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62" y="137"/>
                  <a:pt x="162" y="137"/>
                  <a:pt x="163" y="137"/>
                </a:cubicBezTo>
                <a:cubicBezTo>
                  <a:pt x="163" y="137"/>
                  <a:pt x="163" y="138"/>
                  <a:pt x="164" y="138"/>
                </a:cubicBezTo>
                <a:cubicBezTo>
                  <a:pt x="164" y="138"/>
                  <a:pt x="164" y="138"/>
                  <a:pt x="164" y="138"/>
                </a:cubicBezTo>
                <a:cubicBezTo>
                  <a:pt x="165" y="138"/>
                  <a:pt x="165" y="138"/>
                  <a:pt x="166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7" y="138"/>
                  <a:pt x="167" y="138"/>
                  <a:pt x="167" y="137"/>
                </a:cubicBezTo>
                <a:cubicBezTo>
                  <a:pt x="167" y="137"/>
                  <a:pt x="167" y="137"/>
                  <a:pt x="167" y="137"/>
                </a:cubicBezTo>
                <a:cubicBezTo>
                  <a:pt x="168" y="137"/>
                  <a:pt x="168" y="137"/>
                  <a:pt x="168" y="138"/>
                </a:cubicBezTo>
                <a:cubicBezTo>
                  <a:pt x="168" y="137"/>
                  <a:pt x="169" y="137"/>
                  <a:pt x="169" y="137"/>
                </a:cubicBezTo>
                <a:cubicBezTo>
                  <a:pt x="169" y="137"/>
                  <a:pt x="169" y="137"/>
                  <a:pt x="170" y="137"/>
                </a:cubicBezTo>
                <a:cubicBezTo>
                  <a:pt x="170" y="137"/>
                  <a:pt x="171" y="137"/>
                  <a:pt x="171" y="136"/>
                </a:cubicBezTo>
                <a:cubicBezTo>
                  <a:pt x="171" y="137"/>
                  <a:pt x="172" y="137"/>
                  <a:pt x="172" y="137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8"/>
                  <a:pt x="172" y="138"/>
                  <a:pt x="172" y="138"/>
                </a:cubicBezTo>
                <a:cubicBezTo>
                  <a:pt x="172" y="138"/>
                  <a:pt x="171" y="138"/>
                  <a:pt x="171" y="139"/>
                </a:cubicBezTo>
                <a:cubicBezTo>
                  <a:pt x="171" y="139"/>
                  <a:pt x="171" y="139"/>
                  <a:pt x="171" y="140"/>
                </a:cubicBezTo>
                <a:cubicBezTo>
                  <a:pt x="171" y="140"/>
                  <a:pt x="171" y="140"/>
                  <a:pt x="171" y="141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0" y="141"/>
                  <a:pt x="170" y="141"/>
                  <a:pt x="170" y="142"/>
                </a:cubicBezTo>
                <a:cubicBezTo>
                  <a:pt x="170" y="142"/>
                  <a:pt x="170" y="142"/>
                  <a:pt x="169" y="143"/>
                </a:cubicBezTo>
                <a:cubicBezTo>
                  <a:pt x="169" y="143"/>
                  <a:pt x="169" y="143"/>
                  <a:pt x="169" y="144"/>
                </a:cubicBezTo>
                <a:cubicBezTo>
                  <a:pt x="169" y="145"/>
                  <a:pt x="168" y="145"/>
                  <a:pt x="167" y="146"/>
                </a:cubicBezTo>
                <a:cubicBezTo>
                  <a:pt x="167" y="147"/>
                  <a:pt x="166" y="147"/>
                  <a:pt x="166" y="148"/>
                </a:cubicBezTo>
                <a:cubicBezTo>
                  <a:pt x="165" y="148"/>
                  <a:pt x="164" y="149"/>
                  <a:pt x="163" y="150"/>
                </a:cubicBezTo>
                <a:cubicBezTo>
                  <a:pt x="162" y="151"/>
                  <a:pt x="161" y="151"/>
                  <a:pt x="161" y="152"/>
                </a:cubicBezTo>
                <a:cubicBezTo>
                  <a:pt x="161" y="153"/>
                  <a:pt x="161" y="153"/>
                  <a:pt x="161" y="153"/>
                </a:cubicBezTo>
                <a:cubicBezTo>
                  <a:pt x="160" y="153"/>
                  <a:pt x="160" y="153"/>
                  <a:pt x="160" y="153"/>
                </a:cubicBezTo>
                <a:cubicBezTo>
                  <a:pt x="160" y="154"/>
                  <a:pt x="159" y="154"/>
                  <a:pt x="159" y="154"/>
                </a:cubicBezTo>
                <a:cubicBezTo>
                  <a:pt x="159" y="155"/>
                  <a:pt x="158" y="155"/>
                  <a:pt x="158" y="155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8" y="156"/>
                  <a:pt x="158" y="156"/>
                </a:cubicBezTo>
                <a:cubicBezTo>
                  <a:pt x="158" y="156"/>
                  <a:pt x="157" y="158"/>
                  <a:pt x="157" y="158"/>
                </a:cubicBezTo>
                <a:cubicBezTo>
                  <a:pt x="158" y="158"/>
                  <a:pt x="158" y="159"/>
                  <a:pt x="158" y="159"/>
                </a:cubicBezTo>
                <a:cubicBezTo>
                  <a:pt x="158" y="159"/>
                  <a:pt x="158" y="159"/>
                  <a:pt x="158" y="160"/>
                </a:cubicBezTo>
                <a:cubicBezTo>
                  <a:pt x="158" y="160"/>
                  <a:pt x="158" y="160"/>
                  <a:pt x="158" y="160"/>
                </a:cubicBezTo>
                <a:cubicBezTo>
                  <a:pt x="158" y="161"/>
                  <a:pt x="158" y="162"/>
                  <a:pt x="158" y="162"/>
                </a:cubicBezTo>
                <a:cubicBezTo>
                  <a:pt x="159" y="163"/>
                  <a:pt x="159" y="163"/>
                  <a:pt x="159" y="163"/>
                </a:cubicBezTo>
                <a:cubicBezTo>
                  <a:pt x="159" y="163"/>
                  <a:pt x="159" y="164"/>
                  <a:pt x="159" y="164"/>
                </a:cubicBezTo>
                <a:cubicBezTo>
                  <a:pt x="159" y="164"/>
                  <a:pt x="159" y="165"/>
                  <a:pt x="159" y="165"/>
                </a:cubicBezTo>
                <a:cubicBezTo>
                  <a:pt x="159" y="166"/>
                  <a:pt x="159" y="166"/>
                  <a:pt x="159" y="166"/>
                </a:cubicBezTo>
                <a:cubicBezTo>
                  <a:pt x="159" y="166"/>
                  <a:pt x="159" y="167"/>
                  <a:pt x="159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68"/>
                  <a:pt x="160" y="168"/>
                  <a:pt x="159" y="168"/>
                </a:cubicBezTo>
                <a:cubicBezTo>
                  <a:pt x="159" y="168"/>
                  <a:pt x="159" y="169"/>
                  <a:pt x="159" y="169"/>
                </a:cubicBezTo>
                <a:cubicBezTo>
                  <a:pt x="159" y="169"/>
                  <a:pt x="159" y="170"/>
                  <a:pt x="158" y="170"/>
                </a:cubicBezTo>
                <a:cubicBezTo>
                  <a:pt x="157" y="171"/>
                  <a:pt x="156" y="171"/>
                  <a:pt x="156" y="171"/>
                </a:cubicBezTo>
                <a:cubicBezTo>
                  <a:pt x="155" y="172"/>
                  <a:pt x="155" y="173"/>
                  <a:pt x="154" y="173"/>
                </a:cubicBezTo>
                <a:cubicBezTo>
                  <a:pt x="153" y="173"/>
                  <a:pt x="153" y="174"/>
                  <a:pt x="153" y="174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3" y="175"/>
                  <a:pt x="153" y="175"/>
                  <a:pt x="153" y="175"/>
                </a:cubicBezTo>
                <a:cubicBezTo>
                  <a:pt x="153" y="176"/>
                  <a:pt x="153" y="176"/>
                  <a:pt x="153" y="177"/>
                </a:cubicBezTo>
                <a:cubicBezTo>
                  <a:pt x="153" y="177"/>
                  <a:pt x="153" y="177"/>
                  <a:pt x="153" y="177"/>
                </a:cubicBezTo>
                <a:cubicBezTo>
                  <a:pt x="153" y="177"/>
                  <a:pt x="154" y="178"/>
                  <a:pt x="153" y="178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79"/>
                  <a:pt x="153" y="179"/>
                  <a:pt x="153" y="179"/>
                </a:cubicBezTo>
                <a:cubicBezTo>
                  <a:pt x="153" y="180"/>
                  <a:pt x="152" y="180"/>
                  <a:pt x="151" y="181"/>
                </a:cubicBezTo>
                <a:cubicBezTo>
                  <a:pt x="150" y="181"/>
                  <a:pt x="150" y="181"/>
                  <a:pt x="150" y="18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1" y="183"/>
                  <a:pt x="150" y="184"/>
                  <a:pt x="150" y="184"/>
                </a:cubicBezTo>
                <a:cubicBezTo>
                  <a:pt x="150" y="184"/>
                  <a:pt x="150" y="184"/>
                  <a:pt x="150" y="184"/>
                </a:cubicBezTo>
                <a:cubicBezTo>
                  <a:pt x="150" y="184"/>
                  <a:pt x="150" y="185"/>
                  <a:pt x="150" y="185"/>
                </a:cubicBezTo>
                <a:cubicBezTo>
                  <a:pt x="150" y="185"/>
                  <a:pt x="149" y="186"/>
                  <a:pt x="149" y="186"/>
                </a:cubicBezTo>
                <a:cubicBezTo>
                  <a:pt x="147" y="188"/>
                  <a:pt x="146" y="189"/>
                  <a:pt x="144" y="191"/>
                </a:cubicBezTo>
                <a:cubicBezTo>
                  <a:pt x="144" y="191"/>
                  <a:pt x="144" y="191"/>
                  <a:pt x="144" y="191"/>
                </a:cubicBezTo>
                <a:cubicBezTo>
                  <a:pt x="143" y="192"/>
                  <a:pt x="142" y="192"/>
                  <a:pt x="142" y="192"/>
                </a:cubicBezTo>
                <a:cubicBezTo>
                  <a:pt x="142" y="192"/>
                  <a:pt x="142" y="192"/>
                  <a:pt x="142" y="192"/>
                </a:cubicBezTo>
                <a:cubicBezTo>
                  <a:pt x="142" y="192"/>
                  <a:pt x="141" y="192"/>
                  <a:pt x="141" y="192"/>
                </a:cubicBezTo>
                <a:cubicBezTo>
                  <a:pt x="141" y="192"/>
                  <a:pt x="141" y="192"/>
                  <a:pt x="141" y="192"/>
                </a:cubicBezTo>
                <a:cubicBezTo>
                  <a:pt x="140" y="192"/>
                  <a:pt x="140" y="192"/>
                  <a:pt x="139" y="192"/>
                </a:cubicBezTo>
                <a:cubicBezTo>
                  <a:pt x="139" y="192"/>
                  <a:pt x="139" y="192"/>
                  <a:pt x="139" y="192"/>
                </a:cubicBezTo>
                <a:cubicBezTo>
                  <a:pt x="139" y="192"/>
                  <a:pt x="138" y="192"/>
                  <a:pt x="138" y="192"/>
                </a:cubicBezTo>
                <a:cubicBezTo>
                  <a:pt x="138" y="192"/>
                  <a:pt x="137" y="192"/>
                  <a:pt x="137" y="192"/>
                </a:cubicBezTo>
                <a:cubicBezTo>
                  <a:pt x="137" y="193"/>
                  <a:pt x="136" y="192"/>
                  <a:pt x="136" y="192"/>
                </a:cubicBezTo>
                <a:cubicBezTo>
                  <a:pt x="136" y="193"/>
                  <a:pt x="135" y="193"/>
                  <a:pt x="135" y="193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34" y="193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2"/>
                  <a:pt x="133" y="192"/>
                  <a:pt x="133" y="192"/>
                </a:cubicBezTo>
                <a:cubicBezTo>
                  <a:pt x="133" y="192"/>
                  <a:pt x="133" y="192"/>
                  <a:pt x="133" y="192"/>
                </a:cubicBezTo>
                <a:cubicBezTo>
                  <a:pt x="133" y="192"/>
                  <a:pt x="133" y="192"/>
                  <a:pt x="134" y="192"/>
                </a:cubicBezTo>
                <a:cubicBezTo>
                  <a:pt x="133" y="191"/>
                  <a:pt x="133" y="191"/>
                  <a:pt x="133" y="190"/>
                </a:cubicBezTo>
                <a:cubicBezTo>
                  <a:pt x="133" y="190"/>
                  <a:pt x="133" y="190"/>
                  <a:pt x="133" y="190"/>
                </a:cubicBezTo>
                <a:cubicBezTo>
                  <a:pt x="134" y="189"/>
                  <a:pt x="133" y="188"/>
                  <a:pt x="132" y="188"/>
                </a:cubicBezTo>
                <a:cubicBezTo>
                  <a:pt x="132" y="187"/>
                  <a:pt x="132" y="186"/>
                  <a:pt x="131" y="185"/>
                </a:cubicBezTo>
                <a:cubicBezTo>
                  <a:pt x="131" y="185"/>
                  <a:pt x="130" y="184"/>
                  <a:pt x="130" y="184"/>
                </a:cubicBezTo>
                <a:cubicBezTo>
                  <a:pt x="130" y="183"/>
                  <a:pt x="130" y="183"/>
                  <a:pt x="130" y="182"/>
                </a:cubicBezTo>
                <a:cubicBezTo>
                  <a:pt x="130" y="182"/>
                  <a:pt x="130" y="182"/>
                  <a:pt x="130" y="182"/>
                </a:cubicBezTo>
                <a:cubicBezTo>
                  <a:pt x="130" y="182"/>
                  <a:pt x="129" y="181"/>
                  <a:pt x="129" y="181"/>
                </a:cubicBezTo>
                <a:cubicBezTo>
                  <a:pt x="129" y="181"/>
                  <a:pt x="129" y="181"/>
                  <a:pt x="129" y="180"/>
                </a:cubicBezTo>
                <a:cubicBezTo>
                  <a:pt x="129" y="180"/>
                  <a:pt x="129" y="180"/>
                  <a:pt x="129" y="180"/>
                </a:cubicBezTo>
                <a:cubicBezTo>
                  <a:pt x="129" y="179"/>
                  <a:pt x="129" y="179"/>
                  <a:pt x="129" y="178"/>
                </a:cubicBezTo>
                <a:cubicBezTo>
                  <a:pt x="129" y="177"/>
                  <a:pt x="128" y="176"/>
                  <a:pt x="128" y="176"/>
                </a:cubicBezTo>
                <a:cubicBezTo>
                  <a:pt x="128" y="175"/>
                  <a:pt x="127" y="174"/>
                  <a:pt x="127" y="173"/>
                </a:cubicBezTo>
                <a:cubicBezTo>
                  <a:pt x="126" y="173"/>
                  <a:pt x="126" y="172"/>
                  <a:pt x="126" y="172"/>
                </a:cubicBezTo>
                <a:cubicBezTo>
                  <a:pt x="126" y="171"/>
                  <a:pt x="126" y="170"/>
                  <a:pt x="126" y="169"/>
                </a:cubicBezTo>
                <a:cubicBezTo>
                  <a:pt x="126" y="169"/>
                  <a:pt x="126" y="167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6"/>
                  <a:pt x="127" y="166"/>
                  <a:pt x="127" y="166"/>
                </a:cubicBezTo>
                <a:cubicBezTo>
                  <a:pt x="127" y="165"/>
                  <a:pt x="127" y="165"/>
                  <a:pt x="128" y="165"/>
                </a:cubicBezTo>
                <a:cubicBezTo>
                  <a:pt x="128" y="165"/>
                  <a:pt x="128" y="164"/>
                  <a:pt x="128" y="164"/>
                </a:cubicBezTo>
                <a:cubicBezTo>
                  <a:pt x="128" y="164"/>
                  <a:pt x="128" y="163"/>
                  <a:pt x="128" y="163"/>
                </a:cubicBezTo>
                <a:cubicBezTo>
                  <a:pt x="128" y="162"/>
                  <a:pt x="127" y="161"/>
                  <a:pt x="128" y="161"/>
                </a:cubicBezTo>
                <a:cubicBezTo>
                  <a:pt x="128" y="160"/>
                  <a:pt x="127" y="160"/>
                  <a:pt x="127" y="159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27" y="158"/>
                  <a:pt x="127" y="158"/>
                  <a:pt x="126" y="158"/>
                </a:cubicBezTo>
                <a:cubicBezTo>
                  <a:pt x="126" y="157"/>
                  <a:pt x="126" y="157"/>
                  <a:pt x="126" y="157"/>
                </a:cubicBezTo>
                <a:cubicBezTo>
                  <a:pt x="126" y="157"/>
                  <a:pt x="126" y="156"/>
                  <a:pt x="126" y="156"/>
                </a:cubicBezTo>
                <a:cubicBezTo>
                  <a:pt x="125" y="155"/>
                  <a:pt x="125" y="155"/>
                  <a:pt x="124" y="155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4"/>
                  <a:pt x="124" y="154"/>
                  <a:pt x="124" y="154"/>
                </a:cubicBezTo>
                <a:cubicBezTo>
                  <a:pt x="124" y="153"/>
                  <a:pt x="123" y="153"/>
                  <a:pt x="123" y="153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3" y="153"/>
                  <a:pt x="123" y="153"/>
                  <a:pt x="123" y="153"/>
                </a:cubicBezTo>
                <a:cubicBezTo>
                  <a:pt x="123" y="153"/>
                  <a:pt x="123" y="152"/>
                  <a:pt x="123" y="152"/>
                </a:cubicBezTo>
                <a:cubicBezTo>
                  <a:pt x="123" y="152"/>
                  <a:pt x="123" y="152"/>
                  <a:pt x="123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3" y="151"/>
                  <a:pt x="123" y="151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50"/>
                </a:cubicBezTo>
                <a:cubicBezTo>
                  <a:pt x="123" y="150"/>
                  <a:pt x="123" y="150"/>
                  <a:pt x="123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9"/>
                  <a:pt x="123" y="148"/>
                  <a:pt x="124" y="148"/>
                </a:cubicBezTo>
                <a:cubicBezTo>
                  <a:pt x="124" y="148"/>
                  <a:pt x="123" y="148"/>
                  <a:pt x="123" y="148"/>
                </a:cubicBezTo>
                <a:cubicBezTo>
                  <a:pt x="123" y="148"/>
                  <a:pt x="124" y="147"/>
                  <a:pt x="124" y="147"/>
                </a:cubicBezTo>
                <a:cubicBezTo>
                  <a:pt x="124" y="147"/>
                  <a:pt x="123" y="147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2" y="146"/>
                  <a:pt x="123" y="146"/>
                  <a:pt x="122" y="145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2" y="145"/>
                  <a:pt x="122" y="145"/>
                  <a:pt x="122" y="145"/>
                </a:cubicBezTo>
                <a:cubicBezTo>
                  <a:pt x="121" y="145"/>
                  <a:pt x="121" y="145"/>
                  <a:pt x="120" y="145"/>
                </a:cubicBezTo>
                <a:cubicBezTo>
                  <a:pt x="120" y="146"/>
                  <a:pt x="118" y="145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8" y="143"/>
                  <a:pt x="117" y="143"/>
                  <a:pt x="116" y="143"/>
                </a:cubicBezTo>
                <a:cubicBezTo>
                  <a:pt x="116" y="143"/>
                  <a:pt x="116" y="143"/>
                  <a:pt x="116" y="143"/>
                </a:cubicBezTo>
                <a:cubicBezTo>
                  <a:pt x="115" y="143"/>
                  <a:pt x="114" y="143"/>
                  <a:pt x="114" y="143"/>
                </a:cubicBezTo>
                <a:cubicBezTo>
                  <a:pt x="113" y="143"/>
                  <a:pt x="113" y="144"/>
                  <a:pt x="113" y="144"/>
                </a:cubicBezTo>
                <a:cubicBezTo>
                  <a:pt x="113" y="144"/>
                  <a:pt x="112" y="144"/>
                  <a:pt x="112" y="144"/>
                </a:cubicBezTo>
                <a:cubicBezTo>
                  <a:pt x="111" y="144"/>
                  <a:pt x="110" y="145"/>
                  <a:pt x="110" y="145"/>
                </a:cubicBezTo>
                <a:cubicBezTo>
                  <a:pt x="109" y="145"/>
                  <a:pt x="109" y="144"/>
                  <a:pt x="108" y="144"/>
                </a:cubicBezTo>
                <a:cubicBezTo>
                  <a:pt x="108" y="144"/>
                  <a:pt x="108" y="144"/>
                  <a:pt x="108" y="145"/>
                </a:cubicBezTo>
                <a:cubicBezTo>
                  <a:pt x="108" y="145"/>
                  <a:pt x="108" y="144"/>
                  <a:pt x="107" y="144"/>
                </a:cubicBezTo>
                <a:cubicBezTo>
                  <a:pt x="107" y="144"/>
                  <a:pt x="106" y="144"/>
                  <a:pt x="106" y="144"/>
                </a:cubicBezTo>
                <a:cubicBezTo>
                  <a:pt x="105" y="145"/>
                  <a:pt x="105" y="145"/>
                  <a:pt x="105" y="145"/>
                </a:cubicBezTo>
                <a:cubicBezTo>
                  <a:pt x="104" y="145"/>
                  <a:pt x="104" y="145"/>
                  <a:pt x="103" y="145"/>
                </a:cubicBezTo>
                <a:cubicBezTo>
                  <a:pt x="103" y="146"/>
                  <a:pt x="102" y="145"/>
                  <a:pt x="102" y="145"/>
                </a:cubicBezTo>
                <a:cubicBezTo>
                  <a:pt x="101" y="144"/>
                  <a:pt x="101" y="144"/>
                  <a:pt x="100" y="143"/>
                </a:cubicBezTo>
                <a:cubicBezTo>
                  <a:pt x="100" y="143"/>
                  <a:pt x="99" y="143"/>
                  <a:pt x="99" y="143"/>
                </a:cubicBezTo>
                <a:cubicBezTo>
                  <a:pt x="98" y="143"/>
                  <a:pt x="98" y="142"/>
                  <a:pt x="98" y="142"/>
                </a:cubicBezTo>
                <a:cubicBezTo>
                  <a:pt x="98" y="142"/>
                  <a:pt x="98" y="142"/>
                  <a:pt x="98" y="142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0"/>
                  <a:pt x="96" y="140"/>
                  <a:pt x="96" y="139"/>
                </a:cubicBezTo>
                <a:cubicBezTo>
                  <a:pt x="96" y="139"/>
                  <a:pt x="96" y="139"/>
                  <a:pt x="96" y="139"/>
                </a:cubicBezTo>
                <a:cubicBezTo>
                  <a:pt x="96" y="139"/>
                  <a:pt x="95" y="139"/>
                  <a:pt x="95" y="138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95" y="138"/>
                  <a:pt x="95" y="138"/>
                  <a:pt x="94" y="138"/>
                </a:cubicBezTo>
                <a:cubicBezTo>
                  <a:pt x="94" y="138"/>
                  <a:pt x="94" y="138"/>
                  <a:pt x="94" y="138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94" y="136"/>
                  <a:pt x="94" y="137"/>
                  <a:pt x="93" y="137"/>
                </a:cubicBezTo>
                <a:cubicBezTo>
                  <a:pt x="93" y="137"/>
                  <a:pt x="93" y="136"/>
                  <a:pt x="93" y="136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3" y="136"/>
                  <a:pt x="93" y="136"/>
                  <a:pt x="92" y="136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3" y="135"/>
                  <a:pt x="93" y="135"/>
                  <a:pt x="93" y="135"/>
                </a:cubicBezTo>
                <a:cubicBezTo>
                  <a:pt x="93" y="135"/>
                  <a:pt x="93" y="134"/>
                  <a:pt x="93" y="134"/>
                </a:cubicBezTo>
                <a:cubicBezTo>
                  <a:pt x="92" y="134"/>
                  <a:pt x="92" y="133"/>
                  <a:pt x="92" y="133"/>
                </a:cubicBezTo>
                <a:cubicBezTo>
                  <a:pt x="92" y="133"/>
                  <a:pt x="92" y="133"/>
                  <a:pt x="92" y="133"/>
                </a:cubicBezTo>
                <a:cubicBezTo>
                  <a:pt x="92" y="133"/>
                  <a:pt x="93" y="132"/>
                  <a:pt x="93" y="132"/>
                </a:cubicBezTo>
                <a:cubicBezTo>
                  <a:pt x="93" y="131"/>
                  <a:pt x="93" y="131"/>
                  <a:pt x="93" y="131"/>
                </a:cubicBezTo>
                <a:cubicBezTo>
                  <a:pt x="93" y="130"/>
                  <a:pt x="94" y="128"/>
                  <a:pt x="93" y="128"/>
                </a:cubicBezTo>
                <a:cubicBezTo>
                  <a:pt x="93" y="127"/>
                  <a:pt x="93" y="126"/>
                  <a:pt x="92" y="126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5"/>
                  <a:pt x="92" y="125"/>
                  <a:pt x="92" y="124"/>
                </a:cubicBezTo>
                <a:cubicBezTo>
                  <a:pt x="93" y="124"/>
                  <a:pt x="93" y="124"/>
                  <a:pt x="93" y="124"/>
                </a:cubicBezTo>
                <a:cubicBezTo>
                  <a:pt x="93" y="123"/>
                  <a:pt x="93" y="123"/>
                  <a:pt x="94" y="122"/>
                </a:cubicBezTo>
                <a:cubicBezTo>
                  <a:pt x="94" y="122"/>
                  <a:pt x="94" y="121"/>
                  <a:pt x="95" y="121"/>
                </a:cubicBezTo>
                <a:cubicBezTo>
                  <a:pt x="95" y="121"/>
                  <a:pt x="95" y="121"/>
                  <a:pt x="95" y="121"/>
                </a:cubicBezTo>
                <a:cubicBezTo>
                  <a:pt x="95" y="120"/>
                  <a:pt x="95" y="120"/>
                  <a:pt x="95" y="119"/>
                </a:cubicBezTo>
                <a:cubicBezTo>
                  <a:pt x="95" y="119"/>
                  <a:pt x="96" y="119"/>
                  <a:pt x="96" y="119"/>
                </a:cubicBezTo>
                <a:cubicBezTo>
                  <a:pt x="96" y="118"/>
                  <a:pt x="96" y="117"/>
                  <a:pt x="97" y="117"/>
                </a:cubicBezTo>
                <a:cubicBezTo>
                  <a:pt x="97" y="117"/>
                  <a:pt x="98" y="117"/>
                  <a:pt x="98" y="117"/>
                </a:cubicBezTo>
                <a:cubicBezTo>
                  <a:pt x="99" y="117"/>
                  <a:pt x="100" y="115"/>
                  <a:pt x="100" y="115"/>
                </a:cubicBezTo>
                <a:cubicBezTo>
                  <a:pt x="101" y="114"/>
                  <a:pt x="100" y="114"/>
                  <a:pt x="100" y="113"/>
                </a:cubicBezTo>
                <a:moveTo>
                  <a:pt x="95" y="62"/>
                </a:moveTo>
                <a:cubicBezTo>
                  <a:pt x="95" y="62"/>
                  <a:pt x="95" y="62"/>
                  <a:pt x="95" y="62"/>
                </a:cubicBezTo>
                <a:cubicBezTo>
                  <a:pt x="95" y="63"/>
                  <a:pt x="95" y="63"/>
                  <a:pt x="94" y="63"/>
                </a:cubicBezTo>
                <a:cubicBezTo>
                  <a:pt x="94" y="63"/>
                  <a:pt x="93" y="63"/>
                  <a:pt x="93" y="64"/>
                </a:cubicBezTo>
                <a:cubicBezTo>
                  <a:pt x="92" y="64"/>
                  <a:pt x="92" y="64"/>
                  <a:pt x="92" y="64"/>
                </a:cubicBezTo>
                <a:cubicBezTo>
                  <a:pt x="91" y="64"/>
                  <a:pt x="91" y="65"/>
                  <a:pt x="90" y="65"/>
                </a:cubicBezTo>
                <a:cubicBezTo>
                  <a:pt x="90" y="64"/>
                  <a:pt x="89" y="64"/>
                  <a:pt x="89" y="64"/>
                </a:cubicBezTo>
                <a:cubicBezTo>
                  <a:pt x="89" y="64"/>
                  <a:pt x="88" y="64"/>
                  <a:pt x="88" y="64"/>
                </a:cubicBezTo>
                <a:cubicBezTo>
                  <a:pt x="88" y="64"/>
                  <a:pt x="86" y="64"/>
                  <a:pt x="86" y="64"/>
                </a:cubicBezTo>
                <a:cubicBezTo>
                  <a:pt x="86" y="63"/>
                  <a:pt x="87" y="63"/>
                  <a:pt x="87" y="63"/>
                </a:cubicBezTo>
                <a:cubicBezTo>
                  <a:pt x="86" y="63"/>
                  <a:pt x="86" y="62"/>
                  <a:pt x="86" y="62"/>
                </a:cubicBezTo>
                <a:cubicBezTo>
                  <a:pt x="86" y="62"/>
                  <a:pt x="85" y="62"/>
                  <a:pt x="85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5" y="62"/>
                  <a:pt x="86" y="62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7" y="61"/>
                  <a:pt x="87" y="61"/>
                  <a:pt x="87" y="61"/>
                </a:cubicBezTo>
                <a:cubicBezTo>
                  <a:pt x="86" y="61"/>
                  <a:pt x="86" y="61"/>
                  <a:pt x="86" y="60"/>
                </a:cubicBezTo>
                <a:cubicBezTo>
                  <a:pt x="85" y="60"/>
                  <a:pt x="84" y="61"/>
                  <a:pt x="84" y="60"/>
                </a:cubicBezTo>
                <a:cubicBezTo>
                  <a:pt x="84" y="60"/>
                  <a:pt x="84" y="60"/>
                  <a:pt x="84" y="60"/>
                </a:cubicBezTo>
                <a:cubicBezTo>
                  <a:pt x="84" y="60"/>
                  <a:pt x="85" y="60"/>
                  <a:pt x="85" y="60"/>
                </a:cubicBezTo>
                <a:cubicBezTo>
                  <a:pt x="85" y="60"/>
                  <a:pt x="85" y="60"/>
                  <a:pt x="85" y="60"/>
                </a:cubicBezTo>
                <a:cubicBezTo>
                  <a:pt x="85" y="60"/>
                  <a:pt x="85" y="60"/>
                  <a:pt x="84" y="60"/>
                </a:cubicBezTo>
                <a:cubicBezTo>
                  <a:pt x="85" y="59"/>
                  <a:pt x="85" y="60"/>
                  <a:pt x="86" y="59"/>
                </a:cubicBezTo>
                <a:cubicBezTo>
                  <a:pt x="86" y="59"/>
                  <a:pt x="86" y="59"/>
                  <a:pt x="86" y="59"/>
                </a:cubicBezTo>
                <a:cubicBezTo>
                  <a:pt x="86" y="59"/>
                  <a:pt x="86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6" y="59"/>
                  <a:pt x="86" y="59"/>
                </a:cubicBezTo>
                <a:cubicBezTo>
                  <a:pt x="86" y="59"/>
                  <a:pt x="87" y="59"/>
                  <a:pt x="87" y="60"/>
                </a:cubicBezTo>
                <a:cubicBezTo>
                  <a:pt x="87" y="60"/>
                  <a:pt x="87" y="60"/>
                  <a:pt x="87" y="60"/>
                </a:cubicBezTo>
                <a:cubicBezTo>
                  <a:pt x="87" y="61"/>
                  <a:pt x="87" y="61"/>
                  <a:pt x="87" y="61"/>
                </a:cubicBezTo>
                <a:cubicBezTo>
                  <a:pt x="88" y="61"/>
                  <a:pt x="88" y="61"/>
                  <a:pt x="88" y="61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59"/>
                  <a:pt x="89" y="59"/>
                  <a:pt x="89" y="59"/>
                </a:cubicBezTo>
                <a:cubicBezTo>
                  <a:pt x="89" y="60"/>
                  <a:pt x="89" y="60"/>
                  <a:pt x="89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60"/>
                  <a:pt x="91" y="60"/>
                  <a:pt x="91" y="60"/>
                </a:cubicBezTo>
                <a:cubicBezTo>
                  <a:pt x="91" y="60"/>
                  <a:pt x="91" y="60"/>
                  <a:pt x="91" y="59"/>
                </a:cubicBezTo>
                <a:cubicBezTo>
                  <a:pt x="92" y="59"/>
                  <a:pt x="92" y="60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4" y="59"/>
                </a:cubicBezTo>
                <a:cubicBezTo>
                  <a:pt x="94" y="59"/>
                  <a:pt x="94" y="59"/>
                  <a:pt x="95" y="59"/>
                </a:cubicBezTo>
                <a:cubicBezTo>
                  <a:pt x="95" y="59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60"/>
                  <a:pt x="96" y="60"/>
                  <a:pt x="96" y="60"/>
                </a:cubicBezTo>
                <a:cubicBezTo>
                  <a:pt x="96" y="61"/>
                  <a:pt x="96" y="62"/>
                  <a:pt x="96" y="62"/>
                </a:cubicBezTo>
                <a:cubicBezTo>
                  <a:pt x="96" y="62"/>
                  <a:pt x="96" y="62"/>
                  <a:pt x="95" y="62"/>
                </a:cubicBezTo>
                <a:moveTo>
                  <a:pt x="122" y="146"/>
                </a:move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7"/>
                  <a:pt x="122" y="147"/>
                </a:cubicBezTo>
                <a:cubicBezTo>
                  <a:pt x="122" y="147"/>
                  <a:pt x="122" y="146"/>
                  <a:pt x="122" y="146"/>
                </a:cubicBezTo>
                <a:cubicBezTo>
                  <a:pt x="122" y="146"/>
                  <a:pt x="122" y="146"/>
                  <a:pt x="122" y="146"/>
                </a:cubicBezTo>
                <a:moveTo>
                  <a:pt x="163" y="176"/>
                </a:moveTo>
                <a:cubicBezTo>
                  <a:pt x="163" y="176"/>
                  <a:pt x="163" y="176"/>
                  <a:pt x="163" y="176"/>
                </a:cubicBezTo>
                <a:cubicBezTo>
                  <a:pt x="163" y="176"/>
                  <a:pt x="164" y="174"/>
                  <a:pt x="164" y="174"/>
                </a:cubicBezTo>
                <a:cubicBezTo>
                  <a:pt x="164" y="173"/>
                  <a:pt x="164" y="173"/>
                  <a:pt x="164" y="173"/>
                </a:cubicBezTo>
                <a:cubicBezTo>
                  <a:pt x="164" y="173"/>
                  <a:pt x="164" y="173"/>
                  <a:pt x="164" y="173"/>
                </a:cubicBezTo>
                <a:cubicBezTo>
                  <a:pt x="164" y="172"/>
                  <a:pt x="163" y="172"/>
                  <a:pt x="163" y="171"/>
                </a:cubicBezTo>
                <a:cubicBezTo>
                  <a:pt x="164" y="171"/>
                  <a:pt x="164" y="170"/>
                  <a:pt x="164" y="170"/>
                </a:cubicBezTo>
                <a:cubicBezTo>
                  <a:pt x="164" y="170"/>
                  <a:pt x="164" y="170"/>
                  <a:pt x="164" y="170"/>
                </a:cubicBezTo>
                <a:cubicBezTo>
                  <a:pt x="165" y="170"/>
                  <a:pt x="165" y="169"/>
                  <a:pt x="165" y="169"/>
                </a:cubicBezTo>
                <a:cubicBezTo>
                  <a:pt x="165" y="169"/>
                  <a:pt x="165" y="170"/>
                  <a:pt x="165" y="169"/>
                </a:cubicBezTo>
                <a:cubicBezTo>
                  <a:pt x="165" y="169"/>
                  <a:pt x="165" y="169"/>
                  <a:pt x="165" y="169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6" y="169"/>
                  <a:pt x="166" y="169"/>
                  <a:pt x="166" y="169"/>
                </a:cubicBezTo>
                <a:cubicBezTo>
                  <a:pt x="166" y="169"/>
                  <a:pt x="167" y="169"/>
                  <a:pt x="167" y="169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67" y="169"/>
                  <a:pt x="167" y="169"/>
                  <a:pt x="167" y="169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7" y="168"/>
                </a:cubicBezTo>
                <a:cubicBezTo>
                  <a:pt x="167" y="168"/>
                  <a:pt x="167" y="168"/>
                  <a:pt x="168" y="168"/>
                </a:cubicBezTo>
                <a:cubicBezTo>
                  <a:pt x="168" y="168"/>
                  <a:pt x="168" y="168"/>
                  <a:pt x="168" y="168"/>
                </a:cubicBezTo>
                <a:cubicBezTo>
                  <a:pt x="168" y="168"/>
                  <a:pt x="168" y="168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8" y="167"/>
                  <a:pt x="168" y="167"/>
                  <a:pt x="168" y="166"/>
                </a:cubicBezTo>
                <a:cubicBezTo>
                  <a:pt x="168" y="166"/>
                  <a:pt x="168" y="166"/>
                  <a:pt x="168" y="166"/>
                </a:cubicBezTo>
                <a:cubicBezTo>
                  <a:pt x="168" y="167"/>
                  <a:pt x="168" y="167"/>
                  <a:pt x="168" y="167"/>
                </a:cubicBezTo>
                <a:cubicBezTo>
                  <a:pt x="169" y="167"/>
                  <a:pt x="169" y="167"/>
                  <a:pt x="169" y="166"/>
                </a:cubicBezTo>
                <a:cubicBezTo>
                  <a:pt x="169" y="166"/>
                  <a:pt x="169" y="166"/>
                  <a:pt x="169" y="165"/>
                </a:cubicBezTo>
                <a:cubicBezTo>
                  <a:pt x="169" y="165"/>
                  <a:pt x="169" y="165"/>
                  <a:pt x="170" y="165"/>
                </a:cubicBezTo>
                <a:cubicBezTo>
                  <a:pt x="170" y="165"/>
                  <a:pt x="170" y="165"/>
                  <a:pt x="170" y="166"/>
                </a:cubicBezTo>
                <a:cubicBezTo>
                  <a:pt x="171" y="166"/>
                  <a:pt x="170" y="167"/>
                  <a:pt x="171" y="168"/>
                </a:cubicBezTo>
                <a:cubicBezTo>
                  <a:pt x="171" y="168"/>
                  <a:pt x="171" y="168"/>
                  <a:pt x="171" y="169"/>
                </a:cubicBezTo>
                <a:cubicBezTo>
                  <a:pt x="171" y="169"/>
                  <a:pt x="171" y="169"/>
                  <a:pt x="171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0" y="169"/>
                  <a:pt x="170" y="170"/>
                  <a:pt x="170" y="170"/>
                </a:cubicBezTo>
                <a:cubicBezTo>
                  <a:pt x="170" y="170"/>
                  <a:pt x="170" y="170"/>
                  <a:pt x="170" y="171"/>
                </a:cubicBezTo>
                <a:cubicBezTo>
                  <a:pt x="170" y="171"/>
                  <a:pt x="170" y="172"/>
                  <a:pt x="170" y="172"/>
                </a:cubicBezTo>
                <a:cubicBezTo>
                  <a:pt x="169" y="174"/>
                  <a:pt x="168" y="176"/>
                  <a:pt x="168" y="178"/>
                </a:cubicBezTo>
                <a:cubicBezTo>
                  <a:pt x="168" y="179"/>
                  <a:pt x="167" y="180"/>
                  <a:pt x="167" y="181"/>
                </a:cubicBezTo>
                <a:cubicBezTo>
                  <a:pt x="167" y="181"/>
                  <a:pt x="166" y="181"/>
                  <a:pt x="166" y="181"/>
                </a:cubicBezTo>
                <a:cubicBezTo>
                  <a:pt x="165" y="181"/>
                  <a:pt x="165" y="181"/>
                  <a:pt x="165" y="181"/>
                </a:cubicBezTo>
                <a:cubicBezTo>
                  <a:pt x="164" y="181"/>
                  <a:pt x="164" y="181"/>
                  <a:pt x="163" y="180"/>
                </a:cubicBezTo>
                <a:cubicBezTo>
                  <a:pt x="163" y="180"/>
                  <a:pt x="163" y="180"/>
                  <a:pt x="163" y="180"/>
                </a:cubicBezTo>
                <a:cubicBezTo>
                  <a:pt x="163" y="180"/>
                  <a:pt x="163" y="179"/>
                  <a:pt x="163" y="179"/>
                </a:cubicBezTo>
                <a:cubicBezTo>
                  <a:pt x="163" y="179"/>
                  <a:pt x="163" y="179"/>
                  <a:pt x="163" y="178"/>
                </a:cubicBezTo>
                <a:cubicBezTo>
                  <a:pt x="163" y="178"/>
                  <a:pt x="163" y="178"/>
                  <a:pt x="163" y="177"/>
                </a:cubicBezTo>
                <a:cubicBezTo>
                  <a:pt x="162" y="177"/>
                  <a:pt x="163" y="176"/>
                  <a:pt x="163" y="176"/>
                </a:cubicBezTo>
                <a:moveTo>
                  <a:pt x="152" y="108"/>
                </a:moveTo>
                <a:cubicBezTo>
                  <a:pt x="151" y="108"/>
                  <a:pt x="151" y="108"/>
                  <a:pt x="151" y="108"/>
                </a:cubicBezTo>
                <a:cubicBezTo>
                  <a:pt x="151" y="108"/>
                  <a:pt x="151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8"/>
                  <a:pt x="150" y="108"/>
                </a:cubicBezTo>
                <a:cubicBezTo>
                  <a:pt x="150" y="108"/>
                  <a:pt x="150" y="107"/>
                  <a:pt x="150" y="107"/>
                </a:cubicBezTo>
                <a:cubicBezTo>
                  <a:pt x="151" y="107"/>
                  <a:pt x="151" y="107"/>
                  <a:pt x="151" y="107"/>
                </a:cubicBezTo>
                <a:cubicBezTo>
                  <a:pt x="151" y="107"/>
                  <a:pt x="152" y="107"/>
                  <a:pt x="152" y="107"/>
                </a:cubicBezTo>
                <a:cubicBezTo>
                  <a:pt x="152" y="107"/>
                  <a:pt x="152" y="107"/>
                  <a:pt x="152" y="108"/>
                </a:cubicBezTo>
                <a:cubicBezTo>
                  <a:pt x="152" y="108"/>
                  <a:pt x="152" y="108"/>
                  <a:pt x="152" y="108"/>
                </a:cubicBezTo>
                <a:moveTo>
                  <a:pt x="141" y="108"/>
                </a:moveTo>
                <a:cubicBezTo>
                  <a:pt x="141" y="108"/>
                  <a:pt x="141" y="108"/>
                  <a:pt x="141" y="108"/>
                </a:cubicBezTo>
                <a:cubicBezTo>
                  <a:pt x="140" y="108"/>
                  <a:pt x="140" y="108"/>
                  <a:pt x="139" y="108"/>
                </a:cubicBezTo>
                <a:cubicBezTo>
                  <a:pt x="139" y="107"/>
                  <a:pt x="139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41" y="107"/>
                  <a:pt x="141" y="107"/>
                  <a:pt x="141" y="107"/>
                </a:cubicBezTo>
                <a:cubicBezTo>
                  <a:pt x="141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2" y="108"/>
                  <a:pt x="142" y="108"/>
                </a:cubicBezTo>
                <a:cubicBezTo>
                  <a:pt x="142" y="108"/>
                  <a:pt x="143" y="108"/>
                  <a:pt x="143" y="108"/>
                </a:cubicBezTo>
                <a:cubicBezTo>
                  <a:pt x="143" y="108"/>
                  <a:pt x="143" y="108"/>
                  <a:pt x="143" y="108"/>
                </a:cubicBezTo>
                <a:cubicBezTo>
                  <a:pt x="142" y="108"/>
                  <a:pt x="141" y="108"/>
                  <a:pt x="141" y="108"/>
                </a:cubicBezTo>
                <a:moveTo>
                  <a:pt x="130" y="105"/>
                </a:moveTo>
                <a:cubicBezTo>
                  <a:pt x="130" y="105"/>
                  <a:pt x="130" y="106"/>
                  <a:pt x="129" y="106"/>
                </a:cubicBezTo>
                <a:cubicBezTo>
                  <a:pt x="129" y="105"/>
                  <a:pt x="128" y="105"/>
                  <a:pt x="127" y="105"/>
                </a:cubicBezTo>
                <a:cubicBezTo>
                  <a:pt x="127" y="105"/>
                  <a:pt x="127" y="105"/>
                  <a:pt x="127" y="104"/>
                </a:cubicBezTo>
                <a:cubicBezTo>
                  <a:pt x="127" y="104"/>
                  <a:pt x="127" y="104"/>
                  <a:pt x="128" y="104"/>
                </a:cubicBezTo>
                <a:cubicBezTo>
                  <a:pt x="128" y="104"/>
                  <a:pt x="129" y="104"/>
                  <a:pt x="129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4"/>
                  <a:pt x="130" y="104"/>
                </a:cubicBezTo>
                <a:cubicBezTo>
                  <a:pt x="130" y="104"/>
                  <a:pt x="130" y="105"/>
                  <a:pt x="130" y="105"/>
                </a:cubicBezTo>
                <a:cubicBezTo>
                  <a:pt x="130" y="105"/>
                  <a:pt x="130" y="105"/>
                  <a:pt x="130" y="105"/>
                </a:cubicBezTo>
                <a:moveTo>
                  <a:pt x="123" y="102"/>
                </a:moveTo>
                <a:cubicBezTo>
                  <a:pt x="123" y="102"/>
                  <a:pt x="123" y="102"/>
                  <a:pt x="123" y="102"/>
                </a:cubicBezTo>
                <a:cubicBezTo>
                  <a:pt x="123" y="102"/>
                  <a:pt x="123" y="102"/>
                  <a:pt x="123" y="102"/>
                </a:cubicBezTo>
                <a:cubicBezTo>
                  <a:pt x="122" y="102"/>
                  <a:pt x="122" y="103"/>
                  <a:pt x="122" y="103"/>
                </a:cubicBezTo>
                <a:cubicBezTo>
                  <a:pt x="121" y="102"/>
                  <a:pt x="122" y="102"/>
                  <a:pt x="122" y="101"/>
                </a:cubicBezTo>
                <a:cubicBezTo>
                  <a:pt x="122" y="101"/>
                  <a:pt x="122" y="100"/>
                  <a:pt x="122" y="100"/>
                </a:cubicBezTo>
                <a:cubicBezTo>
                  <a:pt x="122" y="100"/>
                  <a:pt x="122" y="100"/>
                  <a:pt x="122" y="100"/>
                </a:cubicBezTo>
                <a:cubicBezTo>
                  <a:pt x="122" y="100"/>
                  <a:pt x="122" y="100"/>
                  <a:pt x="123" y="100"/>
                </a:cubicBezTo>
                <a:cubicBezTo>
                  <a:pt x="123" y="100"/>
                  <a:pt x="124" y="100"/>
                  <a:pt x="123" y="101"/>
                </a:cubicBezTo>
                <a:cubicBezTo>
                  <a:pt x="123" y="101"/>
                  <a:pt x="123" y="101"/>
                  <a:pt x="123" y="101"/>
                </a:cubicBezTo>
                <a:cubicBezTo>
                  <a:pt x="123" y="101"/>
                  <a:pt x="123" y="101"/>
                  <a:pt x="123" y="102"/>
                </a:cubicBezTo>
                <a:moveTo>
                  <a:pt x="123" y="99"/>
                </a:moveTo>
                <a:cubicBezTo>
                  <a:pt x="123" y="99"/>
                  <a:pt x="123" y="99"/>
                  <a:pt x="123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2" y="98"/>
                  <a:pt x="122" y="98"/>
                </a:cubicBezTo>
                <a:cubicBezTo>
                  <a:pt x="122" y="98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23" y="98"/>
                  <a:pt x="123" y="99"/>
                  <a:pt x="123" y="99"/>
                </a:cubicBezTo>
                <a:cubicBezTo>
                  <a:pt x="123" y="99"/>
                  <a:pt x="123" y="99"/>
                  <a:pt x="123" y="99"/>
                </a:cubicBezTo>
                <a:moveTo>
                  <a:pt x="87" y="43"/>
                </a:move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6" y="43"/>
                  <a:pt x="86" y="43"/>
                </a:cubicBezTo>
                <a:cubicBezTo>
                  <a:pt x="86" y="43"/>
                  <a:pt x="85" y="43"/>
                  <a:pt x="84" y="43"/>
                </a:cubicBezTo>
                <a:cubicBezTo>
                  <a:pt x="84" y="43"/>
                  <a:pt x="84" y="43"/>
                  <a:pt x="84" y="42"/>
                </a:cubicBezTo>
                <a:cubicBezTo>
                  <a:pt x="84" y="42"/>
                  <a:pt x="85" y="42"/>
                  <a:pt x="85" y="42"/>
                </a:cubicBezTo>
                <a:cubicBezTo>
                  <a:pt x="86" y="42"/>
                  <a:pt x="86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6" y="42"/>
                  <a:pt x="86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87" y="43"/>
                  <a:pt x="87" y="43"/>
                  <a:pt x="87" y="43"/>
                </a:cubicBezTo>
                <a:moveTo>
                  <a:pt x="85" y="42"/>
                </a:moveTo>
                <a:cubicBezTo>
                  <a:pt x="85" y="42"/>
                  <a:pt x="85" y="42"/>
                  <a:pt x="85" y="42"/>
                </a:cubicBezTo>
                <a:cubicBezTo>
                  <a:pt x="85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85" y="42"/>
                  <a:pt x="85" y="42"/>
                </a:cubicBezTo>
                <a:cubicBezTo>
                  <a:pt x="85" y="42"/>
                  <a:pt x="86" y="41"/>
                  <a:pt x="86" y="41"/>
                </a:cubicBezTo>
                <a:cubicBezTo>
                  <a:pt x="86" y="41"/>
                  <a:pt x="86" y="41"/>
                  <a:pt x="86" y="41"/>
                </a:cubicBezTo>
                <a:cubicBezTo>
                  <a:pt x="86" y="42"/>
                  <a:pt x="86" y="42"/>
                  <a:pt x="85" y="42"/>
                </a:cubicBezTo>
                <a:moveTo>
                  <a:pt x="83" y="41"/>
                </a:moveTo>
                <a:cubicBezTo>
                  <a:pt x="83" y="41"/>
                  <a:pt x="84" y="41"/>
                  <a:pt x="84" y="41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41"/>
                  <a:pt x="83" y="42"/>
                  <a:pt x="83" y="42"/>
                </a:cubicBezTo>
                <a:cubicBezTo>
                  <a:pt x="83" y="42"/>
                  <a:pt x="83" y="41"/>
                  <a:pt x="83" y="41"/>
                </a:cubicBezTo>
                <a:moveTo>
                  <a:pt x="85" y="37"/>
                </a:moveTo>
                <a:cubicBezTo>
                  <a:pt x="85" y="37"/>
                  <a:pt x="85" y="36"/>
                  <a:pt x="85" y="36"/>
                </a:cubicBezTo>
                <a:cubicBezTo>
                  <a:pt x="85" y="36"/>
                  <a:pt x="84" y="36"/>
                  <a:pt x="84" y="36"/>
                </a:cubicBezTo>
                <a:cubicBezTo>
                  <a:pt x="84" y="36"/>
                  <a:pt x="85" y="36"/>
                  <a:pt x="85" y="35"/>
                </a:cubicBezTo>
                <a:cubicBezTo>
                  <a:pt x="85" y="36"/>
                  <a:pt x="85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5" y="37"/>
                  <a:pt x="85" y="37"/>
                </a:cubicBezTo>
                <a:moveTo>
                  <a:pt x="8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5" y="37"/>
                  <a:pt x="85" y="37"/>
                  <a:pt x="84" y="37"/>
                </a:cubicBezTo>
                <a:moveTo>
                  <a:pt x="84" y="37"/>
                </a:move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cubicBezTo>
                  <a:pt x="84" y="37"/>
                  <a:pt x="84" y="37"/>
                  <a:pt x="84" y="37"/>
                </a:cubicBezTo>
                <a:moveTo>
                  <a:pt x="85" y="39"/>
                </a:moveTo>
                <a:cubicBezTo>
                  <a:pt x="85" y="39"/>
                  <a:pt x="84" y="39"/>
                  <a:pt x="84" y="39"/>
                </a:cubicBezTo>
                <a:cubicBezTo>
                  <a:pt x="84" y="39"/>
                  <a:pt x="84" y="38"/>
                  <a:pt x="85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39"/>
                  <a:pt x="85" y="39"/>
                  <a:pt x="85" y="39"/>
                </a:cubicBezTo>
                <a:moveTo>
                  <a:pt x="86" y="47"/>
                </a:move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5" y="47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7"/>
                  <a:pt x="84" y="47"/>
                </a:cubicBezTo>
                <a:cubicBezTo>
                  <a:pt x="84" y="47"/>
                  <a:pt x="85" y="47"/>
                  <a:pt x="85" y="47"/>
                </a:cubicBezTo>
                <a:cubicBezTo>
                  <a:pt x="85" y="47"/>
                  <a:pt x="85" y="46"/>
                  <a:pt x="86" y="46"/>
                </a:cubicBezTo>
                <a:cubicBezTo>
                  <a:pt x="86" y="46"/>
                  <a:pt x="86" y="46"/>
                  <a:pt x="86" y="46"/>
                </a:cubicBezTo>
                <a:cubicBezTo>
                  <a:pt x="86" y="46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moveTo>
                  <a:pt x="66" y="74"/>
                </a:moveTo>
                <a:cubicBezTo>
                  <a:pt x="66" y="74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4"/>
                  <a:pt x="67" y="74"/>
                  <a:pt x="66" y="74"/>
                </a:cubicBezTo>
                <a:cubicBezTo>
                  <a:pt x="66" y="74"/>
                  <a:pt x="66" y="74"/>
                  <a:pt x="66" y="74"/>
                </a:cubicBezTo>
                <a:moveTo>
                  <a:pt x="59" y="100"/>
                </a:move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58" y="99"/>
                  <a:pt x="58" y="99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0"/>
                  <a:pt x="57" y="100"/>
                  <a:pt x="57" y="100"/>
                </a:cubicBezTo>
                <a:cubicBezTo>
                  <a:pt x="57" y="100"/>
                  <a:pt x="58" y="99"/>
                  <a:pt x="58" y="99"/>
                </a:cubicBezTo>
                <a:cubicBezTo>
                  <a:pt x="58" y="99"/>
                  <a:pt x="58" y="99"/>
                  <a:pt x="58" y="99"/>
                </a:cubicBezTo>
                <a:cubicBezTo>
                  <a:pt x="58" y="99"/>
                  <a:pt x="58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7" y="99"/>
                  <a:pt x="57" y="99"/>
                  <a:pt x="57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5" y="99"/>
                  <a:pt x="55" y="99"/>
                  <a:pt x="54" y="99"/>
                </a:cubicBezTo>
                <a:cubicBezTo>
                  <a:pt x="54" y="99"/>
                  <a:pt x="53" y="99"/>
                  <a:pt x="53" y="99"/>
                </a:cubicBezTo>
                <a:cubicBezTo>
                  <a:pt x="53" y="99"/>
                  <a:pt x="53" y="99"/>
                  <a:pt x="53" y="98"/>
                </a:cubicBezTo>
                <a:cubicBezTo>
                  <a:pt x="53" y="98"/>
                  <a:pt x="54" y="98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97"/>
                  <a:pt x="54" y="97"/>
                  <a:pt x="55" y="97"/>
                </a:cubicBezTo>
                <a:cubicBezTo>
                  <a:pt x="54" y="96"/>
                  <a:pt x="54" y="96"/>
                  <a:pt x="54" y="96"/>
                </a:cubicBezTo>
                <a:cubicBezTo>
                  <a:pt x="54" y="95"/>
                  <a:pt x="55" y="94"/>
                  <a:pt x="56" y="93"/>
                </a:cubicBezTo>
                <a:cubicBezTo>
                  <a:pt x="56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4"/>
                  <a:pt x="56" y="95"/>
                  <a:pt x="56" y="96"/>
                </a:cubicBezTo>
                <a:cubicBezTo>
                  <a:pt x="56" y="96"/>
                  <a:pt x="56" y="95"/>
                  <a:pt x="57" y="95"/>
                </a:cubicBezTo>
                <a:cubicBezTo>
                  <a:pt x="57" y="95"/>
                  <a:pt x="57" y="95"/>
                  <a:pt x="57" y="95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7" y="96"/>
                  <a:pt x="57" y="96"/>
                </a:cubicBezTo>
                <a:cubicBezTo>
                  <a:pt x="57" y="96"/>
                  <a:pt x="58" y="97"/>
                  <a:pt x="58" y="96"/>
                </a:cubicBezTo>
                <a:cubicBezTo>
                  <a:pt x="58" y="96"/>
                  <a:pt x="58" y="96"/>
                  <a:pt x="58" y="96"/>
                </a:cubicBezTo>
                <a:cubicBezTo>
                  <a:pt x="59" y="96"/>
                  <a:pt x="59" y="96"/>
                  <a:pt x="60" y="96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7"/>
                </a:cubicBezTo>
                <a:cubicBezTo>
                  <a:pt x="59" y="97"/>
                  <a:pt x="59" y="97"/>
                  <a:pt x="59" y="98"/>
                </a:cubicBezTo>
                <a:cubicBezTo>
                  <a:pt x="59" y="98"/>
                  <a:pt x="60" y="97"/>
                  <a:pt x="60" y="97"/>
                </a:cubicBezTo>
                <a:cubicBezTo>
                  <a:pt x="60" y="97"/>
                  <a:pt x="60" y="97"/>
                  <a:pt x="60" y="97"/>
                </a:cubicBezTo>
                <a:cubicBezTo>
                  <a:pt x="60" y="98"/>
                  <a:pt x="60" y="98"/>
                  <a:pt x="60" y="98"/>
                </a:cubicBezTo>
                <a:cubicBezTo>
                  <a:pt x="60" y="98"/>
                  <a:pt x="60" y="98"/>
                  <a:pt x="59" y="98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8"/>
                  <a:pt x="59" y="99"/>
                  <a:pt x="59" y="99"/>
                </a:cubicBezTo>
                <a:cubicBezTo>
                  <a:pt x="59" y="99"/>
                  <a:pt x="59" y="99"/>
                  <a:pt x="59" y="99"/>
                </a:cubicBezTo>
                <a:cubicBezTo>
                  <a:pt x="60" y="99"/>
                  <a:pt x="60" y="99"/>
                  <a:pt x="60" y="98"/>
                </a:cubicBezTo>
                <a:cubicBezTo>
                  <a:pt x="60" y="98"/>
                  <a:pt x="60" y="98"/>
                  <a:pt x="60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99"/>
                  <a:pt x="60" y="100"/>
                  <a:pt x="60" y="100"/>
                </a:cubicBezTo>
                <a:cubicBezTo>
                  <a:pt x="60" y="100"/>
                  <a:pt x="60" y="100"/>
                  <a:pt x="59" y="100"/>
                </a:cubicBezTo>
                <a:moveTo>
                  <a:pt x="59" y="166"/>
                </a:moveTo>
                <a:cubicBezTo>
                  <a:pt x="59" y="166"/>
                  <a:pt x="58" y="166"/>
                  <a:pt x="57" y="166"/>
                </a:cubicBezTo>
                <a:cubicBezTo>
                  <a:pt x="57" y="166"/>
                  <a:pt x="57" y="165"/>
                  <a:pt x="57" y="164"/>
                </a:cubicBezTo>
                <a:cubicBezTo>
                  <a:pt x="58" y="164"/>
                  <a:pt x="59" y="164"/>
                  <a:pt x="59" y="165"/>
                </a:cubicBezTo>
                <a:cubicBezTo>
                  <a:pt x="59" y="165"/>
                  <a:pt x="59" y="166"/>
                  <a:pt x="59" y="166"/>
                </a:cubicBezTo>
                <a:moveTo>
                  <a:pt x="58" y="54"/>
                </a:moveTo>
                <a:cubicBezTo>
                  <a:pt x="59" y="55"/>
                  <a:pt x="58" y="55"/>
                  <a:pt x="58" y="55"/>
                </a:cubicBezTo>
                <a:cubicBezTo>
                  <a:pt x="58" y="55"/>
                  <a:pt x="58" y="55"/>
                  <a:pt x="58" y="55"/>
                </a:cubicBezTo>
                <a:cubicBezTo>
                  <a:pt x="58" y="55"/>
                  <a:pt x="58" y="55"/>
                  <a:pt x="58" y="54"/>
                </a:cubicBezTo>
                <a:moveTo>
                  <a:pt x="50" y="101"/>
                </a:moveTo>
                <a:cubicBezTo>
                  <a:pt x="50" y="101"/>
                  <a:pt x="51" y="100"/>
                  <a:pt x="51" y="100"/>
                </a:cubicBezTo>
                <a:cubicBezTo>
                  <a:pt x="52" y="100"/>
                  <a:pt x="52" y="100"/>
                  <a:pt x="52" y="100"/>
                </a:cubicBezTo>
                <a:cubicBezTo>
                  <a:pt x="52" y="100"/>
                  <a:pt x="51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1"/>
                  <a:pt x="51" y="101"/>
                  <a:pt x="51" y="101"/>
                </a:cubicBezTo>
                <a:cubicBezTo>
                  <a:pt x="51" y="101"/>
                  <a:pt x="52" y="100"/>
                  <a:pt x="52" y="101"/>
                </a:cubicBezTo>
                <a:cubicBezTo>
                  <a:pt x="52" y="102"/>
                  <a:pt x="51" y="102"/>
                  <a:pt x="50" y="101"/>
                </a:cubicBezTo>
                <a:moveTo>
                  <a:pt x="44" y="138"/>
                </a:moveTo>
                <a:cubicBezTo>
                  <a:pt x="44" y="138"/>
                  <a:pt x="44" y="138"/>
                  <a:pt x="43" y="138"/>
                </a:cubicBezTo>
                <a:cubicBezTo>
                  <a:pt x="43" y="138"/>
                  <a:pt x="43" y="138"/>
                  <a:pt x="43" y="137"/>
                </a:cubicBezTo>
                <a:cubicBezTo>
                  <a:pt x="43" y="137"/>
                  <a:pt x="43" y="137"/>
                  <a:pt x="43" y="137"/>
                </a:cubicBezTo>
                <a:cubicBezTo>
                  <a:pt x="44" y="137"/>
                  <a:pt x="45" y="137"/>
                  <a:pt x="45" y="137"/>
                </a:cubicBezTo>
                <a:cubicBezTo>
                  <a:pt x="45" y="138"/>
                  <a:pt x="45" y="138"/>
                  <a:pt x="44" y="138"/>
                </a:cubicBezTo>
                <a:moveTo>
                  <a:pt x="44" y="152"/>
                </a:move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4" y="152"/>
                  <a:pt x="45" y="152"/>
                  <a:pt x="44" y="152"/>
                </a:cubicBezTo>
                <a:cubicBezTo>
                  <a:pt x="44" y="152"/>
                  <a:pt x="44" y="152"/>
                  <a:pt x="43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43" y="152"/>
                  <a:pt x="44" y="152"/>
                  <a:pt x="44" y="152"/>
                </a:cubicBezTo>
                <a:cubicBezTo>
                  <a:pt x="44" y="152"/>
                  <a:pt x="44" y="152"/>
                  <a:pt x="44" y="152"/>
                </a:cubicBezTo>
                <a:moveTo>
                  <a:pt x="41" y="137"/>
                </a:moveTo>
                <a:cubicBezTo>
                  <a:pt x="41" y="137"/>
                  <a:pt x="40" y="137"/>
                  <a:pt x="40" y="137"/>
                </a:cubicBezTo>
                <a:cubicBezTo>
                  <a:pt x="40" y="137"/>
                  <a:pt x="40" y="138"/>
                  <a:pt x="40" y="138"/>
                </a:cubicBezTo>
                <a:cubicBezTo>
                  <a:pt x="39" y="137"/>
                  <a:pt x="39" y="137"/>
                  <a:pt x="39" y="137"/>
                </a:cubicBezTo>
                <a:cubicBezTo>
                  <a:pt x="39" y="138"/>
                  <a:pt x="39" y="138"/>
                  <a:pt x="38" y="138"/>
                </a:cubicBezTo>
                <a:cubicBezTo>
                  <a:pt x="38" y="138"/>
                  <a:pt x="38" y="138"/>
                  <a:pt x="38" y="138"/>
                </a:cubicBezTo>
                <a:cubicBezTo>
                  <a:pt x="37" y="138"/>
                  <a:pt x="37" y="138"/>
                  <a:pt x="37" y="138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36" y="138"/>
                  <a:pt x="36" y="138"/>
                  <a:pt x="35" y="138"/>
                </a:cubicBezTo>
                <a:cubicBezTo>
                  <a:pt x="35" y="138"/>
                  <a:pt x="35" y="138"/>
                  <a:pt x="35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6" y="137"/>
                  <a:pt x="37" y="137"/>
                  <a:pt x="37" y="137"/>
                </a:cubicBezTo>
                <a:cubicBezTo>
                  <a:pt x="37" y="137"/>
                  <a:pt x="37" y="137"/>
                  <a:pt x="37" y="137"/>
                </a:cubicBezTo>
                <a:cubicBezTo>
                  <a:pt x="37" y="137"/>
                  <a:pt x="37" y="137"/>
                  <a:pt x="37" y="136"/>
                </a:cubicBezTo>
                <a:cubicBezTo>
                  <a:pt x="37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6" y="136"/>
                  <a:pt x="36" y="136"/>
                  <a:pt x="36" y="136"/>
                </a:cubicBezTo>
                <a:cubicBezTo>
                  <a:pt x="37" y="136"/>
                  <a:pt x="37" y="136"/>
                  <a:pt x="38" y="136"/>
                </a:cubicBezTo>
                <a:cubicBezTo>
                  <a:pt x="38" y="136"/>
                  <a:pt x="38" y="136"/>
                  <a:pt x="38" y="136"/>
                </a:cubicBezTo>
                <a:cubicBezTo>
                  <a:pt x="38" y="136"/>
                  <a:pt x="39" y="136"/>
                  <a:pt x="39" y="136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39" y="136"/>
                  <a:pt x="40" y="136"/>
                  <a:pt x="40" y="136"/>
                </a:cubicBezTo>
                <a:cubicBezTo>
                  <a:pt x="40" y="137"/>
                  <a:pt x="42" y="137"/>
                  <a:pt x="42" y="137"/>
                </a:cubicBezTo>
                <a:cubicBezTo>
                  <a:pt x="42" y="137"/>
                  <a:pt x="42" y="138"/>
                  <a:pt x="42" y="138"/>
                </a:cubicBezTo>
                <a:cubicBezTo>
                  <a:pt x="41" y="138"/>
                  <a:pt x="41" y="137"/>
                  <a:pt x="41" y="137"/>
                </a:cubicBezTo>
                <a:moveTo>
                  <a:pt x="34" y="115"/>
                </a:moveTo>
                <a:cubicBezTo>
                  <a:pt x="34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moveTo>
                  <a:pt x="33" y="115"/>
                </a:moveTo>
                <a:cubicBezTo>
                  <a:pt x="33" y="115"/>
                  <a:pt x="34" y="115"/>
                  <a:pt x="34" y="115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33" y="115"/>
                  <a:pt x="33" y="115"/>
                  <a:pt x="33" y="115"/>
                </a:cubicBezTo>
                <a:moveTo>
                  <a:pt x="33" y="115"/>
                </a:moveTo>
                <a:cubicBezTo>
                  <a:pt x="33" y="115"/>
                  <a:pt x="33" y="115"/>
                  <a:pt x="33" y="115"/>
                </a:cubicBezTo>
                <a:cubicBezTo>
                  <a:pt x="33" y="115"/>
                  <a:pt x="33" y="115"/>
                  <a:pt x="33" y="115"/>
                </a:cubicBezTo>
                <a:close/>
                <a:moveTo>
                  <a:pt x="32" y="138"/>
                </a:moveTo>
                <a:cubicBezTo>
                  <a:pt x="32" y="138"/>
                  <a:pt x="32" y="138"/>
                  <a:pt x="32" y="138"/>
                </a:cubicBezTo>
                <a:cubicBezTo>
                  <a:pt x="31" y="138"/>
                  <a:pt x="30" y="138"/>
                  <a:pt x="30" y="138"/>
                </a:cubicBezTo>
                <a:cubicBezTo>
                  <a:pt x="30" y="137"/>
                  <a:pt x="31" y="137"/>
                  <a:pt x="31" y="137"/>
                </a:cubicBezTo>
                <a:cubicBezTo>
                  <a:pt x="31" y="137"/>
                  <a:pt x="32" y="138"/>
                  <a:pt x="33" y="138"/>
                </a:cubicBezTo>
                <a:cubicBezTo>
                  <a:pt x="33" y="138"/>
                  <a:pt x="33" y="138"/>
                  <a:pt x="33" y="138"/>
                </a:cubicBezTo>
                <a:cubicBezTo>
                  <a:pt x="32" y="138"/>
                  <a:pt x="32" y="138"/>
                  <a:pt x="32" y="138"/>
                </a:cubicBezTo>
                <a:moveTo>
                  <a:pt x="206" y="140"/>
                </a:moveTo>
                <a:cubicBezTo>
                  <a:pt x="206" y="140"/>
                  <a:pt x="206" y="139"/>
                  <a:pt x="206" y="139"/>
                </a:cubicBezTo>
                <a:cubicBezTo>
                  <a:pt x="206" y="140"/>
                  <a:pt x="207" y="140"/>
                  <a:pt x="207" y="141"/>
                </a:cubicBezTo>
                <a:cubicBezTo>
                  <a:pt x="207" y="141"/>
                  <a:pt x="207" y="141"/>
                  <a:pt x="207" y="141"/>
                </a:cubicBezTo>
                <a:cubicBezTo>
                  <a:pt x="207" y="141"/>
                  <a:pt x="208" y="142"/>
                  <a:pt x="208" y="142"/>
                </a:cubicBezTo>
                <a:cubicBezTo>
                  <a:pt x="208" y="143"/>
                  <a:pt x="207" y="144"/>
                  <a:pt x="206" y="143"/>
                </a:cubicBezTo>
                <a:cubicBezTo>
                  <a:pt x="206" y="143"/>
                  <a:pt x="205" y="143"/>
                  <a:pt x="205" y="142"/>
                </a:cubicBezTo>
                <a:cubicBezTo>
                  <a:pt x="205" y="141"/>
                  <a:pt x="205" y="141"/>
                  <a:pt x="205" y="141"/>
                </a:cubicBezTo>
                <a:cubicBezTo>
                  <a:pt x="205" y="141"/>
                  <a:pt x="205" y="141"/>
                  <a:pt x="205" y="140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5" y="140"/>
                  <a:pt x="205" y="140"/>
                  <a:pt x="205" y="140"/>
                </a:cubicBezTo>
                <a:cubicBezTo>
                  <a:pt x="205" y="140"/>
                  <a:pt x="205" y="140"/>
                  <a:pt x="206" y="140"/>
                </a:cubicBezTo>
                <a:moveTo>
                  <a:pt x="123" y="75"/>
                </a:moveTo>
                <a:cubicBezTo>
                  <a:pt x="123" y="75"/>
                  <a:pt x="123" y="75"/>
                  <a:pt x="123" y="75"/>
                </a:cubicBezTo>
                <a:cubicBezTo>
                  <a:pt x="124" y="75"/>
                  <a:pt x="124" y="75"/>
                  <a:pt x="12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4" y="75"/>
                  <a:pt x="124" y="75"/>
                  <a:pt x="124" y="75"/>
                </a:cubicBezTo>
                <a:cubicBezTo>
                  <a:pt x="124" y="75"/>
                  <a:pt x="124" y="75"/>
                  <a:pt x="124" y="76"/>
                </a:cubicBezTo>
                <a:cubicBezTo>
                  <a:pt x="123" y="76"/>
                  <a:pt x="123" y="76"/>
                  <a:pt x="122" y="76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76"/>
                  <a:pt x="122" y="76"/>
                  <a:pt x="122" y="76"/>
                </a:cubicBezTo>
                <a:cubicBezTo>
                  <a:pt x="122" y="76"/>
                  <a:pt x="122" y="76"/>
                  <a:pt x="122" y="75"/>
                </a:cubicBezTo>
                <a:cubicBezTo>
                  <a:pt x="122" y="75"/>
                  <a:pt x="123" y="75"/>
                  <a:pt x="123" y="75"/>
                </a:cubicBezTo>
                <a:moveTo>
                  <a:pt x="126" y="78"/>
                </a:move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7"/>
                  <a:pt x="126" y="77"/>
                </a:cubicBezTo>
                <a:cubicBezTo>
                  <a:pt x="126" y="77"/>
                  <a:pt x="126" y="77"/>
                  <a:pt x="127" y="77"/>
                </a:cubicBezTo>
                <a:cubicBezTo>
                  <a:pt x="127" y="78"/>
                  <a:pt x="127" y="78"/>
                  <a:pt x="126" y="78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6" y="78"/>
                  <a:pt x="126" y="78"/>
                  <a:pt x="127" y="78"/>
                </a:cubicBezTo>
                <a:cubicBezTo>
                  <a:pt x="127" y="79"/>
                  <a:pt x="127" y="78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79"/>
                  <a:pt x="126" y="79"/>
                  <a:pt x="126" y="79"/>
                </a:cubicBezTo>
                <a:cubicBezTo>
                  <a:pt x="126" y="79"/>
                  <a:pt x="125" y="79"/>
                  <a:pt x="125" y="79"/>
                </a:cubicBezTo>
                <a:cubicBezTo>
                  <a:pt x="125" y="78"/>
                  <a:pt x="125" y="78"/>
                  <a:pt x="126" y="77"/>
                </a:cubicBezTo>
                <a:cubicBezTo>
                  <a:pt x="126" y="77"/>
                  <a:pt x="126" y="77"/>
                  <a:pt x="126" y="78"/>
                </a:cubicBezTo>
                <a:moveTo>
                  <a:pt x="40" y="107"/>
                </a:move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moveTo>
                  <a:pt x="40" y="107"/>
                </a:moveTo>
                <a:cubicBezTo>
                  <a:pt x="40" y="107"/>
                  <a:pt x="40" y="107"/>
                  <a:pt x="40" y="107"/>
                </a:cubicBezTo>
                <a:cubicBezTo>
                  <a:pt x="40" y="107"/>
                  <a:pt x="40" y="107"/>
                  <a:pt x="40" y="107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moveTo>
                  <a:pt x="33" y="115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5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lose/>
                <a:moveTo>
                  <a:pt x="33" y="114"/>
                </a:moveTo>
                <a:cubicBezTo>
                  <a:pt x="33" y="114"/>
                  <a:pt x="33" y="114"/>
                  <a:pt x="33" y="114"/>
                </a:cubicBezTo>
                <a:cubicBezTo>
                  <a:pt x="33" y="114"/>
                  <a:pt x="33" y="114"/>
                  <a:pt x="33" y="114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64" name="Straight Connector 76">
            <a:extLst>
              <a:ext uri="{FF2B5EF4-FFF2-40B4-BE49-F238E27FC236}">
                <a16:creationId xmlns:a16="http://schemas.microsoft.com/office/drawing/2014/main" id="{D360D960-6D5F-C594-F8D5-C050C009AB62}"/>
              </a:ext>
            </a:extLst>
          </p:cNvPr>
          <p:cNvCxnSpPr>
            <a:endCxn id="66" idx="1"/>
          </p:cNvCxnSpPr>
          <p:nvPr/>
        </p:nvCxnSpPr>
        <p:spPr>
          <a:xfrm>
            <a:off x="3338250" y="4406689"/>
            <a:ext cx="444565" cy="43703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57">
            <a:extLst>
              <a:ext uri="{FF2B5EF4-FFF2-40B4-BE49-F238E27FC236}">
                <a16:creationId xmlns:a16="http://schemas.microsoft.com/office/drawing/2014/main" id="{13874539-D668-1930-1E7E-69C723512BAF}"/>
              </a:ext>
            </a:extLst>
          </p:cNvPr>
          <p:cNvSpPr/>
          <p:nvPr/>
        </p:nvSpPr>
        <p:spPr>
          <a:xfrm>
            <a:off x="3182706" y="4250607"/>
            <a:ext cx="268030" cy="268030"/>
          </a:xfrm>
          <a:prstGeom prst="ellipse">
            <a:avLst/>
          </a:prstGeom>
          <a:solidFill>
            <a:srgbClr val="77B0BB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6" name="Oval 81">
            <a:extLst>
              <a:ext uri="{FF2B5EF4-FFF2-40B4-BE49-F238E27FC236}">
                <a16:creationId xmlns:a16="http://schemas.microsoft.com/office/drawing/2014/main" id="{3493E80B-40AE-B799-44B9-B56B7F3023AA}"/>
              </a:ext>
            </a:extLst>
          </p:cNvPr>
          <p:cNvSpPr/>
          <p:nvPr/>
        </p:nvSpPr>
        <p:spPr>
          <a:xfrm>
            <a:off x="3670328" y="4731232"/>
            <a:ext cx="768031" cy="768031"/>
          </a:xfrm>
          <a:prstGeom prst="ellipse">
            <a:avLst/>
          </a:prstGeom>
          <a:solidFill>
            <a:srgbClr val="77B0BB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7" name="Freeform 158">
            <a:extLst>
              <a:ext uri="{FF2B5EF4-FFF2-40B4-BE49-F238E27FC236}">
                <a16:creationId xmlns:a16="http://schemas.microsoft.com/office/drawing/2014/main" id="{FD9450D2-8BB1-F9D8-4910-C6C73421484F}"/>
              </a:ext>
            </a:extLst>
          </p:cNvPr>
          <p:cNvSpPr>
            <a:spLocks noEditPoints="1"/>
          </p:cNvSpPr>
          <p:nvPr/>
        </p:nvSpPr>
        <p:spPr bwMode="auto">
          <a:xfrm>
            <a:off x="3881308" y="4909381"/>
            <a:ext cx="346071" cy="412810"/>
          </a:xfrm>
          <a:custGeom>
            <a:avLst/>
            <a:gdLst/>
            <a:ahLst/>
            <a:cxnLst>
              <a:cxn ang="0">
                <a:pos x="172" y="184"/>
              </a:cxn>
              <a:cxn ang="0">
                <a:pos x="12" y="184"/>
              </a:cxn>
              <a:cxn ang="0">
                <a:pos x="0" y="172"/>
              </a:cxn>
              <a:cxn ang="0">
                <a:pos x="12" y="160"/>
              </a:cxn>
              <a:cxn ang="0">
                <a:pos x="24" y="148"/>
              </a:cxn>
              <a:cxn ang="0">
                <a:pos x="24" y="68"/>
              </a:cxn>
              <a:cxn ang="0">
                <a:pos x="80" y="12"/>
              </a:cxn>
              <a:cxn ang="0">
                <a:pos x="92" y="0"/>
              </a:cxn>
              <a:cxn ang="0">
                <a:pos x="104" y="12"/>
              </a:cxn>
              <a:cxn ang="0">
                <a:pos x="160" y="68"/>
              </a:cxn>
              <a:cxn ang="0">
                <a:pos x="160" y="148"/>
              </a:cxn>
              <a:cxn ang="0">
                <a:pos x="172" y="160"/>
              </a:cxn>
              <a:cxn ang="0">
                <a:pos x="184" y="172"/>
              </a:cxn>
              <a:cxn ang="0">
                <a:pos x="172" y="184"/>
              </a:cxn>
              <a:cxn ang="0">
                <a:pos x="92" y="220"/>
              </a:cxn>
              <a:cxn ang="0">
                <a:pos x="68" y="196"/>
              </a:cxn>
              <a:cxn ang="0">
                <a:pos x="116" y="196"/>
              </a:cxn>
              <a:cxn ang="0">
                <a:pos x="92" y="220"/>
              </a:cxn>
            </a:cxnLst>
            <a:rect l="0" t="0" r="r" b="b"/>
            <a:pathLst>
              <a:path w="184" h="220">
                <a:moveTo>
                  <a:pt x="172" y="184"/>
                </a:moveTo>
                <a:cubicBezTo>
                  <a:pt x="12" y="184"/>
                  <a:pt x="12" y="184"/>
                  <a:pt x="12" y="184"/>
                </a:cubicBezTo>
                <a:cubicBezTo>
                  <a:pt x="5" y="184"/>
                  <a:pt x="0" y="179"/>
                  <a:pt x="0" y="172"/>
                </a:cubicBezTo>
                <a:cubicBezTo>
                  <a:pt x="0" y="165"/>
                  <a:pt x="5" y="160"/>
                  <a:pt x="12" y="160"/>
                </a:cubicBezTo>
                <a:cubicBezTo>
                  <a:pt x="19" y="160"/>
                  <a:pt x="24" y="155"/>
                  <a:pt x="24" y="148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37"/>
                  <a:pt x="49" y="12"/>
                  <a:pt x="80" y="12"/>
                </a:cubicBezTo>
                <a:cubicBezTo>
                  <a:pt x="80" y="5"/>
                  <a:pt x="85" y="0"/>
                  <a:pt x="92" y="0"/>
                </a:cubicBezTo>
                <a:cubicBezTo>
                  <a:pt x="99" y="0"/>
                  <a:pt x="104" y="5"/>
                  <a:pt x="104" y="12"/>
                </a:cubicBezTo>
                <a:cubicBezTo>
                  <a:pt x="135" y="12"/>
                  <a:pt x="160" y="37"/>
                  <a:pt x="160" y="68"/>
                </a:cubicBezTo>
                <a:cubicBezTo>
                  <a:pt x="160" y="148"/>
                  <a:pt x="160" y="148"/>
                  <a:pt x="160" y="148"/>
                </a:cubicBezTo>
                <a:cubicBezTo>
                  <a:pt x="160" y="155"/>
                  <a:pt x="165" y="160"/>
                  <a:pt x="172" y="160"/>
                </a:cubicBezTo>
                <a:cubicBezTo>
                  <a:pt x="179" y="160"/>
                  <a:pt x="184" y="165"/>
                  <a:pt x="184" y="172"/>
                </a:cubicBezTo>
                <a:cubicBezTo>
                  <a:pt x="184" y="179"/>
                  <a:pt x="179" y="184"/>
                  <a:pt x="172" y="184"/>
                </a:cubicBezTo>
                <a:moveTo>
                  <a:pt x="92" y="220"/>
                </a:moveTo>
                <a:cubicBezTo>
                  <a:pt x="79" y="220"/>
                  <a:pt x="68" y="209"/>
                  <a:pt x="68" y="196"/>
                </a:cubicBezTo>
                <a:cubicBezTo>
                  <a:pt x="116" y="196"/>
                  <a:pt x="116" y="196"/>
                  <a:pt x="116" y="196"/>
                </a:cubicBezTo>
                <a:cubicBezTo>
                  <a:pt x="116" y="209"/>
                  <a:pt x="105" y="220"/>
                  <a:pt x="92" y="220"/>
                </a:cubicBezTo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CE57EA76-8F32-8EF4-178E-44ED968A526E}"/>
              </a:ext>
            </a:extLst>
          </p:cNvPr>
          <p:cNvGrpSpPr/>
          <p:nvPr/>
        </p:nvGrpSpPr>
        <p:grpSpPr>
          <a:xfrm>
            <a:off x="4566722" y="1813664"/>
            <a:ext cx="6341397" cy="671851"/>
            <a:chOff x="444500" y="1856096"/>
            <a:chExt cx="6341397" cy="671851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284E51BD-4E4A-8602-E8E1-3E8BFE8206C2}"/>
                </a:ext>
              </a:extLst>
            </p:cNvPr>
            <p:cNvSpPr txBox="1"/>
            <p:nvPr/>
          </p:nvSpPr>
          <p:spPr>
            <a:xfrm>
              <a:off x="459014" y="2184520"/>
              <a:ext cx="6326883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30DC0E8F-7678-9843-A8A2-A41B716927BC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1F4E351A-73AC-DC1B-3D81-FB9920AF7604}"/>
              </a:ext>
            </a:extLst>
          </p:cNvPr>
          <p:cNvGrpSpPr/>
          <p:nvPr/>
        </p:nvGrpSpPr>
        <p:grpSpPr>
          <a:xfrm>
            <a:off x="5127273" y="2816751"/>
            <a:ext cx="6341397" cy="671851"/>
            <a:chOff x="444500" y="1856096"/>
            <a:chExt cx="6341397" cy="671851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D959E8C2-EB23-B3CF-79CE-42F63EAC4C67}"/>
                </a:ext>
              </a:extLst>
            </p:cNvPr>
            <p:cNvSpPr txBox="1"/>
            <p:nvPr/>
          </p:nvSpPr>
          <p:spPr>
            <a:xfrm>
              <a:off x="459014" y="2184520"/>
              <a:ext cx="6326883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D37AF5CD-1E50-EE57-8822-97F252C706E6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C0F7C7E3-9244-1C63-EE39-B2CE6B808E4A}"/>
              </a:ext>
            </a:extLst>
          </p:cNvPr>
          <p:cNvGrpSpPr/>
          <p:nvPr/>
        </p:nvGrpSpPr>
        <p:grpSpPr>
          <a:xfrm>
            <a:off x="5127273" y="3846866"/>
            <a:ext cx="6341397" cy="671851"/>
            <a:chOff x="444500" y="1856096"/>
            <a:chExt cx="6341397" cy="671851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D71CEA77-15E6-D23A-26C9-A2B45D811720}"/>
                </a:ext>
              </a:extLst>
            </p:cNvPr>
            <p:cNvSpPr txBox="1"/>
            <p:nvPr/>
          </p:nvSpPr>
          <p:spPr>
            <a:xfrm>
              <a:off x="459014" y="2184520"/>
              <a:ext cx="6326883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941911CB-AFBF-3C04-B99A-EB0D431AAF42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085F980E-6D80-DFFA-CFB9-4875437F87AD}"/>
              </a:ext>
            </a:extLst>
          </p:cNvPr>
          <p:cNvGrpSpPr/>
          <p:nvPr/>
        </p:nvGrpSpPr>
        <p:grpSpPr>
          <a:xfrm>
            <a:off x="4604936" y="4821897"/>
            <a:ext cx="6341397" cy="671851"/>
            <a:chOff x="444500" y="1856096"/>
            <a:chExt cx="6341397" cy="671851"/>
          </a:xfrm>
        </p:grpSpPr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0168C4AB-2226-BE0A-B5B5-D40616296142}"/>
                </a:ext>
              </a:extLst>
            </p:cNvPr>
            <p:cNvSpPr txBox="1"/>
            <p:nvPr/>
          </p:nvSpPr>
          <p:spPr>
            <a:xfrm>
              <a:off x="459014" y="2184520"/>
              <a:ext cx="6326883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DB520F0D-A048-003D-DDFC-D88252F58A3D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7005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0AE4EC-A25C-E1EE-3E6C-71844B1E32C0}"/>
              </a:ext>
            </a:extLst>
          </p:cNvPr>
          <p:cNvGrpSpPr/>
          <p:nvPr/>
        </p:nvGrpSpPr>
        <p:grpSpPr>
          <a:xfrm>
            <a:off x="4479236" y="212998"/>
            <a:ext cx="3237526" cy="483709"/>
            <a:chOff x="1765325" y="1717833"/>
            <a:chExt cx="4675280" cy="69852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2795013-F7F5-B1DA-9931-DF3A40EFD659}"/>
                </a:ext>
              </a:extLst>
            </p:cNvPr>
            <p:cNvSpPr/>
            <p:nvPr/>
          </p:nvSpPr>
          <p:spPr>
            <a:xfrm>
              <a:off x="1765325" y="1717833"/>
              <a:ext cx="4675280" cy="698520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155B184-1426-9523-D3E4-678204B711B6}"/>
                </a:ext>
              </a:extLst>
            </p:cNvPr>
            <p:cNvSpPr txBox="1"/>
            <p:nvPr/>
          </p:nvSpPr>
          <p:spPr>
            <a:xfrm>
              <a:off x="2319786" y="1744050"/>
              <a:ext cx="3566357" cy="666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B6B38B0-F10F-38C6-14F6-C1ACD0BAA0C0}"/>
              </a:ext>
            </a:extLst>
          </p:cNvPr>
          <p:cNvGrpSpPr/>
          <p:nvPr/>
        </p:nvGrpSpPr>
        <p:grpSpPr>
          <a:xfrm>
            <a:off x="4114428" y="2322459"/>
            <a:ext cx="3724441" cy="2532397"/>
            <a:chOff x="2892199" y="1785712"/>
            <a:chExt cx="6378576" cy="4337050"/>
          </a:xfrm>
          <a:solidFill>
            <a:srgbClr val="5A8399"/>
          </a:solidFill>
        </p:grpSpPr>
        <p:sp>
          <p:nvSpPr>
            <p:cNvPr id="3" name="Freeform 197">
              <a:extLst>
                <a:ext uri="{FF2B5EF4-FFF2-40B4-BE49-F238E27FC236}">
                  <a16:creationId xmlns:a16="http://schemas.microsoft.com/office/drawing/2014/main" id="{1F460BF7-37AC-92DF-BD20-A095F2509443}"/>
                </a:ext>
              </a:extLst>
            </p:cNvPr>
            <p:cNvSpPr/>
            <p:nvPr/>
          </p:nvSpPr>
          <p:spPr bwMode="auto">
            <a:xfrm>
              <a:off x="5706837" y="1785712"/>
              <a:ext cx="3563938" cy="2079625"/>
            </a:xfrm>
            <a:custGeom>
              <a:avLst/>
              <a:gdLst>
                <a:gd name="T0" fmla="*/ 1636 w 2245"/>
                <a:gd name="T1" fmla="*/ 0 h 1310"/>
                <a:gd name="T2" fmla="*/ 0 w 2245"/>
                <a:gd name="T3" fmla="*/ 0 h 1310"/>
                <a:gd name="T4" fmla="*/ 610 w 2245"/>
                <a:gd name="T5" fmla="*/ 1310 h 1310"/>
                <a:gd name="T6" fmla="*/ 2245 w 2245"/>
                <a:gd name="T7" fmla="*/ 1310 h 1310"/>
                <a:gd name="T8" fmla="*/ 1636 w 2245"/>
                <a:gd name="T9" fmla="*/ 0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5" h="1310">
                  <a:moveTo>
                    <a:pt x="1636" y="0"/>
                  </a:moveTo>
                  <a:lnTo>
                    <a:pt x="0" y="0"/>
                  </a:lnTo>
                  <a:lnTo>
                    <a:pt x="610" y="1310"/>
                  </a:lnTo>
                  <a:lnTo>
                    <a:pt x="2245" y="1310"/>
                  </a:lnTo>
                  <a:lnTo>
                    <a:pt x="1636" y="0"/>
                  </a:lnTo>
                  <a:close/>
                </a:path>
              </a:pathLst>
            </a:custGeom>
            <a:solidFill>
              <a:srgbClr val="77B0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chemeClr val="bg2">
                    <a:lumMod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Freeform 198">
              <a:extLst>
                <a:ext uri="{FF2B5EF4-FFF2-40B4-BE49-F238E27FC236}">
                  <a16:creationId xmlns:a16="http://schemas.microsoft.com/office/drawing/2014/main" id="{E656A004-E355-5556-E059-DCCB3C99F9BF}"/>
                </a:ext>
              </a:extLst>
            </p:cNvPr>
            <p:cNvSpPr/>
            <p:nvPr/>
          </p:nvSpPr>
          <p:spPr bwMode="auto">
            <a:xfrm>
              <a:off x="2892199" y="4043137"/>
              <a:ext cx="3563938" cy="2079625"/>
            </a:xfrm>
            <a:custGeom>
              <a:avLst/>
              <a:gdLst>
                <a:gd name="T0" fmla="*/ 609 w 2245"/>
                <a:gd name="T1" fmla="*/ 1310 h 1310"/>
                <a:gd name="T2" fmla="*/ 2245 w 2245"/>
                <a:gd name="T3" fmla="*/ 1310 h 1310"/>
                <a:gd name="T4" fmla="*/ 1635 w 2245"/>
                <a:gd name="T5" fmla="*/ 0 h 1310"/>
                <a:gd name="T6" fmla="*/ 0 w 2245"/>
                <a:gd name="T7" fmla="*/ 0 h 1310"/>
                <a:gd name="T8" fmla="*/ 609 w 2245"/>
                <a:gd name="T9" fmla="*/ 1310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5" h="1310">
                  <a:moveTo>
                    <a:pt x="609" y="1310"/>
                  </a:moveTo>
                  <a:lnTo>
                    <a:pt x="2245" y="1310"/>
                  </a:lnTo>
                  <a:lnTo>
                    <a:pt x="1635" y="0"/>
                  </a:lnTo>
                  <a:lnTo>
                    <a:pt x="0" y="0"/>
                  </a:lnTo>
                  <a:lnTo>
                    <a:pt x="609" y="1310"/>
                  </a:lnTo>
                  <a:close/>
                </a:path>
              </a:pathLst>
            </a:custGeom>
            <a:solidFill>
              <a:srgbClr val="77B0B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chemeClr val="bg2">
                    <a:lumMod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Freeform 199">
              <a:extLst>
                <a:ext uri="{FF2B5EF4-FFF2-40B4-BE49-F238E27FC236}">
                  <a16:creationId xmlns:a16="http://schemas.microsoft.com/office/drawing/2014/main" id="{98817C0E-15DE-624E-9DD4-203C0FD97FA8}"/>
                </a:ext>
              </a:extLst>
            </p:cNvPr>
            <p:cNvSpPr/>
            <p:nvPr/>
          </p:nvSpPr>
          <p:spPr bwMode="auto">
            <a:xfrm>
              <a:off x="5706837" y="4043137"/>
              <a:ext cx="3563938" cy="2079625"/>
            </a:xfrm>
            <a:custGeom>
              <a:avLst/>
              <a:gdLst>
                <a:gd name="T0" fmla="*/ 1636 w 2245"/>
                <a:gd name="T1" fmla="*/ 1310 h 1310"/>
                <a:gd name="T2" fmla="*/ 0 w 2245"/>
                <a:gd name="T3" fmla="*/ 1310 h 1310"/>
                <a:gd name="T4" fmla="*/ 610 w 2245"/>
                <a:gd name="T5" fmla="*/ 0 h 1310"/>
                <a:gd name="T6" fmla="*/ 2245 w 2245"/>
                <a:gd name="T7" fmla="*/ 0 h 1310"/>
                <a:gd name="T8" fmla="*/ 1636 w 2245"/>
                <a:gd name="T9" fmla="*/ 1310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5" h="1310">
                  <a:moveTo>
                    <a:pt x="1636" y="1310"/>
                  </a:moveTo>
                  <a:lnTo>
                    <a:pt x="0" y="1310"/>
                  </a:lnTo>
                  <a:lnTo>
                    <a:pt x="610" y="0"/>
                  </a:lnTo>
                  <a:lnTo>
                    <a:pt x="2245" y="0"/>
                  </a:lnTo>
                  <a:lnTo>
                    <a:pt x="1636" y="13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chemeClr val="bg2">
                    <a:lumMod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Freeform 209">
              <a:extLst>
                <a:ext uri="{FF2B5EF4-FFF2-40B4-BE49-F238E27FC236}">
                  <a16:creationId xmlns:a16="http://schemas.microsoft.com/office/drawing/2014/main" id="{F9B07466-1406-2582-CC7E-B18B538E2BD2}"/>
                </a:ext>
              </a:extLst>
            </p:cNvPr>
            <p:cNvSpPr/>
            <p:nvPr/>
          </p:nvSpPr>
          <p:spPr bwMode="auto">
            <a:xfrm>
              <a:off x="2892199" y="1785712"/>
              <a:ext cx="3563938" cy="2079625"/>
            </a:xfrm>
            <a:custGeom>
              <a:avLst/>
              <a:gdLst>
                <a:gd name="T0" fmla="*/ 609 w 2245"/>
                <a:gd name="T1" fmla="*/ 0 h 1310"/>
                <a:gd name="T2" fmla="*/ 2245 w 2245"/>
                <a:gd name="T3" fmla="*/ 0 h 1310"/>
                <a:gd name="T4" fmla="*/ 1635 w 2245"/>
                <a:gd name="T5" fmla="*/ 1310 h 1310"/>
                <a:gd name="T6" fmla="*/ 0 w 2245"/>
                <a:gd name="T7" fmla="*/ 1310 h 1310"/>
                <a:gd name="T8" fmla="*/ 609 w 2245"/>
                <a:gd name="T9" fmla="*/ 0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5" h="1310">
                  <a:moveTo>
                    <a:pt x="609" y="0"/>
                  </a:moveTo>
                  <a:lnTo>
                    <a:pt x="2245" y="0"/>
                  </a:lnTo>
                  <a:lnTo>
                    <a:pt x="1635" y="1310"/>
                  </a:lnTo>
                  <a:lnTo>
                    <a:pt x="0" y="1310"/>
                  </a:lnTo>
                  <a:lnTo>
                    <a:pt x="60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solidFill>
                  <a:schemeClr val="bg2">
                    <a:lumMod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7" name="文本框 26">
            <a:extLst>
              <a:ext uri="{FF2B5EF4-FFF2-40B4-BE49-F238E27FC236}">
                <a16:creationId xmlns:a16="http://schemas.microsoft.com/office/drawing/2014/main" id="{7F0BADB4-8ED2-AF35-563F-B6FE51EBEEE3}"/>
              </a:ext>
            </a:extLst>
          </p:cNvPr>
          <p:cNvSpPr txBox="1"/>
          <p:nvPr/>
        </p:nvSpPr>
        <p:spPr>
          <a:xfrm>
            <a:off x="4607331" y="2712218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>
                <a:solidFill>
                  <a:srgbClr val="FFFFF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8" name="文本框 26">
            <a:extLst>
              <a:ext uri="{FF2B5EF4-FFF2-40B4-BE49-F238E27FC236}">
                <a16:creationId xmlns:a16="http://schemas.microsoft.com/office/drawing/2014/main" id="{AA316203-99A7-6610-8B24-7EF788CBF567}"/>
              </a:ext>
            </a:extLst>
          </p:cNvPr>
          <p:cNvSpPr txBox="1"/>
          <p:nvPr/>
        </p:nvSpPr>
        <p:spPr>
          <a:xfrm>
            <a:off x="4607331" y="4016878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9" name="文本框 26">
            <a:extLst>
              <a:ext uri="{FF2B5EF4-FFF2-40B4-BE49-F238E27FC236}">
                <a16:creationId xmlns:a16="http://schemas.microsoft.com/office/drawing/2014/main" id="{9A198D84-2BD9-36E8-84F4-327CB0EE8428}"/>
              </a:ext>
            </a:extLst>
          </p:cNvPr>
          <p:cNvSpPr txBox="1"/>
          <p:nvPr/>
        </p:nvSpPr>
        <p:spPr>
          <a:xfrm>
            <a:off x="6250794" y="2739112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10" name="文本框 26">
            <a:extLst>
              <a:ext uri="{FF2B5EF4-FFF2-40B4-BE49-F238E27FC236}">
                <a16:creationId xmlns:a16="http://schemas.microsoft.com/office/drawing/2014/main" id="{1A6DF288-BEFB-3186-E89E-3CEC96EE0CB3}"/>
              </a:ext>
            </a:extLst>
          </p:cNvPr>
          <p:cNvSpPr txBox="1"/>
          <p:nvPr/>
        </p:nvSpPr>
        <p:spPr>
          <a:xfrm>
            <a:off x="6250794" y="4043772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rgbClr val="E3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dirty="0">
                <a:solidFill>
                  <a:srgbClr val="FFFFF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48F7DE9-3CF0-4B31-B3C9-0F4AA51E6569}"/>
              </a:ext>
            </a:extLst>
          </p:cNvPr>
          <p:cNvGrpSpPr/>
          <p:nvPr/>
        </p:nvGrpSpPr>
        <p:grpSpPr>
          <a:xfrm>
            <a:off x="7716762" y="2089431"/>
            <a:ext cx="3285067" cy="948850"/>
            <a:chOff x="444500" y="1856096"/>
            <a:chExt cx="3285067" cy="94885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A29E6B2-9D69-5768-0C7E-23CEB4B10D93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060A114-37FE-815C-02EB-18A15AA2CCB9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AA469B4-8CED-05D0-C9AE-D1404F68C0AE}"/>
              </a:ext>
            </a:extLst>
          </p:cNvPr>
          <p:cNvGrpSpPr/>
          <p:nvPr/>
        </p:nvGrpSpPr>
        <p:grpSpPr>
          <a:xfrm>
            <a:off x="7716762" y="4139034"/>
            <a:ext cx="3285067" cy="948850"/>
            <a:chOff x="444500" y="1856096"/>
            <a:chExt cx="3285067" cy="94885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14F49E8-B895-9EF4-EB50-B3A9E9032009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板网，幻灯片演示模板 及素材免费下载！</a:t>
              </a:r>
              <a:endPara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18C3D66-F5B6-42ED-0BAE-AC9C5A072481}"/>
                </a:ext>
              </a:extLst>
            </p:cNvPr>
            <p:cNvSpPr txBox="1"/>
            <p:nvPr/>
          </p:nvSpPr>
          <p:spPr>
            <a:xfrm>
              <a:off x="44450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C6F84F3-1C2A-69D0-510D-F378EA94D53B}"/>
              </a:ext>
            </a:extLst>
          </p:cNvPr>
          <p:cNvGrpSpPr/>
          <p:nvPr/>
        </p:nvGrpSpPr>
        <p:grpSpPr>
          <a:xfrm>
            <a:off x="816181" y="2089431"/>
            <a:ext cx="3298247" cy="948850"/>
            <a:chOff x="459014" y="1856096"/>
            <a:chExt cx="3298247" cy="94885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B999A99-65DD-1807-0609-15E97887566D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680374A-45FE-F14F-74E6-5573B43FA3EE}"/>
                </a:ext>
              </a:extLst>
            </p:cNvPr>
            <p:cNvSpPr txBox="1"/>
            <p:nvPr/>
          </p:nvSpPr>
          <p:spPr>
            <a:xfrm>
              <a:off x="1737960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9D3DD93-8FD5-94FE-A5C5-FCA1C88E41FF}"/>
              </a:ext>
            </a:extLst>
          </p:cNvPr>
          <p:cNvGrpSpPr/>
          <p:nvPr/>
        </p:nvGrpSpPr>
        <p:grpSpPr>
          <a:xfrm>
            <a:off x="816181" y="4139034"/>
            <a:ext cx="3321205" cy="948850"/>
            <a:chOff x="459014" y="1856096"/>
            <a:chExt cx="3321205" cy="94885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21EB01C-B059-D466-EB80-4C408465C776}"/>
                </a:ext>
              </a:extLst>
            </p:cNvPr>
            <p:cNvSpPr txBox="1"/>
            <p:nvPr/>
          </p:nvSpPr>
          <p:spPr>
            <a:xfrm>
              <a:off x="459014" y="2184520"/>
              <a:ext cx="3270553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23D592D-D4D3-09A4-DB0F-3465922358C1}"/>
                </a:ext>
              </a:extLst>
            </p:cNvPr>
            <p:cNvSpPr txBox="1"/>
            <p:nvPr/>
          </p:nvSpPr>
          <p:spPr>
            <a:xfrm>
              <a:off x="1760918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87435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0AE4EC-A25C-E1EE-3E6C-71844B1E32C0}"/>
              </a:ext>
            </a:extLst>
          </p:cNvPr>
          <p:cNvGrpSpPr/>
          <p:nvPr/>
        </p:nvGrpSpPr>
        <p:grpSpPr>
          <a:xfrm>
            <a:off x="4479236" y="212998"/>
            <a:ext cx="3237526" cy="483709"/>
            <a:chOff x="1765325" y="1717833"/>
            <a:chExt cx="4675280" cy="69852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2795013-F7F5-B1DA-9931-DF3A40EFD659}"/>
                </a:ext>
              </a:extLst>
            </p:cNvPr>
            <p:cNvSpPr/>
            <p:nvPr/>
          </p:nvSpPr>
          <p:spPr>
            <a:xfrm>
              <a:off x="1765325" y="1717833"/>
              <a:ext cx="4675280" cy="698520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155B184-1426-9523-D3E4-678204B711B6}"/>
                </a:ext>
              </a:extLst>
            </p:cNvPr>
            <p:cNvSpPr txBox="1"/>
            <p:nvPr/>
          </p:nvSpPr>
          <p:spPr>
            <a:xfrm>
              <a:off x="2319786" y="1744050"/>
              <a:ext cx="3566357" cy="666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A01B3000-655B-248C-EA76-D66CA7F7FE0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036" y="1277256"/>
            <a:ext cx="4867124" cy="3650343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2BF3C8F0-A0A1-64D1-6A5E-54BC6A4E83D1}"/>
              </a:ext>
            </a:extLst>
          </p:cNvPr>
          <p:cNvGrpSpPr/>
          <p:nvPr/>
        </p:nvGrpSpPr>
        <p:grpSpPr>
          <a:xfrm>
            <a:off x="5850603" y="1799151"/>
            <a:ext cx="4614197" cy="3128448"/>
            <a:chOff x="444500" y="1856096"/>
            <a:chExt cx="4614197" cy="3128448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04E8735-412A-C429-C567-D5092473B38A}"/>
                </a:ext>
              </a:extLst>
            </p:cNvPr>
            <p:cNvSpPr txBox="1"/>
            <p:nvPr/>
          </p:nvSpPr>
          <p:spPr>
            <a:xfrm>
              <a:off x="459014" y="2329663"/>
              <a:ext cx="4599683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575803F-91FB-3282-13ED-C4E36B7A4490}"/>
                </a:ext>
              </a:extLst>
            </p:cNvPr>
            <p:cNvSpPr txBox="1"/>
            <p:nvPr/>
          </p:nvSpPr>
          <p:spPr>
            <a:xfrm>
              <a:off x="444500" y="1856096"/>
              <a:ext cx="32375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9D22C30-C72A-CAF2-EC96-7882B4364B82}"/>
                </a:ext>
              </a:extLst>
            </p:cNvPr>
            <p:cNvSpPr txBox="1"/>
            <p:nvPr/>
          </p:nvSpPr>
          <p:spPr>
            <a:xfrm>
              <a:off x="459014" y="3810120"/>
              <a:ext cx="4599683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44932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0AE4EC-A25C-E1EE-3E6C-71844B1E32C0}"/>
              </a:ext>
            </a:extLst>
          </p:cNvPr>
          <p:cNvGrpSpPr/>
          <p:nvPr/>
        </p:nvGrpSpPr>
        <p:grpSpPr>
          <a:xfrm>
            <a:off x="4479236" y="212998"/>
            <a:ext cx="3237526" cy="483709"/>
            <a:chOff x="1765325" y="1717833"/>
            <a:chExt cx="4675280" cy="69852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2795013-F7F5-B1DA-9931-DF3A40EFD659}"/>
                </a:ext>
              </a:extLst>
            </p:cNvPr>
            <p:cNvSpPr/>
            <p:nvPr/>
          </p:nvSpPr>
          <p:spPr>
            <a:xfrm>
              <a:off x="1765325" y="1717833"/>
              <a:ext cx="4675280" cy="698520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155B184-1426-9523-D3E4-678204B711B6}"/>
                </a:ext>
              </a:extLst>
            </p:cNvPr>
            <p:cNvSpPr txBox="1"/>
            <p:nvPr/>
          </p:nvSpPr>
          <p:spPr>
            <a:xfrm>
              <a:off x="2319786" y="1744050"/>
              <a:ext cx="3566357" cy="666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2" name="TextBox 12">
            <a:extLst>
              <a:ext uri="{FF2B5EF4-FFF2-40B4-BE49-F238E27FC236}">
                <a16:creationId xmlns:a16="http://schemas.microsoft.com/office/drawing/2014/main" id="{ACD18183-F50A-1B09-C16A-47027A856E58}"/>
              </a:ext>
            </a:extLst>
          </p:cNvPr>
          <p:cNvSpPr txBox="1"/>
          <p:nvPr/>
        </p:nvSpPr>
        <p:spPr>
          <a:xfrm>
            <a:off x="6555619" y="2644341"/>
            <a:ext cx="3983036" cy="34342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en-US" altLang="zh-CN" dirty="0">
                <a:sym typeface="HarmonyOS Sans SC Light" panose="00000400000000000000" pitchFamily="2" charset="-122"/>
              </a:rPr>
              <a:t>51PPT</a:t>
            </a:r>
            <a:r>
              <a:rPr lang="zh-CN" altLang="en-US" dirty="0">
                <a:sym typeface="HarmonyOS Sans SC Light" panose="00000400000000000000" pitchFamily="2" charset="-122"/>
              </a:rPr>
              <a:t>模板 网 唯一访问 网址：</a:t>
            </a:r>
            <a:r>
              <a:rPr lang="en-US" altLang="zh-CN" dirty="0">
                <a:sym typeface="HarmonyOS Sans SC Light" panose="00000400000000000000" pitchFamily="2" charset="-122"/>
              </a:rPr>
              <a:t>www.51pptmoban.com</a:t>
            </a:r>
          </a:p>
        </p:txBody>
      </p:sp>
      <p:sp>
        <p:nvSpPr>
          <p:cNvPr id="3" name="TextBox 33">
            <a:extLst>
              <a:ext uri="{FF2B5EF4-FFF2-40B4-BE49-F238E27FC236}">
                <a16:creationId xmlns:a16="http://schemas.microsoft.com/office/drawing/2014/main" id="{91E1FD0A-AFE1-90E8-2C7B-F99937AAE0FE}"/>
              </a:ext>
            </a:extLst>
          </p:cNvPr>
          <p:cNvSpPr txBox="1"/>
          <p:nvPr/>
        </p:nvSpPr>
        <p:spPr>
          <a:xfrm>
            <a:off x="6555619" y="4525398"/>
            <a:ext cx="3983036" cy="61563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 b="0" i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</a:t>
            </a:r>
            <a:r>
              <a:rPr lang="zh-CN" altLang="en-US">
                <a:sym typeface="HarmonyOS Sans SC Light" panose="00000400000000000000" pitchFamily="2" charset="-122"/>
              </a:rPr>
              <a:t>尽量简洁</a:t>
            </a:r>
            <a:r>
              <a:rPr lang="en-US" altLang="zh-CN">
                <a:sym typeface="HarmonyOS Sans SC Light" panose="00000400000000000000" pitchFamily="2" charset="-122"/>
              </a:rPr>
              <a:t>... ...</a:t>
            </a:r>
            <a:endParaRPr lang="en-US" altLang="zh-CN" dirty="0">
              <a:sym typeface="HarmonyOS Sans SC Light" panose="00000400000000000000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2262AD5-AF66-771F-B58C-78B96B4862A5}"/>
              </a:ext>
            </a:extLst>
          </p:cNvPr>
          <p:cNvSpPr/>
          <p:nvPr/>
        </p:nvSpPr>
        <p:spPr>
          <a:xfrm>
            <a:off x="6555619" y="2176296"/>
            <a:ext cx="2322286" cy="401857"/>
          </a:xfrm>
          <a:prstGeom prst="rect">
            <a:avLst/>
          </a:prstGeom>
          <a:solidFill>
            <a:srgbClr val="5A8399"/>
          </a:solidFill>
          <a:ln>
            <a:noFill/>
          </a:ln>
        </p:spPr>
        <p:txBody>
          <a:bodyPr wrap="square" lIns="86694" tIns="43347" rIns="86694" bIns="4334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3085D0B-4853-8905-02D9-E101098086F6}"/>
              </a:ext>
            </a:extLst>
          </p:cNvPr>
          <p:cNvSpPr/>
          <p:nvPr/>
        </p:nvSpPr>
        <p:spPr>
          <a:xfrm>
            <a:off x="6555618" y="4037595"/>
            <a:ext cx="2322285" cy="401857"/>
          </a:xfrm>
          <a:prstGeom prst="rect">
            <a:avLst/>
          </a:prstGeom>
          <a:solidFill>
            <a:srgbClr val="77B0BB"/>
          </a:solidFill>
          <a:ln>
            <a:noFill/>
          </a:ln>
        </p:spPr>
        <p:txBody>
          <a:bodyPr wrap="square" lIns="86694" tIns="43347" rIns="86694" bIns="4334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70E959C-A544-DFBF-D178-04F2AE985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555" y="-231153"/>
            <a:ext cx="58406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3058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8F147C0-FB59-5CAD-6E44-F49794D628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31137"/>
            <a:ext cx="12192000" cy="4626863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id="{AEA88722-867A-CFD1-1A3E-477AB2C2D5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92203" y="0"/>
            <a:ext cx="8733378" cy="2902857"/>
          </a:xfrm>
          <a:custGeom>
            <a:avLst/>
            <a:gdLst>
              <a:gd name="connsiteX0" fmla="*/ 0 w 8733378"/>
              <a:gd name="connsiteY0" fmla="*/ 0 h 2902857"/>
              <a:gd name="connsiteX1" fmla="*/ 8733378 w 8733378"/>
              <a:gd name="connsiteY1" fmla="*/ 0 h 2902857"/>
              <a:gd name="connsiteX2" fmla="*/ 8733378 w 8733378"/>
              <a:gd name="connsiteY2" fmla="*/ 2902857 h 2902857"/>
              <a:gd name="connsiteX3" fmla="*/ 0 w 8733378"/>
              <a:gd name="connsiteY3" fmla="*/ 2902857 h 290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33378" h="2902857">
                <a:moveTo>
                  <a:pt x="0" y="0"/>
                </a:moveTo>
                <a:lnTo>
                  <a:pt x="8733378" y="0"/>
                </a:lnTo>
                <a:lnTo>
                  <a:pt x="8733378" y="2902857"/>
                </a:lnTo>
                <a:lnTo>
                  <a:pt x="0" y="2902857"/>
                </a:lnTo>
                <a:close/>
              </a:path>
            </a:pathLst>
          </a:custGeom>
        </p:spPr>
      </p:pic>
      <p:pic>
        <p:nvPicPr>
          <p:cNvPr id="73" name="图片 72">
            <a:extLst>
              <a:ext uri="{FF2B5EF4-FFF2-40B4-BE49-F238E27FC236}">
                <a16:creationId xmlns:a16="http://schemas.microsoft.com/office/drawing/2014/main" id="{78E81DB3-4019-7E8B-633A-7B91FD42B0A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7864" y="4844302"/>
            <a:ext cx="945325" cy="1518398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61EBE274-E5AA-61E3-A5D2-C0439F9310E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43923" y="3056382"/>
            <a:ext cx="5702426" cy="3801617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628EE16E-AB03-E7FF-E0B7-4531E551FCF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1973" y="0"/>
            <a:ext cx="2207443" cy="2519801"/>
          </a:xfrm>
          <a:custGeom>
            <a:avLst/>
            <a:gdLst>
              <a:gd name="connsiteX0" fmla="*/ 0 w 2207443"/>
              <a:gd name="connsiteY0" fmla="*/ 0 h 2519801"/>
              <a:gd name="connsiteX1" fmla="*/ 2207443 w 2207443"/>
              <a:gd name="connsiteY1" fmla="*/ 0 h 2519801"/>
              <a:gd name="connsiteX2" fmla="*/ 2207443 w 2207443"/>
              <a:gd name="connsiteY2" fmla="*/ 2519801 h 2519801"/>
              <a:gd name="connsiteX3" fmla="*/ 0 w 2207443"/>
              <a:gd name="connsiteY3" fmla="*/ 2519801 h 251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7443" h="2519801">
                <a:moveTo>
                  <a:pt x="0" y="0"/>
                </a:moveTo>
                <a:lnTo>
                  <a:pt x="2207443" y="0"/>
                </a:lnTo>
                <a:lnTo>
                  <a:pt x="2207443" y="2519801"/>
                </a:lnTo>
                <a:lnTo>
                  <a:pt x="0" y="2519801"/>
                </a:lnTo>
                <a:close/>
              </a:path>
            </a:pathLst>
          </a:cu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5FF500E2-8A59-FF34-ED41-E420DB933CD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5207" y="1250375"/>
            <a:ext cx="855433" cy="661167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43B7C6FE-0740-02F6-43BE-33F6CD806B9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00640" y="580616"/>
            <a:ext cx="331746" cy="261122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E6F20B20-EFA4-698B-274C-CCA594757B95}"/>
              </a:ext>
            </a:extLst>
          </p:cNvPr>
          <p:cNvGrpSpPr/>
          <p:nvPr/>
        </p:nvGrpSpPr>
        <p:grpSpPr>
          <a:xfrm>
            <a:off x="5987011" y="4945138"/>
            <a:ext cx="1224593" cy="614359"/>
            <a:chOff x="484351" y="5472116"/>
            <a:chExt cx="1224593" cy="614359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E0C8484-C269-10D8-FAEA-FFBEC58B7371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5EC03165-F3F5-039B-5CAF-2FE83D48E405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431B9171-73CD-A764-10B5-2DE6C38678F2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6" name="泪滴形 15">
              <a:extLst>
                <a:ext uri="{FF2B5EF4-FFF2-40B4-BE49-F238E27FC236}">
                  <a16:creationId xmlns:a16="http://schemas.microsoft.com/office/drawing/2014/main" id="{4BAB285A-E2A1-3850-9C6B-8FC477C6547F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304D6BD-7D2C-7A2C-4CD9-F85C187A1F00}"/>
              </a:ext>
            </a:extLst>
          </p:cNvPr>
          <p:cNvGrpSpPr/>
          <p:nvPr/>
        </p:nvGrpSpPr>
        <p:grpSpPr>
          <a:xfrm>
            <a:off x="2425071" y="4895919"/>
            <a:ext cx="1224593" cy="614359"/>
            <a:chOff x="484351" y="5472116"/>
            <a:chExt cx="1224593" cy="614359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FEC39C8D-ADDE-7132-ECDD-A60DD4D8B9EF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1CDE482A-106B-7761-EB9E-7A82E94F1324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E8F5D19-0619-6DCF-AAD5-7AFF2DFEF8F8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0" name="泪滴形 29">
              <a:extLst>
                <a:ext uri="{FF2B5EF4-FFF2-40B4-BE49-F238E27FC236}">
                  <a16:creationId xmlns:a16="http://schemas.microsoft.com/office/drawing/2014/main" id="{E5AEA926-3303-F389-8600-95278782A189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rgbClr val="ADCFD6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0DE73D2-CAEE-B5D6-9776-AB14DAF909B6}"/>
              </a:ext>
            </a:extLst>
          </p:cNvPr>
          <p:cNvGrpSpPr/>
          <p:nvPr/>
        </p:nvGrpSpPr>
        <p:grpSpPr>
          <a:xfrm>
            <a:off x="3317715" y="5866650"/>
            <a:ext cx="633323" cy="317728"/>
            <a:chOff x="484351" y="5472116"/>
            <a:chExt cx="1224593" cy="614359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85EBA82C-C5BA-176F-6AF5-A3BB0B7661A9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B70C4D14-C2CA-6EE3-F763-D5AAF6F51317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F1076AF3-4B86-9E82-72E1-22B4DE4FD47A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8" name="泪滴形 37">
              <a:extLst>
                <a:ext uri="{FF2B5EF4-FFF2-40B4-BE49-F238E27FC236}">
                  <a16:creationId xmlns:a16="http://schemas.microsoft.com/office/drawing/2014/main" id="{4F5ABF26-2200-0984-DB2F-D9C11C7BD633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rgbClr val="ADCFD6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78F46F1-E9AA-9564-C51C-74FC197FAB95}"/>
              </a:ext>
            </a:extLst>
          </p:cNvPr>
          <p:cNvGrpSpPr/>
          <p:nvPr/>
        </p:nvGrpSpPr>
        <p:grpSpPr>
          <a:xfrm>
            <a:off x="327230" y="5234584"/>
            <a:ext cx="2740072" cy="1374651"/>
            <a:chOff x="484351" y="5472116"/>
            <a:chExt cx="1224593" cy="614359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14883D3B-B898-8FF8-2075-6973A541367E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A90CF2A7-A38E-0D5D-7B4C-CB8983522AF4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E8033A0B-EB03-0B44-EF14-CA947E48534C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3" name="泪滴形 42">
              <a:extLst>
                <a:ext uri="{FF2B5EF4-FFF2-40B4-BE49-F238E27FC236}">
                  <a16:creationId xmlns:a16="http://schemas.microsoft.com/office/drawing/2014/main" id="{2D71F92C-6B6E-367E-30A9-1F0579123E75}"/>
                </a:ext>
              </a:extLst>
            </p:cNvPr>
            <p:cNvSpPr/>
            <p:nvPr/>
          </p:nvSpPr>
          <p:spPr>
            <a:xfrm rot="19154856">
              <a:off x="1056796" y="5595847"/>
              <a:ext cx="79704" cy="79704"/>
            </a:xfrm>
            <a:prstGeom prst="teardrop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chemeClr val="bg1"/>
                </a:gs>
              </a:gsLst>
              <a:lin ang="7800000" scaled="0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5374498-8FBF-7744-A67B-3B77B71F419A}"/>
              </a:ext>
            </a:extLst>
          </p:cNvPr>
          <p:cNvGrpSpPr/>
          <p:nvPr/>
        </p:nvGrpSpPr>
        <p:grpSpPr>
          <a:xfrm>
            <a:off x="10267857" y="4944151"/>
            <a:ext cx="2740072" cy="1374651"/>
            <a:chOff x="484351" y="5472116"/>
            <a:chExt cx="1224593" cy="614359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DD13C706-9629-7C84-2B5E-476633FE6AD5}"/>
                </a:ext>
              </a:extLst>
            </p:cNvPr>
            <p:cNvSpPr/>
            <p:nvPr/>
          </p:nvSpPr>
          <p:spPr>
            <a:xfrm>
              <a:off x="484351" y="5472116"/>
              <a:ext cx="1224593" cy="614359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13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1395E158-DF96-7032-23AF-F0A6BB0B737A}"/>
                </a:ext>
              </a:extLst>
            </p:cNvPr>
            <p:cNvSpPr/>
            <p:nvPr/>
          </p:nvSpPr>
          <p:spPr>
            <a:xfrm>
              <a:off x="674851" y="5579493"/>
              <a:ext cx="843593" cy="382265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100000">
                    <a:schemeClr val="accent1">
                      <a:lumMod val="5000"/>
                      <a:lumOff val="95000"/>
                      <a:alpha val="40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2D5C7254-E2A3-AD51-D8E2-B29607697965}"/>
                </a:ext>
              </a:extLst>
            </p:cNvPr>
            <p:cNvSpPr/>
            <p:nvPr/>
          </p:nvSpPr>
          <p:spPr>
            <a:xfrm>
              <a:off x="865351" y="5667375"/>
              <a:ext cx="462593" cy="188374"/>
            </a:xfrm>
            <a:prstGeom prst="ellipse">
              <a:avLst/>
            </a:prstGeom>
            <a:noFill/>
            <a:ln w="2540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B7DB2BC-9FCB-9D3D-4280-10E816B4EC2A}"/>
              </a:ext>
            </a:extLst>
          </p:cNvPr>
          <p:cNvSpPr txBox="1"/>
          <p:nvPr/>
        </p:nvSpPr>
        <p:spPr>
          <a:xfrm>
            <a:off x="530165" y="2300489"/>
            <a:ext cx="369332" cy="2085124"/>
          </a:xfrm>
          <a:prstGeom prst="rect">
            <a:avLst/>
          </a:prstGeom>
          <a:noFill/>
        </p:spPr>
        <p:txBody>
          <a:bodyPr vert="eaVert" wrap="square" rtlCol="0" anchor="ctr" anchorCtr="0">
            <a:spAutoFit/>
          </a:bodyPr>
          <a:lstStyle/>
          <a:p>
            <a:pPr algn="dist"/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二十四节气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0634881-C073-7D59-1151-8D9EAB5D19E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3257"/>
          <a:stretch/>
        </p:blipFill>
        <p:spPr>
          <a:xfrm>
            <a:off x="0" y="494377"/>
            <a:ext cx="11150600" cy="2519801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0AE4EC-A25C-E1EE-3E6C-71844B1E32C0}"/>
              </a:ext>
            </a:extLst>
          </p:cNvPr>
          <p:cNvGrpSpPr/>
          <p:nvPr/>
        </p:nvGrpSpPr>
        <p:grpSpPr>
          <a:xfrm>
            <a:off x="3758360" y="1156244"/>
            <a:ext cx="4675280" cy="2629956"/>
            <a:chOff x="1765325" y="-213603"/>
            <a:chExt cx="4675280" cy="2629956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2795013-F7F5-B1DA-9931-DF3A40EFD659}"/>
                </a:ext>
              </a:extLst>
            </p:cNvPr>
            <p:cNvSpPr/>
            <p:nvPr/>
          </p:nvSpPr>
          <p:spPr>
            <a:xfrm>
              <a:off x="1765325" y="1717833"/>
              <a:ext cx="4675280" cy="698520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155B184-1426-9523-D3E4-678204B711B6}"/>
                </a:ext>
              </a:extLst>
            </p:cNvPr>
            <p:cNvSpPr txBox="1"/>
            <p:nvPr/>
          </p:nvSpPr>
          <p:spPr>
            <a:xfrm>
              <a:off x="2874248" y="1836260"/>
              <a:ext cx="247861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D0B7338-CCE3-A5ED-E7FB-35B223D0346F}"/>
                </a:ext>
              </a:extLst>
            </p:cNvPr>
            <p:cNvSpPr txBox="1"/>
            <p:nvPr/>
          </p:nvSpPr>
          <p:spPr>
            <a:xfrm>
              <a:off x="2803087" y="-213603"/>
              <a:ext cx="2371162" cy="2215991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l"/>
              <a:r>
                <a:rPr lang="en-US" altLang="zh-CN" sz="13800" b="1" dirty="0">
                  <a:solidFill>
                    <a:srgbClr val="77B0BB"/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02</a:t>
              </a:r>
              <a:endParaRPr lang="zh-CN" altLang="en-US" sz="13800" b="1" dirty="0">
                <a:solidFill>
                  <a:srgbClr val="77B0BB"/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D82E347F-2BCC-08F5-56BF-98DAB4877CB6}"/>
              </a:ext>
            </a:extLst>
          </p:cNvPr>
          <p:cNvSpPr txBox="1"/>
          <p:nvPr/>
        </p:nvSpPr>
        <p:spPr>
          <a:xfrm>
            <a:off x="2726837" y="3939725"/>
            <a:ext cx="6509656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3889250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0AE4EC-A25C-E1EE-3E6C-71844B1E32C0}"/>
              </a:ext>
            </a:extLst>
          </p:cNvPr>
          <p:cNvGrpSpPr/>
          <p:nvPr/>
        </p:nvGrpSpPr>
        <p:grpSpPr>
          <a:xfrm>
            <a:off x="4479236" y="212998"/>
            <a:ext cx="3237526" cy="483709"/>
            <a:chOff x="1765325" y="1717833"/>
            <a:chExt cx="4675280" cy="69852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02795013-F7F5-B1DA-9931-DF3A40EFD659}"/>
                </a:ext>
              </a:extLst>
            </p:cNvPr>
            <p:cNvSpPr/>
            <p:nvPr/>
          </p:nvSpPr>
          <p:spPr>
            <a:xfrm>
              <a:off x="1765325" y="1717833"/>
              <a:ext cx="4675280" cy="698520"/>
            </a:xfrm>
            <a:custGeom>
              <a:avLst/>
              <a:gdLst>
                <a:gd name="connsiteX0" fmla="*/ 173207 w 3245883"/>
                <a:gd name="connsiteY0" fmla="*/ 0 h 484958"/>
                <a:gd name="connsiteX1" fmla="*/ 850837 w 3245883"/>
                <a:gd name="connsiteY1" fmla="*/ 0 h 484958"/>
                <a:gd name="connsiteX2" fmla="*/ 2395047 w 3245883"/>
                <a:gd name="connsiteY2" fmla="*/ 0 h 484958"/>
                <a:gd name="connsiteX3" fmla="*/ 3072676 w 3245883"/>
                <a:gd name="connsiteY3" fmla="*/ 0 h 484958"/>
                <a:gd name="connsiteX4" fmla="*/ 3125303 w 3245883"/>
                <a:gd name="connsiteY4" fmla="*/ 52628 h 484958"/>
                <a:gd name="connsiteX5" fmla="*/ 3125303 w 3245883"/>
                <a:gd name="connsiteY5" fmla="*/ 105280 h 484958"/>
                <a:gd name="connsiteX6" fmla="*/ 3134847 w 3245883"/>
                <a:gd name="connsiteY6" fmla="*/ 106242 h 484958"/>
                <a:gd name="connsiteX7" fmla="*/ 3245883 w 3245883"/>
                <a:gd name="connsiteY7" fmla="*/ 242479 h 484958"/>
                <a:gd name="connsiteX8" fmla="*/ 3134847 w 3245883"/>
                <a:gd name="connsiteY8" fmla="*/ 378716 h 484958"/>
                <a:gd name="connsiteX9" fmla="*/ 3125303 w 3245883"/>
                <a:gd name="connsiteY9" fmla="*/ 379678 h 484958"/>
                <a:gd name="connsiteX10" fmla="*/ 3125303 w 3245883"/>
                <a:gd name="connsiteY10" fmla="*/ 432330 h 484958"/>
                <a:gd name="connsiteX11" fmla="*/ 3072676 w 3245883"/>
                <a:gd name="connsiteY11" fmla="*/ 484958 h 484958"/>
                <a:gd name="connsiteX12" fmla="*/ 2395047 w 3245883"/>
                <a:gd name="connsiteY12" fmla="*/ 484958 h 484958"/>
                <a:gd name="connsiteX13" fmla="*/ 850837 w 3245883"/>
                <a:gd name="connsiteY13" fmla="*/ 484958 h 484958"/>
                <a:gd name="connsiteX14" fmla="*/ 173207 w 3245883"/>
                <a:gd name="connsiteY14" fmla="*/ 484958 h 484958"/>
                <a:gd name="connsiteX15" fmla="*/ 120580 w 3245883"/>
                <a:gd name="connsiteY15" fmla="*/ 432330 h 484958"/>
                <a:gd name="connsiteX16" fmla="*/ 120580 w 3245883"/>
                <a:gd name="connsiteY16" fmla="*/ 379678 h 484958"/>
                <a:gd name="connsiteX17" fmla="*/ 111036 w 3245883"/>
                <a:gd name="connsiteY17" fmla="*/ 378716 h 484958"/>
                <a:gd name="connsiteX18" fmla="*/ 0 w 3245883"/>
                <a:gd name="connsiteY18" fmla="*/ 242479 h 484958"/>
                <a:gd name="connsiteX19" fmla="*/ 111036 w 3245883"/>
                <a:gd name="connsiteY19" fmla="*/ 106242 h 484958"/>
                <a:gd name="connsiteX20" fmla="*/ 120580 w 3245883"/>
                <a:gd name="connsiteY20" fmla="*/ 105280 h 484958"/>
                <a:gd name="connsiteX21" fmla="*/ 120580 w 3245883"/>
                <a:gd name="connsiteY21" fmla="*/ 52628 h 484958"/>
                <a:gd name="connsiteX22" fmla="*/ 173207 w 3245883"/>
                <a:gd name="connsiteY22" fmla="*/ 0 h 48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245883" h="484958">
                  <a:moveTo>
                    <a:pt x="173207" y="0"/>
                  </a:moveTo>
                  <a:lnTo>
                    <a:pt x="850837" y="0"/>
                  </a:lnTo>
                  <a:lnTo>
                    <a:pt x="2395047" y="0"/>
                  </a:lnTo>
                  <a:lnTo>
                    <a:pt x="3072676" y="0"/>
                  </a:lnTo>
                  <a:cubicBezTo>
                    <a:pt x="3101741" y="0"/>
                    <a:pt x="3125303" y="23562"/>
                    <a:pt x="3125303" y="52628"/>
                  </a:cubicBezTo>
                  <a:lnTo>
                    <a:pt x="3125303" y="105280"/>
                  </a:lnTo>
                  <a:lnTo>
                    <a:pt x="3134847" y="106242"/>
                  </a:lnTo>
                  <a:cubicBezTo>
                    <a:pt x="3198215" y="119209"/>
                    <a:pt x="3245883" y="175277"/>
                    <a:pt x="3245883" y="242479"/>
                  </a:cubicBezTo>
                  <a:cubicBezTo>
                    <a:pt x="3245883" y="309681"/>
                    <a:pt x="3198215" y="365749"/>
                    <a:pt x="3134847" y="378716"/>
                  </a:cubicBezTo>
                  <a:lnTo>
                    <a:pt x="3125303" y="379678"/>
                  </a:lnTo>
                  <a:lnTo>
                    <a:pt x="3125303" y="432330"/>
                  </a:lnTo>
                  <a:cubicBezTo>
                    <a:pt x="3125303" y="461396"/>
                    <a:pt x="3101741" y="484958"/>
                    <a:pt x="3072676" y="484958"/>
                  </a:cubicBezTo>
                  <a:lnTo>
                    <a:pt x="2395047" y="484958"/>
                  </a:lnTo>
                  <a:lnTo>
                    <a:pt x="850837" y="484958"/>
                  </a:lnTo>
                  <a:lnTo>
                    <a:pt x="173207" y="484958"/>
                  </a:lnTo>
                  <a:cubicBezTo>
                    <a:pt x="144142" y="484958"/>
                    <a:pt x="120580" y="461396"/>
                    <a:pt x="120580" y="432330"/>
                  </a:cubicBezTo>
                  <a:lnTo>
                    <a:pt x="120580" y="379678"/>
                  </a:lnTo>
                  <a:lnTo>
                    <a:pt x="111036" y="378716"/>
                  </a:lnTo>
                  <a:cubicBezTo>
                    <a:pt x="47668" y="365749"/>
                    <a:pt x="0" y="309681"/>
                    <a:pt x="0" y="242479"/>
                  </a:cubicBezTo>
                  <a:cubicBezTo>
                    <a:pt x="0" y="175277"/>
                    <a:pt x="47668" y="119209"/>
                    <a:pt x="111036" y="106242"/>
                  </a:cubicBezTo>
                  <a:lnTo>
                    <a:pt x="120580" y="105280"/>
                  </a:lnTo>
                  <a:lnTo>
                    <a:pt x="120580" y="52628"/>
                  </a:lnTo>
                  <a:cubicBezTo>
                    <a:pt x="120580" y="23562"/>
                    <a:pt x="144142" y="0"/>
                    <a:pt x="173207" y="0"/>
                  </a:cubicBezTo>
                  <a:close/>
                </a:path>
              </a:pathLst>
            </a:custGeom>
            <a:solidFill>
              <a:schemeClr val="bg1"/>
            </a:solidFill>
            <a:ln w="25400" cap="rnd">
              <a:solidFill>
                <a:srgbClr val="77B0BB"/>
              </a:solidFill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E155B184-1426-9523-D3E4-678204B711B6}"/>
                </a:ext>
              </a:extLst>
            </p:cNvPr>
            <p:cNvSpPr txBox="1"/>
            <p:nvPr/>
          </p:nvSpPr>
          <p:spPr>
            <a:xfrm>
              <a:off x="2319786" y="1744050"/>
              <a:ext cx="3566357" cy="666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2" name="Oval 30">
            <a:extLst>
              <a:ext uri="{FF2B5EF4-FFF2-40B4-BE49-F238E27FC236}">
                <a16:creationId xmlns:a16="http://schemas.microsoft.com/office/drawing/2014/main" id="{5DB8595E-7C32-4DDA-B160-DEC72D4D7022}"/>
              </a:ext>
            </a:extLst>
          </p:cNvPr>
          <p:cNvSpPr/>
          <p:nvPr/>
        </p:nvSpPr>
        <p:spPr>
          <a:xfrm>
            <a:off x="1105929" y="2611190"/>
            <a:ext cx="1391158" cy="1391158"/>
          </a:xfrm>
          <a:prstGeom prst="ellipse">
            <a:avLst/>
          </a:prstGeom>
          <a:solidFill>
            <a:srgbClr val="5A8399"/>
          </a:solidFill>
          <a:ln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700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Oval 36">
            <a:extLst>
              <a:ext uri="{FF2B5EF4-FFF2-40B4-BE49-F238E27FC236}">
                <a16:creationId xmlns:a16="http://schemas.microsoft.com/office/drawing/2014/main" id="{F49D9BDE-31D1-4479-F67F-2CFC01C3AEEB}"/>
              </a:ext>
            </a:extLst>
          </p:cNvPr>
          <p:cNvSpPr/>
          <p:nvPr/>
        </p:nvSpPr>
        <p:spPr>
          <a:xfrm>
            <a:off x="3253176" y="2949215"/>
            <a:ext cx="1391158" cy="1391158"/>
          </a:xfrm>
          <a:prstGeom prst="ellipse">
            <a:avLst/>
          </a:prstGeom>
          <a:solidFill>
            <a:srgbClr val="77B0BB"/>
          </a:solidFill>
          <a:ln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700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Oval 51">
            <a:extLst>
              <a:ext uri="{FF2B5EF4-FFF2-40B4-BE49-F238E27FC236}">
                <a16:creationId xmlns:a16="http://schemas.microsoft.com/office/drawing/2014/main" id="{0F3E7C8F-284F-C5AB-1047-16EC8584C725}"/>
              </a:ext>
            </a:extLst>
          </p:cNvPr>
          <p:cNvSpPr/>
          <p:nvPr/>
        </p:nvSpPr>
        <p:spPr>
          <a:xfrm>
            <a:off x="7547671" y="2949215"/>
            <a:ext cx="1391158" cy="1391158"/>
          </a:xfrm>
          <a:prstGeom prst="ellipse">
            <a:avLst/>
          </a:prstGeom>
          <a:solidFill>
            <a:srgbClr val="77B0BB"/>
          </a:solidFill>
          <a:ln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700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Oval 67">
            <a:extLst>
              <a:ext uri="{FF2B5EF4-FFF2-40B4-BE49-F238E27FC236}">
                <a16:creationId xmlns:a16="http://schemas.microsoft.com/office/drawing/2014/main" id="{AE6114D8-4BB7-5ADA-31A6-6A590D45F82C}"/>
              </a:ext>
            </a:extLst>
          </p:cNvPr>
          <p:cNvSpPr/>
          <p:nvPr/>
        </p:nvSpPr>
        <p:spPr>
          <a:xfrm>
            <a:off x="9694916" y="2611190"/>
            <a:ext cx="1391158" cy="1391158"/>
          </a:xfrm>
          <a:prstGeom prst="ellipse">
            <a:avLst/>
          </a:prstGeom>
          <a:solidFill>
            <a:srgbClr val="5A8399"/>
          </a:solidFill>
          <a:ln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700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Oval 42">
            <a:extLst>
              <a:ext uri="{FF2B5EF4-FFF2-40B4-BE49-F238E27FC236}">
                <a16:creationId xmlns:a16="http://schemas.microsoft.com/office/drawing/2014/main" id="{31CCDF84-76E4-A69B-7ABE-F62020D31FC0}"/>
              </a:ext>
            </a:extLst>
          </p:cNvPr>
          <p:cNvSpPr/>
          <p:nvPr/>
        </p:nvSpPr>
        <p:spPr>
          <a:xfrm>
            <a:off x="5400424" y="2334206"/>
            <a:ext cx="1391158" cy="1391158"/>
          </a:xfrm>
          <a:prstGeom prst="ellipse">
            <a:avLst/>
          </a:prstGeom>
          <a:solidFill>
            <a:srgbClr val="5A8399"/>
          </a:solidFill>
          <a:ln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700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Oval 29">
            <a:extLst>
              <a:ext uri="{FF2B5EF4-FFF2-40B4-BE49-F238E27FC236}">
                <a16:creationId xmlns:a16="http://schemas.microsoft.com/office/drawing/2014/main" id="{60773DE4-53DC-48E3-59D3-CC467C090D57}"/>
              </a:ext>
            </a:extLst>
          </p:cNvPr>
          <p:cNvSpPr/>
          <p:nvPr/>
        </p:nvSpPr>
        <p:spPr>
          <a:xfrm>
            <a:off x="1242636" y="2747896"/>
            <a:ext cx="1117744" cy="1117744"/>
          </a:xfrm>
          <a:prstGeom prst="ellipse">
            <a:avLst/>
          </a:prstGeom>
          <a:solidFill>
            <a:srgbClr val="5A8399"/>
          </a:solidFill>
          <a:ln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700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Oval 35">
            <a:extLst>
              <a:ext uri="{FF2B5EF4-FFF2-40B4-BE49-F238E27FC236}">
                <a16:creationId xmlns:a16="http://schemas.microsoft.com/office/drawing/2014/main" id="{42AB36FE-15AA-B341-1F69-34FA50C97B2C}"/>
              </a:ext>
            </a:extLst>
          </p:cNvPr>
          <p:cNvSpPr/>
          <p:nvPr/>
        </p:nvSpPr>
        <p:spPr>
          <a:xfrm>
            <a:off x="3389883" y="3085922"/>
            <a:ext cx="1117744" cy="1117744"/>
          </a:xfrm>
          <a:prstGeom prst="ellipse">
            <a:avLst/>
          </a:prstGeom>
          <a:solidFill>
            <a:srgbClr val="77B0BB"/>
          </a:solidFill>
          <a:ln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700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Freeform: Shape 79">
            <a:extLst>
              <a:ext uri="{FF2B5EF4-FFF2-40B4-BE49-F238E27FC236}">
                <a16:creationId xmlns:a16="http://schemas.microsoft.com/office/drawing/2014/main" id="{1DB92DEA-55AD-9ACB-2073-828FE2883E28}"/>
              </a:ext>
            </a:extLst>
          </p:cNvPr>
          <p:cNvSpPr>
            <a:spLocks/>
          </p:cNvSpPr>
          <p:nvPr/>
        </p:nvSpPr>
        <p:spPr bwMode="auto">
          <a:xfrm>
            <a:off x="3726221" y="3372250"/>
            <a:ext cx="445071" cy="545087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17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Oval 50">
            <a:extLst>
              <a:ext uri="{FF2B5EF4-FFF2-40B4-BE49-F238E27FC236}">
                <a16:creationId xmlns:a16="http://schemas.microsoft.com/office/drawing/2014/main" id="{8A690394-5330-70C1-1215-BD2BAAAE9112}"/>
              </a:ext>
            </a:extLst>
          </p:cNvPr>
          <p:cNvSpPr/>
          <p:nvPr/>
        </p:nvSpPr>
        <p:spPr>
          <a:xfrm>
            <a:off x="7684377" y="3085922"/>
            <a:ext cx="1117744" cy="1117744"/>
          </a:xfrm>
          <a:prstGeom prst="ellipse">
            <a:avLst/>
          </a:prstGeom>
          <a:solidFill>
            <a:srgbClr val="77B0BB"/>
          </a:solidFill>
          <a:ln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700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Freeform: Shape 80">
            <a:extLst>
              <a:ext uri="{FF2B5EF4-FFF2-40B4-BE49-F238E27FC236}">
                <a16:creationId xmlns:a16="http://schemas.microsoft.com/office/drawing/2014/main" id="{CF371C43-082C-A9E6-1155-9865BC573826}"/>
              </a:ext>
            </a:extLst>
          </p:cNvPr>
          <p:cNvSpPr>
            <a:spLocks/>
          </p:cNvSpPr>
          <p:nvPr/>
        </p:nvSpPr>
        <p:spPr bwMode="auto">
          <a:xfrm>
            <a:off x="7975664" y="3377209"/>
            <a:ext cx="535170" cy="535170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1" y="22"/>
              </a:cxn>
              <a:cxn ang="0">
                <a:pos x="45" y="20"/>
              </a:cxn>
              <a:cxn ang="0">
                <a:pos x="49" y="19"/>
              </a:cxn>
              <a:cxn ang="0">
                <a:pos x="48" y="17"/>
              </a:cxn>
              <a:cxn ang="0">
                <a:pos x="45" y="15"/>
              </a:cxn>
              <a:cxn ang="0">
                <a:pos x="43" y="15"/>
              </a:cxn>
              <a:cxn ang="0">
                <a:pos x="42" y="14"/>
              </a:cxn>
              <a:cxn ang="0">
                <a:pos x="38" y="12"/>
              </a:cxn>
              <a:cxn ang="0">
                <a:pos x="38" y="16"/>
              </a:cxn>
              <a:cxn ang="0">
                <a:pos x="37" y="19"/>
              </a:cxn>
              <a:cxn ang="0">
                <a:pos x="33" y="17"/>
              </a:cxn>
              <a:cxn ang="0">
                <a:pos x="29" y="15"/>
              </a:cxn>
              <a:cxn ang="0">
                <a:pos x="30" y="11"/>
              </a:cxn>
              <a:cxn ang="0">
                <a:pos x="35" y="10"/>
              </a:cxn>
              <a:cxn ang="0">
                <a:pos x="34" y="8"/>
              </a:cxn>
              <a:cxn ang="0">
                <a:pos x="31" y="9"/>
              </a:cxn>
              <a:cxn ang="0">
                <a:pos x="27" y="6"/>
              </a:cxn>
              <a:cxn ang="0">
                <a:pos x="28" y="9"/>
              </a:cxn>
              <a:cxn ang="0">
                <a:pos x="26" y="9"/>
              </a:cxn>
              <a:cxn ang="0">
                <a:pos x="23" y="7"/>
              </a:cxn>
              <a:cxn ang="0">
                <a:pos x="21" y="8"/>
              </a:cxn>
              <a:cxn ang="0">
                <a:pos x="23" y="9"/>
              </a:cxn>
              <a:cxn ang="0">
                <a:pos x="22" y="10"/>
              </a:cxn>
              <a:cxn ang="0">
                <a:pos x="10" y="18"/>
              </a:cxn>
              <a:cxn ang="0">
                <a:pos x="11" y="19"/>
              </a:cxn>
              <a:cxn ang="0">
                <a:pos x="13" y="22"/>
              </a:cxn>
              <a:cxn ang="0">
                <a:pos x="12" y="26"/>
              </a:cxn>
              <a:cxn ang="0">
                <a:pos x="15" y="30"/>
              </a:cxn>
              <a:cxn ang="0">
                <a:pos x="18" y="35"/>
              </a:cxn>
              <a:cxn ang="0">
                <a:pos x="19" y="37"/>
              </a:cxn>
              <a:cxn ang="0">
                <a:pos x="17" y="32"/>
              </a:cxn>
              <a:cxn ang="0">
                <a:pos x="21" y="37"/>
              </a:cxn>
              <a:cxn ang="0">
                <a:pos x="25" y="41"/>
              </a:cxn>
              <a:cxn ang="0">
                <a:pos x="30" y="44"/>
              </a:cxn>
              <a:cxn ang="0">
                <a:pos x="35" y="47"/>
              </a:cxn>
              <a:cxn ang="0">
                <a:pos x="36" y="47"/>
              </a:cxn>
              <a:cxn ang="0">
                <a:pos x="34" y="43"/>
              </a:cxn>
              <a:cxn ang="0">
                <a:pos x="32" y="42"/>
              </a:cxn>
              <a:cxn ang="0">
                <a:pos x="32" y="39"/>
              </a:cxn>
              <a:cxn ang="0">
                <a:pos x="28" y="41"/>
              </a:cxn>
              <a:cxn ang="0">
                <a:pos x="27" y="34"/>
              </a:cxn>
              <a:cxn ang="0">
                <a:pos x="30" y="34"/>
              </a:cxn>
              <a:cxn ang="0">
                <a:pos x="32" y="33"/>
              </a:cxn>
              <a:cxn ang="0">
                <a:pos x="35" y="34"/>
              </a:cxn>
              <a:cxn ang="0">
                <a:pos x="36" y="33"/>
              </a:cxn>
              <a:cxn ang="0">
                <a:pos x="38" y="29"/>
              </a:cxn>
              <a:cxn ang="0">
                <a:pos x="38" y="28"/>
              </a:cxn>
              <a:cxn ang="0">
                <a:pos x="41" y="26"/>
              </a:cxn>
              <a:cxn ang="0">
                <a:pos x="43" y="23"/>
              </a:cxn>
              <a:cxn ang="0">
                <a:pos x="44" y="22"/>
              </a:cxn>
              <a:cxn ang="0">
                <a:pos x="41" y="22"/>
              </a:cxn>
              <a:cxn ang="0">
                <a:pos x="48" y="48"/>
              </a:cxn>
              <a:cxn ang="0">
                <a:pos x="44" y="47"/>
              </a:cxn>
              <a:cxn ang="0">
                <a:pos x="41" y="47"/>
              </a:cxn>
              <a:cxn ang="0">
                <a:pos x="38" y="46"/>
              </a:cxn>
              <a:cxn ang="0">
                <a:pos x="37" y="50"/>
              </a:cxn>
              <a:cxn ang="0">
                <a:pos x="36" y="54"/>
              </a:cxn>
              <a:cxn ang="0">
                <a:pos x="50" y="49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17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Oval 63">
            <a:extLst>
              <a:ext uri="{FF2B5EF4-FFF2-40B4-BE49-F238E27FC236}">
                <a16:creationId xmlns:a16="http://schemas.microsoft.com/office/drawing/2014/main" id="{BDA7FE73-82D1-BBB8-1915-9F94414AD1FE}"/>
              </a:ext>
            </a:extLst>
          </p:cNvPr>
          <p:cNvSpPr/>
          <p:nvPr/>
        </p:nvSpPr>
        <p:spPr>
          <a:xfrm>
            <a:off x="9831623" y="2747896"/>
            <a:ext cx="1117744" cy="1117744"/>
          </a:xfrm>
          <a:prstGeom prst="ellipse">
            <a:avLst/>
          </a:prstGeom>
          <a:solidFill>
            <a:srgbClr val="5A8399"/>
          </a:solidFill>
          <a:ln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700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Freeform: Shape 81">
            <a:extLst>
              <a:ext uri="{FF2B5EF4-FFF2-40B4-BE49-F238E27FC236}">
                <a16:creationId xmlns:a16="http://schemas.microsoft.com/office/drawing/2014/main" id="{72DA36D3-D125-09DE-131B-75676E4A4AE2}"/>
              </a:ext>
            </a:extLst>
          </p:cNvPr>
          <p:cNvSpPr>
            <a:spLocks noChangeAspect="1"/>
          </p:cNvSpPr>
          <p:nvPr/>
        </p:nvSpPr>
        <p:spPr bwMode="auto">
          <a:xfrm>
            <a:off x="10095119" y="3084300"/>
            <a:ext cx="590752" cy="444937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8" y="0"/>
              </a:cxn>
              <a:cxn ang="0">
                <a:pos x="8" y="108"/>
              </a:cxn>
              <a:cxn ang="0">
                <a:pos x="158" y="108"/>
              </a:cxn>
              <a:cxn ang="0">
                <a:pos x="158" y="119"/>
              </a:cxn>
              <a:cxn ang="0">
                <a:pos x="147" y="98"/>
              </a:cxn>
              <a:cxn ang="0">
                <a:pos x="19" y="98"/>
              </a:cxn>
              <a:cxn ang="0">
                <a:pos x="19" y="54"/>
              </a:cxn>
              <a:cxn ang="0">
                <a:pos x="54" y="9"/>
              </a:cxn>
              <a:cxn ang="0">
                <a:pos x="97" y="54"/>
              </a:cxn>
              <a:cxn ang="0">
                <a:pos x="127" y="28"/>
              </a:cxn>
              <a:cxn ang="0">
                <a:pos x="147" y="98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8" y="0"/>
                </a:lnTo>
                <a:lnTo>
                  <a:pt x="8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147" y="98"/>
                </a:moveTo>
                <a:lnTo>
                  <a:pt x="19" y="98"/>
                </a:lnTo>
                <a:lnTo>
                  <a:pt x="19" y="54"/>
                </a:lnTo>
                <a:lnTo>
                  <a:pt x="54" y="9"/>
                </a:lnTo>
                <a:lnTo>
                  <a:pt x="97" y="54"/>
                </a:lnTo>
                <a:lnTo>
                  <a:pt x="127" y="28"/>
                </a:lnTo>
                <a:lnTo>
                  <a:pt x="147" y="98"/>
                </a:lnTo>
                <a:close/>
              </a:path>
            </a:pathLst>
          </a:custGeom>
          <a:solidFill>
            <a:srgbClr val="5A8399"/>
          </a:solidFill>
          <a:ln w="9525">
            <a:solidFill>
              <a:srgbClr val="FFFFF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sz="17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Oval 41">
            <a:extLst>
              <a:ext uri="{FF2B5EF4-FFF2-40B4-BE49-F238E27FC236}">
                <a16:creationId xmlns:a16="http://schemas.microsoft.com/office/drawing/2014/main" id="{B5928443-890C-C675-A49C-B63DDBE3DC1F}"/>
              </a:ext>
            </a:extLst>
          </p:cNvPr>
          <p:cNvSpPr/>
          <p:nvPr/>
        </p:nvSpPr>
        <p:spPr>
          <a:xfrm>
            <a:off x="5537130" y="2470913"/>
            <a:ext cx="1117744" cy="1117744"/>
          </a:xfrm>
          <a:prstGeom prst="ellipse">
            <a:avLst/>
          </a:prstGeom>
          <a:solidFill>
            <a:srgbClr val="5A8399"/>
          </a:solidFill>
          <a:ln>
            <a:solidFill>
              <a:srgbClr val="FFFF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700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Freeform: Shape 82">
            <a:extLst>
              <a:ext uri="{FF2B5EF4-FFF2-40B4-BE49-F238E27FC236}">
                <a16:creationId xmlns:a16="http://schemas.microsoft.com/office/drawing/2014/main" id="{0F18DA6F-7006-BA70-20EF-A848BED36418}"/>
              </a:ext>
            </a:extLst>
          </p:cNvPr>
          <p:cNvSpPr>
            <a:spLocks/>
          </p:cNvSpPr>
          <p:nvPr/>
        </p:nvSpPr>
        <p:spPr bwMode="auto">
          <a:xfrm>
            <a:off x="5817554" y="2791115"/>
            <a:ext cx="556897" cy="477340"/>
          </a:xfrm>
          <a:custGeom>
            <a:avLst/>
            <a:gdLst/>
            <a:ahLst/>
            <a:cxnLst>
              <a:cxn ang="0">
                <a:pos x="68" y="30"/>
              </a:cxn>
              <a:cxn ang="0">
                <a:pos x="0" y="30"/>
              </a:cxn>
              <a:cxn ang="0">
                <a:pos x="0" y="15"/>
              </a:cxn>
              <a:cxn ang="0">
                <a:pos x="7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62" y="9"/>
              </a:cxn>
              <a:cxn ang="0">
                <a:pos x="68" y="15"/>
              </a:cxn>
              <a:cxn ang="0">
                <a:pos x="68" y="30"/>
              </a:cxn>
              <a:cxn ang="0">
                <a:pos x="68" y="52"/>
              </a:cxn>
              <a:cxn ang="0">
                <a:pos x="62" y="58"/>
              </a:cxn>
              <a:cxn ang="0">
                <a:pos x="7" y="58"/>
              </a:cxn>
              <a:cxn ang="0">
                <a:pos x="0" y="52"/>
              </a:cxn>
              <a:cxn ang="0">
                <a:pos x="0" y="34"/>
              </a:cxn>
              <a:cxn ang="0">
                <a:pos x="26" y="34"/>
              </a:cxn>
              <a:cxn ang="0">
                <a:pos x="26" y="40"/>
              </a:cxn>
              <a:cxn ang="0">
                <a:pos x="28" y="42"/>
              </a:cxn>
              <a:cxn ang="0">
                <a:pos x="41" y="42"/>
              </a:cxn>
              <a:cxn ang="0">
                <a:pos x="43" y="40"/>
              </a:cxn>
              <a:cxn ang="0">
                <a:pos x="43" y="34"/>
              </a:cxn>
              <a:cxn ang="0">
                <a:pos x="68" y="34"/>
              </a:cxn>
              <a:cxn ang="0">
                <a:pos x="68" y="52"/>
              </a:cxn>
              <a:cxn ang="0">
                <a:pos x="44" y="9"/>
              </a:cxn>
              <a:cxn ang="0">
                <a:pos x="44" y="5"/>
              </a:cxn>
              <a:cxn ang="0">
                <a:pos x="25" y="5"/>
              </a:cxn>
              <a:cxn ang="0">
                <a:pos x="25" y="9"/>
              </a:cxn>
              <a:cxn ang="0">
                <a:pos x="44" y="9"/>
              </a:cxn>
              <a:cxn ang="0">
                <a:pos x="39" y="39"/>
              </a:cxn>
              <a:cxn ang="0">
                <a:pos x="30" y="39"/>
              </a:cxn>
              <a:cxn ang="0">
                <a:pos x="30" y="34"/>
              </a:cxn>
              <a:cxn ang="0">
                <a:pos x="39" y="34"/>
              </a:cxn>
              <a:cxn ang="0">
                <a:pos x="39" y="39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rgbClr val="5A8399"/>
          </a:solidFill>
          <a:ln w="9525">
            <a:solidFill>
              <a:srgbClr val="FFFFF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sz="17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17" name="Straight Connector 2">
            <a:extLst>
              <a:ext uri="{FF2B5EF4-FFF2-40B4-BE49-F238E27FC236}">
                <a16:creationId xmlns:a16="http://schemas.microsoft.com/office/drawing/2014/main" id="{519288DF-D691-6CC0-88EF-9C504FDDC362}"/>
              </a:ext>
            </a:extLst>
          </p:cNvPr>
          <p:cNvCxnSpPr>
            <a:stCxn id="2" idx="6"/>
            <a:endCxn id="3" idx="2"/>
          </p:cNvCxnSpPr>
          <p:nvPr/>
        </p:nvCxnSpPr>
        <p:spPr>
          <a:xfrm>
            <a:off x="2497087" y="3306769"/>
            <a:ext cx="756090" cy="338025"/>
          </a:xfrm>
          <a:prstGeom prst="line">
            <a:avLst/>
          </a:prstGeom>
          <a:solidFill>
            <a:srgbClr val="125F32"/>
          </a:solidFill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43">
            <a:extLst>
              <a:ext uri="{FF2B5EF4-FFF2-40B4-BE49-F238E27FC236}">
                <a16:creationId xmlns:a16="http://schemas.microsoft.com/office/drawing/2014/main" id="{AC0D879D-F7DB-1115-1360-EDAE543483AD}"/>
              </a:ext>
            </a:extLst>
          </p:cNvPr>
          <p:cNvCxnSpPr>
            <a:stCxn id="3" idx="6"/>
            <a:endCxn id="6" idx="2"/>
          </p:cNvCxnSpPr>
          <p:nvPr/>
        </p:nvCxnSpPr>
        <p:spPr>
          <a:xfrm flipV="1">
            <a:off x="4644334" y="3029785"/>
            <a:ext cx="756090" cy="615009"/>
          </a:xfrm>
          <a:prstGeom prst="line">
            <a:avLst/>
          </a:prstGeom>
          <a:solidFill>
            <a:srgbClr val="125F32"/>
          </a:solidFill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46">
            <a:extLst>
              <a:ext uri="{FF2B5EF4-FFF2-40B4-BE49-F238E27FC236}">
                <a16:creationId xmlns:a16="http://schemas.microsoft.com/office/drawing/2014/main" id="{CAFEE3CB-779D-5300-4CEE-451BF8AF2FD3}"/>
              </a:ext>
            </a:extLst>
          </p:cNvPr>
          <p:cNvCxnSpPr>
            <a:stCxn id="6" idx="6"/>
            <a:endCxn id="4" idx="2"/>
          </p:cNvCxnSpPr>
          <p:nvPr/>
        </p:nvCxnSpPr>
        <p:spPr>
          <a:xfrm>
            <a:off x="6791581" y="3029785"/>
            <a:ext cx="756090" cy="615009"/>
          </a:xfrm>
          <a:prstGeom prst="line">
            <a:avLst/>
          </a:prstGeom>
          <a:solidFill>
            <a:srgbClr val="125F32"/>
          </a:solidFill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49">
            <a:extLst>
              <a:ext uri="{FF2B5EF4-FFF2-40B4-BE49-F238E27FC236}">
                <a16:creationId xmlns:a16="http://schemas.microsoft.com/office/drawing/2014/main" id="{6A42521A-EB90-8996-06B6-84600FCA3B8E}"/>
              </a:ext>
            </a:extLst>
          </p:cNvPr>
          <p:cNvCxnSpPr>
            <a:stCxn id="4" idx="6"/>
            <a:endCxn id="5" idx="2"/>
          </p:cNvCxnSpPr>
          <p:nvPr/>
        </p:nvCxnSpPr>
        <p:spPr>
          <a:xfrm flipV="1">
            <a:off x="8938829" y="3306769"/>
            <a:ext cx="756088" cy="338025"/>
          </a:xfrm>
          <a:prstGeom prst="line">
            <a:avLst/>
          </a:prstGeom>
          <a:solidFill>
            <a:srgbClr val="125F32"/>
          </a:solidFill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19">
            <a:extLst>
              <a:ext uri="{FF2B5EF4-FFF2-40B4-BE49-F238E27FC236}">
                <a16:creationId xmlns:a16="http://schemas.microsoft.com/office/drawing/2014/main" id="{B024A4B0-6D91-827B-4C62-1F88640E85F0}"/>
              </a:ext>
            </a:extLst>
          </p:cNvPr>
          <p:cNvSpPr/>
          <p:nvPr/>
        </p:nvSpPr>
        <p:spPr bwMode="auto">
          <a:xfrm>
            <a:off x="2441561" y="3245370"/>
            <a:ext cx="124281" cy="124281"/>
          </a:xfrm>
          <a:prstGeom prst="ellipse">
            <a:avLst/>
          </a:prstGeom>
          <a:solidFill>
            <a:srgbClr val="5A8399"/>
          </a:solidFill>
          <a:ln w="19050">
            <a:solidFill>
              <a:srgbClr val="FFFFF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sz="17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Oval 56">
            <a:extLst>
              <a:ext uri="{FF2B5EF4-FFF2-40B4-BE49-F238E27FC236}">
                <a16:creationId xmlns:a16="http://schemas.microsoft.com/office/drawing/2014/main" id="{EADB85AF-3C9D-CDF4-2798-06F41C61ACEC}"/>
              </a:ext>
            </a:extLst>
          </p:cNvPr>
          <p:cNvSpPr/>
          <p:nvPr/>
        </p:nvSpPr>
        <p:spPr bwMode="auto">
          <a:xfrm>
            <a:off x="3187244" y="3582703"/>
            <a:ext cx="124281" cy="124281"/>
          </a:xfrm>
          <a:prstGeom prst="ellipse">
            <a:avLst/>
          </a:prstGeom>
          <a:solidFill>
            <a:srgbClr val="77B0BB"/>
          </a:solidFill>
          <a:ln w="19050">
            <a:solidFill>
              <a:srgbClr val="FFFFF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sz="17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Oval 57">
            <a:extLst>
              <a:ext uri="{FF2B5EF4-FFF2-40B4-BE49-F238E27FC236}">
                <a16:creationId xmlns:a16="http://schemas.microsoft.com/office/drawing/2014/main" id="{0A842629-D9CE-3352-1A59-C5D0B9FC011A}"/>
              </a:ext>
            </a:extLst>
          </p:cNvPr>
          <p:cNvSpPr/>
          <p:nvPr/>
        </p:nvSpPr>
        <p:spPr bwMode="auto">
          <a:xfrm>
            <a:off x="4572084" y="3591579"/>
            <a:ext cx="124281" cy="124281"/>
          </a:xfrm>
          <a:prstGeom prst="ellipse">
            <a:avLst/>
          </a:prstGeom>
          <a:solidFill>
            <a:srgbClr val="77B0BB"/>
          </a:solidFill>
          <a:ln w="19050">
            <a:solidFill>
              <a:srgbClr val="FFFFF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sz="17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Oval 58">
            <a:extLst>
              <a:ext uri="{FF2B5EF4-FFF2-40B4-BE49-F238E27FC236}">
                <a16:creationId xmlns:a16="http://schemas.microsoft.com/office/drawing/2014/main" id="{3EC76AD3-2B8F-85BA-A176-D6DC36B85D2A}"/>
              </a:ext>
            </a:extLst>
          </p:cNvPr>
          <p:cNvSpPr/>
          <p:nvPr/>
        </p:nvSpPr>
        <p:spPr bwMode="auto">
          <a:xfrm>
            <a:off x="5326645" y="2970177"/>
            <a:ext cx="124281" cy="124281"/>
          </a:xfrm>
          <a:prstGeom prst="ellipse">
            <a:avLst/>
          </a:prstGeom>
          <a:solidFill>
            <a:srgbClr val="5A8399"/>
          </a:solidFill>
          <a:ln w="19050">
            <a:solidFill>
              <a:srgbClr val="FFFFF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sz="17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Oval 59">
            <a:extLst>
              <a:ext uri="{FF2B5EF4-FFF2-40B4-BE49-F238E27FC236}">
                <a16:creationId xmlns:a16="http://schemas.microsoft.com/office/drawing/2014/main" id="{99DE29EC-FC6D-583D-0DCA-E19B35BE6034}"/>
              </a:ext>
            </a:extLst>
          </p:cNvPr>
          <p:cNvSpPr/>
          <p:nvPr/>
        </p:nvSpPr>
        <p:spPr bwMode="auto">
          <a:xfrm>
            <a:off x="6738117" y="2970177"/>
            <a:ext cx="124281" cy="124281"/>
          </a:xfrm>
          <a:prstGeom prst="ellipse">
            <a:avLst/>
          </a:prstGeom>
          <a:solidFill>
            <a:srgbClr val="5A8399"/>
          </a:solidFill>
          <a:ln w="19050">
            <a:solidFill>
              <a:srgbClr val="FFFFF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sz="17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6" name="Oval 60">
            <a:extLst>
              <a:ext uri="{FF2B5EF4-FFF2-40B4-BE49-F238E27FC236}">
                <a16:creationId xmlns:a16="http://schemas.microsoft.com/office/drawing/2014/main" id="{88BD3871-23EA-C967-E3A3-98266272DDF5}"/>
              </a:ext>
            </a:extLst>
          </p:cNvPr>
          <p:cNvSpPr/>
          <p:nvPr/>
        </p:nvSpPr>
        <p:spPr bwMode="auto">
          <a:xfrm>
            <a:off x="7483800" y="3591579"/>
            <a:ext cx="124281" cy="124281"/>
          </a:xfrm>
          <a:prstGeom prst="ellipse">
            <a:avLst/>
          </a:prstGeom>
          <a:solidFill>
            <a:srgbClr val="77B0BB"/>
          </a:solidFill>
          <a:ln w="19050">
            <a:solidFill>
              <a:srgbClr val="FFFFF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sz="17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Oval 61">
            <a:extLst>
              <a:ext uri="{FF2B5EF4-FFF2-40B4-BE49-F238E27FC236}">
                <a16:creationId xmlns:a16="http://schemas.microsoft.com/office/drawing/2014/main" id="{4CE4B251-FD12-8C62-A788-ACC1072D0952}"/>
              </a:ext>
            </a:extLst>
          </p:cNvPr>
          <p:cNvSpPr/>
          <p:nvPr/>
        </p:nvSpPr>
        <p:spPr bwMode="auto">
          <a:xfrm>
            <a:off x="8904150" y="3582703"/>
            <a:ext cx="124281" cy="124281"/>
          </a:xfrm>
          <a:prstGeom prst="ellipse">
            <a:avLst/>
          </a:prstGeom>
          <a:solidFill>
            <a:srgbClr val="77B0BB"/>
          </a:solidFill>
          <a:ln w="19050">
            <a:solidFill>
              <a:srgbClr val="FFFFF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sz="17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Oval 62">
            <a:extLst>
              <a:ext uri="{FF2B5EF4-FFF2-40B4-BE49-F238E27FC236}">
                <a16:creationId xmlns:a16="http://schemas.microsoft.com/office/drawing/2014/main" id="{D0470C7B-950C-9E71-A3D8-8477B265338F}"/>
              </a:ext>
            </a:extLst>
          </p:cNvPr>
          <p:cNvSpPr/>
          <p:nvPr/>
        </p:nvSpPr>
        <p:spPr bwMode="auto">
          <a:xfrm>
            <a:off x="9623202" y="3245370"/>
            <a:ext cx="124281" cy="124281"/>
          </a:xfrm>
          <a:prstGeom prst="ellipse">
            <a:avLst/>
          </a:prstGeom>
          <a:solidFill>
            <a:srgbClr val="5A8399"/>
          </a:solidFill>
          <a:ln w="19050">
            <a:solidFill>
              <a:srgbClr val="FFFFFE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sz="17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862110C-CC8F-4DAD-6041-40CE43E59979}"/>
              </a:ext>
            </a:extLst>
          </p:cNvPr>
          <p:cNvGrpSpPr/>
          <p:nvPr/>
        </p:nvGrpSpPr>
        <p:grpSpPr>
          <a:xfrm>
            <a:off x="1451408" y="3092763"/>
            <a:ext cx="755743" cy="500062"/>
            <a:chOff x="1451408" y="2933106"/>
            <a:chExt cx="755743" cy="500062"/>
          </a:xfrm>
          <a:solidFill>
            <a:schemeClr val="bg1"/>
          </a:soli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42411437-A875-9AD1-0FC1-34F4DD7E5F4E}"/>
                </a:ext>
              </a:extLst>
            </p:cNvPr>
            <p:cNvSpPr/>
            <p:nvPr/>
          </p:nvSpPr>
          <p:spPr>
            <a:xfrm>
              <a:off x="1856172" y="3155835"/>
              <a:ext cx="185489" cy="277048"/>
            </a:xfrm>
            <a:custGeom>
              <a:avLst/>
              <a:gdLst>
                <a:gd name="connsiteX0" fmla="*/ 28407 w 185489"/>
                <a:gd name="connsiteY0" fmla="*/ 0 h 277048"/>
                <a:gd name="connsiteX1" fmla="*/ 25359 w 185489"/>
                <a:gd name="connsiteY1" fmla="*/ 9525 h 277048"/>
                <a:gd name="connsiteX2" fmla="*/ 29931 w 185489"/>
                <a:gd name="connsiteY2" fmla="*/ 60674 h 277048"/>
                <a:gd name="connsiteX3" fmla="*/ 1356 w 185489"/>
                <a:gd name="connsiteY3" fmla="*/ 166688 h 277048"/>
                <a:gd name="connsiteX4" fmla="*/ 5547 w 185489"/>
                <a:gd name="connsiteY4" fmla="*/ 181832 h 277048"/>
                <a:gd name="connsiteX5" fmla="*/ 36408 w 185489"/>
                <a:gd name="connsiteY5" fmla="*/ 204978 h 277048"/>
                <a:gd name="connsiteX6" fmla="*/ 57172 w 185489"/>
                <a:gd name="connsiteY6" fmla="*/ 221170 h 277048"/>
                <a:gd name="connsiteX7" fmla="*/ 92700 w 185489"/>
                <a:gd name="connsiteY7" fmla="*/ 271367 h 277048"/>
                <a:gd name="connsiteX8" fmla="*/ 94986 w 185489"/>
                <a:gd name="connsiteY8" fmla="*/ 276701 h 277048"/>
                <a:gd name="connsiteX9" fmla="*/ 118132 w 185489"/>
                <a:gd name="connsiteY9" fmla="*/ 214979 h 277048"/>
                <a:gd name="connsiteX10" fmla="*/ 134325 w 185489"/>
                <a:gd name="connsiteY10" fmla="*/ 191834 h 277048"/>
                <a:gd name="connsiteX11" fmla="*/ 158994 w 185489"/>
                <a:gd name="connsiteY11" fmla="*/ 175641 h 277048"/>
                <a:gd name="connsiteX12" fmla="*/ 182997 w 185489"/>
                <a:gd name="connsiteY12" fmla="*/ 160973 h 277048"/>
                <a:gd name="connsiteX13" fmla="*/ 28407 w 185489"/>
                <a:gd name="connsiteY13" fmla="*/ 0 h 277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5489" h="277048">
                  <a:moveTo>
                    <a:pt x="28407" y="0"/>
                  </a:moveTo>
                  <a:cubicBezTo>
                    <a:pt x="27454" y="3524"/>
                    <a:pt x="26406" y="6858"/>
                    <a:pt x="25359" y="9525"/>
                  </a:cubicBezTo>
                  <a:cubicBezTo>
                    <a:pt x="28451" y="26398"/>
                    <a:pt x="29982" y="43521"/>
                    <a:pt x="29931" y="60674"/>
                  </a:cubicBezTo>
                  <a:cubicBezTo>
                    <a:pt x="29931" y="102394"/>
                    <a:pt x="21834" y="146399"/>
                    <a:pt x="1356" y="166688"/>
                  </a:cubicBezTo>
                  <a:cubicBezTo>
                    <a:pt x="-1026" y="175641"/>
                    <a:pt x="-645" y="181166"/>
                    <a:pt x="5547" y="181832"/>
                  </a:cubicBezTo>
                  <a:cubicBezTo>
                    <a:pt x="24597" y="184023"/>
                    <a:pt x="36408" y="204978"/>
                    <a:pt x="36408" y="204978"/>
                  </a:cubicBezTo>
                  <a:cubicBezTo>
                    <a:pt x="44123" y="228124"/>
                    <a:pt x="57172" y="221170"/>
                    <a:pt x="57172" y="221170"/>
                  </a:cubicBezTo>
                  <a:cubicBezTo>
                    <a:pt x="100130" y="211074"/>
                    <a:pt x="96510" y="263652"/>
                    <a:pt x="92700" y="271367"/>
                  </a:cubicBezTo>
                  <a:cubicBezTo>
                    <a:pt x="88890" y="279083"/>
                    <a:pt x="94986" y="276701"/>
                    <a:pt x="94986" y="276701"/>
                  </a:cubicBezTo>
                  <a:cubicBezTo>
                    <a:pt x="116608" y="273653"/>
                    <a:pt x="105845" y="226600"/>
                    <a:pt x="118132" y="214979"/>
                  </a:cubicBezTo>
                  <a:cubicBezTo>
                    <a:pt x="125382" y="208740"/>
                    <a:pt x="130949" y="200782"/>
                    <a:pt x="134325" y="191834"/>
                  </a:cubicBezTo>
                  <a:cubicBezTo>
                    <a:pt x="153375" y="200406"/>
                    <a:pt x="158994" y="175641"/>
                    <a:pt x="158994" y="175641"/>
                  </a:cubicBezTo>
                  <a:cubicBezTo>
                    <a:pt x="158994" y="175641"/>
                    <a:pt x="178044" y="184595"/>
                    <a:pt x="182997" y="160973"/>
                  </a:cubicBezTo>
                  <a:cubicBezTo>
                    <a:pt x="205476" y="58579"/>
                    <a:pt x="69555" y="11716"/>
                    <a:pt x="2840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0446A4A-6520-FE92-8F6F-E49257E9AF4B}"/>
                </a:ext>
              </a:extLst>
            </p:cNvPr>
            <p:cNvSpPr/>
            <p:nvPr/>
          </p:nvSpPr>
          <p:spPr>
            <a:xfrm>
              <a:off x="1617968" y="3156216"/>
              <a:ext cx="185503" cy="276952"/>
            </a:xfrm>
            <a:custGeom>
              <a:avLst/>
              <a:gdLst>
                <a:gd name="connsiteX0" fmla="*/ 153835 w 185503"/>
                <a:gd name="connsiteY0" fmla="*/ 60579 h 276952"/>
                <a:gd name="connsiteX1" fmla="*/ 158502 w 185503"/>
                <a:gd name="connsiteY1" fmla="*/ 8953 h 276952"/>
                <a:gd name="connsiteX2" fmla="*/ 155740 w 185503"/>
                <a:gd name="connsiteY2" fmla="*/ 0 h 276952"/>
                <a:gd name="connsiteX3" fmla="*/ 2482 w 185503"/>
                <a:gd name="connsiteY3" fmla="*/ 160877 h 276952"/>
                <a:gd name="connsiteX4" fmla="*/ 26485 w 185503"/>
                <a:gd name="connsiteY4" fmla="*/ 175546 h 276952"/>
                <a:gd name="connsiteX5" fmla="*/ 51155 w 185503"/>
                <a:gd name="connsiteY5" fmla="*/ 191738 h 276952"/>
                <a:gd name="connsiteX6" fmla="*/ 67348 w 185503"/>
                <a:gd name="connsiteY6" fmla="*/ 214884 h 276952"/>
                <a:gd name="connsiteX7" fmla="*/ 90493 w 185503"/>
                <a:gd name="connsiteY7" fmla="*/ 276606 h 276952"/>
                <a:gd name="connsiteX8" fmla="*/ 92779 w 185503"/>
                <a:gd name="connsiteY8" fmla="*/ 271272 h 276952"/>
                <a:gd name="connsiteX9" fmla="*/ 128308 w 185503"/>
                <a:gd name="connsiteY9" fmla="*/ 221075 h 276952"/>
                <a:gd name="connsiteX10" fmla="*/ 149072 w 185503"/>
                <a:gd name="connsiteY10" fmla="*/ 204883 h 276952"/>
                <a:gd name="connsiteX11" fmla="*/ 179933 w 185503"/>
                <a:gd name="connsiteY11" fmla="*/ 181737 h 276952"/>
                <a:gd name="connsiteX12" fmla="*/ 184696 w 185503"/>
                <a:gd name="connsiteY12" fmla="*/ 168783 h 276952"/>
                <a:gd name="connsiteX13" fmla="*/ 153835 w 185503"/>
                <a:gd name="connsiteY13" fmla="*/ 60579 h 276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5503" h="276952">
                  <a:moveTo>
                    <a:pt x="153835" y="60579"/>
                  </a:moveTo>
                  <a:cubicBezTo>
                    <a:pt x="153762" y="43262"/>
                    <a:pt x="155325" y="25977"/>
                    <a:pt x="158502" y="8953"/>
                  </a:cubicBezTo>
                  <a:cubicBezTo>
                    <a:pt x="157549" y="6191"/>
                    <a:pt x="156597" y="3143"/>
                    <a:pt x="155740" y="0"/>
                  </a:cubicBezTo>
                  <a:cubicBezTo>
                    <a:pt x="113068" y="12382"/>
                    <a:pt x="-19711" y="59245"/>
                    <a:pt x="2482" y="160877"/>
                  </a:cubicBezTo>
                  <a:cubicBezTo>
                    <a:pt x="7721" y="184499"/>
                    <a:pt x="26485" y="175546"/>
                    <a:pt x="26485" y="175546"/>
                  </a:cubicBezTo>
                  <a:cubicBezTo>
                    <a:pt x="26485" y="175546"/>
                    <a:pt x="32581" y="200311"/>
                    <a:pt x="51155" y="191738"/>
                  </a:cubicBezTo>
                  <a:cubicBezTo>
                    <a:pt x="54531" y="200687"/>
                    <a:pt x="60098" y="208645"/>
                    <a:pt x="67348" y="214884"/>
                  </a:cubicBezTo>
                  <a:cubicBezTo>
                    <a:pt x="79635" y="226505"/>
                    <a:pt x="68872" y="273558"/>
                    <a:pt x="90493" y="276606"/>
                  </a:cubicBezTo>
                  <a:cubicBezTo>
                    <a:pt x="90493" y="276606"/>
                    <a:pt x="97447" y="278987"/>
                    <a:pt x="92779" y="271272"/>
                  </a:cubicBezTo>
                  <a:cubicBezTo>
                    <a:pt x="88112" y="263557"/>
                    <a:pt x="85350" y="210979"/>
                    <a:pt x="128308" y="221075"/>
                  </a:cubicBezTo>
                  <a:cubicBezTo>
                    <a:pt x="128308" y="221075"/>
                    <a:pt x="141357" y="228028"/>
                    <a:pt x="149072" y="204883"/>
                  </a:cubicBezTo>
                  <a:cubicBezTo>
                    <a:pt x="149072" y="204883"/>
                    <a:pt x="160788" y="183928"/>
                    <a:pt x="179933" y="181737"/>
                  </a:cubicBezTo>
                  <a:cubicBezTo>
                    <a:pt x="185648" y="181166"/>
                    <a:pt x="186410" y="176403"/>
                    <a:pt x="184696" y="168783"/>
                  </a:cubicBezTo>
                  <a:cubicBezTo>
                    <a:pt x="162502" y="149257"/>
                    <a:pt x="153835" y="103822"/>
                    <a:pt x="153835" y="605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0638E88-E5F9-43B3-85A3-1C0E7FEB248A}"/>
                </a:ext>
              </a:extLst>
            </p:cNvPr>
            <p:cNvSpPr/>
            <p:nvPr/>
          </p:nvSpPr>
          <p:spPr>
            <a:xfrm>
              <a:off x="1749036" y="2933106"/>
              <a:ext cx="160689" cy="372367"/>
            </a:xfrm>
            <a:custGeom>
              <a:avLst/>
              <a:gdLst>
                <a:gd name="connsiteX0" fmla="*/ 157736 w 160689"/>
                <a:gd name="connsiteY0" fmla="*/ 5083 h 372367"/>
                <a:gd name="connsiteX1" fmla="*/ 138115 w 160689"/>
                <a:gd name="connsiteY1" fmla="*/ 2893 h 372367"/>
                <a:gd name="connsiteX2" fmla="*/ 80393 w 160689"/>
                <a:gd name="connsiteY2" fmla="*/ 128146 h 372367"/>
                <a:gd name="connsiteX3" fmla="*/ 22577 w 160689"/>
                <a:gd name="connsiteY3" fmla="*/ 2893 h 372367"/>
                <a:gd name="connsiteX4" fmla="*/ 2650 w 160689"/>
                <a:gd name="connsiteY4" fmla="*/ 6241 h 372367"/>
                <a:gd name="connsiteX5" fmla="*/ 4765 w 160689"/>
                <a:gd name="connsiteY5" fmla="*/ 25181 h 372367"/>
                <a:gd name="connsiteX6" fmla="*/ 56581 w 160689"/>
                <a:gd name="connsiteY6" fmla="*/ 167389 h 372367"/>
                <a:gd name="connsiteX7" fmla="*/ 56581 w 160689"/>
                <a:gd name="connsiteY7" fmla="*/ 167389 h 372367"/>
                <a:gd name="connsiteX8" fmla="*/ 49818 w 160689"/>
                <a:gd name="connsiteY8" fmla="*/ 186439 h 372367"/>
                <a:gd name="connsiteX9" fmla="*/ 57629 w 160689"/>
                <a:gd name="connsiteY9" fmla="*/ 228730 h 372367"/>
                <a:gd name="connsiteX10" fmla="*/ 51723 w 160689"/>
                <a:gd name="connsiteY10" fmla="*/ 282832 h 372367"/>
                <a:gd name="connsiteX11" fmla="*/ 80298 w 160689"/>
                <a:gd name="connsiteY11" fmla="*/ 372367 h 372367"/>
                <a:gd name="connsiteX12" fmla="*/ 108873 w 160689"/>
                <a:gd name="connsiteY12" fmla="*/ 282832 h 372367"/>
                <a:gd name="connsiteX13" fmla="*/ 103063 w 160689"/>
                <a:gd name="connsiteY13" fmla="*/ 229207 h 372367"/>
                <a:gd name="connsiteX14" fmla="*/ 111064 w 160689"/>
                <a:gd name="connsiteY14" fmla="*/ 186439 h 372367"/>
                <a:gd name="connsiteX15" fmla="*/ 104015 w 160689"/>
                <a:gd name="connsiteY15" fmla="*/ 166723 h 372367"/>
                <a:gd name="connsiteX16" fmla="*/ 104015 w 160689"/>
                <a:gd name="connsiteY16" fmla="*/ 166723 h 372367"/>
                <a:gd name="connsiteX17" fmla="*/ 155831 w 160689"/>
                <a:gd name="connsiteY17" fmla="*/ 24514 h 372367"/>
                <a:gd name="connsiteX18" fmla="*/ 157736 w 160689"/>
                <a:gd name="connsiteY18" fmla="*/ 5083 h 37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0689" h="372367">
                  <a:moveTo>
                    <a:pt x="157736" y="5083"/>
                  </a:moveTo>
                  <a:cubicBezTo>
                    <a:pt x="152809" y="-730"/>
                    <a:pt x="144203" y="-1691"/>
                    <a:pt x="138115" y="2893"/>
                  </a:cubicBezTo>
                  <a:cubicBezTo>
                    <a:pt x="102777" y="31468"/>
                    <a:pt x="87061" y="89570"/>
                    <a:pt x="80393" y="128146"/>
                  </a:cubicBezTo>
                  <a:cubicBezTo>
                    <a:pt x="73631" y="90046"/>
                    <a:pt x="58010" y="31182"/>
                    <a:pt x="22577" y="2893"/>
                  </a:cubicBezTo>
                  <a:cubicBezTo>
                    <a:pt x="16149" y="-1685"/>
                    <a:pt x="7228" y="-186"/>
                    <a:pt x="2650" y="6241"/>
                  </a:cubicBezTo>
                  <a:cubicBezTo>
                    <a:pt x="-1573" y="12171"/>
                    <a:pt x="-662" y="20328"/>
                    <a:pt x="4765" y="25181"/>
                  </a:cubicBezTo>
                  <a:cubicBezTo>
                    <a:pt x="41627" y="54709"/>
                    <a:pt x="54676" y="137862"/>
                    <a:pt x="56581" y="167389"/>
                  </a:cubicBezTo>
                  <a:cubicBezTo>
                    <a:pt x="56581" y="167389"/>
                    <a:pt x="56581" y="167389"/>
                    <a:pt x="56581" y="167389"/>
                  </a:cubicBezTo>
                  <a:cubicBezTo>
                    <a:pt x="52907" y="173142"/>
                    <a:pt x="50594" y="179658"/>
                    <a:pt x="49818" y="186439"/>
                  </a:cubicBezTo>
                  <a:cubicBezTo>
                    <a:pt x="48815" y="200970"/>
                    <a:pt x="51502" y="215517"/>
                    <a:pt x="57629" y="228730"/>
                  </a:cubicBezTo>
                  <a:cubicBezTo>
                    <a:pt x="53540" y="246470"/>
                    <a:pt x="51557" y="264629"/>
                    <a:pt x="51723" y="282832"/>
                  </a:cubicBezTo>
                  <a:cubicBezTo>
                    <a:pt x="51723" y="332267"/>
                    <a:pt x="64487" y="372367"/>
                    <a:pt x="80298" y="372367"/>
                  </a:cubicBezTo>
                  <a:cubicBezTo>
                    <a:pt x="96110" y="372367"/>
                    <a:pt x="108873" y="332267"/>
                    <a:pt x="108873" y="282832"/>
                  </a:cubicBezTo>
                  <a:cubicBezTo>
                    <a:pt x="109016" y="264793"/>
                    <a:pt x="107066" y="246797"/>
                    <a:pt x="103063" y="229207"/>
                  </a:cubicBezTo>
                  <a:cubicBezTo>
                    <a:pt x="109299" y="215855"/>
                    <a:pt x="112052" y="201142"/>
                    <a:pt x="111064" y="186439"/>
                  </a:cubicBezTo>
                  <a:cubicBezTo>
                    <a:pt x="110339" y="179395"/>
                    <a:pt x="107921" y="172630"/>
                    <a:pt x="104015" y="166723"/>
                  </a:cubicBezTo>
                  <a:lnTo>
                    <a:pt x="104015" y="166723"/>
                  </a:lnTo>
                  <a:cubicBezTo>
                    <a:pt x="105920" y="137195"/>
                    <a:pt x="118970" y="54042"/>
                    <a:pt x="155831" y="24514"/>
                  </a:cubicBezTo>
                  <a:cubicBezTo>
                    <a:pt x="161483" y="19549"/>
                    <a:pt x="162316" y="11052"/>
                    <a:pt x="157736" y="50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8A8C1A1-7A6E-197B-87CD-91E2014D331A}"/>
                </a:ext>
              </a:extLst>
            </p:cNvPr>
            <p:cNvSpPr/>
            <p:nvPr/>
          </p:nvSpPr>
          <p:spPr>
            <a:xfrm>
              <a:off x="1882102" y="2978531"/>
              <a:ext cx="325049" cy="259123"/>
            </a:xfrm>
            <a:custGeom>
              <a:avLst/>
              <a:gdLst>
                <a:gd name="connsiteX0" fmla="*/ 324898 w 325049"/>
                <a:gd name="connsiteY0" fmla="*/ 36906 h 259123"/>
                <a:gd name="connsiteX1" fmla="*/ 0 w 325049"/>
                <a:gd name="connsiteY1" fmla="*/ 116535 h 259123"/>
                <a:gd name="connsiteX2" fmla="*/ 6191 w 325049"/>
                <a:gd name="connsiteY2" fmla="*/ 148729 h 259123"/>
                <a:gd name="connsiteX3" fmla="*/ 173165 w 325049"/>
                <a:gd name="connsiteY3" fmla="*/ 257219 h 259123"/>
                <a:gd name="connsiteX4" fmla="*/ 188119 w 325049"/>
                <a:gd name="connsiteY4" fmla="*/ 259124 h 259123"/>
                <a:gd name="connsiteX5" fmla="*/ 243935 w 325049"/>
                <a:gd name="connsiteY5" fmla="*/ 199688 h 259123"/>
                <a:gd name="connsiteX6" fmla="*/ 284798 w 325049"/>
                <a:gd name="connsiteY6" fmla="*/ 133013 h 259123"/>
                <a:gd name="connsiteX7" fmla="*/ 309848 w 325049"/>
                <a:gd name="connsiteY7" fmla="*/ 67767 h 259123"/>
                <a:gd name="connsiteX8" fmla="*/ 324898 w 325049"/>
                <a:gd name="connsiteY8" fmla="*/ 36906 h 259123"/>
                <a:gd name="connsiteX9" fmla="*/ 214598 w 325049"/>
                <a:gd name="connsiteY9" fmla="*/ 224167 h 259123"/>
                <a:gd name="connsiteX10" fmla="*/ 198787 w 325049"/>
                <a:gd name="connsiteY10" fmla="*/ 230739 h 259123"/>
                <a:gd name="connsiteX11" fmla="*/ 199739 w 325049"/>
                <a:gd name="connsiteY11" fmla="*/ 213594 h 259123"/>
                <a:gd name="connsiteX12" fmla="*/ 215551 w 325049"/>
                <a:gd name="connsiteY12" fmla="*/ 207117 h 259123"/>
                <a:gd name="connsiteX13" fmla="*/ 214598 w 325049"/>
                <a:gd name="connsiteY13" fmla="*/ 224167 h 259123"/>
                <a:gd name="connsiteX14" fmla="*/ 256699 w 325049"/>
                <a:gd name="connsiteY14" fmla="*/ 161397 h 259123"/>
                <a:gd name="connsiteX15" fmla="*/ 241744 w 325049"/>
                <a:gd name="connsiteY15" fmla="*/ 169589 h 259123"/>
                <a:gd name="connsiteX16" fmla="*/ 240792 w 325049"/>
                <a:gd name="connsiteY16" fmla="*/ 152539 h 259123"/>
                <a:gd name="connsiteX17" fmla="*/ 255746 w 325049"/>
                <a:gd name="connsiteY17" fmla="*/ 144252 h 259123"/>
                <a:gd name="connsiteX18" fmla="*/ 256699 w 325049"/>
                <a:gd name="connsiteY18" fmla="*/ 161397 h 259123"/>
                <a:gd name="connsiteX19" fmla="*/ 290798 w 325049"/>
                <a:gd name="connsiteY19" fmla="*/ 94722 h 259123"/>
                <a:gd name="connsiteX20" fmla="*/ 277654 w 325049"/>
                <a:gd name="connsiteY20" fmla="*/ 105771 h 259123"/>
                <a:gd name="connsiteX21" fmla="*/ 273367 w 325049"/>
                <a:gd name="connsiteY21" fmla="*/ 89198 h 259123"/>
                <a:gd name="connsiteX22" fmla="*/ 286417 w 325049"/>
                <a:gd name="connsiteY22" fmla="*/ 78149 h 259123"/>
                <a:gd name="connsiteX23" fmla="*/ 290798 w 325049"/>
                <a:gd name="connsiteY23" fmla="*/ 94627 h 259123"/>
                <a:gd name="connsiteX24" fmla="*/ 289655 w 325049"/>
                <a:gd name="connsiteY24" fmla="*/ 50431 h 259123"/>
                <a:gd name="connsiteX25" fmla="*/ 280130 w 325049"/>
                <a:gd name="connsiteY25" fmla="*/ 35953 h 259123"/>
                <a:gd name="connsiteX26" fmla="*/ 289655 w 325049"/>
                <a:gd name="connsiteY26" fmla="*/ 21475 h 259123"/>
                <a:gd name="connsiteX27" fmla="*/ 299180 w 325049"/>
                <a:gd name="connsiteY27" fmla="*/ 35953 h 259123"/>
                <a:gd name="connsiteX28" fmla="*/ 289655 w 325049"/>
                <a:gd name="connsiteY28" fmla="*/ 50336 h 259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25049" h="259123">
                  <a:moveTo>
                    <a:pt x="324898" y="36906"/>
                  </a:moveTo>
                  <a:cubicBezTo>
                    <a:pt x="318611" y="-51963"/>
                    <a:pt x="84487" y="37668"/>
                    <a:pt x="0" y="116535"/>
                  </a:cubicBezTo>
                  <a:cubicBezTo>
                    <a:pt x="4375" y="126690"/>
                    <a:pt x="6487" y="137675"/>
                    <a:pt x="6191" y="148729"/>
                  </a:cubicBezTo>
                  <a:cubicBezTo>
                    <a:pt x="36957" y="157016"/>
                    <a:pt x="135541" y="188353"/>
                    <a:pt x="173165" y="257219"/>
                  </a:cubicBezTo>
                  <a:cubicBezTo>
                    <a:pt x="178054" y="258455"/>
                    <a:pt x="183075" y="259094"/>
                    <a:pt x="188119" y="259124"/>
                  </a:cubicBezTo>
                  <a:cubicBezTo>
                    <a:pt x="220504" y="258076"/>
                    <a:pt x="243173" y="228263"/>
                    <a:pt x="243935" y="199688"/>
                  </a:cubicBezTo>
                  <a:cubicBezTo>
                    <a:pt x="273009" y="191719"/>
                    <a:pt x="290894" y="162537"/>
                    <a:pt x="284798" y="133013"/>
                  </a:cubicBezTo>
                  <a:cubicBezTo>
                    <a:pt x="284798" y="133013"/>
                    <a:pt x="328898" y="109486"/>
                    <a:pt x="309848" y="67767"/>
                  </a:cubicBezTo>
                  <a:cubicBezTo>
                    <a:pt x="320268" y="61127"/>
                    <a:pt x="326082" y="49203"/>
                    <a:pt x="324898" y="36906"/>
                  </a:cubicBezTo>
                  <a:close/>
                  <a:moveTo>
                    <a:pt x="214598" y="224167"/>
                  </a:moveTo>
                  <a:cubicBezTo>
                    <a:pt x="209931" y="230739"/>
                    <a:pt x="202882" y="233692"/>
                    <a:pt x="198787" y="230739"/>
                  </a:cubicBezTo>
                  <a:cubicBezTo>
                    <a:pt x="194691" y="227787"/>
                    <a:pt x="195072" y="220167"/>
                    <a:pt x="199739" y="213594"/>
                  </a:cubicBezTo>
                  <a:cubicBezTo>
                    <a:pt x="204406" y="207022"/>
                    <a:pt x="211455" y="204069"/>
                    <a:pt x="215551" y="207117"/>
                  </a:cubicBezTo>
                  <a:cubicBezTo>
                    <a:pt x="219646" y="210165"/>
                    <a:pt x="219265" y="217690"/>
                    <a:pt x="214598" y="224167"/>
                  </a:cubicBezTo>
                  <a:close/>
                  <a:moveTo>
                    <a:pt x="256699" y="161397"/>
                  </a:moveTo>
                  <a:cubicBezTo>
                    <a:pt x="252794" y="168351"/>
                    <a:pt x="246126" y="172065"/>
                    <a:pt x="241744" y="169589"/>
                  </a:cubicBezTo>
                  <a:cubicBezTo>
                    <a:pt x="237363" y="167112"/>
                    <a:pt x="236887" y="159492"/>
                    <a:pt x="240792" y="152539"/>
                  </a:cubicBezTo>
                  <a:cubicBezTo>
                    <a:pt x="244697" y="145586"/>
                    <a:pt x="251365" y="141776"/>
                    <a:pt x="255746" y="144252"/>
                  </a:cubicBezTo>
                  <a:cubicBezTo>
                    <a:pt x="260128" y="146729"/>
                    <a:pt x="260604" y="154349"/>
                    <a:pt x="256699" y="161397"/>
                  </a:cubicBezTo>
                  <a:close/>
                  <a:moveTo>
                    <a:pt x="290798" y="94722"/>
                  </a:moveTo>
                  <a:cubicBezTo>
                    <a:pt x="288322" y="102342"/>
                    <a:pt x="282511" y="107295"/>
                    <a:pt x="277654" y="105771"/>
                  </a:cubicBezTo>
                  <a:cubicBezTo>
                    <a:pt x="272796" y="104247"/>
                    <a:pt x="270986" y="96818"/>
                    <a:pt x="273367" y="89198"/>
                  </a:cubicBezTo>
                  <a:cubicBezTo>
                    <a:pt x="275749" y="81578"/>
                    <a:pt x="281654" y="76625"/>
                    <a:pt x="286417" y="78149"/>
                  </a:cubicBezTo>
                  <a:cubicBezTo>
                    <a:pt x="291179" y="79673"/>
                    <a:pt x="293180" y="87007"/>
                    <a:pt x="290798" y="94627"/>
                  </a:cubicBezTo>
                  <a:close/>
                  <a:moveTo>
                    <a:pt x="289655" y="50431"/>
                  </a:moveTo>
                  <a:cubicBezTo>
                    <a:pt x="284607" y="50431"/>
                    <a:pt x="280130" y="43954"/>
                    <a:pt x="280130" y="35953"/>
                  </a:cubicBezTo>
                  <a:cubicBezTo>
                    <a:pt x="280130" y="27952"/>
                    <a:pt x="284226" y="21475"/>
                    <a:pt x="289655" y="21475"/>
                  </a:cubicBezTo>
                  <a:cubicBezTo>
                    <a:pt x="295084" y="21475"/>
                    <a:pt x="299180" y="27952"/>
                    <a:pt x="299180" y="35953"/>
                  </a:cubicBezTo>
                  <a:cubicBezTo>
                    <a:pt x="299180" y="43954"/>
                    <a:pt x="294608" y="50336"/>
                    <a:pt x="289655" y="503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43B4F543-5833-C904-369C-A631ED3D0DA0}"/>
                </a:ext>
              </a:extLst>
            </p:cNvPr>
            <p:cNvSpPr/>
            <p:nvPr/>
          </p:nvSpPr>
          <p:spPr>
            <a:xfrm>
              <a:off x="1451408" y="2978521"/>
              <a:ext cx="325061" cy="258752"/>
            </a:xfrm>
            <a:custGeom>
              <a:avLst/>
              <a:gdLst>
                <a:gd name="connsiteX0" fmla="*/ 14833 w 325061"/>
                <a:gd name="connsiteY0" fmla="*/ 67777 h 258752"/>
                <a:gd name="connsiteX1" fmla="*/ 40264 w 325061"/>
                <a:gd name="connsiteY1" fmla="*/ 132642 h 258752"/>
                <a:gd name="connsiteX2" fmla="*/ 81127 w 325061"/>
                <a:gd name="connsiteY2" fmla="*/ 199317 h 258752"/>
                <a:gd name="connsiteX3" fmla="*/ 136943 w 325061"/>
                <a:gd name="connsiteY3" fmla="*/ 258753 h 258752"/>
                <a:gd name="connsiteX4" fmla="*/ 151897 w 325061"/>
                <a:gd name="connsiteY4" fmla="*/ 256848 h 258752"/>
                <a:gd name="connsiteX5" fmla="*/ 318871 w 325061"/>
                <a:gd name="connsiteY5" fmla="*/ 148358 h 258752"/>
                <a:gd name="connsiteX6" fmla="*/ 325062 w 325061"/>
                <a:gd name="connsiteY6" fmla="*/ 116164 h 258752"/>
                <a:gd name="connsiteX7" fmla="*/ 164 w 325061"/>
                <a:gd name="connsiteY7" fmla="*/ 36916 h 258752"/>
                <a:gd name="connsiteX8" fmla="*/ 14833 w 325061"/>
                <a:gd name="connsiteY8" fmla="*/ 67777 h 258752"/>
                <a:gd name="connsiteX9" fmla="*/ 109511 w 325061"/>
                <a:gd name="connsiteY9" fmla="*/ 206746 h 258752"/>
                <a:gd name="connsiteX10" fmla="*/ 125323 w 325061"/>
                <a:gd name="connsiteY10" fmla="*/ 213223 h 258752"/>
                <a:gd name="connsiteX11" fmla="*/ 126275 w 325061"/>
                <a:gd name="connsiteY11" fmla="*/ 230368 h 258752"/>
                <a:gd name="connsiteX12" fmla="*/ 110464 w 325061"/>
                <a:gd name="connsiteY12" fmla="*/ 223796 h 258752"/>
                <a:gd name="connsiteX13" fmla="*/ 109511 w 325061"/>
                <a:gd name="connsiteY13" fmla="*/ 206746 h 258752"/>
                <a:gd name="connsiteX14" fmla="*/ 69316 w 325061"/>
                <a:gd name="connsiteY14" fmla="*/ 143881 h 258752"/>
                <a:gd name="connsiteX15" fmla="*/ 84365 w 325061"/>
                <a:gd name="connsiteY15" fmla="*/ 152168 h 258752"/>
                <a:gd name="connsiteX16" fmla="*/ 83413 w 325061"/>
                <a:gd name="connsiteY16" fmla="*/ 169218 h 258752"/>
                <a:gd name="connsiteX17" fmla="*/ 68363 w 325061"/>
                <a:gd name="connsiteY17" fmla="*/ 161026 h 258752"/>
                <a:gd name="connsiteX18" fmla="*/ 69316 w 325061"/>
                <a:gd name="connsiteY18" fmla="*/ 144262 h 258752"/>
                <a:gd name="connsiteX19" fmla="*/ 38645 w 325061"/>
                <a:gd name="connsiteY19" fmla="*/ 77683 h 258752"/>
                <a:gd name="connsiteX20" fmla="*/ 51694 w 325061"/>
                <a:gd name="connsiteY20" fmla="*/ 88732 h 258752"/>
                <a:gd name="connsiteX21" fmla="*/ 47408 w 325061"/>
                <a:gd name="connsiteY21" fmla="*/ 105305 h 258752"/>
                <a:gd name="connsiteX22" fmla="*/ 34264 w 325061"/>
                <a:gd name="connsiteY22" fmla="*/ 94256 h 258752"/>
                <a:gd name="connsiteX23" fmla="*/ 38645 w 325061"/>
                <a:gd name="connsiteY23" fmla="*/ 78064 h 258752"/>
                <a:gd name="connsiteX24" fmla="*/ 26167 w 325061"/>
                <a:gd name="connsiteY24" fmla="*/ 35868 h 258752"/>
                <a:gd name="connsiteX25" fmla="*/ 35692 w 325061"/>
                <a:gd name="connsiteY25" fmla="*/ 21390 h 258752"/>
                <a:gd name="connsiteX26" fmla="*/ 44741 w 325061"/>
                <a:gd name="connsiteY26" fmla="*/ 35868 h 258752"/>
                <a:gd name="connsiteX27" fmla="*/ 35692 w 325061"/>
                <a:gd name="connsiteY27" fmla="*/ 50346 h 258752"/>
                <a:gd name="connsiteX28" fmla="*/ 26167 w 325061"/>
                <a:gd name="connsiteY28" fmla="*/ 35868 h 258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25061" h="258752">
                  <a:moveTo>
                    <a:pt x="14833" y="67777"/>
                  </a:moveTo>
                  <a:cubicBezTo>
                    <a:pt x="-4217" y="109496"/>
                    <a:pt x="40264" y="132642"/>
                    <a:pt x="40264" y="132642"/>
                  </a:cubicBezTo>
                  <a:cubicBezTo>
                    <a:pt x="34167" y="162165"/>
                    <a:pt x="52052" y="191348"/>
                    <a:pt x="81127" y="199317"/>
                  </a:cubicBezTo>
                  <a:cubicBezTo>
                    <a:pt x="81889" y="227892"/>
                    <a:pt x="104558" y="257705"/>
                    <a:pt x="136943" y="258753"/>
                  </a:cubicBezTo>
                  <a:cubicBezTo>
                    <a:pt x="141987" y="258723"/>
                    <a:pt x="147008" y="258084"/>
                    <a:pt x="151897" y="256848"/>
                  </a:cubicBezTo>
                  <a:cubicBezTo>
                    <a:pt x="189521" y="187982"/>
                    <a:pt x="288105" y="156645"/>
                    <a:pt x="318871" y="148358"/>
                  </a:cubicBezTo>
                  <a:cubicBezTo>
                    <a:pt x="318665" y="137312"/>
                    <a:pt x="320774" y="126346"/>
                    <a:pt x="325062" y="116164"/>
                  </a:cubicBezTo>
                  <a:cubicBezTo>
                    <a:pt x="240575" y="37678"/>
                    <a:pt x="6451" y="-51953"/>
                    <a:pt x="164" y="36916"/>
                  </a:cubicBezTo>
                  <a:cubicBezTo>
                    <a:pt x="-1056" y="49128"/>
                    <a:pt x="4592" y="61011"/>
                    <a:pt x="14833" y="67777"/>
                  </a:cubicBezTo>
                  <a:close/>
                  <a:moveTo>
                    <a:pt x="109511" y="206746"/>
                  </a:moveTo>
                  <a:cubicBezTo>
                    <a:pt x="113607" y="203793"/>
                    <a:pt x="120751" y="206746"/>
                    <a:pt x="125323" y="213223"/>
                  </a:cubicBezTo>
                  <a:cubicBezTo>
                    <a:pt x="129895" y="219700"/>
                    <a:pt x="130466" y="227415"/>
                    <a:pt x="126275" y="230368"/>
                  </a:cubicBezTo>
                  <a:cubicBezTo>
                    <a:pt x="122084" y="233321"/>
                    <a:pt x="115131" y="230368"/>
                    <a:pt x="110464" y="223796"/>
                  </a:cubicBezTo>
                  <a:cubicBezTo>
                    <a:pt x="105796" y="217224"/>
                    <a:pt x="105415" y="210080"/>
                    <a:pt x="109511" y="206746"/>
                  </a:cubicBezTo>
                  <a:close/>
                  <a:moveTo>
                    <a:pt x="69316" y="143881"/>
                  </a:moveTo>
                  <a:cubicBezTo>
                    <a:pt x="73697" y="141405"/>
                    <a:pt x="80460" y="145120"/>
                    <a:pt x="84365" y="152168"/>
                  </a:cubicBezTo>
                  <a:cubicBezTo>
                    <a:pt x="88270" y="159216"/>
                    <a:pt x="87794" y="166741"/>
                    <a:pt x="83413" y="169218"/>
                  </a:cubicBezTo>
                  <a:cubicBezTo>
                    <a:pt x="79031" y="171694"/>
                    <a:pt x="72268" y="167980"/>
                    <a:pt x="68363" y="161026"/>
                  </a:cubicBezTo>
                  <a:cubicBezTo>
                    <a:pt x="64458" y="154073"/>
                    <a:pt x="64934" y="146739"/>
                    <a:pt x="69316" y="144262"/>
                  </a:cubicBezTo>
                  <a:close/>
                  <a:moveTo>
                    <a:pt x="38645" y="77683"/>
                  </a:moveTo>
                  <a:cubicBezTo>
                    <a:pt x="43408" y="76159"/>
                    <a:pt x="49313" y="81112"/>
                    <a:pt x="51694" y="88732"/>
                  </a:cubicBezTo>
                  <a:cubicBezTo>
                    <a:pt x="54076" y="96352"/>
                    <a:pt x="52171" y="103781"/>
                    <a:pt x="47408" y="105305"/>
                  </a:cubicBezTo>
                  <a:cubicBezTo>
                    <a:pt x="42646" y="106829"/>
                    <a:pt x="36740" y="101876"/>
                    <a:pt x="34264" y="94256"/>
                  </a:cubicBezTo>
                  <a:cubicBezTo>
                    <a:pt x="31787" y="86636"/>
                    <a:pt x="33787" y="79588"/>
                    <a:pt x="38645" y="78064"/>
                  </a:cubicBezTo>
                  <a:close/>
                  <a:moveTo>
                    <a:pt x="26167" y="35868"/>
                  </a:moveTo>
                  <a:cubicBezTo>
                    <a:pt x="26167" y="27867"/>
                    <a:pt x="30263" y="21390"/>
                    <a:pt x="35692" y="21390"/>
                  </a:cubicBezTo>
                  <a:cubicBezTo>
                    <a:pt x="41122" y="21390"/>
                    <a:pt x="44741" y="27867"/>
                    <a:pt x="44741" y="35868"/>
                  </a:cubicBezTo>
                  <a:cubicBezTo>
                    <a:pt x="44741" y="43869"/>
                    <a:pt x="40741" y="50346"/>
                    <a:pt x="35692" y="50346"/>
                  </a:cubicBezTo>
                  <a:cubicBezTo>
                    <a:pt x="30644" y="50346"/>
                    <a:pt x="26167" y="43869"/>
                    <a:pt x="26167" y="3586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311592A-DD3E-8C64-4C57-40993BFF7B1A}"/>
              </a:ext>
            </a:extLst>
          </p:cNvPr>
          <p:cNvGrpSpPr/>
          <p:nvPr/>
        </p:nvGrpSpPr>
        <p:grpSpPr>
          <a:xfrm>
            <a:off x="4868852" y="4265890"/>
            <a:ext cx="2454296" cy="1225849"/>
            <a:chOff x="867143" y="1856096"/>
            <a:chExt cx="2454296" cy="122584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E70239E-FFBD-FC7F-C432-DAEEB50DF6E5}"/>
                </a:ext>
              </a:extLst>
            </p:cNvPr>
            <p:cNvSpPr txBox="1"/>
            <p:nvPr/>
          </p:nvSpPr>
          <p:spPr>
            <a:xfrm>
              <a:off x="867143" y="2184520"/>
              <a:ext cx="245429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6E0B2F0-4A26-5146-A671-90C0A35FCBB7}"/>
                </a:ext>
              </a:extLst>
            </p:cNvPr>
            <p:cNvSpPr txBox="1"/>
            <p:nvPr/>
          </p:nvSpPr>
          <p:spPr>
            <a:xfrm>
              <a:off x="108463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B4B3A3B-565A-2F16-2F66-9726747AECCE}"/>
              </a:ext>
            </a:extLst>
          </p:cNvPr>
          <p:cNvGrpSpPr/>
          <p:nvPr/>
        </p:nvGrpSpPr>
        <p:grpSpPr>
          <a:xfrm>
            <a:off x="569529" y="4265890"/>
            <a:ext cx="2463958" cy="1225849"/>
            <a:chOff x="862312" y="1856096"/>
            <a:chExt cx="2463958" cy="1225849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3CEA895-FAC9-3A4C-48B2-B9A9F1CE542C}"/>
                </a:ext>
              </a:extLst>
            </p:cNvPr>
            <p:cNvSpPr txBox="1"/>
            <p:nvPr/>
          </p:nvSpPr>
          <p:spPr>
            <a:xfrm>
              <a:off x="862312" y="2184520"/>
              <a:ext cx="2463958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EF6A32E-377B-14E0-9E4B-C605A5549BD5}"/>
                </a:ext>
              </a:extLst>
            </p:cNvPr>
            <p:cNvSpPr txBox="1"/>
            <p:nvPr/>
          </p:nvSpPr>
          <p:spPr>
            <a:xfrm>
              <a:off x="108463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99644AF-BB39-45A6-3CA1-6829BF9820C2}"/>
              </a:ext>
            </a:extLst>
          </p:cNvPr>
          <p:cNvGrpSpPr/>
          <p:nvPr/>
        </p:nvGrpSpPr>
        <p:grpSpPr>
          <a:xfrm>
            <a:off x="9158518" y="4265890"/>
            <a:ext cx="2463954" cy="1225849"/>
            <a:chOff x="862314" y="1856096"/>
            <a:chExt cx="2463954" cy="1225849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71CFA96-7308-9100-2023-09DC9E0FB1E2}"/>
                </a:ext>
              </a:extLst>
            </p:cNvPr>
            <p:cNvSpPr txBox="1"/>
            <p:nvPr/>
          </p:nvSpPr>
          <p:spPr>
            <a:xfrm>
              <a:off x="862314" y="2184520"/>
              <a:ext cx="2463954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C4BFB65C-3765-2468-5AF6-BE44B3C0B7B0}"/>
                </a:ext>
              </a:extLst>
            </p:cNvPr>
            <p:cNvSpPr txBox="1"/>
            <p:nvPr/>
          </p:nvSpPr>
          <p:spPr>
            <a:xfrm>
              <a:off x="108463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FF06F53-EF35-4586-A514-788111112A76}"/>
              </a:ext>
            </a:extLst>
          </p:cNvPr>
          <p:cNvGrpSpPr/>
          <p:nvPr/>
        </p:nvGrpSpPr>
        <p:grpSpPr>
          <a:xfrm>
            <a:off x="2721606" y="1592291"/>
            <a:ext cx="2454296" cy="1225849"/>
            <a:chOff x="867143" y="1856096"/>
            <a:chExt cx="2454296" cy="1225849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DB110B73-00F6-FD9E-3CB6-D12537627DF7}"/>
                </a:ext>
              </a:extLst>
            </p:cNvPr>
            <p:cNvSpPr txBox="1"/>
            <p:nvPr/>
          </p:nvSpPr>
          <p:spPr>
            <a:xfrm>
              <a:off x="867143" y="2184520"/>
              <a:ext cx="245429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ED81838-2F44-85BF-D949-9A1EED43444B}"/>
                </a:ext>
              </a:extLst>
            </p:cNvPr>
            <p:cNvSpPr txBox="1"/>
            <p:nvPr/>
          </p:nvSpPr>
          <p:spPr>
            <a:xfrm>
              <a:off x="108463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9D6C94B-AFEC-6E83-541C-B341683A7E14}"/>
              </a:ext>
            </a:extLst>
          </p:cNvPr>
          <p:cNvGrpSpPr/>
          <p:nvPr/>
        </p:nvGrpSpPr>
        <p:grpSpPr>
          <a:xfrm>
            <a:off x="7016101" y="1592291"/>
            <a:ext cx="2454296" cy="1225849"/>
            <a:chOff x="867143" y="1856096"/>
            <a:chExt cx="2454296" cy="1225849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1193614-2574-1E01-C3C4-5D70FD12FE7E}"/>
                </a:ext>
              </a:extLst>
            </p:cNvPr>
            <p:cNvSpPr txBox="1"/>
            <p:nvPr/>
          </p:nvSpPr>
          <p:spPr>
            <a:xfrm>
              <a:off x="867143" y="2184520"/>
              <a:ext cx="2454296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D46D9B2-541B-C5B6-481D-C14488ACB3DD}"/>
                </a:ext>
              </a:extLst>
            </p:cNvPr>
            <p:cNvSpPr txBox="1"/>
            <p:nvPr/>
          </p:nvSpPr>
          <p:spPr>
            <a:xfrm>
              <a:off x="1084639" y="1856096"/>
              <a:ext cx="20193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71712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2260</Words>
  <Application>Microsoft Office PowerPoint</Application>
  <PresentationFormat>宽屏</PresentationFormat>
  <Paragraphs>223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 Light</vt:lpstr>
      <vt:lpstr>MiSans Medium</vt:lpstr>
      <vt:lpstr>阿里巴巴普惠体 2.0 55 Regular</vt:lpstr>
      <vt:lpstr>阿里巴巴普惠体 2.0 65 Medium</vt:lpstr>
      <vt:lpstr>等线</vt:lpstr>
      <vt:lpstr>等线 Light</vt:lpstr>
      <vt:lpstr>Arial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简约清新风清明节活动策划ppt模板</dc:title>
  <dc:creator>51PPT模板网</dc:creator>
  <cp:keywords>www.51pptmoban.com</cp:keywords>
  <dc:description>51PPT模板网 唯一访问网址：www.51pptmoban.com</dc:description>
  <cp:lastModifiedBy>Power user</cp:lastModifiedBy>
  <cp:revision>9</cp:revision>
  <dcterms:created xsi:type="dcterms:W3CDTF">2023-03-27T13:43:30Z</dcterms:created>
  <dcterms:modified xsi:type="dcterms:W3CDTF">2023-03-27T14:34:02Z</dcterms:modified>
</cp:coreProperties>
</file>