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notesSlides/notesSlide16.xml" ContentType="application/vnd.openxmlformats-officedocument.presentationml.notesSlide+xml"/>
  <Override PartName="/ppt/tags/tag16.xml" ContentType="application/vnd.openxmlformats-officedocument.presentationml.tags+xml"/>
  <Override PartName="/ppt/notesSlides/notesSlide17.xml" ContentType="application/vnd.openxmlformats-officedocument.presentationml.notesSlide+xml"/>
  <Override PartName="/ppt/tags/tag17.xml" ContentType="application/vnd.openxmlformats-officedocument.presentationml.tags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notesSlides/notesSlide19.xml" ContentType="application/vnd.openxmlformats-officedocument.presentationml.notesSlide+xml"/>
  <Override PartName="/ppt/tags/tag19.xml" ContentType="application/vnd.openxmlformats-officedocument.presentationml.tags+xml"/>
  <Override PartName="/ppt/notesSlides/notesSlide20.xml" ContentType="application/vnd.openxmlformats-officedocument.presentationml.notesSlide+xml"/>
  <Override PartName="/ppt/tags/tag20.xml" ContentType="application/vnd.openxmlformats-officedocument.presentationml.tags+xml"/>
  <Override PartName="/ppt/notesSlides/notesSlide21.xml" ContentType="application/vnd.openxmlformats-officedocument.presentationml.notesSlide+xml"/>
  <Override PartName="/ppt/tags/tag21.xml" ContentType="application/vnd.openxmlformats-officedocument.presentationml.tags+xml"/>
  <Override PartName="/ppt/notesSlides/notesSlide22.xml" ContentType="application/vnd.openxmlformats-officedocument.presentationml.notesSlide+xml"/>
  <Override PartName="/ppt/tags/tag22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3" r:id="rId2"/>
    <p:sldId id="311" r:id="rId3"/>
    <p:sldId id="312" r:id="rId4"/>
    <p:sldId id="313" r:id="rId5"/>
    <p:sldId id="314" r:id="rId6"/>
    <p:sldId id="315" r:id="rId7"/>
    <p:sldId id="316" r:id="rId8"/>
    <p:sldId id="318" r:id="rId9"/>
    <p:sldId id="317" r:id="rId10"/>
    <p:sldId id="319" r:id="rId11"/>
    <p:sldId id="320" r:id="rId12"/>
    <p:sldId id="321" r:id="rId13"/>
    <p:sldId id="323" r:id="rId14"/>
    <p:sldId id="322" r:id="rId15"/>
    <p:sldId id="324" r:id="rId16"/>
    <p:sldId id="325" r:id="rId17"/>
    <p:sldId id="326" r:id="rId18"/>
    <p:sldId id="328" r:id="rId19"/>
    <p:sldId id="327" r:id="rId20"/>
    <p:sldId id="329" r:id="rId21"/>
    <p:sldId id="330" r:id="rId22"/>
    <p:sldId id="331" r:id="rId23"/>
    <p:sldId id="333" r:id="rId24"/>
    <p:sldId id="265" r:id="rId25"/>
    <p:sldId id="334" r:id="rId26"/>
    <p:sldId id="332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7361"/>
    <a:srgbClr val="150C45"/>
    <a:srgbClr val="20144D"/>
    <a:srgbClr val="0A2A07"/>
    <a:srgbClr val="3E4E57"/>
    <a:srgbClr val="515D62"/>
    <a:srgbClr val="EABBA7"/>
    <a:srgbClr val="B5976E"/>
    <a:srgbClr val="638E8F"/>
    <a:srgbClr val="109F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92" autoAdjust="0"/>
    <p:restoredTop sz="94458" autoAdjust="0"/>
  </p:normalViewPr>
  <p:slideViewPr>
    <p:cSldViewPr snapToGrid="0" showGuides="1">
      <p:cViewPr>
        <p:scale>
          <a:sx n="50" d="100"/>
          <a:sy n="50" d="100"/>
        </p:scale>
        <p:origin x="2514" y="1326"/>
      </p:cViewPr>
      <p:guideLst>
        <p:guide pos="3840"/>
        <p:guide orient="horz" pos="2160"/>
        <p:guide pos="688"/>
        <p:guide pos="6992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C9768B-A9E7-4F9E-A148-670C34B19AA2}" type="datetimeFigureOut">
              <a:rPr lang="zh-CN" altLang="en-US" smtClean="0"/>
              <a:t>2023/3/28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06F591-D1E5-4B48-A5F8-0FDB51C7F5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81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1711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5203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 网，幻灯片演 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 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9361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1032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9971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6783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557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1970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2149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6492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292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4159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9465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3860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8857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2421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5134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72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484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8265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646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3026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8165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5529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6F591-D1E5-4B48-A5F8-0FDB51C7F50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401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31BC48-05E5-4CFA-B8FE-41CB8853DA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AB6AF66-7AE8-4E1F-9C78-E9A92AFDC8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874B9A-FC69-47A4-9A96-E87C7949C7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  <a:t>2023/3/28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8B443BB-3CB2-42E2-86DB-96AE090DF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6009939-9F5F-47FD-BCB6-155DF54CF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3463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DC8E353-42A4-F237-B56C-CCCBE07C81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258302" y="1047134"/>
            <a:ext cx="11929342" cy="5810867"/>
          </a:xfrm>
          <a:custGeom>
            <a:avLst/>
            <a:gdLst>
              <a:gd name="connsiteX0" fmla="*/ 0 w 11929342"/>
              <a:gd name="connsiteY0" fmla="*/ 5810867 h 5810867"/>
              <a:gd name="connsiteX1" fmla="*/ 11929342 w 11929342"/>
              <a:gd name="connsiteY1" fmla="*/ 5810867 h 5810867"/>
              <a:gd name="connsiteX2" fmla="*/ 11929342 w 11929342"/>
              <a:gd name="connsiteY2" fmla="*/ 0 h 5810867"/>
              <a:gd name="connsiteX3" fmla="*/ 0 w 11929342"/>
              <a:gd name="connsiteY3" fmla="*/ 0 h 581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29342" h="5810867">
                <a:moveTo>
                  <a:pt x="0" y="5810867"/>
                </a:moveTo>
                <a:lnTo>
                  <a:pt x="11929342" y="5810867"/>
                </a:lnTo>
                <a:lnTo>
                  <a:pt x="11929342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042752A-1328-A4CF-3EF5-2EA5F4FF4298}"/>
              </a:ext>
            </a:extLst>
          </p:cNvPr>
          <p:cNvSpPr/>
          <p:nvPr userDrawn="1"/>
        </p:nvSpPr>
        <p:spPr>
          <a:xfrm>
            <a:off x="227013" y="188913"/>
            <a:ext cx="11737975" cy="6480175"/>
          </a:xfrm>
          <a:prstGeom prst="rect">
            <a:avLst/>
          </a:prstGeom>
          <a:noFill/>
          <a:ln w="25400">
            <a:solidFill>
              <a:srgbClr val="8473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图形 214">
            <a:extLst>
              <a:ext uri="{FF2B5EF4-FFF2-40B4-BE49-F238E27FC236}">
                <a16:creationId xmlns:a16="http://schemas.microsoft.com/office/drawing/2014/main" id="{AB68EEC3-EAA3-13B5-66BD-C5271CE52912}"/>
              </a:ext>
            </a:extLst>
          </p:cNvPr>
          <p:cNvGrpSpPr/>
          <p:nvPr userDrawn="1"/>
        </p:nvGrpSpPr>
        <p:grpSpPr>
          <a:xfrm rot="5400000">
            <a:off x="327506" y="267491"/>
            <a:ext cx="532220" cy="557373"/>
            <a:chOff x="1458277" y="1991010"/>
            <a:chExt cx="203549" cy="213169"/>
          </a:xfrm>
          <a:solidFill>
            <a:srgbClr val="847361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5EEC45F-F537-9158-5783-A215C34170ED}"/>
                </a:ext>
              </a:extLst>
            </p:cNvPr>
            <p:cNvSpPr/>
            <p:nvPr/>
          </p:nvSpPr>
          <p:spPr>
            <a:xfrm>
              <a:off x="1458277" y="1991010"/>
              <a:ext cx="203549" cy="213169"/>
            </a:xfrm>
            <a:custGeom>
              <a:avLst/>
              <a:gdLst>
                <a:gd name="connsiteX0" fmla="*/ 198406 w 203549"/>
                <a:gd name="connsiteY0" fmla="*/ 202501 h 213169"/>
                <a:gd name="connsiteX1" fmla="*/ 203549 w 203549"/>
                <a:gd name="connsiteY1" fmla="*/ 207836 h 213169"/>
                <a:gd name="connsiteX2" fmla="*/ 198406 w 203549"/>
                <a:gd name="connsiteY2" fmla="*/ 213170 h 213169"/>
                <a:gd name="connsiteX3" fmla="*/ 95631 w 203549"/>
                <a:gd name="connsiteY3" fmla="*/ 213170 h 213169"/>
                <a:gd name="connsiteX4" fmla="*/ 90488 w 203549"/>
                <a:gd name="connsiteY4" fmla="*/ 207836 h 213169"/>
                <a:gd name="connsiteX5" fmla="*/ 90488 w 203549"/>
                <a:gd name="connsiteY5" fmla="*/ 207359 h 213169"/>
                <a:gd name="connsiteX6" fmla="*/ 90678 w 203549"/>
                <a:gd name="connsiteY6" fmla="*/ 156305 h 213169"/>
                <a:gd name="connsiteX7" fmla="*/ 60484 w 203549"/>
                <a:gd name="connsiteY7" fmla="*/ 156305 h 213169"/>
                <a:gd name="connsiteX8" fmla="*/ 55340 w 203549"/>
                <a:gd name="connsiteY8" fmla="*/ 150971 h 213169"/>
                <a:gd name="connsiteX9" fmla="*/ 55340 w 203549"/>
                <a:gd name="connsiteY9" fmla="*/ 150495 h 213169"/>
                <a:gd name="connsiteX10" fmla="*/ 55435 w 203549"/>
                <a:gd name="connsiteY10" fmla="*/ 120110 h 213169"/>
                <a:gd name="connsiteX11" fmla="*/ 5143 w 203549"/>
                <a:gd name="connsiteY11" fmla="*/ 120110 h 213169"/>
                <a:gd name="connsiteX12" fmla="*/ 0 w 203549"/>
                <a:gd name="connsiteY12" fmla="*/ 114871 h 213169"/>
                <a:gd name="connsiteX13" fmla="*/ 0 w 203549"/>
                <a:gd name="connsiteY13" fmla="*/ 114871 h 213169"/>
                <a:gd name="connsiteX14" fmla="*/ 0 w 203549"/>
                <a:gd name="connsiteY14" fmla="*/ 5334 h 213169"/>
                <a:gd name="connsiteX15" fmla="*/ 5143 w 203549"/>
                <a:gd name="connsiteY15" fmla="*/ 0 h 213169"/>
                <a:gd name="connsiteX16" fmla="*/ 10287 w 203549"/>
                <a:gd name="connsiteY16" fmla="*/ 5334 h 213169"/>
                <a:gd name="connsiteX17" fmla="*/ 10287 w 203549"/>
                <a:gd name="connsiteY17" fmla="*/ 109633 h 213169"/>
                <a:gd name="connsiteX18" fmla="*/ 60674 w 203549"/>
                <a:gd name="connsiteY18" fmla="*/ 109633 h 213169"/>
                <a:gd name="connsiteX19" fmla="*/ 65818 w 203549"/>
                <a:gd name="connsiteY19" fmla="*/ 114967 h 213169"/>
                <a:gd name="connsiteX20" fmla="*/ 65722 w 203549"/>
                <a:gd name="connsiteY20" fmla="*/ 145828 h 213169"/>
                <a:gd name="connsiteX21" fmla="*/ 95917 w 203549"/>
                <a:gd name="connsiteY21" fmla="*/ 145828 h 213169"/>
                <a:gd name="connsiteX22" fmla="*/ 95917 w 203549"/>
                <a:gd name="connsiteY22" fmla="*/ 145828 h 213169"/>
                <a:gd name="connsiteX23" fmla="*/ 101060 w 203549"/>
                <a:gd name="connsiteY23" fmla="*/ 151067 h 213169"/>
                <a:gd name="connsiteX24" fmla="*/ 100870 w 203549"/>
                <a:gd name="connsiteY24" fmla="*/ 202597 h 213169"/>
                <a:gd name="connsiteX25" fmla="*/ 198406 w 203549"/>
                <a:gd name="connsiteY25" fmla="*/ 202597 h 213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169">
                  <a:moveTo>
                    <a:pt x="198406" y="202501"/>
                  </a:moveTo>
                  <a:cubicBezTo>
                    <a:pt x="201263" y="202501"/>
                    <a:pt x="203549" y="204883"/>
                    <a:pt x="203549" y="207836"/>
                  </a:cubicBezTo>
                  <a:cubicBezTo>
                    <a:pt x="203549" y="210788"/>
                    <a:pt x="201263" y="213170"/>
                    <a:pt x="198406" y="213170"/>
                  </a:cubicBezTo>
                  <a:lnTo>
                    <a:pt x="95631" y="213170"/>
                  </a:lnTo>
                  <a:cubicBezTo>
                    <a:pt x="92773" y="213170"/>
                    <a:pt x="90488" y="210788"/>
                    <a:pt x="90488" y="207836"/>
                  </a:cubicBezTo>
                  <a:lnTo>
                    <a:pt x="90488" y="207359"/>
                  </a:lnTo>
                  <a:lnTo>
                    <a:pt x="90678" y="156305"/>
                  </a:lnTo>
                  <a:lnTo>
                    <a:pt x="60484" y="156305"/>
                  </a:lnTo>
                  <a:cubicBezTo>
                    <a:pt x="57626" y="156305"/>
                    <a:pt x="55340" y="153924"/>
                    <a:pt x="55340" y="150971"/>
                  </a:cubicBezTo>
                  <a:lnTo>
                    <a:pt x="55340" y="150495"/>
                  </a:lnTo>
                  <a:lnTo>
                    <a:pt x="55435" y="120110"/>
                  </a:lnTo>
                  <a:lnTo>
                    <a:pt x="5143" y="120110"/>
                  </a:lnTo>
                  <a:cubicBezTo>
                    <a:pt x="2286" y="120110"/>
                    <a:pt x="0" y="117729"/>
                    <a:pt x="0" y="114871"/>
                  </a:cubicBezTo>
                  <a:lnTo>
                    <a:pt x="0" y="114871"/>
                  </a:ln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cubicBezTo>
                    <a:pt x="8001" y="0"/>
                    <a:pt x="10287" y="2381"/>
                    <a:pt x="10287" y="5334"/>
                  </a:cubicBezTo>
                  <a:lnTo>
                    <a:pt x="10287" y="109633"/>
                  </a:lnTo>
                  <a:lnTo>
                    <a:pt x="60674" y="109633"/>
                  </a:lnTo>
                  <a:cubicBezTo>
                    <a:pt x="63532" y="109633"/>
                    <a:pt x="65818" y="112014"/>
                    <a:pt x="65818" y="114967"/>
                  </a:cubicBezTo>
                  <a:lnTo>
                    <a:pt x="65722" y="145828"/>
                  </a:lnTo>
                  <a:lnTo>
                    <a:pt x="95917" y="145828"/>
                  </a:lnTo>
                  <a:lnTo>
                    <a:pt x="95917" y="145828"/>
                  </a:lnTo>
                  <a:cubicBezTo>
                    <a:pt x="98774" y="145828"/>
                    <a:pt x="101060" y="148209"/>
                    <a:pt x="101060" y="151067"/>
                  </a:cubicBezTo>
                  <a:lnTo>
                    <a:pt x="100870" y="202597"/>
                  </a:lnTo>
                  <a:lnTo>
                    <a:pt x="198406" y="2025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A2CF6DB-8209-758D-85EB-71C057BB3B65}"/>
                </a:ext>
              </a:extLst>
            </p:cNvPr>
            <p:cNvSpPr/>
            <p:nvPr/>
          </p:nvSpPr>
          <p:spPr>
            <a:xfrm>
              <a:off x="1476565" y="2138267"/>
              <a:ext cx="46005" cy="47434"/>
            </a:xfrm>
            <a:custGeom>
              <a:avLst/>
              <a:gdLst>
                <a:gd name="connsiteX0" fmla="*/ 10382 w 46005"/>
                <a:gd name="connsiteY0" fmla="*/ 36862 h 47434"/>
                <a:gd name="connsiteX1" fmla="*/ 35719 w 46005"/>
                <a:gd name="connsiteY1" fmla="*/ 36767 h 47434"/>
                <a:gd name="connsiteX2" fmla="*/ 35814 w 46005"/>
                <a:gd name="connsiteY2" fmla="*/ 10763 h 47434"/>
                <a:gd name="connsiteX3" fmla="*/ 10382 w 46005"/>
                <a:gd name="connsiteY3" fmla="*/ 10763 h 47434"/>
                <a:gd name="connsiteX4" fmla="*/ 10382 w 46005"/>
                <a:gd name="connsiteY4" fmla="*/ 36862 h 47434"/>
                <a:gd name="connsiteX5" fmla="*/ 10382 w 46005"/>
                <a:gd name="connsiteY5" fmla="*/ 36862 h 47434"/>
                <a:gd name="connsiteX6" fmla="*/ 40767 w 46005"/>
                <a:gd name="connsiteY6" fmla="*/ 47339 h 47434"/>
                <a:gd name="connsiteX7" fmla="*/ 5620 w 46005"/>
                <a:gd name="connsiteY7" fmla="*/ 47434 h 47434"/>
                <a:gd name="connsiteX8" fmla="*/ 5143 w 46005"/>
                <a:gd name="connsiteY8" fmla="*/ 47434 h 47434"/>
                <a:gd name="connsiteX9" fmla="*/ 0 w 46005"/>
                <a:gd name="connsiteY9" fmla="*/ 42100 h 47434"/>
                <a:gd name="connsiteX10" fmla="*/ 0 w 46005"/>
                <a:gd name="connsiteY10" fmla="*/ 5334 h 47434"/>
                <a:gd name="connsiteX11" fmla="*/ 5143 w 46005"/>
                <a:gd name="connsiteY11" fmla="*/ 0 h 47434"/>
                <a:gd name="connsiteX12" fmla="*/ 40862 w 46005"/>
                <a:gd name="connsiteY12" fmla="*/ 0 h 47434"/>
                <a:gd name="connsiteX13" fmla="*/ 40862 w 46005"/>
                <a:gd name="connsiteY13" fmla="*/ 0 h 47434"/>
                <a:gd name="connsiteX14" fmla="*/ 46006 w 46005"/>
                <a:gd name="connsiteY14" fmla="*/ 5239 h 47434"/>
                <a:gd name="connsiteX15" fmla="*/ 45910 w 46005"/>
                <a:gd name="connsiteY15" fmla="*/ 41815 h 47434"/>
                <a:gd name="connsiteX16" fmla="*/ 40767 w 46005"/>
                <a:gd name="connsiteY16" fmla="*/ 47339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10382" y="36862"/>
                  </a:moveTo>
                  <a:lnTo>
                    <a:pt x="35719" y="36767"/>
                  </a:lnTo>
                  <a:lnTo>
                    <a:pt x="35814" y="10763"/>
                  </a:lnTo>
                  <a:lnTo>
                    <a:pt x="10382" y="10763"/>
                  </a:lnTo>
                  <a:lnTo>
                    <a:pt x="10382" y="36862"/>
                  </a:lnTo>
                  <a:lnTo>
                    <a:pt x="10382" y="36862"/>
                  </a:lnTo>
                  <a:close/>
                  <a:moveTo>
                    <a:pt x="40767" y="47339"/>
                  </a:moveTo>
                  <a:lnTo>
                    <a:pt x="5620" y="47434"/>
                  </a:lnTo>
                  <a:lnTo>
                    <a:pt x="5143" y="47434"/>
                  </a:lnTo>
                  <a:cubicBezTo>
                    <a:pt x="2286" y="47434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lnTo>
                    <a:pt x="40862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239"/>
                  </a:cubicBezTo>
                  <a:lnTo>
                    <a:pt x="45910" y="41815"/>
                  </a:lnTo>
                  <a:cubicBezTo>
                    <a:pt x="45910" y="44958"/>
                    <a:pt x="43625" y="47339"/>
                    <a:pt x="40767" y="473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665D0CF-C71E-3BEE-FE6F-9CCF139815BE}"/>
                </a:ext>
              </a:extLst>
            </p:cNvPr>
            <p:cNvSpPr/>
            <p:nvPr/>
          </p:nvSpPr>
          <p:spPr>
            <a:xfrm>
              <a:off x="1513808" y="2100262"/>
              <a:ext cx="45910" cy="47339"/>
            </a:xfrm>
            <a:custGeom>
              <a:avLst/>
              <a:gdLst>
                <a:gd name="connsiteX0" fmla="*/ 10287 w 45910"/>
                <a:gd name="connsiteY0" fmla="*/ 36671 h 47339"/>
                <a:gd name="connsiteX1" fmla="*/ 35624 w 45910"/>
                <a:gd name="connsiteY1" fmla="*/ 36576 h 47339"/>
                <a:gd name="connsiteX2" fmla="*/ 35719 w 45910"/>
                <a:gd name="connsiteY2" fmla="*/ 10573 h 47339"/>
                <a:gd name="connsiteX3" fmla="*/ 10382 w 45910"/>
                <a:gd name="connsiteY3" fmla="*/ 10573 h 47339"/>
                <a:gd name="connsiteX4" fmla="*/ 10287 w 45910"/>
                <a:gd name="connsiteY4" fmla="*/ 36671 h 47339"/>
                <a:gd name="connsiteX5" fmla="*/ 10287 w 45910"/>
                <a:gd name="connsiteY5" fmla="*/ 36671 h 47339"/>
                <a:gd name="connsiteX6" fmla="*/ 40672 w 45910"/>
                <a:gd name="connsiteY6" fmla="*/ 47149 h 47339"/>
                <a:gd name="connsiteX7" fmla="*/ 5144 w 45910"/>
                <a:gd name="connsiteY7" fmla="*/ 47339 h 47339"/>
                <a:gd name="connsiteX8" fmla="*/ 0 w 45910"/>
                <a:gd name="connsiteY8" fmla="*/ 42005 h 47339"/>
                <a:gd name="connsiteX9" fmla="*/ 0 w 45910"/>
                <a:gd name="connsiteY9" fmla="*/ 5334 h 47339"/>
                <a:gd name="connsiteX10" fmla="*/ 5144 w 45910"/>
                <a:gd name="connsiteY10" fmla="*/ 0 h 47339"/>
                <a:gd name="connsiteX11" fmla="*/ 40767 w 45910"/>
                <a:gd name="connsiteY11" fmla="*/ 0 h 47339"/>
                <a:gd name="connsiteX12" fmla="*/ 45911 w 45910"/>
                <a:gd name="connsiteY12" fmla="*/ 5334 h 47339"/>
                <a:gd name="connsiteX13" fmla="*/ 45815 w 45910"/>
                <a:gd name="connsiteY13" fmla="*/ 41815 h 47339"/>
                <a:gd name="connsiteX14" fmla="*/ 40672 w 45910"/>
                <a:gd name="connsiteY14" fmla="*/ 47149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10287" y="36671"/>
                  </a:moveTo>
                  <a:lnTo>
                    <a:pt x="35624" y="36576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287" y="36671"/>
                  </a:lnTo>
                  <a:lnTo>
                    <a:pt x="10287" y="36671"/>
                  </a:lnTo>
                  <a:close/>
                  <a:moveTo>
                    <a:pt x="40672" y="47149"/>
                  </a:move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815" y="41815"/>
                  </a:lnTo>
                  <a:cubicBezTo>
                    <a:pt x="45815" y="44767"/>
                    <a:pt x="43529" y="47149"/>
                    <a:pt x="40672" y="47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" name="图形 214">
              <a:extLst>
                <a:ext uri="{FF2B5EF4-FFF2-40B4-BE49-F238E27FC236}">
                  <a16:creationId xmlns:a16="http://schemas.microsoft.com/office/drawing/2014/main" id="{71996192-AEFC-699D-C9E8-1C75E47A06D9}"/>
                </a:ext>
              </a:extLst>
            </p:cNvPr>
            <p:cNvGrpSpPr/>
            <p:nvPr/>
          </p:nvGrpSpPr>
          <p:grpSpPr>
            <a:xfrm>
              <a:off x="1513998" y="2063591"/>
              <a:ext cx="81438" cy="83724"/>
              <a:chOff x="1513998" y="2063591"/>
              <a:chExt cx="81438" cy="83724"/>
            </a:xfrm>
            <a:grpFill/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9F16A783-527C-2B93-424C-E49E38A9DB7A}"/>
                  </a:ext>
                </a:extLst>
              </p:cNvPr>
              <p:cNvSpPr/>
              <p:nvPr/>
            </p:nvSpPr>
            <p:spPr>
              <a:xfrm>
                <a:off x="1513998" y="2063591"/>
                <a:ext cx="45910" cy="47148"/>
              </a:xfrm>
              <a:custGeom>
                <a:avLst/>
                <a:gdLst>
                  <a:gd name="connsiteX0" fmla="*/ 10287 w 45910"/>
                  <a:gd name="connsiteY0" fmla="*/ 36576 h 47148"/>
                  <a:gd name="connsiteX1" fmla="*/ 35624 w 45910"/>
                  <a:gd name="connsiteY1" fmla="*/ 36481 h 47148"/>
                  <a:gd name="connsiteX2" fmla="*/ 35719 w 45910"/>
                  <a:gd name="connsiteY2" fmla="*/ 10478 h 47148"/>
                  <a:gd name="connsiteX3" fmla="*/ 10382 w 45910"/>
                  <a:gd name="connsiteY3" fmla="*/ 10478 h 47148"/>
                  <a:gd name="connsiteX4" fmla="*/ 10287 w 45910"/>
                  <a:gd name="connsiteY4" fmla="*/ 36576 h 47148"/>
                  <a:gd name="connsiteX5" fmla="*/ 10287 w 45910"/>
                  <a:gd name="connsiteY5" fmla="*/ 36576 h 47148"/>
                  <a:gd name="connsiteX6" fmla="*/ 40672 w 45910"/>
                  <a:gd name="connsiteY6" fmla="*/ 47054 h 47148"/>
                  <a:gd name="connsiteX7" fmla="*/ 5144 w 45910"/>
                  <a:gd name="connsiteY7" fmla="*/ 47149 h 47148"/>
                  <a:gd name="connsiteX8" fmla="*/ 0 w 45910"/>
                  <a:gd name="connsiteY8" fmla="*/ 41910 h 47148"/>
                  <a:gd name="connsiteX9" fmla="*/ 0 w 45910"/>
                  <a:gd name="connsiteY9" fmla="*/ 5239 h 47148"/>
                  <a:gd name="connsiteX10" fmla="*/ 5144 w 45910"/>
                  <a:gd name="connsiteY10" fmla="*/ 0 h 47148"/>
                  <a:gd name="connsiteX11" fmla="*/ 40767 w 45910"/>
                  <a:gd name="connsiteY11" fmla="*/ 0 h 47148"/>
                  <a:gd name="connsiteX12" fmla="*/ 45911 w 45910"/>
                  <a:gd name="connsiteY12" fmla="*/ 5334 h 47148"/>
                  <a:gd name="connsiteX13" fmla="*/ 45815 w 45910"/>
                  <a:gd name="connsiteY13" fmla="*/ 41815 h 47148"/>
                  <a:gd name="connsiteX14" fmla="*/ 40672 w 45910"/>
                  <a:gd name="connsiteY14" fmla="*/ 47054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10287" y="36576"/>
                    </a:moveTo>
                    <a:lnTo>
                      <a:pt x="35624" y="36481"/>
                    </a:lnTo>
                    <a:lnTo>
                      <a:pt x="35719" y="10478"/>
                    </a:lnTo>
                    <a:lnTo>
                      <a:pt x="10382" y="10478"/>
                    </a:lnTo>
                    <a:lnTo>
                      <a:pt x="10287" y="36576"/>
                    </a:lnTo>
                    <a:lnTo>
                      <a:pt x="10287" y="36576"/>
                    </a:lnTo>
                    <a:close/>
                    <a:moveTo>
                      <a:pt x="40672" y="47054"/>
                    </a:moveTo>
                    <a:lnTo>
                      <a:pt x="5144" y="47149"/>
                    </a:lnTo>
                    <a:cubicBezTo>
                      <a:pt x="2286" y="47149"/>
                      <a:pt x="0" y="44768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815" y="41815"/>
                    </a:lnTo>
                    <a:cubicBezTo>
                      <a:pt x="45815" y="44672"/>
                      <a:pt x="43529" y="47054"/>
                      <a:pt x="40672" y="470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7DB4B04A-C6D5-EF61-A93E-982B71772346}"/>
                  </a:ext>
                </a:extLst>
              </p:cNvPr>
              <p:cNvSpPr/>
              <p:nvPr/>
            </p:nvSpPr>
            <p:spPr>
              <a:xfrm>
                <a:off x="1549431" y="2100071"/>
                <a:ext cx="46005" cy="47244"/>
              </a:xfrm>
              <a:custGeom>
                <a:avLst/>
                <a:gdLst>
                  <a:gd name="connsiteX0" fmla="*/ 0 w 46005"/>
                  <a:gd name="connsiteY0" fmla="*/ 41815 h 47244"/>
                  <a:gd name="connsiteX1" fmla="*/ 191 w 46005"/>
                  <a:gd name="connsiteY1" fmla="*/ 5334 h 47244"/>
                  <a:gd name="connsiteX2" fmla="*/ 5334 w 46005"/>
                  <a:gd name="connsiteY2" fmla="*/ 95 h 47244"/>
                  <a:gd name="connsiteX3" fmla="*/ 40862 w 46005"/>
                  <a:gd name="connsiteY3" fmla="*/ 0 h 47244"/>
                  <a:gd name="connsiteX4" fmla="*/ 46006 w 46005"/>
                  <a:gd name="connsiteY4" fmla="*/ 5239 h 47244"/>
                  <a:gd name="connsiteX5" fmla="*/ 46006 w 46005"/>
                  <a:gd name="connsiteY5" fmla="*/ 41910 h 47244"/>
                  <a:gd name="connsiteX6" fmla="*/ 40862 w 46005"/>
                  <a:gd name="connsiteY6" fmla="*/ 47244 h 47244"/>
                  <a:gd name="connsiteX7" fmla="*/ 5239 w 46005"/>
                  <a:gd name="connsiteY7" fmla="*/ 47244 h 47244"/>
                  <a:gd name="connsiteX8" fmla="*/ 0 w 46005"/>
                  <a:gd name="connsiteY8" fmla="*/ 41815 h 47244"/>
                  <a:gd name="connsiteX9" fmla="*/ 0 w 46005"/>
                  <a:gd name="connsiteY9" fmla="*/ 41815 h 47244"/>
                  <a:gd name="connsiteX10" fmla="*/ 0 w 46005"/>
                  <a:gd name="connsiteY10" fmla="*/ 41815 h 47244"/>
                  <a:gd name="connsiteX11" fmla="*/ 10382 w 46005"/>
                  <a:gd name="connsiteY11" fmla="*/ 10573 h 47244"/>
                  <a:gd name="connsiteX12" fmla="*/ 10287 w 46005"/>
                  <a:gd name="connsiteY12" fmla="*/ 36576 h 47244"/>
                  <a:gd name="connsiteX13" fmla="*/ 35624 w 46005"/>
                  <a:gd name="connsiteY13" fmla="*/ 36576 h 47244"/>
                  <a:gd name="connsiteX14" fmla="*/ 35624 w 46005"/>
                  <a:gd name="connsiteY14" fmla="*/ 10478 h 47244"/>
                  <a:gd name="connsiteX15" fmla="*/ 10382 w 46005"/>
                  <a:gd name="connsiteY15" fmla="*/ 10573 h 4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005" h="47244">
                    <a:moveTo>
                      <a:pt x="0" y="41815"/>
                    </a:moveTo>
                    <a:lnTo>
                      <a:pt x="191" y="5334"/>
                    </a:lnTo>
                    <a:cubicBezTo>
                      <a:pt x="191" y="2381"/>
                      <a:pt x="2476" y="95"/>
                      <a:pt x="5334" y="95"/>
                    </a:cubicBez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239"/>
                    </a:cubicBezTo>
                    <a:lnTo>
                      <a:pt x="46006" y="41910"/>
                    </a:lnTo>
                    <a:cubicBezTo>
                      <a:pt x="46006" y="44863"/>
                      <a:pt x="43720" y="47244"/>
                      <a:pt x="40862" y="47244"/>
                    </a:cubicBezTo>
                    <a:lnTo>
                      <a:pt x="5239" y="47244"/>
                    </a:lnTo>
                    <a:cubicBezTo>
                      <a:pt x="2286" y="47149"/>
                      <a:pt x="0" y="44767"/>
                      <a:pt x="0" y="41815"/>
                    </a:cubicBezTo>
                    <a:lnTo>
                      <a:pt x="0" y="41815"/>
                    </a:lnTo>
                    <a:lnTo>
                      <a:pt x="0" y="41815"/>
                    </a:lnTo>
                    <a:close/>
                    <a:moveTo>
                      <a:pt x="10382" y="10573"/>
                    </a:moveTo>
                    <a:lnTo>
                      <a:pt x="10287" y="36576"/>
                    </a:lnTo>
                    <a:lnTo>
                      <a:pt x="35624" y="36576"/>
                    </a:lnTo>
                    <a:lnTo>
                      <a:pt x="35624" y="10478"/>
                    </a:lnTo>
                    <a:lnTo>
                      <a:pt x="10382" y="105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图形 214">
            <a:extLst>
              <a:ext uri="{FF2B5EF4-FFF2-40B4-BE49-F238E27FC236}">
                <a16:creationId xmlns:a16="http://schemas.microsoft.com/office/drawing/2014/main" id="{F4112B35-3C8E-AE84-7025-E5AC5D4F089B}"/>
              </a:ext>
            </a:extLst>
          </p:cNvPr>
          <p:cNvGrpSpPr/>
          <p:nvPr userDrawn="1"/>
        </p:nvGrpSpPr>
        <p:grpSpPr>
          <a:xfrm rot="5400000">
            <a:off x="327506" y="6032888"/>
            <a:ext cx="532468" cy="557622"/>
            <a:chOff x="1852231" y="1990915"/>
            <a:chExt cx="203644" cy="213264"/>
          </a:xfrm>
          <a:solidFill>
            <a:srgbClr val="847361"/>
          </a:solidFill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0DA9E8A-83AA-7978-9F23-B82F9D581A6F}"/>
                </a:ext>
              </a:extLst>
            </p:cNvPr>
            <p:cNvSpPr/>
            <p:nvPr/>
          </p:nvSpPr>
          <p:spPr>
            <a:xfrm>
              <a:off x="1852231" y="1990915"/>
              <a:ext cx="203644" cy="213264"/>
            </a:xfrm>
            <a:custGeom>
              <a:avLst/>
              <a:gdLst>
                <a:gd name="connsiteX0" fmla="*/ 5143 w 203644"/>
                <a:gd name="connsiteY0" fmla="*/ 213265 h 213264"/>
                <a:gd name="connsiteX1" fmla="*/ 0 w 203644"/>
                <a:gd name="connsiteY1" fmla="*/ 207931 h 213264"/>
                <a:gd name="connsiteX2" fmla="*/ 5143 w 203644"/>
                <a:gd name="connsiteY2" fmla="*/ 202597 h 213264"/>
                <a:gd name="connsiteX3" fmla="*/ 102775 w 203644"/>
                <a:gd name="connsiteY3" fmla="*/ 202597 h 213264"/>
                <a:gd name="connsiteX4" fmla="*/ 102584 w 203644"/>
                <a:gd name="connsiteY4" fmla="*/ 151067 h 213264"/>
                <a:gd name="connsiteX5" fmla="*/ 107728 w 203644"/>
                <a:gd name="connsiteY5" fmla="*/ 145828 h 213264"/>
                <a:gd name="connsiteX6" fmla="*/ 107728 w 203644"/>
                <a:gd name="connsiteY6" fmla="*/ 145828 h 213264"/>
                <a:gd name="connsiteX7" fmla="*/ 137922 w 203644"/>
                <a:gd name="connsiteY7" fmla="*/ 145828 h 213264"/>
                <a:gd name="connsiteX8" fmla="*/ 137827 w 203644"/>
                <a:gd name="connsiteY8" fmla="*/ 114967 h 213264"/>
                <a:gd name="connsiteX9" fmla="*/ 142970 w 203644"/>
                <a:gd name="connsiteY9" fmla="*/ 109633 h 213264"/>
                <a:gd name="connsiteX10" fmla="*/ 193357 w 203644"/>
                <a:gd name="connsiteY10" fmla="*/ 109633 h 213264"/>
                <a:gd name="connsiteX11" fmla="*/ 193357 w 203644"/>
                <a:gd name="connsiteY11" fmla="*/ 5334 h 213264"/>
                <a:gd name="connsiteX12" fmla="*/ 198501 w 203644"/>
                <a:gd name="connsiteY12" fmla="*/ 0 h 213264"/>
                <a:gd name="connsiteX13" fmla="*/ 203644 w 203644"/>
                <a:gd name="connsiteY13" fmla="*/ 5334 h 213264"/>
                <a:gd name="connsiteX14" fmla="*/ 203644 w 203644"/>
                <a:gd name="connsiteY14" fmla="*/ 114871 h 213264"/>
                <a:gd name="connsiteX15" fmla="*/ 203644 w 203644"/>
                <a:gd name="connsiteY15" fmla="*/ 114871 h 213264"/>
                <a:gd name="connsiteX16" fmla="*/ 198501 w 203644"/>
                <a:gd name="connsiteY16" fmla="*/ 120110 h 213264"/>
                <a:gd name="connsiteX17" fmla="*/ 148209 w 203644"/>
                <a:gd name="connsiteY17" fmla="*/ 120110 h 213264"/>
                <a:gd name="connsiteX18" fmla="*/ 148304 w 203644"/>
                <a:gd name="connsiteY18" fmla="*/ 150495 h 213264"/>
                <a:gd name="connsiteX19" fmla="*/ 148304 w 203644"/>
                <a:gd name="connsiteY19" fmla="*/ 150971 h 213264"/>
                <a:gd name="connsiteX20" fmla="*/ 143161 w 203644"/>
                <a:gd name="connsiteY20" fmla="*/ 156305 h 213264"/>
                <a:gd name="connsiteX21" fmla="*/ 112967 w 203644"/>
                <a:gd name="connsiteY21" fmla="*/ 156305 h 213264"/>
                <a:gd name="connsiteX22" fmla="*/ 113157 w 203644"/>
                <a:gd name="connsiteY22" fmla="*/ 207359 h 213264"/>
                <a:gd name="connsiteX23" fmla="*/ 113157 w 203644"/>
                <a:gd name="connsiteY23" fmla="*/ 207835 h 213264"/>
                <a:gd name="connsiteX24" fmla="*/ 108013 w 203644"/>
                <a:gd name="connsiteY24" fmla="*/ 213169 h 213264"/>
                <a:gd name="connsiteX25" fmla="*/ 5143 w 203644"/>
                <a:gd name="connsiteY25" fmla="*/ 213169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264">
                  <a:moveTo>
                    <a:pt x="5143" y="213265"/>
                  </a:moveTo>
                  <a:cubicBezTo>
                    <a:pt x="2286" y="213265"/>
                    <a:pt x="0" y="210884"/>
                    <a:pt x="0" y="207931"/>
                  </a:cubicBezTo>
                  <a:cubicBezTo>
                    <a:pt x="0" y="204978"/>
                    <a:pt x="2286" y="202597"/>
                    <a:pt x="5143" y="202597"/>
                  </a:cubicBezTo>
                  <a:lnTo>
                    <a:pt x="102775" y="202597"/>
                  </a:lnTo>
                  <a:lnTo>
                    <a:pt x="102584" y="151067"/>
                  </a:lnTo>
                  <a:cubicBezTo>
                    <a:pt x="102584" y="148114"/>
                    <a:pt x="104870" y="145828"/>
                    <a:pt x="107728" y="145828"/>
                  </a:cubicBezTo>
                  <a:lnTo>
                    <a:pt x="107728" y="145828"/>
                  </a:lnTo>
                  <a:lnTo>
                    <a:pt x="137922" y="145828"/>
                  </a:lnTo>
                  <a:lnTo>
                    <a:pt x="137827" y="114967"/>
                  </a:lnTo>
                  <a:cubicBezTo>
                    <a:pt x="137827" y="112014"/>
                    <a:pt x="140113" y="109633"/>
                    <a:pt x="142970" y="109633"/>
                  </a:cubicBezTo>
                  <a:lnTo>
                    <a:pt x="193357" y="109633"/>
                  </a:lnTo>
                  <a:lnTo>
                    <a:pt x="193357" y="5334"/>
                  </a:lnTo>
                  <a:cubicBezTo>
                    <a:pt x="193357" y="2381"/>
                    <a:pt x="195643" y="0"/>
                    <a:pt x="198501" y="0"/>
                  </a:cubicBezTo>
                  <a:cubicBezTo>
                    <a:pt x="201359" y="0"/>
                    <a:pt x="203644" y="2381"/>
                    <a:pt x="203644" y="5334"/>
                  </a:cubicBezTo>
                  <a:lnTo>
                    <a:pt x="203644" y="114871"/>
                  </a:lnTo>
                  <a:lnTo>
                    <a:pt x="203644" y="114871"/>
                  </a:lnTo>
                  <a:cubicBezTo>
                    <a:pt x="203644" y="117824"/>
                    <a:pt x="201359" y="120110"/>
                    <a:pt x="198501" y="120110"/>
                  </a:cubicBezTo>
                  <a:lnTo>
                    <a:pt x="148209" y="120110"/>
                  </a:lnTo>
                  <a:lnTo>
                    <a:pt x="148304" y="150495"/>
                  </a:lnTo>
                  <a:lnTo>
                    <a:pt x="148304" y="150971"/>
                  </a:lnTo>
                  <a:cubicBezTo>
                    <a:pt x="148304" y="153924"/>
                    <a:pt x="146018" y="156305"/>
                    <a:pt x="143161" y="156305"/>
                  </a:cubicBezTo>
                  <a:lnTo>
                    <a:pt x="112967" y="156305"/>
                  </a:lnTo>
                  <a:lnTo>
                    <a:pt x="113157" y="207359"/>
                  </a:lnTo>
                  <a:lnTo>
                    <a:pt x="113157" y="207835"/>
                  </a:lnTo>
                  <a:cubicBezTo>
                    <a:pt x="113157" y="210788"/>
                    <a:pt x="110871" y="213169"/>
                    <a:pt x="108013" y="213169"/>
                  </a:cubicBezTo>
                  <a:lnTo>
                    <a:pt x="5143" y="2131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672B812-3A1E-98A3-0C45-D6FD7F6BAD30}"/>
                </a:ext>
              </a:extLst>
            </p:cNvPr>
            <p:cNvSpPr/>
            <p:nvPr/>
          </p:nvSpPr>
          <p:spPr>
            <a:xfrm>
              <a:off x="1991487" y="2138553"/>
              <a:ext cx="46005" cy="47434"/>
            </a:xfrm>
            <a:custGeom>
              <a:avLst/>
              <a:gdLst>
                <a:gd name="connsiteX0" fmla="*/ 40386 w 46005"/>
                <a:gd name="connsiteY0" fmla="*/ 47149 h 47434"/>
                <a:gd name="connsiteX1" fmla="*/ 5239 w 46005"/>
                <a:gd name="connsiteY1" fmla="*/ 47054 h 47434"/>
                <a:gd name="connsiteX2" fmla="*/ 95 w 46005"/>
                <a:gd name="connsiteY2" fmla="*/ 41815 h 47434"/>
                <a:gd name="connsiteX3" fmla="*/ 0 w 46005"/>
                <a:gd name="connsiteY3" fmla="*/ 5239 h 47434"/>
                <a:gd name="connsiteX4" fmla="*/ 5143 w 46005"/>
                <a:gd name="connsiteY4" fmla="*/ 0 h 47434"/>
                <a:gd name="connsiteX5" fmla="*/ 5143 w 46005"/>
                <a:gd name="connsiteY5" fmla="*/ 0 h 47434"/>
                <a:gd name="connsiteX6" fmla="*/ 40862 w 46005"/>
                <a:gd name="connsiteY6" fmla="*/ 0 h 47434"/>
                <a:gd name="connsiteX7" fmla="*/ 46006 w 46005"/>
                <a:gd name="connsiteY7" fmla="*/ 5334 h 47434"/>
                <a:gd name="connsiteX8" fmla="*/ 46006 w 46005"/>
                <a:gd name="connsiteY8" fmla="*/ 42100 h 47434"/>
                <a:gd name="connsiteX9" fmla="*/ 40862 w 46005"/>
                <a:gd name="connsiteY9" fmla="*/ 47434 h 47434"/>
                <a:gd name="connsiteX10" fmla="*/ 40386 w 46005"/>
                <a:gd name="connsiteY10" fmla="*/ 47149 h 47434"/>
                <a:gd name="connsiteX11" fmla="*/ 40386 w 46005"/>
                <a:gd name="connsiteY11" fmla="*/ 47149 h 47434"/>
                <a:gd name="connsiteX12" fmla="*/ 10382 w 46005"/>
                <a:gd name="connsiteY12" fmla="*/ 36481 h 47434"/>
                <a:gd name="connsiteX13" fmla="*/ 35719 w 46005"/>
                <a:gd name="connsiteY13" fmla="*/ 36576 h 47434"/>
                <a:gd name="connsiteX14" fmla="*/ 35719 w 46005"/>
                <a:gd name="connsiteY14" fmla="*/ 10477 h 47434"/>
                <a:gd name="connsiteX15" fmla="*/ 10287 w 46005"/>
                <a:gd name="connsiteY15" fmla="*/ 10477 h 47434"/>
                <a:gd name="connsiteX16" fmla="*/ 10382 w 46005"/>
                <a:gd name="connsiteY16" fmla="*/ 36481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40386" y="47149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239"/>
                  </a:lnTo>
                  <a:cubicBezTo>
                    <a:pt x="0" y="2286"/>
                    <a:pt x="2286" y="0"/>
                    <a:pt x="5143" y="0"/>
                  </a:cubicBezTo>
                  <a:lnTo>
                    <a:pt x="5143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0"/>
                  </a:lnTo>
                  <a:cubicBezTo>
                    <a:pt x="46006" y="45053"/>
                    <a:pt x="43720" y="47434"/>
                    <a:pt x="40862" y="47434"/>
                  </a:cubicBezTo>
                  <a:lnTo>
                    <a:pt x="40386" y="47149"/>
                  </a:lnTo>
                  <a:lnTo>
                    <a:pt x="40386" y="47149"/>
                  </a:lnTo>
                  <a:close/>
                  <a:moveTo>
                    <a:pt x="10382" y="36481"/>
                  </a:moveTo>
                  <a:lnTo>
                    <a:pt x="35719" y="36576"/>
                  </a:lnTo>
                  <a:lnTo>
                    <a:pt x="35719" y="10477"/>
                  </a:lnTo>
                  <a:lnTo>
                    <a:pt x="10287" y="10477"/>
                  </a:lnTo>
                  <a:lnTo>
                    <a:pt x="10382" y="364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DFF98CE-8DA4-4E3B-283F-3ED6A016F5F6}"/>
                </a:ext>
              </a:extLst>
            </p:cNvPr>
            <p:cNvSpPr/>
            <p:nvPr/>
          </p:nvSpPr>
          <p:spPr>
            <a:xfrm>
              <a:off x="1954339" y="2100262"/>
              <a:ext cx="45910" cy="47244"/>
            </a:xfrm>
            <a:custGeom>
              <a:avLst/>
              <a:gdLst>
                <a:gd name="connsiteX0" fmla="*/ 40767 w 45910"/>
                <a:gd name="connsiteY0" fmla="*/ 47244 h 47244"/>
                <a:gd name="connsiteX1" fmla="*/ 5239 w 45910"/>
                <a:gd name="connsiteY1" fmla="*/ 47054 h 47244"/>
                <a:gd name="connsiteX2" fmla="*/ 95 w 45910"/>
                <a:gd name="connsiteY2" fmla="*/ 41815 h 47244"/>
                <a:gd name="connsiteX3" fmla="*/ 0 w 45910"/>
                <a:gd name="connsiteY3" fmla="*/ 5334 h 47244"/>
                <a:gd name="connsiteX4" fmla="*/ 5144 w 45910"/>
                <a:gd name="connsiteY4" fmla="*/ 0 h 47244"/>
                <a:gd name="connsiteX5" fmla="*/ 40767 w 45910"/>
                <a:gd name="connsiteY5" fmla="*/ 0 h 47244"/>
                <a:gd name="connsiteX6" fmla="*/ 45911 w 45910"/>
                <a:gd name="connsiteY6" fmla="*/ 5334 h 47244"/>
                <a:gd name="connsiteX7" fmla="*/ 45911 w 45910"/>
                <a:gd name="connsiteY7" fmla="*/ 42005 h 47244"/>
                <a:gd name="connsiteX8" fmla="*/ 40767 w 45910"/>
                <a:gd name="connsiteY8" fmla="*/ 47244 h 47244"/>
                <a:gd name="connsiteX9" fmla="*/ 40767 w 45910"/>
                <a:gd name="connsiteY9" fmla="*/ 47244 h 47244"/>
                <a:gd name="connsiteX10" fmla="*/ 10382 w 45910"/>
                <a:gd name="connsiteY10" fmla="*/ 36576 h 47244"/>
                <a:gd name="connsiteX11" fmla="*/ 35719 w 45910"/>
                <a:gd name="connsiteY11" fmla="*/ 36671 h 47244"/>
                <a:gd name="connsiteX12" fmla="*/ 35719 w 45910"/>
                <a:gd name="connsiteY12" fmla="*/ 10573 h 47244"/>
                <a:gd name="connsiteX13" fmla="*/ 10382 w 45910"/>
                <a:gd name="connsiteY13" fmla="*/ 10573 h 47244"/>
                <a:gd name="connsiteX14" fmla="*/ 10382 w 45910"/>
                <a:gd name="connsiteY14" fmla="*/ 36576 h 4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244">
                  <a:moveTo>
                    <a:pt x="40767" y="47244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40767" y="47244"/>
                  </a:lnTo>
                  <a:close/>
                  <a:moveTo>
                    <a:pt x="10382" y="36576"/>
                  </a:moveTo>
                  <a:lnTo>
                    <a:pt x="35719" y="36671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382" y="365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" name="图形 214">
              <a:extLst>
                <a:ext uri="{FF2B5EF4-FFF2-40B4-BE49-F238E27FC236}">
                  <a16:creationId xmlns:a16="http://schemas.microsoft.com/office/drawing/2014/main" id="{F1A2704E-2BA9-BBC8-DBC0-2C4F7CA756ED}"/>
                </a:ext>
              </a:extLst>
            </p:cNvPr>
            <p:cNvGrpSpPr/>
            <p:nvPr/>
          </p:nvGrpSpPr>
          <p:grpSpPr>
            <a:xfrm>
              <a:off x="1918716" y="2063686"/>
              <a:ext cx="81343" cy="83438"/>
              <a:chOff x="1918716" y="2063686"/>
              <a:chExt cx="81343" cy="83438"/>
            </a:xfrm>
            <a:grpFill/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417689BB-4FC4-2A32-9F2E-4B216BACA702}"/>
                  </a:ext>
                </a:extLst>
              </p:cNvPr>
              <p:cNvSpPr/>
              <p:nvPr/>
            </p:nvSpPr>
            <p:spPr>
              <a:xfrm>
                <a:off x="1954149" y="2063686"/>
                <a:ext cx="45910" cy="47148"/>
              </a:xfrm>
              <a:custGeom>
                <a:avLst/>
                <a:gdLst>
                  <a:gd name="connsiteX0" fmla="*/ 40767 w 45910"/>
                  <a:gd name="connsiteY0" fmla="*/ 47149 h 47148"/>
                  <a:gd name="connsiteX1" fmla="*/ 5239 w 45910"/>
                  <a:gd name="connsiteY1" fmla="*/ 47054 h 47148"/>
                  <a:gd name="connsiteX2" fmla="*/ 95 w 45910"/>
                  <a:gd name="connsiteY2" fmla="*/ 41815 h 47148"/>
                  <a:gd name="connsiteX3" fmla="*/ 0 w 45910"/>
                  <a:gd name="connsiteY3" fmla="*/ 5334 h 47148"/>
                  <a:gd name="connsiteX4" fmla="*/ 5143 w 45910"/>
                  <a:gd name="connsiteY4" fmla="*/ 0 h 47148"/>
                  <a:gd name="connsiteX5" fmla="*/ 40767 w 45910"/>
                  <a:gd name="connsiteY5" fmla="*/ 0 h 47148"/>
                  <a:gd name="connsiteX6" fmla="*/ 45910 w 45910"/>
                  <a:gd name="connsiteY6" fmla="*/ 5239 h 47148"/>
                  <a:gd name="connsiteX7" fmla="*/ 45910 w 45910"/>
                  <a:gd name="connsiteY7" fmla="*/ 41910 h 47148"/>
                  <a:gd name="connsiteX8" fmla="*/ 40767 w 45910"/>
                  <a:gd name="connsiteY8" fmla="*/ 47149 h 47148"/>
                  <a:gd name="connsiteX9" fmla="*/ 40767 w 45910"/>
                  <a:gd name="connsiteY9" fmla="*/ 47149 h 47148"/>
                  <a:gd name="connsiteX10" fmla="*/ 10382 w 45910"/>
                  <a:gd name="connsiteY10" fmla="*/ 36385 h 47148"/>
                  <a:gd name="connsiteX11" fmla="*/ 35719 w 45910"/>
                  <a:gd name="connsiteY11" fmla="*/ 36481 h 47148"/>
                  <a:gd name="connsiteX12" fmla="*/ 35719 w 45910"/>
                  <a:gd name="connsiteY12" fmla="*/ 10477 h 47148"/>
                  <a:gd name="connsiteX13" fmla="*/ 10382 w 45910"/>
                  <a:gd name="connsiteY13" fmla="*/ 10477 h 47148"/>
                  <a:gd name="connsiteX14" fmla="*/ 10382 w 45910"/>
                  <a:gd name="connsiteY14" fmla="*/ 36385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40767" y="47149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767"/>
                      <a:pt x="43625" y="47149"/>
                      <a:pt x="40767" y="47149"/>
                    </a:cubicBezTo>
                    <a:lnTo>
                      <a:pt x="40767" y="47149"/>
                    </a:lnTo>
                    <a:close/>
                    <a:moveTo>
                      <a:pt x="10382" y="36385"/>
                    </a:moveTo>
                    <a:lnTo>
                      <a:pt x="35719" y="36481"/>
                    </a:lnTo>
                    <a:lnTo>
                      <a:pt x="35719" y="10477"/>
                    </a:lnTo>
                    <a:lnTo>
                      <a:pt x="10382" y="10477"/>
                    </a:lnTo>
                    <a:lnTo>
                      <a:pt x="10382" y="363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B744287A-D99A-5AFF-4045-18BE9D2D6DAD}"/>
                  </a:ext>
                </a:extLst>
              </p:cNvPr>
              <p:cNvSpPr/>
              <p:nvPr/>
            </p:nvSpPr>
            <p:spPr>
              <a:xfrm>
                <a:off x="1918716" y="2099881"/>
                <a:ext cx="45910" cy="47243"/>
              </a:xfrm>
              <a:custGeom>
                <a:avLst/>
                <a:gdLst>
                  <a:gd name="connsiteX0" fmla="*/ 35719 w 45910"/>
                  <a:gd name="connsiteY0" fmla="*/ 36767 h 47243"/>
                  <a:gd name="connsiteX1" fmla="*/ 35623 w 45910"/>
                  <a:gd name="connsiteY1" fmla="*/ 10763 h 47243"/>
                  <a:gd name="connsiteX2" fmla="*/ 10287 w 45910"/>
                  <a:gd name="connsiteY2" fmla="*/ 10668 h 47243"/>
                  <a:gd name="connsiteX3" fmla="*/ 10287 w 45910"/>
                  <a:gd name="connsiteY3" fmla="*/ 36767 h 47243"/>
                  <a:gd name="connsiteX4" fmla="*/ 35719 w 45910"/>
                  <a:gd name="connsiteY4" fmla="*/ 36767 h 47243"/>
                  <a:gd name="connsiteX5" fmla="*/ 35719 w 45910"/>
                  <a:gd name="connsiteY5" fmla="*/ 36767 h 47243"/>
                  <a:gd name="connsiteX6" fmla="*/ 45815 w 45910"/>
                  <a:gd name="connsiteY6" fmla="*/ 5429 h 47243"/>
                  <a:gd name="connsiteX7" fmla="*/ 45910 w 45910"/>
                  <a:gd name="connsiteY7" fmla="*/ 42005 h 47243"/>
                  <a:gd name="connsiteX8" fmla="*/ 40767 w 45910"/>
                  <a:gd name="connsiteY8" fmla="*/ 47244 h 47243"/>
                  <a:gd name="connsiteX9" fmla="*/ 5143 w 45910"/>
                  <a:gd name="connsiteY9" fmla="*/ 47244 h 47243"/>
                  <a:gd name="connsiteX10" fmla="*/ 0 w 45910"/>
                  <a:gd name="connsiteY10" fmla="*/ 41910 h 47243"/>
                  <a:gd name="connsiteX11" fmla="*/ 0 w 45910"/>
                  <a:gd name="connsiteY11" fmla="*/ 5239 h 47243"/>
                  <a:gd name="connsiteX12" fmla="*/ 5143 w 45910"/>
                  <a:gd name="connsiteY12" fmla="*/ 0 h 47243"/>
                  <a:gd name="connsiteX13" fmla="*/ 40672 w 45910"/>
                  <a:gd name="connsiteY13" fmla="*/ 95 h 47243"/>
                  <a:gd name="connsiteX14" fmla="*/ 45815 w 45910"/>
                  <a:gd name="connsiteY14" fmla="*/ 5429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719" y="36767"/>
                    </a:moveTo>
                    <a:lnTo>
                      <a:pt x="35623" y="10763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719" y="36767"/>
                    </a:lnTo>
                    <a:lnTo>
                      <a:pt x="35719" y="36767"/>
                    </a:lnTo>
                    <a:close/>
                    <a:moveTo>
                      <a:pt x="45815" y="5429"/>
                    </a:move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3" y="0"/>
                    </a:cubicBezTo>
                    <a:lnTo>
                      <a:pt x="40672" y="95"/>
                    </a:lnTo>
                    <a:cubicBezTo>
                      <a:pt x="43529" y="190"/>
                      <a:pt x="45815" y="2572"/>
                      <a:pt x="45815" y="54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图形 214">
            <a:extLst>
              <a:ext uri="{FF2B5EF4-FFF2-40B4-BE49-F238E27FC236}">
                <a16:creationId xmlns:a16="http://schemas.microsoft.com/office/drawing/2014/main" id="{26A747B3-A0DF-3A77-316C-87AA6F441873}"/>
              </a:ext>
            </a:extLst>
          </p:cNvPr>
          <p:cNvGrpSpPr/>
          <p:nvPr userDrawn="1"/>
        </p:nvGrpSpPr>
        <p:grpSpPr>
          <a:xfrm rot="5400000">
            <a:off x="11331901" y="267118"/>
            <a:ext cx="532468" cy="557873"/>
            <a:chOff x="1458182" y="805529"/>
            <a:chExt cx="203644" cy="213360"/>
          </a:xfrm>
          <a:solidFill>
            <a:srgbClr val="847361"/>
          </a:soli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1E98417-AB16-AD5A-8004-EDDD7991B45C}"/>
                </a:ext>
              </a:extLst>
            </p:cNvPr>
            <p:cNvSpPr/>
            <p:nvPr/>
          </p:nvSpPr>
          <p:spPr>
            <a:xfrm>
              <a:off x="1458182" y="805529"/>
              <a:ext cx="203644" cy="213360"/>
            </a:xfrm>
            <a:custGeom>
              <a:avLst/>
              <a:gdLst>
                <a:gd name="connsiteX0" fmla="*/ 198501 w 203644"/>
                <a:gd name="connsiteY0" fmla="*/ 95 h 213360"/>
                <a:gd name="connsiteX1" fmla="*/ 203645 w 203644"/>
                <a:gd name="connsiteY1" fmla="*/ 5429 h 213360"/>
                <a:gd name="connsiteX2" fmla="*/ 198501 w 203644"/>
                <a:gd name="connsiteY2" fmla="*/ 10763 h 213360"/>
                <a:gd name="connsiteX3" fmla="*/ 100870 w 203644"/>
                <a:gd name="connsiteY3" fmla="*/ 10763 h 213360"/>
                <a:gd name="connsiteX4" fmla="*/ 101060 w 203644"/>
                <a:gd name="connsiteY4" fmla="*/ 62294 h 213360"/>
                <a:gd name="connsiteX5" fmla="*/ 95917 w 203644"/>
                <a:gd name="connsiteY5" fmla="*/ 67532 h 213360"/>
                <a:gd name="connsiteX6" fmla="*/ 95917 w 203644"/>
                <a:gd name="connsiteY6" fmla="*/ 67532 h 213360"/>
                <a:gd name="connsiteX7" fmla="*/ 65723 w 203644"/>
                <a:gd name="connsiteY7" fmla="*/ 67532 h 213360"/>
                <a:gd name="connsiteX8" fmla="*/ 65818 w 203644"/>
                <a:gd name="connsiteY8" fmla="*/ 98393 h 213360"/>
                <a:gd name="connsiteX9" fmla="*/ 60674 w 203644"/>
                <a:gd name="connsiteY9" fmla="*/ 103727 h 213360"/>
                <a:gd name="connsiteX10" fmla="*/ 10287 w 203644"/>
                <a:gd name="connsiteY10" fmla="*/ 103727 h 213360"/>
                <a:gd name="connsiteX11" fmla="*/ 10287 w 203644"/>
                <a:gd name="connsiteY11" fmla="*/ 208026 h 213360"/>
                <a:gd name="connsiteX12" fmla="*/ 5144 w 203644"/>
                <a:gd name="connsiteY12" fmla="*/ 213360 h 213360"/>
                <a:gd name="connsiteX13" fmla="*/ 0 w 203644"/>
                <a:gd name="connsiteY13" fmla="*/ 208026 h 213360"/>
                <a:gd name="connsiteX14" fmla="*/ 0 w 203644"/>
                <a:gd name="connsiteY14" fmla="*/ 98393 h 213360"/>
                <a:gd name="connsiteX15" fmla="*/ 0 w 203644"/>
                <a:gd name="connsiteY15" fmla="*/ 98393 h 213360"/>
                <a:gd name="connsiteX16" fmla="*/ 5144 w 203644"/>
                <a:gd name="connsiteY16" fmla="*/ 93059 h 213360"/>
                <a:gd name="connsiteX17" fmla="*/ 55436 w 203644"/>
                <a:gd name="connsiteY17" fmla="*/ 93059 h 213360"/>
                <a:gd name="connsiteX18" fmla="*/ 55340 w 203644"/>
                <a:gd name="connsiteY18" fmla="*/ 62675 h 213360"/>
                <a:gd name="connsiteX19" fmla="*/ 55340 w 203644"/>
                <a:gd name="connsiteY19" fmla="*/ 62198 h 213360"/>
                <a:gd name="connsiteX20" fmla="*/ 60484 w 203644"/>
                <a:gd name="connsiteY20" fmla="*/ 56864 h 213360"/>
                <a:gd name="connsiteX21" fmla="*/ 90678 w 203644"/>
                <a:gd name="connsiteY21" fmla="*/ 56864 h 213360"/>
                <a:gd name="connsiteX22" fmla="*/ 90488 w 203644"/>
                <a:gd name="connsiteY22" fmla="*/ 5810 h 213360"/>
                <a:gd name="connsiteX23" fmla="*/ 90488 w 203644"/>
                <a:gd name="connsiteY23" fmla="*/ 5334 h 213360"/>
                <a:gd name="connsiteX24" fmla="*/ 95631 w 203644"/>
                <a:gd name="connsiteY24" fmla="*/ 0 h 213360"/>
                <a:gd name="connsiteX25" fmla="*/ 198501 w 203644"/>
                <a:gd name="connsiteY25" fmla="*/ 0 h 21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360">
                  <a:moveTo>
                    <a:pt x="198501" y="95"/>
                  </a:moveTo>
                  <a:cubicBezTo>
                    <a:pt x="201359" y="95"/>
                    <a:pt x="203645" y="2477"/>
                    <a:pt x="203645" y="5429"/>
                  </a:cubicBezTo>
                  <a:cubicBezTo>
                    <a:pt x="203645" y="8382"/>
                    <a:pt x="201359" y="10763"/>
                    <a:pt x="198501" y="10763"/>
                  </a:cubicBezTo>
                  <a:lnTo>
                    <a:pt x="100870" y="10763"/>
                  </a:lnTo>
                  <a:lnTo>
                    <a:pt x="101060" y="62294"/>
                  </a:lnTo>
                  <a:cubicBezTo>
                    <a:pt x="101060" y="65246"/>
                    <a:pt x="98774" y="67532"/>
                    <a:pt x="95917" y="67532"/>
                  </a:cubicBezTo>
                  <a:lnTo>
                    <a:pt x="95917" y="67532"/>
                  </a:lnTo>
                  <a:lnTo>
                    <a:pt x="65723" y="67532"/>
                  </a:lnTo>
                  <a:lnTo>
                    <a:pt x="65818" y="98393"/>
                  </a:lnTo>
                  <a:cubicBezTo>
                    <a:pt x="65818" y="101346"/>
                    <a:pt x="63532" y="103727"/>
                    <a:pt x="60674" y="103727"/>
                  </a:cubicBezTo>
                  <a:lnTo>
                    <a:pt x="10287" y="103727"/>
                  </a:lnTo>
                  <a:lnTo>
                    <a:pt x="10287" y="208026"/>
                  </a:lnTo>
                  <a:cubicBezTo>
                    <a:pt x="10287" y="210979"/>
                    <a:pt x="8001" y="213360"/>
                    <a:pt x="5144" y="213360"/>
                  </a:cubicBezTo>
                  <a:cubicBezTo>
                    <a:pt x="2286" y="213360"/>
                    <a:pt x="0" y="210979"/>
                    <a:pt x="0" y="208026"/>
                  </a:cubicBezTo>
                  <a:lnTo>
                    <a:pt x="0" y="98393"/>
                  </a:lnTo>
                  <a:lnTo>
                    <a:pt x="0" y="98393"/>
                  </a:lnTo>
                  <a:cubicBezTo>
                    <a:pt x="0" y="95440"/>
                    <a:pt x="2286" y="93059"/>
                    <a:pt x="5144" y="93059"/>
                  </a:cubicBezTo>
                  <a:lnTo>
                    <a:pt x="55436" y="93059"/>
                  </a:lnTo>
                  <a:lnTo>
                    <a:pt x="55340" y="62675"/>
                  </a:lnTo>
                  <a:lnTo>
                    <a:pt x="55340" y="62198"/>
                  </a:lnTo>
                  <a:cubicBezTo>
                    <a:pt x="55340" y="59246"/>
                    <a:pt x="57626" y="56864"/>
                    <a:pt x="60484" y="56864"/>
                  </a:cubicBezTo>
                  <a:lnTo>
                    <a:pt x="90678" y="56864"/>
                  </a:lnTo>
                  <a:lnTo>
                    <a:pt x="90488" y="5810"/>
                  </a:lnTo>
                  <a:lnTo>
                    <a:pt x="90488" y="5334"/>
                  </a:lnTo>
                  <a:cubicBezTo>
                    <a:pt x="90488" y="2381"/>
                    <a:pt x="92774" y="0"/>
                    <a:pt x="95631" y="0"/>
                  </a:cubicBezTo>
                  <a:lnTo>
                    <a:pt x="19850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AD8330C-FB4A-4DD1-5BF6-F3E683181602}"/>
                </a:ext>
              </a:extLst>
            </p:cNvPr>
            <p:cNvSpPr/>
            <p:nvPr/>
          </p:nvSpPr>
          <p:spPr>
            <a:xfrm>
              <a:off x="1476660" y="823912"/>
              <a:ext cx="46005" cy="47434"/>
            </a:xfrm>
            <a:custGeom>
              <a:avLst/>
              <a:gdLst>
                <a:gd name="connsiteX0" fmla="*/ 5620 w 46005"/>
                <a:gd name="connsiteY0" fmla="*/ 190 h 47434"/>
                <a:gd name="connsiteX1" fmla="*/ 40767 w 46005"/>
                <a:gd name="connsiteY1" fmla="*/ 286 h 47434"/>
                <a:gd name="connsiteX2" fmla="*/ 45911 w 46005"/>
                <a:gd name="connsiteY2" fmla="*/ 5620 h 47434"/>
                <a:gd name="connsiteX3" fmla="*/ 46006 w 46005"/>
                <a:gd name="connsiteY3" fmla="*/ 42196 h 47434"/>
                <a:gd name="connsiteX4" fmla="*/ 40862 w 46005"/>
                <a:gd name="connsiteY4" fmla="*/ 47435 h 47434"/>
                <a:gd name="connsiteX5" fmla="*/ 40862 w 46005"/>
                <a:gd name="connsiteY5" fmla="*/ 47435 h 47434"/>
                <a:gd name="connsiteX6" fmla="*/ 5144 w 46005"/>
                <a:gd name="connsiteY6" fmla="*/ 47435 h 47434"/>
                <a:gd name="connsiteX7" fmla="*/ 0 w 46005"/>
                <a:gd name="connsiteY7" fmla="*/ 42100 h 47434"/>
                <a:gd name="connsiteX8" fmla="*/ 0 w 46005"/>
                <a:gd name="connsiteY8" fmla="*/ 5334 h 47434"/>
                <a:gd name="connsiteX9" fmla="*/ 5144 w 46005"/>
                <a:gd name="connsiteY9" fmla="*/ 0 h 47434"/>
                <a:gd name="connsiteX10" fmla="*/ 5620 w 46005"/>
                <a:gd name="connsiteY10" fmla="*/ 190 h 47434"/>
                <a:gd name="connsiteX11" fmla="*/ 5620 w 46005"/>
                <a:gd name="connsiteY11" fmla="*/ 190 h 47434"/>
                <a:gd name="connsiteX12" fmla="*/ 35624 w 46005"/>
                <a:gd name="connsiteY12" fmla="*/ 10858 h 47434"/>
                <a:gd name="connsiteX13" fmla="*/ 10287 w 46005"/>
                <a:gd name="connsiteY13" fmla="*/ 10763 h 47434"/>
                <a:gd name="connsiteX14" fmla="*/ 10287 w 46005"/>
                <a:gd name="connsiteY14" fmla="*/ 36862 h 47434"/>
                <a:gd name="connsiteX15" fmla="*/ 35719 w 46005"/>
                <a:gd name="connsiteY15" fmla="*/ 36862 h 47434"/>
                <a:gd name="connsiteX16" fmla="*/ 35624 w 46005"/>
                <a:gd name="connsiteY16" fmla="*/ 10858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5620" y="190"/>
                  </a:moveTo>
                  <a:lnTo>
                    <a:pt x="40767" y="286"/>
                  </a:lnTo>
                  <a:cubicBezTo>
                    <a:pt x="43625" y="286"/>
                    <a:pt x="45911" y="2667"/>
                    <a:pt x="45911" y="5620"/>
                  </a:cubicBezTo>
                  <a:lnTo>
                    <a:pt x="46006" y="42196"/>
                  </a:lnTo>
                  <a:cubicBezTo>
                    <a:pt x="46006" y="45148"/>
                    <a:pt x="43720" y="47435"/>
                    <a:pt x="40862" y="47435"/>
                  </a:cubicBezTo>
                  <a:lnTo>
                    <a:pt x="40862" y="47435"/>
                  </a:lnTo>
                  <a:lnTo>
                    <a:pt x="5144" y="47435"/>
                  </a:lnTo>
                  <a:cubicBezTo>
                    <a:pt x="2286" y="47435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620" y="190"/>
                  </a:lnTo>
                  <a:lnTo>
                    <a:pt x="5620" y="190"/>
                  </a:lnTo>
                  <a:close/>
                  <a:moveTo>
                    <a:pt x="35624" y="10858"/>
                  </a:moveTo>
                  <a:lnTo>
                    <a:pt x="10287" y="10763"/>
                  </a:lnTo>
                  <a:lnTo>
                    <a:pt x="10287" y="36862"/>
                  </a:lnTo>
                  <a:lnTo>
                    <a:pt x="35719" y="36862"/>
                  </a:lnTo>
                  <a:lnTo>
                    <a:pt x="35624" y="10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EF66BF2-D531-9C32-E0F7-92961EA11106}"/>
                </a:ext>
              </a:extLst>
            </p:cNvPr>
            <p:cNvSpPr/>
            <p:nvPr/>
          </p:nvSpPr>
          <p:spPr>
            <a:xfrm>
              <a:off x="1513808" y="862298"/>
              <a:ext cx="45910" cy="47243"/>
            </a:xfrm>
            <a:custGeom>
              <a:avLst/>
              <a:gdLst>
                <a:gd name="connsiteX0" fmla="*/ 5144 w 45910"/>
                <a:gd name="connsiteY0" fmla="*/ 0 h 47243"/>
                <a:gd name="connsiteX1" fmla="*/ 40672 w 45910"/>
                <a:gd name="connsiteY1" fmla="*/ 191 h 47243"/>
                <a:gd name="connsiteX2" fmla="*/ 45815 w 45910"/>
                <a:gd name="connsiteY2" fmla="*/ 5429 h 47243"/>
                <a:gd name="connsiteX3" fmla="*/ 45911 w 45910"/>
                <a:gd name="connsiteY3" fmla="*/ 41910 h 47243"/>
                <a:gd name="connsiteX4" fmla="*/ 40767 w 45910"/>
                <a:gd name="connsiteY4" fmla="*/ 47244 h 47243"/>
                <a:gd name="connsiteX5" fmla="*/ 5144 w 45910"/>
                <a:gd name="connsiteY5" fmla="*/ 47244 h 47243"/>
                <a:gd name="connsiteX6" fmla="*/ 0 w 45910"/>
                <a:gd name="connsiteY6" fmla="*/ 41910 h 47243"/>
                <a:gd name="connsiteX7" fmla="*/ 0 w 45910"/>
                <a:gd name="connsiteY7" fmla="*/ 5239 h 47243"/>
                <a:gd name="connsiteX8" fmla="*/ 5144 w 45910"/>
                <a:gd name="connsiteY8" fmla="*/ 0 h 47243"/>
                <a:gd name="connsiteX9" fmla="*/ 5144 w 45910"/>
                <a:gd name="connsiteY9" fmla="*/ 0 h 47243"/>
                <a:gd name="connsiteX10" fmla="*/ 5144 w 45910"/>
                <a:gd name="connsiteY10" fmla="*/ 0 h 47243"/>
                <a:gd name="connsiteX11" fmla="*/ 35528 w 45910"/>
                <a:gd name="connsiteY11" fmla="*/ 10668 h 47243"/>
                <a:gd name="connsiteX12" fmla="*/ 10192 w 45910"/>
                <a:gd name="connsiteY12" fmla="*/ 10573 h 47243"/>
                <a:gd name="connsiteX13" fmla="*/ 10192 w 45910"/>
                <a:gd name="connsiteY13" fmla="*/ 36576 h 47243"/>
                <a:gd name="connsiteX14" fmla="*/ 35528 w 45910"/>
                <a:gd name="connsiteY14" fmla="*/ 36576 h 47243"/>
                <a:gd name="connsiteX15" fmla="*/ 35528 w 45910"/>
                <a:gd name="connsiteY15" fmla="*/ 10668 h 4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910" h="47243">
                  <a:moveTo>
                    <a:pt x="5144" y="0"/>
                  </a:moveTo>
                  <a:lnTo>
                    <a:pt x="40672" y="191"/>
                  </a:lnTo>
                  <a:cubicBezTo>
                    <a:pt x="43529" y="191"/>
                    <a:pt x="45815" y="2572"/>
                    <a:pt x="45815" y="5429"/>
                  </a:cubicBezTo>
                  <a:lnTo>
                    <a:pt x="45911" y="41910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5144" y="47244"/>
                  </a:lnTo>
                  <a:cubicBezTo>
                    <a:pt x="2286" y="47244"/>
                    <a:pt x="0" y="44863"/>
                    <a:pt x="0" y="41910"/>
                  </a:cubicBezTo>
                  <a:lnTo>
                    <a:pt x="0" y="5239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144" y="0"/>
                  </a:lnTo>
                  <a:lnTo>
                    <a:pt x="5144" y="0"/>
                  </a:lnTo>
                  <a:close/>
                  <a:moveTo>
                    <a:pt x="35528" y="10668"/>
                  </a:moveTo>
                  <a:lnTo>
                    <a:pt x="10192" y="10573"/>
                  </a:lnTo>
                  <a:lnTo>
                    <a:pt x="10192" y="36576"/>
                  </a:lnTo>
                  <a:lnTo>
                    <a:pt x="35528" y="36576"/>
                  </a:lnTo>
                  <a:lnTo>
                    <a:pt x="35528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" name="图形 214">
              <a:extLst>
                <a:ext uri="{FF2B5EF4-FFF2-40B4-BE49-F238E27FC236}">
                  <a16:creationId xmlns:a16="http://schemas.microsoft.com/office/drawing/2014/main" id="{8CADE770-8250-F34A-2E11-63532C35FD1C}"/>
                </a:ext>
              </a:extLst>
            </p:cNvPr>
            <p:cNvGrpSpPr/>
            <p:nvPr/>
          </p:nvGrpSpPr>
          <p:grpSpPr>
            <a:xfrm>
              <a:off x="1513998" y="862583"/>
              <a:ext cx="81248" cy="83724"/>
              <a:chOff x="1513998" y="862583"/>
              <a:chExt cx="81248" cy="83724"/>
            </a:xfrm>
            <a:grpFill/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3BB4D6CC-C28A-3646-A13F-67B9658545F1}"/>
                  </a:ext>
                </a:extLst>
              </p:cNvPr>
              <p:cNvSpPr/>
              <p:nvPr/>
            </p:nvSpPr>
            <p:spPr>
              <a:xfrm>
                <a:off x="1513998" y="899064"/>
                <a:ext cx="45910" cy="47243"/>
              </a:xfrm>
              <a:custGeom>
                <a:avLst/>
                <a:gdLst>
                  <a:gd name="connsiteX0" fmla="*/ 5144 w 45910"/>
                  <a:gd name="connsiteY0" fmla="*/ 0 h 47243"/>
                  <a:gd name="connsiteX1" fmla="*/ 40672 w 45910"/>
                  <a:gd name="connsiteY1" fmla="*/ 191 h 47243"/>
                  <a:gd name="connsiteX2" fmla="*/ 45815 w 45910"/>
                  <a:gd name="connsiteY2" fmla="*/ 5429 h 47243"/>
                  <a:gd name="connsiteX3" fmla="*/ 45911 w 45910"/>
                  <a:gd name="connsiteY3" fmla="*/ 41910 h 47243"/>
                  <a:gd name="connsiteX4" fmla="*/ 40767 w 45910"/>
                  <a:gd name="connsiteY4" fmla="*/ 47244 h 47243"/>
                  <a:gd name="connsiteX5" fmla="*/ 5144 w 45910"/>
                  <a:gd name="connsiteY5" fmla="*/ 47244 h 47243"/>
                  <a:gd name="connsiteX6" fmla="*/ 0 w 45910"/>
                  <a:gd name="connsiteY6" fmla="*/ 41910 h 47243"/>
                  <a:gd name="connsiteX7" fmla="*/ 0 w 45910"/>
                  <a:gd name="connsiteY7" fmla="*/ 5239 h 47243"/>
                  <a:gd name="connsiteX8" fmla="*/ 5144 w 45910"/>
                  <a:gd name="connsiteY8" fmla="*/ 0 h 47243"/>
                  <a:gd name="connsiteX9" fmla="*/ 5144 w 45910"/>
                  <a:gd name="connsiteY9" fmla="*/ 0 h 47243"/>
                  <a:gd name="connsiteX10" fmla="*/ 5144 w 45910"/>
                  <a:gd name="connsiteY10" fmla="*/ 0 h 47243"/>
                  <a:gd name="connsiteX11" fmla="*/ 35624 w 45910"/>
                  <a:gd name="connsiteY11" fmla="*/ 10668 h 47243"/>
                  <a:gd name="connsiteX12" fmla="*/ 10287 w 45910"/>
                  <a:gd name="connsiteY12" fmla="*/ 10573 h 47243"/>
                  <a:gd name="connsiteX13" fmla="*/ 10287 w 45910"/>
                  <a:gd name="connsiteY13" fmla="*/ 36671 h 47243"/>
                  <a:gd name="connsiteX14" fmla="*/ 35624 w 45910"/>
                  <a:gd name="connsiteY14" fmla="*/ 36671 h 47243"/>
                  <a:gd name="connsiteX15" fmla="*/ 35624 w 45910"/>
                  <a:gd name="connsiteY15" fmla="*/ 10668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5144" y="0"/>
                    </a:moveTo>
                    <a:lnTo>
                      <a:pt x="40672" y="191"/>
                    </a:lnTo>
                    <a:cubicBezTo>
                      <a:pt x="43529" y="191"/>
                      <a:pt x="45815" y="2572"/>
                      <a:pt x="45815" y="5429"/>
                    </a:cubicBezTo>
                    <a:lnTo>
                      <a:pt x="45911" y="41910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144" y="0"/>
                    </a:lnTo>
                    <a:lnTo>
                      <a:pt x="5144" y="0"/>
                    </a:lnTo>
                    <a:close/>
                    <a:moveTo>
                      <a:pt x="35624" y="10668"/>
                    </a:moveTo>
                    <a:lnTo>
                      <a:pt x="10287" y="10573"/>
                    </a:lnTo>
                    <a:lnTo>
                      <a:pt x="10287" y="36671"/>
                    </a:lnTo>
                    <a:lnTo>
                      <a:pt x="35624" y="36671"/>
                    </a:lnTo>
                    <a:lnTo>
                      <a:pt x="35624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A787234B-60C8-23FB-33BC-C2ABED7DC4CA}"/>
                  </a:ext>
                </a:extLst>
              </p:cNvPr>
              <p:cNvSpPr/>
              <p:nvPr/>
            </p:nvSpPr>
            <p:spPr>
              <a:xfrm>
                <a:off x="1549336" y="862583"/>
                <a:ext cx="45910" cy="47243"/>
              </a:xfrm>
              <a:custGeom>
                <a:avLst/>
                <a:gdLst>
                  <a:gd name="connsiteX0" fmla="*/ 10382 w 45910"/>
                  <a:gd name="connsiteY0" fmla="*/ 10668 h 47243"/>
                  <a:gd name="connsiteX1" fmla="*/ 10477 w 45910"/>
                  <a:gd name="connsiteY1" fmla="*/ 36671 h 47243"/>
                  <a:gd name="connsiteX2" fmla="*/ 35719 w 45910"/>
                  <a:gd name="connsiteY2" fmla="*/ 36767 h 47243"/>
                  <a:gd name="connsiteX3" fmla="*/ 35719 w 45910"/>
                  <a:gd name="connsiteY3" fmla="*/ 10668 h 47243"/>
                  <a:gd name="connsiteX4" fmla="*/ 10382 w 45910"/>
                  <a:gd name="connsiteY4" fmla="*/ 10668 h 47243"/>
                  <a:gd name="connsiteX5" fmla="*/ 10382 w 45910"/>
                  <a:gd name="connsiteY5" fmla="*/ 10668 h 47243"/>
                  <a:gd name="connsiteX6" fmla="*/ 190 w 45910"/>
                  <a:gd name="connsiteY6" fmla="*/ 41910 h 47243"/>
                  <a:gd name="connsiteX7" fmla="*/ 0 w 45910"/>
                  <a:gd name="connsiteY7" fmla="*/ 5334 h 47243"/>
                  <a:gd name="connsiteX8" fmla="*/ 5143 w 45910"/>
                  <a:gd name="connsiteY8" fmla="*/ 0 h 47243"/>
                  <a:gd name="connsiteX9" fmla="*/ 40767 w 45910"/>
                  <a:gd name="connsiteY9" fmla="*/ 0 h 47243"/>
                  <a:gd name="connsiteX10" fmla="*/ 45910 w 45910"/>
                  <a:gd name="connsiteY10" fmla="*/ 5334 h 47243"/>
                  <a:gd name="connsiteX11" fmla="*/ 45910 w 45910"/>
                  <a:gd name="connsiteY11" fmla="*/ 42005 h 47243"/>
                  <a:gd name="connsiteX12" fmla="*/ 40767 w 45910"/>
                  <a:gd name="connsiteY12" fmla="*/ 47244 h 47243"/>
                  <a:gd name="connsiteX13" fmla="*/ 5239 w 45910"/>
                  <a:gd name="connsiteY13" fmla="*/ 47149 h 47243"/>
                  <a:gd name="connsiteX14" fmla="*/ 190 w 45910"/>
                  <a:gd name="connsiteY14" fmla="*/ 41910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10382" y="10668"/>
                    </a:moveTo>
                    <a:lnTo>
                      <a:pt x="10477" y="36671"/>
                    </a:lnTo>
                    <a:lnTo>
                      <a:pt x="35719" y="36767"/>
                    </a:lnTo>
                    <a:lnTo>
                      <a:pt x="35719" y="10668"/>
                    </a:lnTo>
                    <a:lnTo>
                      <a:pt x="10382" y="10668"/>
                    </a:lnTo>
                    <a:lnTo>
                      <a:pt x="10382" y="10668"/>
                    </a:lnTo>
                    <a:close/>
                    <a:moveTo>
                      <a:pt x="190" y="41910"/>
                    </a:move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334"/>
                    </a:cubicBez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239" y="47149"/>
                    </a:lnTo>
                    <a:cubicBezTo>
                      <a:pt x="2476" y="47149"/>
                      <a:pt x="190" y="44768"/>
                      <a:pt x="190" y="41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图形 214">
            <a:extLst>
              <a:ext uri="{FF2B5EF4-FFF2-40B4-BE49-F238E27FC236}">
                <a16:creationId xmlns:a16="http://schemas.microsoft.com/office/drawing/2014/main" id="{8B44CB01-A8F9-8C4E-C9DB-ECEFF8CBE022}"/>
              </a:ext>
            </a:extLst>
          </p:cNvPr>
          <p:cNvGrpSpPr/>
          <p:nvPr userDrawn="1"/>
        </p:nvGrpSpPr>
        <p:grpSpPr>
          <a:xfrm rot="5400000">
            <a:off x="11331902" y="6032765"/>
            <a:ext cx="532220" cy="557622"/>
            <a:chOff x="1852231" y="805624"/>
            <a:chExt cx="203549" cy="213264"/>
          </a:xfrm>
          <a:solidFill>
            <a:srgbClr val="847361"/>
          </a:solidFill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B7FBB4D-0D1C-62BD-EE7C-C21EB2C7CE51}"/>
                </a:ext>
              </a:extLst>
            </p:cNvPr>
            <p:cNvSpPr/>
            <p:nvPr/>
          </p:nvSpPr>
          <p:spPr>
            <a:xfrm>
              <a:off x="1852231" y="805624"/>
              <a:ext cx="203549" cy="213264"/>
            </a:xfrm>
            <a:custGeom>
              <a:avLst/>
              <a:gdLst>
                <a:gd name="connsiteX0" fmla="*/ 5143 w 203549"/>
                <a:gd name="connsiteY0" fmla="*/ 10668 h 213264"/>
                <a:gd name="connsiteX1" fmla="*/ 0 w 203549"/>
                <a:gd name="connsiteY1" fmla="*/ 5334 h 213264"/>
                <a:gd name="connsiteX2" fmla="*/ 5143 w 203549"/>
                <a:gd name="connsiteY2" fmla="*/ 0 h 213264"/>
                <a:gd name="connsiteX3" fmla="*/ 107918 w 203549"/>
                <a:gd name="connsiteY3" fmla="*/ 0 h 213264"/>
                <a:gd name="connsiteX4" fmla="*/ 113062 w 203549"/>
                <a:gd name="connsiteY4" fmla="*/ 5334 h 213264"/>
                <a:gd name="connsiteX5" fmla="*/ 113062 w 203549"/>
                <a:gd name="connsiteY5" fmla="*/ 5810 h 213264"/>
                <a:gd name="connsiteX6" fmla="*/ 112871 w 203549"/>
                <a:gd name="connsiteY6" fmla="*/ 56864 h 213264"/>
                <a:gd name="connsiteX7" fmla="*/ 143065 w 203549"/>
                <a:gd name="connsiteY7" fmla="*/ 56864 h 213264"/>
                <a:gd name="connsiteX8" fmla="*/ 148209 w 203549"/>
                <a:gd name="connsiteY8" fmla="*/ 62198 h 213264"/>
                <a:gd name="connsiteX9" fmla="*/ 148209 w 203549"/>
                <a:gd name="connsiteY9" fmla="*/ 62675 h 213264"/>
                <a:gd name="connsiteX10" fmla="*/ 148114 w 203549"/>
                <a:gd name="connsiteY10" fmla="*/ 93059 h 213264"/>
                <a:gd name="connsiteX11" fmla="*/ 198406 w 203549"/>
                <a:gd name="connsiteY11" fmla="*/ 93059 h 213264"/>
                <a:gd name="connsiteX12" fmla="*/ 203549 w 203549"/>
                <a:gd name="connsiteY12" fmla="*/ 98393 h 213264"/>
                <a:gd name="connsiteX13" fmla="*/ 203549 w 203549"/>
                <a:gd name="connsiteY13" fmla="*/ 98393 h 213264"/>
                <a:gd name="connsiteX14" fmla="*/ 203549 w 203549"/>
                <a:gd name="connsiteY14" fmla="*/ 207931 h 213264"/>
                <a:gd name="connsiteX15" fmla="*/ 198406 w 203549"/>
                <a:gd name="connsiteY15" fmla="*/ 213265 h 213264"/>
                <a:gd name="connsiteX16" fmla="*/ 193262 w 203549"/>
                <a:gd name="connsiteY16" fmla="*/ 207931 h 213264"/>
                <a:gd name="connsiteX17" fmla="*/ 193262 w 203549"/>
                <a:gd name="connsiteY17" fmla="*/ 103632 h 213264"/>
                <a:gd name="connsiteX18" fmla="*/ 142875 w 203549"/>
                <a:gd name="connsiteY18" fmla="*/ 103632 h 213264"/>
                <a:gd name="connsiteX19" fmla="*/ 137731 w 203549"/>
                <a:gd name="connsiteY19" fmla="*/ 98298 h 213264"/>
                <a:gd name="connsiteX20" fmla="*/ 137827 w 203549"/>
                <a:gd name="connsiteY20" fmla="*/ 67437 h 213264"/>
                <a:gd name="connsiteX21" fmla="*/ 107632 w 203549"/>
                <a:gd name="connsiteY21" fmla="*/ 67437 h 213264"/>
                <a:gd name="connsiteX22" fmla="*/ 107632 w 203549"/>
                <a:gd name="connsiteY22" fmla="*/ 67437 h 213264"/>
                <a:gd name="connsiteX23" fmla="*/ 102489 w 203549"/>
                <a:gd name="connsiteY23" fmla="*/ 62198 h 213264"/>
                <a:gd name="connsiteX24" fmla="*/ 102679 w 203549"/>
                <a:gd name="connsiteY24" fmla="*/ 10668 h 213264"/>
                <a:gd name="connsiteX25" fmla="*/ 5143 w 203549"/>
                <a:gd name="connsiteY25" fmla="*/ 10668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264">
                  <a:moveTo>
                    <a:pt x="5143" y="10668"/>
                  </a:moveTo>
                  <a:cubicBezTo>
                    <a:pt x="2286" y="10668"/>
                    <a:pt x="0" y="8287"/>
                    <a:pt x="0" y="5334"/>
                  </a:cubicBezTo>
                  <a:cubicBezTo>
                    <a:pt x="0" y="2381"/>
                    <a:pt x="2286" y="0"/>
                    <a:pt x="5143" y="0"/>
                  </a:cubicBezTo>
                  <a:lnTo>
                    <a:pt x="107918" y="0"/>
                  </a:lnTo>
                  <a:cubicBezTo>
                    <a:pt x="110776" y="0"/>
                    <a:pt x="113062" y="2381"/>
                    <a:pt x="113062" y="5334"/>
                  </a:cubicBezTo>
                  <a:lnTo>
                    <a:pt x="113062" y="5810"/>
                  </a:lnTo>
                  <a:lnTo>
                    <a:pt x="112871" y="56864"/>
                  </a:lnTo>
                  <a:lnTo>
                    <a:pt x="143065" y="56864"/>
                  </a:lnTo>
                  <a:cubicBezTo>
                    <a:pt x="145923" y="56864"/>
                    <a:pt x="148209" y="59246"/>
                    <a:pt x="148209" y="62198"/>
                  </a:cubicBezTo>
                  <a:lnTo>
                    <a:pt x="148209" y="62675"/>
                  </a:lnTo>
                  <a:lnTo>
                    <a:pt x="148114" y="93059"/>
                  </a:lnTo>
                  <a:lnTo>
                    <a:pt x="198406" y="93059"/>
                  </a:lnTo>
                  <a:cubicBezTo>
                    <a:pt x="201263" y="93059"/>
                    <a:pt x="203549" y="95440"/>
                    <a:pt x="203549" y="98393"/>
                  </a:cubicBezTo>
                  <a:lnTo>
                    <a:pt x="203549" y="98393"/>
                  </a:lnTo>
                  <a:lnTo>
                    <a:pt x="203549" y="207931"/>
                  </a:lnTo>
                  <a:cubicBezTo>
                    <a:pt x="203549" y="210884"/>
                    <a:pt x="201263" y="213265"/>
                    <a:pt x="198406" y="213265"/>
                  </a:cubicBezTo>
                  <a:cubicBezTo>
                    <a:pt x="195548" y="213265"/>
                    <a:pt x="193262" y="210884"/>
                    <a:pt x="193262" y="207931"/>
                  </a:cubicBezTo>
                  <a:lnTo>
                    <a:pt x="193262" y="103632"/>
                  </a:lnTo>
                  <a:lnTo>
                    <a:pt x="142875" y="103632"/>
                  </a:lnTo>
                  <a:cubicBezTo>
                    <a:pt x="140017" y="103632"/>
                    <a:pt x="137731" y="101251"/>
                    <a:pt x="137731" y="98298"/>
                  </a:cubicBezTo>
                  <a:lnTo>
                    <a:pt x="137827" y="67437"/>
                  </a:lnTo>
                  <a:lnTo>
                    <a:pt x="107632" y="67437"/>
                  </a:lnTo>
                  <a:lnTo>
                    <a:pt x="107632" y="67437"/>
                  </a:lnTo>
                  <a:cubicBezTo>
                    <a:pt x="104775" y="67437"/>
                    <a:pt x="102489" y="65056"/>
                    <a:pt x="102489" y="62198"/>
                  </a:cubicBezTo>
                  <a:lnTo>
                    <a:pt x="102679" y="10668"/>
                  </a:lnTo>
                  <a:lnTo>
                    <a:pt x="514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C8DCCC3-AA66-A6D8-A7CA-D80D0DAA908F}"/>
                </a:ext>
              </a:extLst>
            </p:cNvPr>
            <p:cNvSpPr/>
            <p:nvPr/>
          </p:nvSpPr>
          <p:spPr>
            <a:xfrm>
              <a:off x="1991487" y="824102"/>
              <a:ext cx="46005" cy="47434"/>
            </a:xfrm>
            <a:custGeom>
              <a:avLst/>
              <a:gdLst>
                <a:gd name="connsiteX0" fmla="*/ 35719 w 46005"/>
                <a:gd name="connsiteY0" fmla="*/ 10573 h 47434"/>
                <a:gd name="connsiteX1" fmla="*/ 10382 w 46005"/>
                <a:gd name="connsiteY1" fmla="*/ 10668 h 47434"/>
                <a:gd name="connsiteX2" fmla="*/ 10287 w 46005"/>
                <a:gd name="connsiteY2" fmla="*/ 36671 h 47434"/>
                <a:gd name="connsiteX3" fmla="*/ 35719 w 46005"/>
                <a:gd name="connsiteY3" fmla="*/ 36671 h 47434"/>
                <a:gd name="connsiteX4" fmla="*/ 35719 w 46005"/>
                <a:gd name="connsiteY4" fmla="*/ 10573 h 47434"/>
                <a:gd name="connsiteX5" fmla="*/ 35719 w 46005"/>
                <a:gd name="connsiteY5" fmla="*/ 10573 h 47434"/>
                <a:gd name="connsiteX6" fmla="*/ 5239 w 46005"/>
                <a:gd name="connsiteY6" fmla="*/ 95 h 47434"/>
                <a:gd name="connsiteX7" fmla="*/ 40386 w 46005"/>
                <a:gd name="connsiteY7" fmla="*/ 0 h 47434"/>
                <a:gd name="connsiteX8" fmla="*/ 40862 w 46005"/>
                <a:gd name="connsiteY8" fmla="*/ 0 h 47434"/>
                <a:gd name="connsiteX9" fmla="*/ 46006 w 46005"/>
                <a:gd name="connsiteY9" fmla="*/ 5334 h 47434"/>
                <a:gd name="connsiteX10" fmla="*/ 46006 w 46005"/>
                <a:gd name="connsiteY10" fmla="*/ 42101 h 47434"/>
                <a:gd name="connsiteX11" fmla="*/ 40862 w 46005"/>
                <a:gd name="connsiteY11" fmla="*/ 47435 h 47434"/>
                <a:gd name="connsiteX12" fmla="*/ 5143 w 46005"/>
                <a:gd name="connsiteY12" fmla="*/ 47435 h 47434"/>
                <a:gd name="connsiteX13" fmla="*/ 5143 w 46005"/>
                <a:gd name="connsiteY13" fmla="*/ 47435 h 47434"/>
                <a:gd name="connsiteX14" fmla="*/ 0 w 46005"/>
                <a:gd name="connsiteY14" fmla="*/ 42196 h 47434"/>
                <a:gd name="connsiteX15" fmla="*/ 95 w 46005"/>
                <a:gd name="connsiteY15" fmla="*/ 5620 h 47434"/>
                <a:gd name="connsiteX16" fmla="*/ 5239 w 46005"/>
                <a:gd name="connsiteY16" fmla="*/ 95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719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95"/>
                  </a:moveTo>
                  <a:lnTo>
                    <a:pt x="40386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1"/>
                  </a:lnTo>
                  <a:cubicBezTo>
                    <a:pt x="46006" y="45053"/>
                    <a:pt x="43720" y="47435"/>
                    <a:pt x="40862" y="47435"/>
                  </a:cubicBezTo>
                  <a:lnTo>
                    <a:pt x="5143" y="47435"/>
                  </a:lnTo>
                  <a:lnTo>
                    <a:pt x="5143" y="47435"/>
                  </a:lnTo>
                  <a:cubicBezTo>
                    <a:pt x="2286" y="47435"/>
                    <a:pt x="0" y="45053"/>
                    <a:pt x="0" y="42196"/>
                  </a:cubicBezTo>
                  <a:lnTo>
                    <a:pt x="95" y="5620"/>
                  </a:lnTo>
                  <a:cubicBezTo>
                    <a:pt x="95" y="2477"/>
                    <a:pt x="2381" y="95"/>
                    <a:pt x="5239" y="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BDBFEFB-B919-365A-3A05-A89F4CA635EC}"/>
                </a:ext>
              </a:extLst>
            </p:cNvPr>
            <p:cNvSpPr/>
            <p:nvPr/>
          </p:nvSpPr>
          <p:spPr>
            <a:xfrm>
              <a:off x="1954339" y="862298"/>
              <a:ext cx="45910" cy="47339"/>
            </a:xfrm>
            <a:custGeom>
              <a:avLst/>
              <a:gdLst>
                <a:gd name="connsiteX0" fmla="*/ 35719 w 45910"/>
                <a:gd name="connsiteY0" fmla="*/ 10573 h 47339"/>
                <a:gd name="connsiteX1" fmla="*/ 10382 w 45910"/>
                <a:gd name="connsiteY1" fmla="*/ 10668 h 47339"/>
                <a:gd name="connsiteX2" fmla="*/ 10287 w 45910"/>
                <a:gd name="connsiteY2" fmla="*/ 36671 h 47339"/>
                <a:gd name="connsiteX3" fmla="*/ 35624 w 45910"/>
                <a:gd name="connsiteY3" fmla="*/ 36671 h 47339"/>
                <a:gd name="connsiteX4" fmla="*/ 35719 w 45910"/>
                <a:gd name="connsiteY4" fmla="*/ 10573 h 47339"/>
                <a:gd name="connsiteX5" fmla="*/ 35719 w 45910"/>
                <a:gd name="connsiteY5" fmla="*/ 10573 h 47339"/>
                <a:gd name="connsiteX6" fmla="*/ 5239 w 45910"/>
                <a:gd name="connsiteY6" fmla="*/ 191 h 47339"/>
                <a:gd name="connsiteX7" fmla="*/ 40767 w 45910"/>
                <a:gd name="connsiteY7" fmla="*/ 0 h 47339"/>
                <a:gd name="connsiteX8" fmla="*/ 45911 w 45910"/>
                <a:gd name="connsiteY8" fmla="*/ 5334 h 47339"/>
                <a:gd name="connsiteX9" fmla="*/ 45911 w 45910"/>
                <a:gd name="connsiteY9" fmla="*/ 42005 h 47339"/>
                <a:gd name="connsiteX10" fmla="*/ 40767 w 45910"/>
                <a:gd name="connsiteY10" fmla="*/ 47339 h 47339"/>
                <a:gd name="connsiteX11" fmla="*/ 5144 w 45910"/>
                <a:gd name="connsiteY11" fmla="*/ 47339 h 47339"/>
                <a:gd name="connsiteX12" fmla="*/ 0 w 45910"/>
                <a:gd name="connsiteY12" fmla="*/ 42005 h 47339"/>
                <a:gd name="connsiteX13" fmla="*/ 95 w 45910"/>
                <a:gd name="connsiteY13" fmla="*/ 5525 h 47339"/>
                <a:gd name="connsiteX14" fmla="*/ 5239 w 45910"/>
                <a:gd name="connsiteY14" fmla="*/ 191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624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191"/>
                  </a:move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958"/>
                    <a:pt x="43625" y="47339"/>
                    <a:pt x="40767" y="47339"/>
                  </a:cubicBez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95" y="5525"/>
                  </a:lnTo>
                  <a:cubicBezTo>
                    <a:pt x="191" y="2572"/>
                    <a:pt x="2477" y="191"/>
                    <a:pt x="5239" y="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" name="图形 214">
              <a:extLst>
                <a:ext uri="{FF2B5EF4-FFF2-40B4-BE49-F238E27FC236}">
                  <a16:creationId xmlns:a16="http://schemas.microsoft.com/office/drawing/2014/main" id="{65D53B66-D98B-E71F-7BD7-E86EB52763EB}"/>
                </a:ext>
              </a:extLst>
            </p:cNvPr>
            <p:cNvGrpSpPr/>
            <p:nvPr/>
          </p:nvGrpSpPr>
          <p:grpSpPr>
            <a:xfrm>
              <a:off x="1918811" y="862488"/>
              <a:ext cx="81248" cy="83724"/>
              <a:chOff x="1918811" y="862488"/>
              <a:chExt cx="81248" cy="83724"/>
            </a:xfrm>
            <a:grpFill/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410F8D3-EB66-21E9-5E90-6DA79DF5CB8E}"/>
                  </a:ext>
                </a:extLst>
              </p:cNvPr>
              <p:cNvSpPr/>
              <p:nvPr/>
            </p:nvSpPr>
            <p:spPr>
              <a:xfrm>
                <a:off x="1954149" y="898969"/>
                <a:ext cx="45910" cy="47243"/>
              </a:xfrm>
              <a:custGeom>
                <a:avLst/>
                <a:gdLst>
                  <a:gd name="connsiteX0" fmla="*/ 35623 w 45910"/>
                  <a:gd name="connsiteY0" fmla="*/ 10668 h 47243"/>
                  <a:gd name="connsiteX1" fmla="*/ 10287 w 45910"/>
                  <a:gd name="connsiteY1" fmla="*/ 10763 h 47243"/>
                  <a:gd name="connsiteX2" fmla="*/ 10192 w 45910"/>
                  <a:gd name="connsiteY2" fmla="*/ 36767 h 47243"/>
                  <a:gd name="connsiteX3" fmla="*/ 35528 w 45910"/>
                  <a:gd name="connsiteY3" fmla="*/ 36767 h 47243"/>
                  <a:gd name="connsiteX4" fmla="*/ 35623 w 45910"/>
                  <a:gd name="connsiteY4" fmla="*/ 10668 h 47243"/>
                  <a:gd name="connsiteX5" fmla="*/ 35623 w 45910"/>
                  <a:gd name="connsiteY5" fmla="*/ 10668 h 47243"/>
                  <a:gd name="connsiteX6" fmla="*/ 5239 w 45910"/>
                  <a:gd name="connsiteY6" fmla="*/ 191 h 47243"/>
                  <a:gd name="connsiteX7" fmla="*/ 40767 w 45910"/>
                  <a:gd name="connsiteY7" fmla="*/ 0 h 47243"/>
                  <a:gd name="connsiteX8" fmla="*/ 45910 w 45910"/>
                  <a:gd name="connsiteY8" fmla="*/ 5239 h 47243"/>
                  <a:gd name="connsiteX9" fmla="*/ 45910 w 45910"/>
                  <a:gd name="connsiteY9" fmla="*/ 41910 h 47243"/>
                  <a:gd name="connsiteX10" fmla="*/ 40767 w 45910"/>
                  <a:gd name="connsiteY10" fmla="*/ 47244 h 47243"/>
                  <a:gd name="connsiteX11" fmla="*/ 5143 w 45910"/>
                  <a:gd name="connsiteY11" fmla="*/ 47244 h 47243"/>
                  <a:gd name="connsiteX12" fmla="*/ 0 w 45910"/>
                  <a:gd name="connsiteY12" fmla="*/ 41910 h 47243"/>
                  <a:gd name="connsiteX13" fmla="*/ 95 w 45910"/>
                  <a:gd name="connsiteY13" fmla="*/ 5429 h 47243"/>
                  <a:gd name="connsiteX14" fmla="*/ 5239 w 45910"/>
                  <a:gd name="connsiteY14" fmla="*/ 19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623" y="10668"/>
                    </a:moveTo>
                    <a:lnTo>
                      <a:pt x="10287" y="10763"/>
                    </a:lnTo>
                    <a:lnTo>
                      <a:pt x="10192" y="36767"/>
                    </a:lnTo>
                    <a:lnTo>
                      <a:pt x="35528" y="36767"/>
                    </a:lnTo>
                    <a:lnTo>
                      <a:pt x="35623" y="10668"/>
                    </a:lnTo>
                    <a:lnTo>
                      <a:pt x="35623" y="10668"/>
                    </a:lnTo>
                    <a:close/>
                    <a:moveTo>
                      <a:pt x="5239" y="191"/>
                    </a:move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863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95" y="5429"/>
                    </a:lnTo>
                    <a:cubicBezTo>
                      <a:pt x="190" y="2572"/>
                      <a:pt x="2476" y="191"/>
                      <a:pt x="5239" y="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1D5BB1D1-112F-8C20-1C46-A310F82435AD}"/>
                  </a:ext>
                </a:extLst>
              </p:cNvPr>
              <p:cNvSpPr/>
              <p:nvPr/>
            </p:nvSpPr>
            <p:spPr>
              <a:xfrm>
                <a:off x="1918811" y="862488"/>
                <a:ext cx="45910" cy="47243"/>
              </a:xfrm>
              <a:custGeom>
                <a:avLst/>
                <a:gdLst>
                  <a:gd name="connsiteX0" fmla="*/ 45911 w 45910"/>
                  <a:gd name="connsiteY0" fmla="*/ 5429 h 47243"/>
                  <a:gd name="connsiteX1" fmla="*/ 45815 w 45910"/>
                  <a:gd name="connsiteY1" fmla="*/ 41910 h 47243"/>
                  <a:gd name="connsiteX2" fmla="*/ 40672 w 45910"/>
                  <a:gd name="connsiteY2" fmla="*/ 47149 h 47243"/>
                  <a:gd name="connsiteX3" fmla="*/ 5144 w 45910"/>
                  <a:gd name="connsiteY3" fmla="*/ 47244 h 47243"/>
                  <a:gd name="connsiteX4" fmla="*/ 0 w 45910"/>
                  <a:gd name="connsiteY4" fmla="*/ 42005 h 47243"/>
                  <a:gd name="connsiteX5" fmla="*/ 0 w 45910"/>
                  <a:gd name="connsiteY5" fmla="*/ 5334 h 47243"/>
                  <a:gd name="connsiteX6" fmla="*/ 5144 w 45910"/>
                  <a:gd name="connsiteY6" fmla="*/ 0 h 47243"/>
                  <a:gd name="connsiteX7" fmla="*/ 40767 w 45910"/>
                  <a:gd name="connsiteY7" fmla="*/ 0 h 47243"/>
                  <a:gd name="connsiteX8" fmla="*/ 45911 w 45910"/>
                  <a:gd name="connsiteY8" fmla="*/ 5429 h 47243"/>
                  <a:gd name="connsiteX9" fmla="*/ 45911 w 45910"/>
                  <a:gd name="connsiteY9" fmla="*/ 5429 h 47243"/>
                  <a:gd name="connsiteX10" fmla="*/ 45911 w 45910"/>
                  <a:gd name="connsiteY10" fmla="*/ 5429 h 47243"/>
                  <a:gd name="connsiteX11" fmla="*/ 35528 w 45910"/>
                  <a:gd name="connsiteY11" fmla="*/ 36671 h 47243"/>
                  <a:gd name="connsiteX12" fmla="*/ 35624 w 45910"/>
                  <a:gd name="connsiteY12" fmla="*/ 10668 h 47243"/>
                  <a:gd name="connsiteX13" fmla="*/ 10287 w 45910"/>
                  <a:gd name="connsiteY13" fmla="*/ 10668 h 47243"/>
                  <a:gd name="connsiteX14" fmla="*/ 10287 w 45910"/>
                  <a:gd name="connsiteY14" fmla="*/ 36767 h 47243"/>
                  <a:gd name="connsiteX15" fmla="*/ 35528 w 45910"/>
                  <a:gd name="connsiteY15" fmla="*/ 3667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45911" y="5429"/>
                    </a:moveTo>
                    <a:lnTo>
                      <a:pt x="45815" y="41910"/>
                    </a:lnTo>
                    <a:cubicBezTo>
                      <a:pt x="45815" y="44863"/>
                      <a:pt x="43529" y="47149"/>
                      <a:pt x="40672" y="47149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200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529" y="190"/>
                      <a:pt x="45911" y="2572"/>
                      <a:pt x="45911" y="5429"/>
                    </a:cubicBezTo>
                    <a:lnTo>
                      <a:pt x="45911" y="5429"/>
                    </a:lnTo>
                    <a:lnTo>
                      <a:pt x="45911" y="5429"/>
                    </a:lnTo>
                    <a:close/>
                    <a:moveTo>
                      <a:pt x="35528" y="36671"/>
                    </a:moveTo>
                    <a:lnTo>
                      <a:pt x="35624" y="10668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528" y="366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B0146EB-A189-0B11-336A-78B0ED08F37D}"/>
              </a:ext>
            </a:extLst>
          </p:cNvPr>
          <p:cNvGrpSpPr/>
          <p:nvPr userDrawn="1"/>
        </p:nvGrpSpPr>
        <p:grpSpPr>
          <a:xfrm>
            <a:off x="8174802" y="5598475"/>
            <a:ext cx="3262455" cy="733080"/>
            <a:chOff x="6912059" y="5264647"/>
            <a:chExt cx="4416081" cy="992302"/>
          </a:xfrm>
        </p:grpSpPr>
        <p:grpSp>
          <p:nvGrpSpPr>
            <p:cNvPr id="36" name="图形 3">
              <a:extLst>
                <a:ext uri="{FF2B5EF4-FFF2-40B4-BE49-F238E27FC236}">
                  <a16:creationId xmlns:a16="http://schemas.microsoft.com/office/drawing/2014/main" id="{EB7A573B-098D-E862-E359-A6604A093EA4}"/>
                </a:ext>
              </a:extLst>
            </p:cNvPr>
            <p:cNvGrpSpPr/>
            <p:nvPr/>
          </p:nvGrpSpPr>
          <p:grpSpPr>
            <a:xfrm>
              <a:off x="6912059" y="5344069"/>
              <a:ext cx="872682" cy="833457"/>
              <a:chOff x="1596790" y="811167"/>
              <a:chExt cx="1030038" cy="983740"/>
            </a:xfrm>
            <a:solidFill>
              <a:srgbClr val="847361"/>
            </a:solidFill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36FA9869-4B47-3860-B9D9-D83DC10A99B3}"/>
                  </a:ext>
                </a:extLst>
              </p:cNvPr>
              <p:cNvSpPr/>
              <p:nvPr/>
            </p:nvSpPr>
            <p:spPr>
              <a:xfrm>
                <a:off x="1596790" y="811167"/>
                <a:ext cx="1030038" cy="978974"/>
              </a:xfrm>
              <a:custGeom>
                <a:avLst/>
                <a:gdLst>
                  <a:gd name="connsiteX0" fmla="*/ 653628 w 1030038"/>
                  <a:gd name="connsiteY0" fmla="*/ 14496 h 978974"/>
                  <a:gd name="connsiteX1" fmla="*/ 713716 w 1030038"/>
                  <a:gd name="connsiteY1" fmla="*/ 267 h 978974"/>
                  <a:gd name="connsiteX2" fmla="*/ 757526 w 1030038"/>
                  <a:gd name="connsiteY2" fmla="*/ 45983 h 978974"/>
                  <a:gd name="connsiteX3" fmla="*/ 761394 w 1030038"/>
                  <a:gd name="connsiteY3" fmla="*/ 106417 h 978974"/>
                  <a:gd name="connsiteX4" fmla="*/ 812246 w 1030038"/>
                  <a:gd name="connsiteY4" fmla="*/ 107110 h 978974"/>
                  <a:gd name="connsiteX5" fmla="*/ 874326 w 1030038"/>
                  <a:gd name="connsiteY5" fmla="*/ 139665 h 978974"/>
                  <a:gd name="connsiteX6" fmla="*/ 842550 w 1030038"/>
                  <a:gd name="connsiteY6" fmla="*/ 162984 h 978974"/>
                  <a:gd name="connsiteX7" fmla="*/ 796431 w 1030038"/>
                  <a:gd name="connsiteY7" fmla="*/ 174211 h 978974"/>
                  <a:gd name="connsiteX8" fmla="*/ 750600 w 1030038"/>
                  <a:gd name="connsiteY8" fmla="*/ 177414 h 978974"/>
                  <a:gd name="connsiteX9" fmla="*/ 738132 w 1030038"/>
                  <a:gd name="connsiteY9" fmla="*/ 206304 h 978974"/>
                  <a:gd name="connsiteX10" fmla="*/ 733226 w 1030038"/>
                  <a:gd name="connsiteY10" fmla="*/ 250144 h 978974"/>
                  <a:gd name="connsiteX11" fmla="*/ 746646 w 1030038"/>
                  <a:gd name="connsiteY11" fmla="*/ 261457 h 978974"/>
                  <a:gd name="connsiteX12" fmla="*/ 797758 w 1030038"/>
                  <a:gd name="connsiteY12" fmla="*/ 249220 h 978974"/>
                  <a:gd name="connsiteX13" fmla="*/ 847168 w 1030038"/>
                  <a:gd name="connsiteY13" fmla="*/ 260187 h 978974"/>
                  <a:gd name="connsiteX14" fmla="*/ 832362 w 1030038"/>
                  <a:gd name="connsiteY14" fmla="*/ 280101 h 978974"/>
                  <a:gd name="connsiteX15" fmla="*/ 721104 w 1030038"/>
                  <a:gd name="connsiteY15" fmla="*/ 292713 h 978974"/>
                  <a:gd name="connsiteX16" fmla="*/ 682084 w 1030038"/>
                  <a:gd name="connsiteY16" fmla="*/ 313002 h 978974"/>
                  <a:gd name="connsiteX17" fmla="*/ 615156 w 1030038"/>
                  <a:gd name="connsiteY17" fmla="*/ 327779 h 978974"/>
                  <a:gd name="connsiteX18" fmla="*/ 542456 w 1030038"/>
                  <a:gd name="connsiteY18" fmla="*/ 330463 h 978974"/>
                  <a:gd name="connsiteX19" fmla="*/ 654869 w 1030038"/>
                  <a:gd name="connsiteY19" fmla="*/ 289683 h 978974"/>
                  <a:gd name="connsiteX20" fmla="*/ 665893 w 1030038"/>
                  <a:gd name="connsiteY20" fmla="*/ 277792 h 978974"/>
                  <a:gd name="connsiteX21" fmla="*/ 669270 w 1030038"/>
                  <a:gd name="connsiteY21" fmla="*/ 197300 h 978974"/>
                  <a:gd name="connsiteX22" fmla="*/ 606815 w 1030038"/>
                  <a:gd name="connsiteY22" fmla="*/ 220936 h 978974"/>
                  <a:gd name="connsiteX23" fmla="*/ 566439 w 1030038"/>
                  <a:gd name="connsiteY23" fmla="*/ 259033 h 978974"/>
                  <a:gd name="connsiteX24" fmla="*/ 537838 w 1030038"/>
                  <a:gd name="connsiteY24" fmla="*/ 285152 h 978974"/>
                  <a:gd name="connsiteX25" fmla="*/ 510536 w 1030038"/>
                  <a:gd name="connsiteY25" fmla="*/ 323998 h 978974"/>
                  <a:gd name="connsiteX26" fmla="*/ 471372 w 1030038"/>
                  <a:gd name="connsiteY26" fmla="*/ 383480 h 978974"/>
                  <a:gd name="connsiteX27" fmla="*/ 495557 w 1030038"/>
                  <a:gd name="connsiteY27" fmla="*/ 429311 h 978974"/>
                  <a:gd name="connsiteX28" fmla="*/ 555645 w 1030038"/>
                  <a:gd name="connsiteY28" fmla="*/ 420826 h 978974"/>
                  <a:gd name="connsiteX29" fmla="*/ 613655 w 1030038"/>
                  <a:gd name="connsiteY29" fmla="*/ 386424 h 978974"/>
                  <a:gd name="connsiteX30" fmla="*/ 661593 w 1030038"/>
                  <a:gd name="connsiteY30" fmla="*/ 398170 h 978974"/>
                  <a:gd name="connsiteX31" fmla="*/ 750600 w 1030038"/>
                  <a:gd name="connsiteY31" fmla="*/ 362094 h 978974"/>
                  <a:gd name="connsiteX32" fmla="*/ 871151 w 1030038"/>
                  <a:gd name="connsiteY32" fmla="*/ 350637 h 978974"/>
                  <a:gd name="connsiteX33" fmla="*/ 943505 w 1030038"/>
                  <a:gd name="connsiteY33" fmla="*/ 331069 h 978974"/>
                  <a:gd name="connsiteX34" fmla="*/ 989278 w 1030038"/>
                  <a:gd name="connsiteY34" fmla="*/ 344778 h 978974"/>
                  <a:gd name="connsiteX35" fmla="*/ 1023507 w 1030038"/>
                  <a:gd name="connsiteY35" fmla="*/ 362758 h 978974"/>
                  <a:gd name="connsiteX36" fmla="*/ 1026191 w 1030038"/>
                  <a:gd name="connsiteY36" fmla="*/ 389368 h 978974"/>
                  <a:gd name="connsiteX37" fmla="*/ 973376 w 1030038"/>
                  <a:gd name="connsiteY37" fmla="*/ 425242 h 978974"/>
                  <a:gd name="connsiteX38" fmla="*/ 901455 w 1030038"/>
                  <a:gd name="connsiteY38" fmla="*/ 466368 h 978974"/>
                  <a:gd name="connsiteX39" fmla="*/ 859260 w 1030038"/>
                  <a:gd name="connsiteY39" fmla="*/ 480366 h 978974"/>
                  <a:gd name="connsiteX40" fmla="*/ 917473 w 1030038"/>
                  <a:gd name="connsiteY40" fmla="*/ 378141 h 978974"/>
                  <a:gd name="connsiteX41" fmla="*/ 893403 w 1030038"/>
                  <a:gd name="connsiteY41" fmla="*/ 372196 h 978974"/>
                  <a:gd name="connsiteX42" fmla="*/ 841020 w 1030038"/>
                  <a:gd name="connsiteY42" fmla="*/ 379873 h 978974"/>
                  <a:gd name="connsiteX43" fmla="*/ 799230 w 1030038"/>
                  <a:gd name="connsiteY43" fmla="*/ 395198 h 978974"/>
                  <a:gd name="connsiteX44" fmla="*/ 771928 w 1030038"/>
                  <a:gd name="connsiteY44" fmla="*/ 470149 h 978974"/>
                  <a:gd name="connsiteX45" fmla="*/ 792361 w 1030038"/>
                  <a:gd name="connsiteY45" fmla="*/ 484118 h 978974"/>
                  <a:gd name="connsiteX46" fmla="*/ 820414 w 1030038"/>
                  <a:gd name="connsiteY46" fmla="*/ 496441 h 978974"/>
                  <a:gd name="connsiteX47" fmla="*/ 776661 w 1030038"/>
                  <a:gd name="connsiteY47" fmla="*/ 509198 h 978974"/>
                  <a:gd name="connsiteX48" fmla="*/ 711695 w 1030038"/>
                  <a:gd name="connsiteY48" fmla="*/ 522531 h 978974"/>
                  <a:gd name="connsiteX49" fmla="*/ 634204 w 1030038"/>
                  <a:gd name="connsiteY49" fmla="*/ 601437 h 978974"/>
                  <a:gd name="connsiteX50" fmla="*/ 632444 w 1030038"/>
                  <a:gd name="connsiteY50" fmla="*/ 636502 h 978974"/>
                  <a:gd name="connsiteX51" fmla="*/ 668375 w 1030038"/>
                  <a:gd name="connsiteY51" fmla="*/ 633616 h 978974"/>
                  <a:gd name="connsiteX52" fmla="*/ 698939 w 1030038"/>
                  <a:gd name="connsiteY52" fmla="*/ 638205 h 978974"/>
                  <a:gd name="connsiteX53" fmla="*/ 733918 w 1030038"/>
                  <a:gd name="connsiteY53" fmla="*/ 664353 h 978974"/>
                  <a:gd name="connsiteX54" fmla="*/ 732504 w 1030038"/>
                  <a:gd name="connsiteY54" fmla="*/ 741815 h 978974"/>
                  <a:gd name="connsiteX55" fmla="*/ 722258 w 1030038"/>
                  <a:gd name="connsiteY55" fmla="*/ 807993 h 978974"/>
                  <a:gd name="connsiteX56" fmla="*/ 740268 w 1030038"/>
                  <a:gd name="connsiteY56" fmla="*/ 819739 h 978974"/>
                  <a:gd name="connsiteX57" fmla="*/ 802289 w 1030038"/>
                  <a:gd name="connsiteY57" fmla="*/ 746548 h 978974"/>
                  <a:gd name="connsiteX58" fmla="*/ 817383 w 1030038"/>
                  <a:gd name="connsiteY58" fmla="*/ 648913 h 978974"/>
                  <a:gd name="connsiteX59" fmla="*/ 809043 w 1030038"/>
                  <a:gd name="connsiteY59" fmla="*/ 588998 h 978974"/>
                  <a:gd name="connsiteX60" fmla="*/ 729445 w 1030038"/>
                  <a:gd name="connsiteY60" fmla="*/ 600080 h 978974"/>
                  <a:gd name="connsiteX61" fmla="*/ 788840 w 1030038"/>
                  <a:gd name="connsiteY61" fmla="*/ 565418 h 978974"/>
                  <a:gd name="connsiteX62" fmla="*/ 840212 w 1030038"/>
                  <a:gd name="connsiteY62" fmla="*/ 564379 h 978974"/>
                  <a:gd name="connsiteX63" fmla="*/ 874932 w 1030038"/>
                  <a:gd name="connsiteY63" fmla="*/ 610557 h 978974"/>
                  <a:gd name="connsiteX64" fmla="*/ 874066 w 1030038"/>
                  <a:gd name="connsiteY64" fmla="*/ 720025 h 978974"/>
                  <a:gd name="connsiteX65" fmla="*/ 836836 w 1030038"/>
                  <a:gd name="connsiteY65" fmla="*/ 797603 h 978974"/>
                  <a:gd name="connsiteX66" fmla="*/ 725693 w 1030038"/>
                  <a:gd name="connsiteY66" fmla="*/ 840173 h 978974"/>
                  <a:gd name="connsiteX67" fmla="*/ 700671 w 1030038"/>
                  <a:gd name="connsiteY67" fmla="*/ 863579 h 978974"/>
                  <a:gd name="connsiteX68" fmla="*/ 631376 w 1030038"/>
                  <a:gd name="connsiteY68" fmla="*/ 947160 h 978974"/>
                  <a:gd name="connsiteX69" fmla="*/ 562543 w 1030038"/>
                  <a:gd name="connsiteY69" fmla="*/ 978791 h 978974"/>
                  <a:gd name="connsiteX70" fmla="*/ 620813 w 1030038"/>
                  <a:gd name="connsiteY70" fmla="*/ 864474 h 978974"/>
                  <a:gd name="connsiteX71" fmla="*/ 636802 w 1030038"/>
                  <a:gd name="connsiteY71" fmla="*/ 813823 h 978974"/>
                  <a:gd name="connsiteX72" fmla="*/ 660439 w 1030038"/>
                  <a:gd name="connsiteY72" fmla="*/ 726115 h 978974"/>
                  <a:gd name="connsiteX73" fmla="*/ 632213 w 1030038"/>
                  <a:gd name="connsiteY73" fmla="*/ 711194 h 978974"/>
                  <a:gd name="connsiteX74" fmla="*/ 609644 w 1030038"/>
                  <a:gd name="connsiteY74" fmla="*/ 763952 h 978974"/>
                  <a:gd name="connsiteX75" fmla="*/ 577233 w 1030038"/>
                  <a:gd name="connsiteY75" fmla="*/ 814891 h 978974"/>
                  <a:gd name="connsiteX76" fmla="*/ 540205 w 1030038"/>
                  <a:gd name="connsiteY76" fmla="*/ 766982 h 978974"/>
                  <a:gd name="connsiteX77" fmla="*/ 585834 w 1030038"/>
                  <a:gd name="connsiteY77" fmla="*/ 658350 h 978974"/>
                  <a:gd name="connsiteX78" fmla="*/ 606382 w 1030038"/>
                  <a:gd name="connsiteY78" fmla="*/ 634020 h 978974"/>
                  <a:gd name="connsiteX79" fmla="*/ 620005 w 1030038"/>
                  <a:gd name="connsiteY79" fmla="*/ 597512 h 978974"/>
                  <a:gd name="connsiteX80" fmla="*/ 645979 w 1030038"/>
                  <a:gd name="connsiteY80" fmla="*/ 558665 h 978974"/>
                  <a:gd name="connsiteX81" fmla="*/ 573106 w 1030038"/>
                  <a:gd name="connsiteY81" fmla="*/ 565563 h 978974"/>
                  <a:gd name="connsiteX82" fmla="*/ 552904 w 1030038"/>
                  <a:gd name="connsiteY82" fmla="*/ 562734 h 978974"/>
                  <a:gd name="connsiteX83" fmla="*/ 514115 w 1030038"/>
                  <a:gd name="connsiteY83" fmla="*/ 593529 h 978974"/>
                  <a:gd name="connsiteX84" fmla="*/ 495961 w 1030038"/>
                  <a:gd name="connsiteY84" fmla="*/ 587497 h 978974"/>
                  <a:gd name="connsiteX85" fmla="*/ 459279 w 1030038"/>
                  <a:gd name="connsiteY85" fmla="*/ 508014 h 978974"/>
                  <a:gd name="connsiteX86" fmla="*/ 437922 w 1030038"/>
                  <a:gd name="connsiteY86" fmla="*/ 488389 h 978974"/>
                  <a:gd name="connsiteX87" fmla="*/ 409350 w 1030038"/>
                  <a:gd name="connsiteY87" fmla="*/ 561089 h 978974"/>
                  <a:gd name="connsiteX88" fmla="*/ 386290 w 1030038"/>
                  <a:gd name="connsiteY88" fmla="*/ 624727 h 978974"/>
                  <a:gd name="connsiteX89" fmla="*/ 364270 w 1030038"/>
                  <a:gd name="connsiteY89" fmla="*/ 676503 h 978974"/>
                  <a:gd name="connsiteX90" fmla="*/ 344269 w 1030038"/>
                  <a:gd name="connsiteY90" fmla="*/ 743432 h 978974"/>
                  <a:gd name="connsiteX91" fmla="*/ 321527 w 1030038"/>
                  <a:gd name="connsiteY91" fmla="*/ 811687 h 978974"/>
                  <a:gd name="connsiteX92" fmla="*/ 298179 w 1030038"/>
                  <a:gd name="connsiteY92" fmla="*/ 874863 h 978974"/>
                  <a:gd name="connsiteX93" fmla="*/ 262738 w 1030038"/>
                  <a:gd name="connsiteY93" fmla="*/ 916163 h 978974"/>
                  <a:gd name="connsiteX94" fmla="*/ 209634 w 1030038"/>
                  <a:gd name="connsiteY94" fmla="*/ 912758 h 978974"/>
                  <a:gd name="connsiteX95" fmla="*/ 155202 w 1030038"/>
                  <a:gd name="connsiteY95" fmla="*/ 870188 h 978974"/>
                  <a:gd name="connsiteX96" fmla="*/ 165592 w 1030038"/>
                  <a:gd name="connsiteY96" fmla="*/ 835151 h 978974"/>
                  <a:gd name="connsiteX97" fmla="*/ 147872 w 1030038"/>
                  <a:gd name="connsiteY97" fmla="*/ 829148 h 978974"/>
                  <a:gd name="connsiteX98" fmla="*/ 158146 w 1030038"/>
                  <a:gd name="connsiteY98" fmla="*/ 798931 h 978974"/>
                  <a:gd name="connsiteX99" fmla="*/ 191365 w 1030038"/>
                  <a:gd name="connsiteY99" fmla="*/ 567179 h 978974"/>
                  <a:gd name="connsiteX100" fmla="*/ 182158 w 1030038"/>
                  <a:gd name="connsiteY100" fmla="*/ 548564 h 978974"/>
                  <a:gd name="connsiteX101" fmla="*/ 156212 w 1030038"/>
                  <a:gd name="connsiteY101" fmla="*/ 552287 h 978974"/>
                  <a:gd name="connsiteX102" fmla="*/ 43021 w 1030038"/>
                  <a:gd name="connsiteY102" fmla="*/ 561234 h 978974"/>
                  <a:gd name="connsiteX103" fmla="*/ -184 w 1030038"/>
                  <a:gd name="connsiteY103" fmla="*/ 552460 h 978974"/>
                  <a:gd name="connsiteX104" fmla="*/ 81434 w 1030038"/>
                  <a:gd name="connsiteY104" fmla="*/ 507755 h 978974"/>
                  <a:gd name="connsiteX105" fmla="*/ 177425 w 1030038"/>
                  <a:gd name="connsiteY105" fmla="*/ 464002 h 978974"/>
                  <a:gd name="connsiteX106" fmla="*/ 218350 w 1030038"/>
                  <a:gd name="connsiteY106" fmla="*/ 406857 h 978974"/>
                  <a:gd name="connsiteX107" fmla="*/ 284499 w 1030038"/>
                  <a:gd name="connsiteY107" fmla="*/ 405212 h 978974"/>
                  <a:gd name="connsiteX108" fmla="*/ 355756 w 1030038"/>
                  <a:gd name="connsiteY108" fmla="*/ 418864 h 978974"/>
                  <a:gd name="connsiteX109" fmla="*/ 340921 w 1030038"/>
                  <a:gd name="connsiteY109" fmla="*/ 471996 h 978974"/>
                  <a:gd name="connsiteX110" fmla="*/ 315524 w 1030038"/>
                  <a:gd name="connsiteY110" fmla="*/ 521723 h 978974"/>
                  <a:gd name="connsiteX111" fmla="*/ 289867 w 1030038"/>
                  <a:gd name="connsiteY111" fmla="*/ 579704 h 978974"/>
                  <a:gd name="connsiteX112" fmla="*/ 254859 w 1030038"/>
                  <a:gd name="connsiteY112" fmla="*/ 702536 h 978974"/>
                  <a:gd name="connsiteX113" fmla="*/ 277601 w 1030038"/>
                  <a:gd name="connsiteY113" fmla="*/ 694108 h 978974"/>
                  <a:gd name="connsiteX114" fmla="*/ 332985 w 1030038"/>
                  <a:gd name="connsiteY114" fmla="*/ 596819 h 978974"/>
                  <a:gd name="connsiteX115" fmla="*/ 367387 w 1030038"/>
                  <a:gd name="connsiteY115" fmla="*/ 530381 h 978974"/>
                  <a:gd name="connsiteX116" fmla="*/ 402885 w 1030038"/>
                  <a:gd name="connsiteY116" fmla="*/ 449254 h 978974"/>
                  <a:gd name="connsiteX117" fmla="*/ 493248 w 1030038"/>
                  <a:gd name="connsiteY117" fmla="*/ 317966 h 978974"/>
                  <a:gd name="connsiteX118" fmla="*/ 577464 w 1030038"/>
                  <a:gd name="connsiteY118" fmla="*/ 226564 h 978974"/>
                  <a:gd name="connsiteX119" fmla="*/ 622516 w 1030038"/>
                  <a:gd name="connsiteY119" fmla="*/ 190921 h 978974"/>
                  <a:gd name="connsiteX120" fmla="*/ 684047 w 1030038"/>
                  <a:gd name="connsiteY120" fmla="*/ 145696 h 978974"/>
                  <a:gd name="connsiteX121" fmla="*/ 686154 w 1030038"/>
                  <a:gd name="connsiteY121" fmla="*/ 133258 h 978974"/>
                  <a:gd name="connsiteX122" fmla="*/ 681594 w 1030038"/>
                  <a:gd name="connsiteY122" fmla="*/ 46473 h 978974"/>
                  <a:gd name="connsiteX123" fmla="*/ 653628 w 1030038"/>
                  <a:gd name="connsiteY123" fmla="*/ 14496 h 978974"/>
                  <a:gd name="connsiteX124" fmla="*/ 711003 w 1030038"/>
                  <a:gd name="connsiteY124" fmla="*/ 402846 h 978974"/>
                  <a:gd name="connsiteX125" fmla="*/ 668231 w 1030038"/>
                  <a:gd name="connsiteY125" fmla="*/ 424145 h 978974"/>
                  <a:gd name="connsiteX126" fmla="*/ 672300 w 1030038"/>
                  <a:gd name="connsiteY126" fmla="*/ 494883 h 978974"/>
                  <a:gd name="connsiteX127" fmla="*/ 690108 w 1030038"/>
                  <a:gd name="connsiteY127" fmla="*/ 512343 h 978974"/>
                  <a:gd name="connsiteX128" fmla="*/ 724336 w 1030038"/>
                  <a:gd name="connsiteY128" fmla="*/ 440018 h 978974"/>
                  <a:gd name="connsiteX129" fmla="*/ 737555 w 1030038"/>
                  <a:gd name="connsiteY129" fmla="*/ 415573 h 978974"/>
                  <a:gd name="connsiteX130" fmla="*/ 711003 w 1030038"/>
                  <a:gd name="connsiteY130" fmla="*/ 402846 h 978974"/>
                  <a:gd name="connsiteX131" fmla="*/ 521965 w 1030038"/>
                  <a:gd name="connsiteY131" fmla="*/ 442529 h 978974"/>
                  <a:gd name="connsiteX132" fmla="*/ 519540 w 1030038"/>
                  <a:gd name="connsiteY132" fmla="*/ 459124 h 978974"/>
                  <a:gd name="connsiteX133" fmla="*/ 555184 w 1030038"/>
                  <a:gd name="connsiteY133" fmla="*/ 547669 h 978974"/>
                  <a:gd name="connsiteX134" fmla="*/ 579196 w 1030038"/>
                  <a:gd name="connsiteY134" fmla="*/ 545793 h 978974"/>
                  <a:gd name="connsiteX135" fmla="*/ 634204 w 1030038"/>
                  <a:gd name="connsiteY135" fmla="*/ 527928 h 978974"/>
                  <a:gd name="connsiteX136" fmla="*/ 615041 w 1030038"/>
                  <a:gd name="connsiteY136" fmla="*/ 489659 h 978974"/>
                  <a:gd name="connsiteX137" fmla="*/ 606787 w 1030038"/>
                  <a:gd name="connsiteY137" fmla="*/ 438633 h 978974"/>
                  <a:gd name="connsiteX138" fmla="*/ 570364 w 1030038"/>
                  <a:gd name="connsiteY138" fmla="*/ 443770 h 978974"/>
                  <a:gd name="connsiteX139" fmla="*/ 521965 w 1030038"/>
                  <a:gd name="connsiteY139" fmla="*/ 442529 h 978974"/>
                  <a:gd name="connsiteX140" fmla="*/ 163803 w 1030038"/>
                  <a:gd name="connsiteY140" fmla="*/ 823780 h 978974"/>
                  <a:gd name="connsiteX141" fmla="*/ 168017 w 1030038"/>
                  <a:gd name="connsiteY141" fmla="*/ 829321 h 978974"/>
                  <a:gd name="connsiteX142" fmla="*/ 163803 w 1030038"/>
                  <a:gd name="connsiteY142" fmla="*/ 823780 h 978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</a:cxnLst>
                <a:rect l="l" t="t" r="r" b="b"/>
                <a:pathLst>
                  <a:path w="1030038" h="978974">
                    <a:moveTo>
                      <a:pt x="653628" y="14496"/>
                    </a:moveTo>
                    <a:cubicBezTo>
                      <a:pt x="672127" y="5174"/>
                      <a:pt x="692705" y="-2099"/>
                      <a:pt x="713716" y="267"/>
                    </a:cubicBezTo>
                    <a:cubicBezTo>
                      <a:pt x="730426" y="12966"/>
                      <a:pt x="743442" y="30398"/>
                      <a:pt x="757526" y="45983"/>
                    </a:cubicBezTo>
                    <a:cubicBezTo>
                      <a:pt x="774352" y="62808"/>
                      <a:pt x="754813" y="86243"/>
                      <a:pt x="761394" y="106417"/>
                    </a:cubicBezTo>
                    <a:cubicBezTo>
                      <a:pt x="778277" y="106908"/>
                      <a:pt x="795363" y="105320"/>
                      <a:pt x="812246" y="107110"/>
                    </a:cubicBezTo>
                    <a:cubicBezTo>
                      <a:pt x="834440" y="114758"/>
                      <a:pt x="853748" y="128640"/>
                      <a:pt x="874326" y="139665"/>
                    </a:cubicBezTo>
                    <a:cubicBezTo>
                      <a:pt x="865927" y="149997"/>
                      <a:pt x="855133" y="158395"/>
                      <a:pt x="842550" y="162984"/>
                    </a:cubicBezTo>
                    <a:cubicBezTo>
                      <a:pt x="827831" y="169362"/>
                      <a:pt x="810976" y="167227"/>
                      <a:pt x="796431" y="174211"/>
                    </a:cubicBezTo>
                    <a:cubicBezTo>
                      <a:pt x="782549" y="163446"/>
                      <a:pt x="765030" y="172508"/>
                      <a:pt x="750600" y="177414"/>
                    </a:cubicBezTo>
                    <a:cubicBezTo>
                      <a:pt x="739488" y="182234"/>
                      <a:pt x="741393" y="196347"/>
                      <a:pt x="738132" y="206304"/>
                    </a:cubicBezTo>
                    <a:cubicBezTo>
                      <a:pt x="736083" y="220561"/>
                      <a:pt x="726818" y="235655"/>
                      <a:pt x="733226" y="250144"/>
                    </a:cubicBezTo>
                    <a:cubicBezTo>
                      <a:pt x="736400" y="255108"/>
                      <a:pt x="741509" y="258715"/>
                      <a:pt x="746646" y="261457"/>
                    </a:cubicBezTo>
                    <a:cubicBezTo>
                      <a:pt x="764251" y="260851"/>
                      <a:pt x="780211" y="250865"/>
                      <a:pt x="797758" y="249220"/>
                    </a:cubicBezTo>
                    <a:cubicBezTo>
                      <a:pt x="814930" y="248094"/>
                      <a:pt x="831006" y="255656"/>
                      <a:pt x="847168" y="260187"/>
                    </a:cubicBezTo>
                    <a:cubicBezTo>
                      <a:pt x="844686" y="268095"/>
                      <a:pt x="841222" y="277648"/>
                      <a:pt x="832362" y="280101"/>
                    </a:cubicBezTo>
                    <a:cubicBezTo>
                      <a:pt x="796863" y="293521"/>
                      <a:pt x="757728" y="286479"/>
                      <a:pt x="721104" y="292713"/>
                    </a:cubicBezTo>
                    <a:cubicBezTo>
                      <a:pt x="707684" y="298687"/>
                      <a:pt x="696948" y="310289"/>
                      <a:pt x="682084" y="313002"/>
                    </a:cubicBezTo>
                    <a:cubicBezTo>
                      <a:pt x="659717" y="317707"/>
                      <a:pt x="636917" y="320506"/>
                      <a:pt x="615156" y="327779"/>
                    </a:cubicBezTo>
                    <a:cubicBezTo>
                      <a:pt x="591923" y="335889"/>
                      <a:pt x="566035" y="338515"/>
                      <a:pt x="542456" y="330463"/>
                    </a:cubicBezTo>
                    <a:cubicBezTo>
                      <a:pt x="578618" y="313406"/>
                      <a:pt x="618879" y="307230"/>
                      <a:pt x="654869" y="289683"/>
                    </a:cubicBezTo>
                    <a:cubicBezTo>
                      <a:pt x="659746" y="287085"/>
                      <a:pt x="665662" y="284113"/>
                      <a:pt x="665893" y="277792"/>
                    </a:cubicBezTo>
                    <a:cubicBezTo>
                      <a:pt x="668404" y="251038"/>
                      <a:pt x="668693" y="224140"/>
                      <a:pt x="669270" y="197300"/>
                    </a:cubicBezTo>
                    <a:cubicBezTo>
                      <a:pt x="647653" y="202812"/>
                      <a:pt x="626700" y="210893"/>
                      <a:pt x="606815" y="220936"/>
                    </a:cubicBezTo>
                    <a:cubicBezTo>
                      <a:pt x="589614" y="228989"/>
                      <a:pt x="578590" y="245122"/>
                      <a:pt x="566439" y="259033"/>
                    </a:cubicBezTo>
                    <a:cubicBezTo>
                      <a:pt x="557521" y="268384"/>
                      <a:pt x="546785" y="275830"/>
                      <a:pt x="537838" y="285152"/>
                    </a:cubicBezTo>
                    <a:cubicBezTo>
                      <a:pt x="527189" y="297013"/>
                      <a:pt x="523552" y="314041"/>
                      <a:pt x="510536" y="323998"/>
                    </a:cubicBezTo>
                    <a:cubicBezTo>
                      <a:pt x="491026" y="338746"/>
                      <a:pt x="480117" y="361286"/>
                      <a:pt x="471372" y="383480"/>
                    </a:cubicBezTo>
                    <a:cubicBezTo>
                      <a:pt x="459712" y="402442"/>
                      <a:pt x="483147" y="417651"/>
                      <a:pt x="495557" y="429311"/>
                    </a:cubicBezTo>
                    <a:cubicBezTo>
                      <a:pt x="514923" y="422644"/>
                      <a:pt x="535298" y="421057"/>
                      <a:pt x="555645" y="420826"/>
                    </a:cubicBezTo>
                    <a:cubicBezTo>
                      <a:pt x="579051" y="418690"/>
                      <a:pt x="598099" y="402875"/>
                      <a:pt x="613655" y="386424"/>
                    </a:cubicBezTo>
                    <a:cubicBezTo>
                      <a:pt x="629644" y="390263"/>
                      <a:pt x="645402" y="395371"/>
                      <a:pt x="661593" y="398170"/>
                    </a:cubicBezTo>
                    <a:cubicBezTo>
                      <a:pt x="694263" y="397247"/>
                      <a:pt x="729272" y="388762"/>
                      <a:pt x="750600" y="362094"/>
                    </a:cubicBezTo>
                    <a:cubicBezTo>
                      <a:pt x="790341" y="359382"/>
                      <a:pt x="834440" y="371186"/>
                      <a:pt x="871151" y="350637"/>
                    </a:cubicBezTo>
                    <a:cubicBezTo>
                      <a:pt x="894297" y="341113"/>
                      <a:pt x="919262" y="336986"/>
                      <a:pt x="943505" y="331069"/>
                    </a:cubicBezTo>
                    <a:cubicBezTo>
                      <a:pt x="960879" y="323796"/>
                      <a:pt x="974501" y="339150"/>
                      <a:pt x="989278" y="344778"/>
                    </a:cubicBezTo>
                    <a:cubicBezTo>
                      <a:pt x="1000418" y="351243"/>
                      <a:pt x="1014589" y="352946"/>
                      <a:pt x="1023507" y="362758"/>
                    </a:cubicBezTo>
                    <a:cubicBezTo>
                      <a:pt x="1028125" y="370320"/>
                      <a:pt x="1033666" y="381749"/>
                      <a:pt x="1026191" y="389368"/>
                    </a:cubicBezTo>
                    <a:cubicBezTo>
                      <a:pt x="1013232" y="407146"/>
                      <a:pt x="991962" y="415083"/>
                      <a:pt x="973376" y="425242"/>
                    </a:cubicBezTo>
                    <a:cubicBezTo>
                      <a:pt x="946939" y="434333"/>
                      <a:pt x="925784" y="453266"/>
                      <a:pt x="901455" y="466368"/>
                    </a:cubicBezTo>
                    <a:cubicBezTo>
                      <a:pt x="887977" y="472602"/>
                      <a:pt x="873402" y="476008"/>
                      <a:pt x="859260" y="480366"/>
                    </a:cubicBezTo>
                    <a:cubicBezTo>
                      <a:pt x="881079" y="448071"/>
                      <a:pt x="912999" y="418979"/>
                      <a:pt x="917473" y="378141"/>
                    </a:cubicBezTo>
                    <a:cubicBezTo>
                      <a:pt x="909824" y="375255"/>
                      <a:pt x="901945" y="369281"/>
                      <a:pt x="893403" y="372196"/>
                    </a:cubicBezTo>
                    <a:cubicBezTo>
                      <a:pt x="876202" y="376438"/>
                      <a:pt x="859058" y="382932"/>
                      <a:pt x="841020" y="379873"/>
                    </a:cubicBezTo>
                    <a:cubicBezTo>
                      <a:pt x="826301" y="377997"/>
                      <a:pt x="807888" y="382124"/>
                      <a:pt x="799230" y="395198"/>
                    </a:cubicBezTo>
                    <a:cubicBezTo>
                      <a:pt x="791207" y="420653"/>
                      <a:pt x="774843" y="443107"/>
                      <a:pt x="771928" y="470149"/>
                    </a:cubicBezTo>
                    <a:cubicBezTo>
                      <a:pt x="771322" y="480366"/>
                      <a:pt x="784540" y="484204"/>
                      <a:pt x="792361" y="484118"/>
                    </a:cubicBezTo>
                    <a:cubicBezTo>
                      <a:pt x="802520" y="486023"/>
                      <a:pt x="811958" y="490582"/>
                      <a:pt x="820414" y="496441"/>
                    </a:cubicBezTo>
                    <a:cubicBezTo>
                      <a:pt x="806041" y="501348"/>
                      <a:pt x="791380" y="505532"/>
                      <a:pt x="776661" y="509198"/>
                    </a:cubicBezTo>
                    <a:cubicBezTo>
                      <a:pt x="755073" y="514277"/>
                      <a:pt x="731090" y="509717"/>
                      <a:pt x="711695" y="522531"/>
                    </a:cubicBezTo>
                    <a:cubicBezTo>
                      <a:pt x="679747" y="541262"/>
                      <a:pt x="649731" y="567092"/>
                      <a:pt x="634204" y="601437"/>
                    </a:cubicBezTo>
                    <a:cubicBezTo>
                      <a:pt x="628374" y="612346"/>
                      <a:pt x="631289" y="624872"/>
                      <a:pt x="632444" y="636502"/>
                    </a:cubicBezTo>
                    <a:cubicBezTo>
                      <a:pt x="644479" y="636907"/>
                      <a:pt x="656889" y="638148"/>
                      <a:pt x="668375" y="633616"/>
                    </a:cubicBezTo>
                    <a:cubicBezTo>
                      <a:pt x="678448" y="626834"/>
                      <a:pt x="690627" y="631336"/>
                      <a:pt x="698939" y="638205"/>
                    </a:cubicBezTo>
                    <a:cubicBezTo>
                      <a:pt x="710223" y="647383"/>
                      <a:pt x="723471" y="654194"/>
                      <a:pt x="733918" y="664353"/>
                    </a:cubicBezTo>
                    <a:cubicBezTo>
                      <a:pt x="743644" y="688942"/>
                      <a:pt x="744164" y="717803"/>
                      <a:pt x="732504" y="741815"/>
                    </a:cubicBezTo>
                    <a:cubicBezTo>
                      <a:pt x="723586" y="762826"/>
                      <a:pt x="724308" y="785741"/>
                      <a:pt x="722258" y="807993"/>
                    </a:cubicBezTo>
                    <a:cubicBezTo>
                      <a:pt x="720527" y="817402"/>
                      <a:pt x="732417" y="824675"/>
                      <a:pt x="740268" y="819739"/>
                    </a:cubicBezTo>
                    <a:cubicBezTo>
                      <a:pt x="773082" y="808339"/>
                      <a:pt x="785030" y="773418"/>
                      <a:pt x="802289" y="746548"/>
                    </a:cubicBezTo>
                    <a:cubicBezTo>
                      <a:pt x="812015" y="714917"/>
                      <a:pt x="811380" y="681294"/>
                      <a:pt x="817383" y="648913"/>
                    </a:cubicBezTo>
                    <a:cubicBezTo>
                      <a:pt x="821424" y="629028"/>
                      <a:pt x="818394" y="606920"/>
                      <a:pt x="809043" y="588998"/>
                    </a:cubicBezTo>
                    <a:cubicBezTo>
                      <a:pt x="782058" y="581523"/>
                      <a:pt x="755391" y="593327"/>
                      <a:pt x="729445" y="600080"/>
                    </a:cubicBezTo>
                    <a:cubicBezTo>
                      <a:pt x="743125" y="580282"/>
                      <a:pt x="767801" y="574077"/>
                      <a:pt x="788840" y="565418"/>
                    </a:cubicBezTo>
                    <a:cubicBezTo>
                      <a:pt x="805060" y="558088"/>
                      <a:pt x="823358" y="562561"/>
                      <a:pt x="840212" y="564379"/>
                    </a:cubicBezTo>
                    <a:cubicBezTo>
                      <a:pt x="859693" y="571681"/>
                      <a:pt x="867601" y="593009"/>
                      <a:pt x="874932" y="610557"/>
                    </a:cubicBezTo>
                    <a:cubicBezTo>
                      <a:pt x="892825" y="644497"/>
                      <a:pt x="881166" y="684440"/>
                      <a:pt x="874066" y="720025"/>
                    </a:cubicBezTo>
                    <a:cubicBezTo>
                      <a:pt x="863618" y="746693"/>
                      <a:pt x="857500" y="776362"/>
                      <a:pt x="836836" y="797603"/>
                    </a:cubicBezTo>
                    <a:cubicBezTo>
                      <a:pt x="806157" y="823751"/>
                      <a:pt x="766704" y="841876"/>
                      <a:pt x="725693" y="840173"/>
                    </a:cubicBezTo>
                    <a:cubicBezTo>
                      <a:pt x="711436" y="838326"/>
                      <a:pt x="707424" y="854574"/>
                      <a:pt x="700671" y="863579"/>
                    </a:cubicBezTo>
                    <a:cubicBezTo>
                      <a:pt x="680237" y="893450"/>
                      <a:pt x="657437" y="921993"/>
                      <a:pt x="631376" y="947160"/>
                    </a:cubicBezTo>
                    <a:cubicBezTo>
                      <a:pt x="613222" y="966179"/>
                      <a:pt x="587306" y="973105"/>
                      <a:pt x="562543" y="978791"/>
                    </a:cubicBezTo>
                    <a:cubicBezTo>
                      <a:pt x="579859" y="939685"/>
                      <a:pt x="604622" y="904157"/>
                      <a:pt x="620813" y="864474"/>
                    </a:cubicBezTo>
                    <a:cubicBezTo>
                      <a:pt x="627624" y="848023"/>
                      <a:pt x="628778" y="829841"/>
                      <a:pt x="636802" y="813823"/>
                    </a:cubicBezTo>
                    <a:cubicBezTo>
                      <a:pt x="649414" y="786059"/>
                      <a:pt x="653252" y="755495"/>
                      <a:pt x="660439" y="726115"/>
                    </a:cubicBezTo>
                    <a:cubicBezTo>
                      <a:pt x="663267" y="712348"/>
                      <a:pt x="641997" y="699967"/>
                      <a:pt x="632213" y="711194"/>
                    </a:cubicBezTo>
                    <a:cubicBezTo>
                      <a:pt x="619052" y="725855"/>
                      <a:pt x="616772" y="746289"/>
                      <a:pt x="609644" y="763952"/>
                    </a:cubicBezTo>
                    <a:cubicBezTo>
                      <a:pt x="603468" y="783519"/>
                      <a:pt x="590653" y="799768"/>
                      <a:pt x="577233" y="814891"/>
                    </a:cubicBezTo>
                    <a:cubicBezTo>
                      <a:pt x="564419" y="799277"/>
                      <a:pt x="551980" y="783404"/>
                      <a:pt x="540205" y="766982"/>
                    </a:cubicBezTo>
                    <a:cubicBezTo>
                      <a:pt x="552615" y="729578"/>
                      <a:pt x="573770" y="695840"/>
                      <a:pt x="585834" y="658350"/>
                    </a:cubicBezTo>
                    <a:cubicBezTo>
                      <a:pt x="589297" y="647758"/>
                      <a:pt x="599600" y="642159"/>
                      <a:pt x="606382" y="634020"/>
                    </a:cubicBezTo>
                    <a:cubicBezTo>
                      <a:pt x="611924" y="622216"/>
                      <a:pt x="615214" y="609575"/>
                      <a:pt x="620005" y="597512"/>
                    </a:cubicBezTo>
                    <a:cubicBezTo>
                      <a:pt x="627422" y="583803"/>
                      <a:pt x="637379" y="571652"/>
                      <a:pt x="645979" y="558665"/>
                    </a:cubicBezTo>
                    <a:cubicBezTo>
                      <a:pt x="620582" y="552835"/>
                      <a:pt x="598128" y="569747"/>
                      <a:pt x="573106" y="565563"/>
                    </a:cubicBezTo>
                    <a:cubicBezTo>
                      <a:pt x="566353" y="564639"/>
                      <a:pt x="559599" y="563687"/>
                      <a:pt x="552904" y="562734"/>
                    </a:cubicBezTo>
                    <a:cubicBezTo>
                      <a:pt x="541879" y="575145"/>
                      <a:pt x="530075" y="587555"/>
                      <a:pt x="514115" y="593529"/>
                    </a:cubicBezTo>
                    <a:cubicBezTo>
                      <a:pt x="507592" y="597108"/>
                      <a:pt x="500550" y="591711"/>
                      <a:pt x="495961" y="587497"/>
                    </a:cubicBezTo>
                    <a:cubicBezTo>
                      <a:pt x="473767" y="566833"/>
                      <a:pt x="468053" y="535576"/>
                      <a:pt x="459279" y="508014"/>
                    </a:cubicBezTo>
                    <a:cubicBezTo>
                      <a:pt x="453363" y="500424"/>
                      <a:pt x="445224" y="494681"/>
                      <a:pt x="437922" y="488389"/>
                    </a:cubicBezTo>
                    <a:cubicBezTo>
                      <a:pt x="424358" y="510872"/>
                      <a:pt x="416825" y="536096"/>
                      <a:pt x="409350" y="561089"/>
                    </a:cubicBezTo>
                    <a:cubicBezTo>
                      <a:pt x="402568" y="582619"/>
                      <a:pt x="388340" y="601725"/>
                      <a:pt x="386290" y="624727"/>
                    </a:cubicBezTo>
                    <a:cubicBezTo>
                      <a:pt x="382798" y="643400"/>
                      <a:pt x="374862" y="660861"/>
                      <a:pt x="364270" y="676503"/>
                    </a:cubicBezTo>
                    <a:cubicBezTo>
                      <a:pt x="356044" y="698264"/>
                      <a:pt x="353187" y="721815"/>
                      <a:pt x="344269" y="743432"/>
                    </a:cubicBezTo>
                    <a:cubicBezTo>
                      <a:pt x="338670" y="766809"/>
                      <a:pt x="331946" y="789926"/>
                      <a:pt x="321527" y="811687"/>
                    </a:cubicBezTo>
                    <a:cubicBezTo>
                      <a:pt x="316678" y="833795"/>
                      <a:pt x="305480" y="853593"/>
                      <a:pt x="298179" y="874863"/>
                    </a:cubicBezTo>
                    <a:cubicBezTo>
                      <a:pt x="287615" y="889553"/>
                      <a:pt x="275609" y="903436"/>
                      <a:pt x="262738" y="916163"/>
                    </a:cubicBezTo>
                    <a:cubicBezTo>
                      <a:pt x="247008" y="928544"/>
                      <a:pt x="226286" y="916423"/>
                      <a:pt x="209634" y="912758"/>
                    </a:cubicBezTo>
                    <a:cubicBezTo>
                      <a:pt x="185275" y="909294"/>
                      <a:pt x="169344" y="888024"/>
                      <a:pt x="155202" y="870188"/>
                    </a:cubicBezTo>
                    <a:cubicBezTo>
                      <a:pt x="162504" y="860000"/>
                      <a:pt x="167410" y="848052"/>
                      <a:pt x="165592" y="835151"/>
                    </a:cubicBezTo>
                    <a:cubicBezTo>
                      <a:pt x="159935" y="832467"/>
                      <a:pt x="153788" y="831053"/>
                      <a:pt x="147872" y="829148"/>
                    </a:cubicBezTo>
                    <a:cubicBezTo>
                      <a:pt x="153096" y="819739"/>
                      <a:pt x="157858" y="809927"/>
                      <a:pt x="158146" y="798931"/>
                    </a:cubicBezTo>
                    <a:cubicBezTo>
                      <a:pt x="167353" y="721382"/>
                      <a:pt x="187728" y="645363"/>
                      <a:pt x="191365" y="567179"/>
                    </a:cubicBezTo>
                    <a:cubicBezTo>
                      <a:pt x="192433" y="559646"/>
                      <a:pt x="188652" y="552402"/>
                      <a:pt x="182158" y="548564"/>
                    </a:cubicBezTo>
                    <a:cubicBezTo>
                      <a:pt x="173240" y="547352"/>
                      <a:pt x="164380" y="548910"/>
                      <a:pt x="156212" y="552287"/>
                    </a:cubicBezTo>
                    <a:cubicBezTo>
                      <a:pt x="120800" y="567121"/>
                      <a:pt x="80251" y="572056"/>
                      <a:pt x="43021" y="561234"/>
                    </a:cubicBezTo>
                    <a:cubicBezTo>
                      <a:pt x="28706" y="557972"/>
                      <a:pt x="14073" y="556039"/>
                      <a:pt x="-184" y="552460"/>
                    </a:cubicBezTo>
                    <a:cubicBezTo>
                      <a:pt x="23626" y="531305"/>
                      <a:pt x="55084" y="524580"/>
                      <a:pt x="81434" y="507755"/>
                    </a:cubicBezTo>
                    <a:cubicBezTo>
                      <a:pt x="114624" y="495749"/>
                      <a:pt x="145101" y="477941"/>
                      <a:pt x="177425" y="464002"/>
                    </a:cubicBezTo>
                    <a:cubicBezTo>
                      <a:pt x="198869" y="451188"/>
                      <a:pt x="203631" y="425155"/>
                      <a:pt x="218350" y="406857"/>
                    </a:cubicBezTo>
                    <a:cubicBezTo>
                      <a:pt x="237686" y="390580"/>
                      <a:pt x="262622" y="404664"/>
                      <a:pt x="284499" y="405212"/>
                    </a:cubicBezTo>
                    <a:cubicBezTo>
                      <a:pt x="307876" y="410638"/>
                      <a:pt x="335611" y="403740"/>
                      <a:pt x="355756" y="418864"/>
                    </a:cubicBezTo>
                    <a:cubicBezTo>
                      <a:pt x="368281" y="436238"/>
                      <a:pt x="352725" y="458807"/>
                      <a:pt x="340921" y="471996"/>
                    </a:cubicBezTo>
                    <a:cubicBezTo>
                      <a:pt x="327530" y="485849"/>
                      <a:pt x="326087" y="506167"/>
                      <a:pt x="315524" y="521723"/>
                    </a:cubicBezTo>
                    <a:cubicBezTo>
                      <a:pt x="303518" y="539386"/>
                      <a:pt x="298207" y="560281"/>
                      <a:pt x="289867" y="579704"/>
                    </a:cubicBezTo>
                    <a:cubicBezTo>
                      <a:pt x="273733" y="619128"/>
                      <a:pt x="253444" y="658696"/>
                      <a:pt x="254859" y="702536"/>
                    </a:cubicBezTo>
                    <a:cubicBezTo>
                      <a:pt x="262622" y="700227"/>
                      <a:pt x="270443" y="697947"/>
                      <a:pt x="277601" y="694108"/>
                    </a:cubicBezTo>
                    <a:cubicBezTo>
                      <a:pt x="295148" y="661236"/>
                      <a:pt x="313273" y="628450"/>
                      <a:pt x="332985" y="596819"/>
                    </a:cubicBezTo>
                    <a:cubicBezTo>
                      <a:pt x="349782" y="577627"/>
                      <a:pt x="353793" y="551479"/>
                      <a:pt x="367387" y="530381"/>
                    </a:cubicBezTo>
                    <a:cubicBezTo>
                      <a:pt x="381702" y="504407"/>
                      <a:pt x="406060" y="481462"/>
                      <a:pt x="402885" y="449254"/>
                    </a:cubicBezTo>
                    <a:cubicBezTo>
                      <a:pt x="429899" y="403510"/>
                      <a:pt x="465946" y="363624"/>
                      <a:pt x="493248" y="317966"/>
                    </a:cubicBezTo>
                    <a:cubicBezTo>
                      <a:pt x="518530" y="285094"/>
                      <a:pt x="549007" y="256637"/>
                      <a:pt x="577464" y="226564"/>
                    </a:cubicBezTo>
                    <a:cubicBezTo>
                      <a:pt x="590567" y="212336"/>
                      <a:pt x="611462" y="207256"/>
                      <a:pt x="622516" y="190921"/>
                    </a:cubicBezTo>
                    <a:cubicBezTo>
                      <a:pt x="636975" y="168929"/>
                      <a:pt x="665028" y="162551"/>
                      <a:pt x="684047" y="145696"/>
                    </a:cubicBezTo>
                    <a:cubicBezTo>
                      <a:pt x="687337" y="142406"/>
                      <a:pt x="685894" y="137385"/>
                      <a:pt x="686154" y="133258"/>
                    </a:cubicBezTo>
                    <a:cubicBezTo>
                      <a:pt x="684306" y="104339"/>
                      <a:pt x="686529" y="75132"/>
                      <a:pt x="681594" y="46473"/>
                    </a:cubicBezTo>
                    <a:cubicBezTo>
                      <a:pt x="673051" y="35160"/>
                      <a:pt x="660294" y="27367"/>
                      <a:pt x="653628" y="14496"/>
                    </a:cubicBezTo>
                    <a:moveTo>
                      <a:pt x="711003" y="402846"/>
                    </a:moveTo>
                    <a:cubicBezTo>
                      <a:pt x="695909" y="407204"/>
                      <a:pt x="674494" y="407261"/>
                      <a:pt x="668231" y="424145"/>
                    </a:cubicBezTo>
                    <a:cubicBezTo>
                      <a:pt x="661391" y="447320"/>
                      <a:pt x="667769" y="471910"/>
                      <a:pt x="672300" y="494883"/>
                    </a:cubicBezTo>
                    <a:cubicBezTo>
                      <a:pt x="674119" y="503830"/>
                      <a:pt x="683556" y="507408"/>
                      <a:pt x="690108" y="512343"/>
                    </a:cubicBezTo>
                    <a:cubicBezTo>
                      <a:pt x="704278" y="489717"/>
                      <a:pt x="718882" y="466570"/>
                      <a:pt x="724336" y="440018"/>
                    </a:cubicBezTo>
                    <a:cubicBezTo>
                      <a:pt x="725289" y="430264"/>
                      <a:pt x="729820" y="421432"/>
                      <a:pt x="737555" y="415573"/>
                    </a:cubicBezTo>
                    <a:cubicBezTo>
                      <a:pt x="730022" y="409253"/>
                      <a:pt x="722114" y="399036"/>
                      <a:pt x="711003" y="402846"/>
                    </a:cubicBezTo>
                    <a:moveTo>
                      <a:pt x="521965" y="442529"/>
                    </a:moveTo>
                    <a:cubicBezTo>
                      <a:pt x="514865" y="445040"/>
                      <a:pt x="517607" y="453872"/>
                      <a:pt x="519540" y="459124"/>
                    </a:cubicBezTo>
                    <a:cubicBezTo>
                      <a:pt x="532182" y="488562"/>
                      <a:pt x="532297" y="523080"/>
                      <a:pt x="555184" y="547669"/>
                    </a:cubicBezTo>
                    <a:cubicBezTo>
                      <a:pt x="563149" y="546832"/>
                      <a:pt x="571144" y="545822"/>
                      <a:pt x="579196" y="545793"/>
                    </a:cubicBezTo>
                    <a:cubicBezTo>
                      <a:pt x="599081" y="547092"/>
                      <a:pt x="616455" y="535057"/>
                      <a:pt x="634204" y="527928"/>
                    </a:cubicBezTo>
                    <a:cubicBezTo>
                      <a:pt x="628028" y="515085"/>
                      <a:pt x="619832" y="503079"/>
                      <a:pt x="615041" y="489659"/>
                    </a:cubicBezTo>
                    <a:cubicBezTo>
                      <a:pt x="609528" y="473757"/>
                      <a:pt x="618850" y="451909"/>
                      <a:pt x="606787" y="438633"/>
                    </a:cubicBezTo>
                    <a:cubicBezTo>
                      <a:pt x="594405" y="437969"/>
                      <a:pt x="582659" y="443453"/>
                      <a:pt x="570364" y="443770"/>
                    </a:cubicBezTo>
                    <a:cubicBezTo>
                      <a:pt x="554347" y="442702"/>
                      <a:pt x="537752" y="437219"/>
                      <a:pt x="521965" y="442529"/>
                    </a:cubicBezTo>
                    <a:moveTo>
                      <a:pt x="163803" y="823780"/>
                    </a:moveTo>
                    <a:cubicBezTo>
                      <a:pt x="160484" y="826291"/>
                      <a:pt x="164726" y="831976"/>
                      <a:pt x="168017" y="829321"/>
                    </a:cubicBezTo>
                    <a:cubicBezTo>
                      <a:pt x="171307" y="826781"/>
                      <a:pt x="167093" y="821096"/>
                      <a:pt x="163803" y="82378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4F160F18-403A-6B3E-4767-2A4774DA72CF}"/>
                  </a:ext>
                </a:extLst>
              </p:cNvPr>
              <p:cNvSpPr/>
              <p:nvPr/>
            </p:nvSpPr>
            <p:spPr>
              <a:xfrm>
                <a:off x="1814659" y="983484"/>
                <a:ext cx="148977" cy="48563"/>
              </a:xfrm>
              <a:custGeom>
                <a:avLst/>
                <a:gdLst>
                  <a:gd name="connsiteX0" fmla="*/ 274 w 148977"/>
                  <a:gd name="connsiteY0" fmla="*/ 18185 h 48563"/>
                  <a:gd name="connsiteX1" fmla="*/ 115890 w 148977"/>
                  <a:gd name="connsiteY1" fmla="*/ -113 h 48563"/>
                  <a:gd name="connsiteX2" fmla="*/ 146511 w 148977"/>
                  <a:gd name="connsiteY2" fmla="*/ 7246 h 48563"/>
                  <a:gd name="connsiteX3" fmla="*/ 146684 w 148977"/>
                  <a:gd name="connsiteY3" fmla="*/ 39282 h 48563"/>
                  <a:gd name="connsiteX4" fmla="*/ 47317 w 148977"/>
                  <a:gd name="connsiteY4" fmla="*/ 45343 h 48563"/>
                  <a:gd name="connsiteX5" fmla="*/ -130 w 148977"/>
                  <a:gd name="connsiteY5" fmla="*/ 29700 h 48563"/>
                  <a:gd name="connsiteX6" fmla="*/ 274 w 148977"/>
                  <a:gd name="connsiteY6" fmla="*/ 18185 h 48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977" h="48563">
                    <a:moveTo>
                      <a:pt x="274" y="18185"/>
                    </a:moveTo>
                    <a:cubicBezTo>
                      <a:pt x="38428" y="9931"/>
                      <a:pt x="77043" y="3495"/>
                      <a:pt x="115890" y="-113"/>
                    </a:cubicBezTo>
                    <a:cubicBezTo>
                      <a:pt x="126251" y="233"/>
                      <a:pt x="138430" y="-286"/>
                      <a:pt x="146511" y="7246"/>
                    </a:cubicBezTo>
                    <a:cubicBezTo>
                      <a:pt x="151620" y="17001"/>
                      <a:pt x="146771" y="28777"/>
                      <a:pt x="146684" y="39282"/>
                    </a:cubicBezTo>
                    <a:cubicBezTo>
                      <a:pt x="113552" y="41187"/>
                      <a:pt x="80449" y="54318"/>
                      <a:pt x="47317" y="45343"/>
                    </a:cubicBezTo>
                    <a:cubicBezTo>
                      <a:pt x="31386" y="40523"/>
                      <a:pt x="15512" y="35357"/>
                      <a:pt x="-130" y="29700"/>
                    </a:cubicBezTo>
                    <a:cubicBezTo>
                      <a:pt x="-15" y="25862"/>
                      <a:pt x="130" y="22023"/>
                      <a:pt x="274" y="18185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C48C5F73-92FF-5808-F42F-40633EE9752D}"/>
                  </a:ext>
                </a:extLst>
              </p:cNvPr>
              <p:cNvSpPr/>
              <p:nvPr/>
            </p:nvSpPr>
            <p:spPr>
              <a:xfrm>
                <a:off x="2406391" y="1692802"/>
                <a:ext cx="151113" cy="102104"/>
              </a:xfrm>
              <a:custGeom>
                <a:avLst/>
                <a:gdLst>
                  <a:gd name="connsiteX0" fmla="*/ -273 w 151113"/>
                  <a:gd name="connsiteY0" fmla="*/ 10379 h 102104"/>
                  <a:gd name="connsiteX1" fmla="*/ 89108 w 151113"/>
                  <a:gd name="connsiteY1" fmla="*/ 14160 h 102104"/>
                  <a:gd name="connsiteX2" fmla="*/ 146859 w 151113"/>
                  <a:gd name="connsiteY2" fmla="*/ 67697 h 102104"/>
                  <a:gd name="connsiteX3" fmla="*/ 138287 w 151113"/>
                  <a:gd name="connsiteY3" fmla="*/ 101781 h 102104"/>
                  <a:gd name="connsiteX4" fmla="*/ 62239 w 151113"/>
                  <a:gd name="connsiteY4" fmla="*/ 56932 h 102104"/>
                  <a:gd name="connsiteX5" fmla="*/ -273 w 151113"/>
                  <a:gd name="connsiteY5" fmla="*/ 10379 h 10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113" h="102104">
                    <a:moveTo>
                      <a:pt x="-273" y="10379"/>
                    </a:moveTo>
                    <a:cubicBezTo>
                      <a:pt x="27289" y="-11670"/>
                      <a:pt x="60392" y="5993"/>
                      <a:pt x="89108" y="14160"/>
                    </a:cubicBezTo>
                    <a:cubicBezTo>
                      <a:pt x="116007" y="20885"/>
                      <a:pt x="132746" y="45618"/>
                      <a:pt x="146859" y="67697"/>
                    </a:cubicBezTo>
                    <a:cubicBezTo>
                      <a:pt x="157912" y="79472"/>
                      <a:pt x="142934" y="91045"/>
                      <a:pt x="138287" y="101781"/>
                    </a:cubicBezTo>
                    <a:cubicBezTo>
                      <a:pt x="106079" y="102791"/>
                      <a:pt x="81374" y="80165"/>
                      <a:pt x="62239" y="56932"/>
                    </a:cubicBezTo>
                    <a:cubicBezTo>
                      <a:pt x="45644" y="36065"/>
                      <a:pt x="19814" y="26974"/>
                      <a:pt x="-273" y="10379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图形 3">
              <a:extLst>
                <a:ext uri="{FF2B5EF4-FFF2-40B4-BE49-F238E27FC236}">
                  <a16:creationId xmlns:a16="http://schemas.microsoft.com/office/drawing/2014/main" id="{CDAC6B55-B423-9B9E-B41F-66470AF80D16}"/>
                </a:ext>
              </a:extLst>
            </p:cNvPr>
            <p:cNvGrpSpPr/>
            <p:nvPr/>
          </p:nvGrpSpPr>
          <p:grpSpPr>
            <a:xfrm>
              <a:off x="7943280" y="5264647"/>
              <a:ext cx="884482" cy="992302"/>
              <a:chOff x="3004886" y="716158"/>
              <a:chExt cx="1043966" cy="1171227"/>
            </a:xfrm>
            <a:solidFill>
              <a:srgbClr val="847361"/>
            </a:solidFill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33C769AC-7E29-834F-91CD-2BCEF7152A89}"/>
                  </a:ext>
                </a:extLst>
              </p:cNvPr>
              <p:cNvSpPr/>
              <p:nvPr/>
            </p:nvSpPr>
            <p:spPr>
              <a:xfrm flipV="1">
                <a:off x="3004886" y="716158"/>
                <a:ext cx="1043966" cy="1171227"/>
              </a:xfrm>
              <a:custGeom>
                <a:avLst/>
                <a:gdLst>
                  <a:gd name="connsiteX0" fmla="*/ 474976 w 1043966"/>
                  <a:gd name="connsiteY0" fmla="*/ 1138678 h 1171227"/>
                  <a:gd name="connsiteX1" fmla="*/ 457969 w 1043966"/>
                  <a:gd name="connsiteY1" fmla="*/ 1103813 h 1171227"/>
                  <a:gd name="connsiteX2" fmla="*/ 452866 w 1043966"/>
                  <a:gd name="connsiteY2" fmla="*/ 1056193 h 1171227"/>
                  <a:gd name="connsiteX3" fmla="*/ 436710 w 1043966"/>
                  <a:gd name="connsiteY3" fmla="*/ 1027280 h 1171227"/>
                  <a:gd name="connsiteX4" fmla="*/ 403545 w 1043966"/>
                  <a:gd name="connsiteY4" fmla="*/ 1002620 h 1171227"/>
                  <a:gd name="connsiteX5" fmla="*/ 418852 w 1043966"/>
                  <a:gd name="connsiteY5" fmla="*/ 976259 h 1171227"/>
                  <a:gd name="connsiteX6" fmla="*/ 445213 w 1043966"/>
                  <a:gd name="connsiteY6" fmla="*/ 939693 h 1171227"/>
                  <a:gd name="connsiteX7" fmla="*/ 457969 w 1043966"/>
                  <a:gd name="connsiteY7" fmla="*/ 896325 h 1171227"/>
                  <a:gd name="connsiteX8" fmla="*/ 379735 w 1043966"/>
                  <a:gd name="connsiteY8" fmla="*/ 882719 h 1171227"/>
                  <a:gd name="connsiteX9" fmla="*/ 291298 w 1043966"/>
                  <a:gd name="connsiteY9" fmla="*/ 870814 h 1171227"/>
                  <a:gd name="connsiteX10" fmla="*/ 56598 w 1043966"/>
                  <a:gd name="connsiteY10" fmla="*/ 844453 h 1171227"/>
                  <a:gd name="connsiteX11" fmla="*/ -376 w 1043966"/>
                  <a:gd name="connsiteY11" fmla="*/ 839350 h 1171227"/>
                  <a:gd name="connsiteX12" fmla="*/ 2175 w 1043966"/>
                  <a:gd name="connsiteY12" fmla="*/ 812989 h 1171227"/>
                  <a:gd name="connsiteX13" fmla="*/ 24284 w 1043966"/>
                  <a:gd name="connsiteY13" fmla="*/ 778124 h 1171227"/>
                  <a:gd name="connsiteX14" fmla="*/ 112722 w 1043966"/>
                  <a:gd name="connsiteY14" fmla="*/ 783227 h 1171227"/>
                  <a:gd name="connsiteX15" fmla="*/ 401845 w 1043966"/>
                  <a:gd name="connsiteY15" fmla="*/ 862310 h 1171227"/>
                  <a:gd name="connsiteX16" fmla="*/ 461370 w 1043966"/>
                  <a:gd name="connsiteY16" fmla="*/ 867412 h 1171227"/>
                  <a:gd name="connsiteX17" fmla="*/ 458819 w 1043966"/>
                  <a:gd name="connsiteY17" fmla="*/ 802785 h 1171227"/>
                  <a:gd name="connsiteX18" fmla="*/ 455417 w 1043966"/>
                  <a:gd name="connsiteY18" fmla="*/ 739008 h 1171227"/>
                  <a:gd name="connsiteX19" fmla="*/ 429056 w 1043966"/>
                  <a:gd name="connsiteY19" fmla="*/ 733906 h 1171227"/>
                  <a:gd name="connsiteX20" fmla="*/ 311706 w 1043966"/>
                  <a:gd name="connsiteY20" fmla="*/ 716898 h 1171227"/>
                  <a:gd name="connsiteX21" fmla="*/ 259834 w 1043966"/>
                  <a:gd name="connsiteY21" fmla="*/ 690537 h 1171227"/>
                  <a:gd name="connsiteX22" fmla="*/ 404396 w 1043966"/>
                  <a:gd name="connsiteY22" fmla="*/ 679482 h 1171227"/>
                  <a:gd name="connsiteX23" fmla="*/ 448615 w 1043966"/>
                  <a:gd name="connsiteY23" fmla="*/ 694789 h 1171227"/>
                  <a:gd name="connsiteX24" fmla="*/ 448615 w 1043966"/>
                  <a:gd name="connsiteY24" fmla="*/ 648869 h 1171227"/>
                  <a:gd name="connsiteX25" fmla="*/ 439261 w 1043966"/>
                  <a:gd name="connsiteY25" fmla="*/ 597848 h 1171227"/>
                  <a:gd name="connsiteX26" fmla="*/ 378035 w 1043966"/>
                  <a:gd name="connsiteY26" fmla="*/ 591045 h 1171227"/>
                  <a:gd name="connsiteX27" fmla="*/ 312557 w 1043966"/>
                  <a:gd name="connsiteY27" fmla="*/ 553629 h 1171227"/>
                  <a:gd name="connsiteX28" fmla="*/ 429907 w 1043966"/>
                  <a:gd name="connsiteY28" fmla="*/ 537472 h 1171227"/>
                  <a:gd name="connsiteX29" fmla="*/ 443512 w 1043966"/>
                  <a:gd name="connsiteY29" fmla="*/ 498355 h 1171227"/>
                  <a:gd name="connsiteX30" fmla="*/ 408648 w 1043966"/>
                  <a:gd name="connsiteY30" fmla="*/ 446483 h 1171227"/>
                  <a:gd name="connsiteX31" fmla="*/ 349122 w 1043966"/>
                  <a:gd name="connsiteY31" fmla="*/ 443932 h 1171227"/>
                  <a:gd name="connsiteX32" fmla="*/ 319360 w 1043966"/>
                  <a:gd name="connsiteY32" fmla="*/ 409918 h 1171227"/>
                  <a:gd name="connsiteX33" fmla="*/ 408648 w 1043966"/>
                  <a:gd name="connsiteY33" fmla="*/ 393761 h 1171227"/>
                  <a:gd name="connsiteX34" fmla="*/ 446914 w 1043966"/>
                  <a:gd name="connsiteY34" fmla="*/ 341889 h 1171227"/>
                  <a:gd name="connsiteX35" fmla="*/ 427356 w 1043966"/>
                  <a:gd name="connsiteY35" fmla="*/ 297670 h 1171227"/>
                  <a:gd name="connsiteX36" fmla="*/ 398443 w 1043966"/>
                  <a:gd name="connsiteY36" fmla="*/ 290867 h 1171227"/>
                  <a:gd name="connsiteX37" fmla="*/ 441812 w 1043966"/>
                  <a:gd name="connsiteY37" fmla="*/ 253451 h 1171227"/>
                  <a:gd name="connsiteX38" fmla="*/ 522596 w 1043966"/>
                  <a:gd name="connsiteY38" fmla="*/ 261955 h 1171227"/>
                  <a:gd name="connsiteX39" fmla="*/ 708825 w 1043966"/>
                  <a:gd name="connsiteY39" fmla="*/ 304473 h 1171227"/>
                  <a:gd name="connsiteX40" fmla="*/ 729234 w 1043966"/>
                  <a:gd name="connsiteY40" fmla="*/ 264506 h 1171227"/>
                  <a:gd name="connsiteX41" fmla="*/ 713077 w 1043966"/>
                  <a:gd name="connsiteY41" fmla="*/ 181171 h 1171227"/>
                  <a:gd name="connsiteX42" fmla="*/ 664606 w 1043966"/>
                  <a:gd name="connsiteY42" fmla="*/ 119945 h 1171227"/>
                  <a:gd name="connsiteX43" fmla="*/ 582121 w 1043966"/>
                  <a:gd name="connsiteY43" fmla="*/ 118244 h 1171227"/>
                  <a:gd name="connsiteX44" fmla="*/ 600829 w 1043966"/>
                  <a:gd name="connsiteY44" fmla="*/ 170966 h 1171227"/>
                  <a:gd name="connsiteX45" fmla="*/ 621238 w 1043966"/>
                  <a:gd name="connsiteY45" fmla="*/ 214335 h 1171227"/>
                  <a:gd name="connsiteX46" fmla="*/ 502187 w 1043966"/>
                  <a:gd name="connsiteY46" fmla="*/ 211784 h 1171227"/>
                  <a:gd name="connsiteX47" fmla="*/ 465622 w 1043966"/>
                  <a:gd name="connsiteY47" fmla="*/ 181171 h 1171227"/>
                  <a:gd name="connsiteX48" fmla="*/ 481779 w 1043966"/>
                  <a:gd name="connsiteY48" fmla="*/ 155660 h 1171227"/>
                  <a:gd name="connsiteX49" fmla="*/ 493684 w 1043966"/>
                  <a:gd name="connsiteY49" fmla="*/ 134401 h 1171227"/>
                  <a:gd name="connsiteX50" fmla="*/ 566815 w 1043966"/>
                  <a:gd name="connsiteY50" fmla="*/ 32357 h 1171227"/>
                  <a:gd name="connsiteX51" fmla="*/ 660355 w 1043966"/>
                  <a:gd name="connsiteY51" fmla="*/ 10248 h 1171227"/>
                  <a:gd name="connsiteX52" fmla="*/ 656103 w 1043966"/>
                  <a:gd name="connsiteY52" fmla="*/ 45963 h 1171227"/>
                  <a:gd name="connsiteX53" fmla="*/ 640796 w 1043966"/>
                  <a:gd name="connsiteY53" fmla="*/ 68923 h 1171227"/>
                  <a:gd name="connsiteX54" fmla="*/ 696920 w 1043966"/>
                  <a:gd name="connsiteY54" fmla="*/ 62970 h 1171227"/>
                  <a:gd name="connsiteX55" fmla="*/ 770902 w 1043966"/>
                  <a:gd name="connsiteY55" fmla="*/ 65521 h 1171227"/>
                  <a:gd name="connsiteX56" fmla="*/ 844033 w 1043966"/>
                  <a:gd name="connsiteY56" fmla="*/ 228791 h 1171227"/>
                  <a:gd name="connsiteX57" fmla="*/ 823624 w 1043966"/>
                  <a:gd name="connsiteY57" fmla="*/ 319780 h 1171227"/>
                  <a:gd name="connsiteX58" fmla="*/ 797263 w 1043966"/>
                  <a:gd name="connsiteY58" fmla="*/ 369951 h 1171227"/>
                  <a:gd name="connsiteX59" fmla="*/ 723281 w 1043966"/>
                  <a:gd name="connsiteY59" fmla="*/ 398013 h 1171227"/>
                  <a:gd name="connsiteX60" fmla="*/ 609333 w 1043966"/>
                  <a:gd name="connsiteY60" fmla="*/ 359747 h 1171227"/>
                  <a:gd name="connsiteX61" fmla="*/ 510691 w 1043966"/>
                  <a:gd name="connsiteY61" fmla="*/ 321480 h 1171227"/>
                  <a:gd name="connsiteX62" fmla="*/ 508140 w 1043966"/>
                  <a:gd name="connsiteY62" fmla="*/ 371652 h 1171227"/>
                  <a:gd name="connsiteX63" fmla="*/ 508140 w 1043966"/>
                  <a:gd name="connsiteY63" fmla="*/ 421823 h 1171227"/>
                  <a:gd name="connsiteX64" fmla="*/ 582972 w 1043966"/>
                  <a:gd name="connsiteY64" fmla="*/ 438830 h 1171227"/>
                  <a:gd name="connsiteX65" fmla="*/ 783657 w 1043966"/>
                  <a:gd name="connsiteY65" fmla="*/ 477096 h 1171227"/>
                  <a:gd name="connsiteX66" fmla="*/ 828726 w 1043966"/>
                  <a:gd name="connsiteY66" fmla="*/ 513662 h 1171227"/>
                  <a:gd name="connsiteX67" fmla="*/ 628891 w 1043966"/>
                  <a:gd name="connsiteY67" fmla="*/ 497505 h 1171227"/>
                  <a:gd name="connsiteX68" fmla="*/ 515793 w 1043966"/>
                  <a:gd name="connsiteY68" fmla="*/ 468593 h 1171227"/>
                  <a:gd name="connsiteX69" fmla="*/ 518344 w 1043966"/>
                  <a:gd name="connsiteY69" fmla="*/ 516213 h 1171227"/>
                  <a:gd name="connsiteX70" fmla="*/ 520895 w 1043966"/>
                  <a:gd name="connsiteY70" fmla="*/ 563833 h 1171227"/>
                  <a:gd name="connsiteX71" fmla="*/ 563413 w 1043966"/>
                  <a:gd name="connsiteY71" fmla="*/ 574888 h 1171227"/>
                  <a:gd name="connsiteX72" fmla="*/ 605931 w 1043966"/>
                  <a:gd name="connsiteY72" fmla="*/ 565534 h 1171227"/>
                  <a:gd name="connsiteX73" fmla="*/ 601680 w 1043966"/>
                  <a:gd name="connsiteY73" fmla="*/ 554479 h 1171227"/>
                  <a:gd name="connsiteX74" fmla="*/ 796412 w 1043966"/>
                  <a:gd name="connsiteY74" fmla="*/ 632713 h 1171227"/>
                  <a:gd name="connsiteX75" fmla="*/ 788759 w 1043966"/>
                  <a:gd name="connsiteY75" fmla="*/ 648869 h 1171227"/>
                  <a:gd name="connsiteX76" fmla="*/ 631442 w 1043966"/>
                  <a:gd name="connsiteY76" fmla="*/ 640366 h 1171227"/>
                  <a:gd name="connsiteX77" fmla="*/ 527698 w 1043966"/>
                  <a:gd name="connsiteY77" fmla="*/ 621658 h 1171227"/>
                  <a:gd name="connsiteX78" fmla="*/ 531100 w 1043966"/>
                  <a:gd name="connsiteY78" fmla="*/ 670128 h 1171227"/>
                  <a:gd name="connsiteX79" fmla="*/ 537903 w 1043966"/>
                  <a:gd name="connsiteY79" fmla="*/ 716048 h 1171227"/>
                  <a:gd name="connsiteX80" fmla="*/ 593176 w 1043966"/>
                  <a:gd name="connsiteY80" fmla="*/ 726252 h 1171227"/>
                  <a:gd name="connsiteX81" fmla="*/ 741989 w 1043966"/>
                  <a:gd name="connsiteY81" fmla="*/ 750062 h 1171227"/>
                  <a:gd name="connsiteX82" fmla="*/ 842332 w 1043966"/>
                  <a:gd name="connsiteY82" fmla="*/ 790029 h 1171227"/>
                  <a:gd name="connsiteX83" fmla="*/ 712227 w 1043966"/>
                  <a:gd name="connsiteY83" fmla="*/ 781526 h 1171227"/>
                  <a:gd name="connsiteX84" fmla="*/ 629742 w 1043966"/>
                  <a:gd name="connsiteY84" fmla="*/ 767070 h 1171227"/>
                  <a:gd name="connsiteX85" fmla="*/ 694369 w 1043966"/>
                  <a:gd name="connsiteY85" fmla="*/ 874215 h 1171227"/>
                  <a:gd name="connsiteX86" fmla="*/ 868693 w 1043966"/>
                  <a:gd name="connsiteY86" fmla="*/ 905679 h 1171227"/>
                  <a:gd name="connsiteX87" fmla="*/ 943525 w 1043966"/>
                  <a:gd name="connsiteY87" fmla="*/ 907379 h 1171227"/>
                  <a:gd name="connsiteX88" fmla="*/ 1025160 w 1043966"/>
                  <a:gd name="connsiteY88" fmla="*/ 909080 h 1171227"/>
                  <a:gd name="connsiteX89" fmla="*/ 1013255 w 1043966"/>
                  <a:gd name="connsiteY89" fmla="*/ 947346 h 1171227"/>
                  <a:gd name="connsiteX90" fmla="*/ 776004 w 1043966"/>
                  <a:gd name="connsiteY90" fmla="*/ 932890 h 1171227"/>
                  <a:gd name="connsiteX91" fmla="*/ 723281 w 1043966"/>
                  <a:gd name="connsiteY91" fmla="*/ 928638 h 1171227"/>
                  <a:gd name="connsiteX92" fmla="*/ 747091 w 1043966"/>
                  <a:gd name="connsiteY92" fmla="*/ 972007 h 1171227"/>
                  <a:gd name="connsiteX93" fmla="*/ 794712 w 1043966"/>
                  <a:gd name="connsiteY93" fmla="*/ 1007722 h 1171227"/>
                  <a:gd name="connsiteX94" fmla="*/ 814270 w 1043966"/>
                  <a:gd name="connsiteY94" fmla="*/ 1032382 h 1171227"/>
                  <a:gd name="connsiteX95" fmla="*/ 787058 w 1043966"/>
                  <a:gd name="connsiteY95" fmla="*/ 1099561 h 1171227"/>
                  <a:gd name="connsiteX96" fmla="*/ 681614 w 1043966"/>
                  <a:gd name="connsiteY96" fmla="*/ 944795 h 1171227"/>
                  <a:gd name="connsiteX97" fmla="*/ 644198 w 1043966"/>
                  <a:gd name="connsiteY97" fmla="*/ 916733 h 1171227"/>
                  <a:gd name="connsiteX98" fmla="*/ 591475 w 1043966"/>
                  <a:gd name="connsiteY98" fmla="*/ 911631 h 1171227"/>
                  <a:gd name="connsiteX99" fmla="*/ 559162 w 1043966"/>
                  <a:gd name="connsiteY99" fmla="*/ 905679 h 1171227"/>
                  <a:gd name="connsiteX100" fmla="*/ 559162 w 1043966"/>
                  <a:gd name="connsiteY100" fmla="*/ 941394 h 1171227"/>
                  <a:gd name="connsiteX101" fmla="*/ 611034 w 1043966"/>
                  <a:gd name="connsiteY101" fmla="*/ 1003470 h 1171227"/>
                  <a:gd name="connsiteX102" fmla="*/ 711376 w 1043966"/>
                  <a:gd name="connsiteY102" fmla="*/ 1067247 h 1171227"/>
                  <a:gd name="connsiteX103" fmla="*/ 731785 w 1043966"/>
                  <a:gd name="connsiteY103" fmla="*/ 1085955 h 1171227"/>
                  <a:gd name="connsiteX104" fmla="*/ 690117 w 1043966"/>
                  <a:gd name="connsiteY104" fmla="*/ 1070649 h 1171227"/>
                  <a:gd name="connsiteX105" fmla="*/ 587224 w 1043966"/>
                  <a:gd name="connsiteY105" fmla="*/ 1054492 h 1171227"/>
                  <a:gd name="connsiteX106" fmla="*/ 559162 w 1043966"/>
                  <a:gd name="connsiteY106" fmla="*/ 1150583 h 1171227"/>
                  <a:gd name="connsiteX107" fmla="*/ 514943 w 1043966"/>
                  <a:gd name="connsiteY107" fmla="*/ 1168440 h 1171227"/>
                  <a:gd name="connsiteX108" fmla="*/ 474976 w 1043966"/>
                  <a:gd name="connsiteY108" fmla="*/ 1138678 h 1171227"/>
                  <a:gd name="connsiteX109" fmla="*/ 635694 w 1043966"/>
                  <a:gd name="connsiteY109" fmla="*/ 869963 h 1171227"/>
                  <a:gd name="connsiteX110" fmla="*/ 580421 w 1043966"/>
                  <a:gd name="connsiteY110" fmla="*/ 773022 h 1171227"/>
                  <a:gd name="connsiteX111" fmla="*/ 546406 w 1043966"/>
                  <a:gd name="connsiteY111" fmla="*/ 795982 h 1171227"/>
                  <a:gd name="connsiteX112" fmla="*/ 597428 w 1043966"/>
                  <a:gd name="connsiteY112" fmla="*/ 874215 h 1171227"/>
                  <a:gd name="connsiteX113" fmla="*/ 635694 w 1043966"/>
                  <a:gd name="connsiteY113" fmla="*/ 869963 h 1171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1043966" h="1171227">
                    <a:moveTo>
                      <a:pt x="474976" y="1138678"/>
                    </a:moveTo>
                    <a:cubicBezTo>
                      <a:pt x="469874" y="1119119"/>
                      <a:pt x="461370" y="1103813"/>
                      <a:pt x="457969" y="1103813"/>
                    </a:cubicBezTo>
                    <a:cubicBezTo>
                      <a:pt x="442662" y="1103813"/>
                      <a:pt x="440111" y="1075751"/>
                      <a:pt x="452866" y="1056193"/>
                    </a:cubicBezTo>
                    <a:cubicBezTo>
                      <a:pt x="470724" y="1028981"/>
                      <a:pt x="469874" y="1027280"/>
                      <a:pt x="436710" y="1027280"/>
                    </a:cubicBezTo>
                    <a:cubicBezTo>
                      <a:pt x="406947" y="1027280"/>
                      <a:pt x="388239" y="1012824"/>
                      <a:pt x="403545" y="1002620"/>
                    </a:cubicBezTo>
                    <a:cubicBezTo>
                      <a:pt x="408648" y="1000069"/>
                      <a:pt x="415450" y="988164"/>
                      <a:pt x="418852" y="976259"/>
                    </a:cubicBezTo>
                    <a:cubicBezTo>
                      <a:pt x="422253" y="965204"/>
                      <a:pt x="434158" y="948197"/>
                      <a:pt x="445213" y="939693"/>
                    </a:cubicBezTo>
                    <a:cubicBezTo>
                      <a:pt x="465622" y="923536"/>
                      <a:pt x="471574" y="904828"/>
                      <a:pt x="457969" y="896325"/>
                    </a:cubicBezTo>
                    <a:cubicBezTo>
                      <a:pt x="453717" y="893773"/>
                      <a:pt x="418852" y="887821"/>
                      <a:pt x="379735" y="882719"/>
                    </a:cubicBezTo>
                    <a:cubicBezTo>
                      <a:pt x="340619" y="877617"/>
                      <a:pt x="300652" y="872514"/>
                      <a:pt x="291298" y="870814"/>
                    </a:cubicBezTo>
                    <a:cubicBezTo>
                      <a:pt x="270039" y="866562"/>
                      <a:pt x="129729" y="850405"/>
                      <a:pt x="56598" y="844453"/>
                    </a:cubicBezTo>
                    <a:lnTo>
                      <a:pt x="-376" y="839350"/>
                    </a:lnTo>
                    <a:lnTo>
                      <a:pt x="2175" y="812989"/>
                    </a:lnTo>
                    <a:cubicBezTo>
                      <a:pt x="3876" y="793431"/>
                      <a:pt x="9828" y="784077"/>
                      <a:pt x="24284" y="778124"/>
                    </a:cubicBezTo>
                    <a:cubicBezTo>
                      <a:pt x="54897" y="765369"/>
                      <a:pt x="66802" y="766219"/>
                      <a:pt x="112722" y="783227"/>
                    </a:cubicBezTo>
                    <a:cubicBezTo>
                      <a:pt x="255583" y="835099"/>
                      <a:pt x="330414" y="855507"/>
                      <a:pt x="401845" y="862310"/>
                    </a:cubicBezTo>
                    <a:lnTo>
                      <a:pt x="461370" y="867412"/>
                    </a:lnTo>
                    <a:lnTo>
                      <a:pt x="458819" y="802785"/>
                    </a:lnTo>
                    <a:lnTo>
                      <a:pt x="455417" y="739008"/>
                    </a:lnTo>
                    <a:lnTo>
                      <a:pt x="429056" y="733906"/>
                    </a:lnTo>
                    <a:cubicBezTo>
                      <a:pt x="378035" y="724552"/>
                      <a:pt x="367830" y="722851"/>
                      <a:pt x="311706" y="716898"/>
                    </a:cubicBezTo>
                    <a:cubicBezTo>
                      <a:pt x="258134" y="710946"/>
                      <a:pt x="255583" y="710095"/>
                      <a:pt x="259834" y="690537"/>
                    </a:cubicBezTo>
                    <a:cubicBezTo>
                      <a:pt x="267488" y="648869"/>
                      <a:pt x="307455" y="646318"/>
                      <a:pt x="404396" y="679482"/>
                    </a:cubicBezTo>
                    <a:lnTo>
                      <a:pt x="448615" y="694789"/>
                    </a:lnTo>
                    <a:lnTo>
                      <a:pt x="448615" y="648869"/>
                    </a:lnTo>
                    <a:cubicBezTo>
                      <a:pt x="448615" y="623359"/>
                      <a:pt x="444363" y="600399"/>
                      <a:pt x="439261" y="597848"/>
                    </a:cubicBezTo>
                    <a:cubicBezTo>
                      <a:pt x="435009" y="594446"/>
                      <a:pt x="406947" y="591895"/>
                      <a:pt x="378035" y="591045"/>
                    </a:cubicBezTo>
                    <a:cubicBezTo>
                      <a:pt x="322761" y="590194"/>
                      <a:pt x="312557" y="584242"/>
                      <a:pt x="312557" y="553629"/>
                    </a:cubicBezTo>
                    <a:cubicBezTo>
                      <a:pt x="312557" y="525567"/>
                      <a:pt x="367830" y="517914"/>
                      <a:pt x="429907" y="537472"/>
                    </a:cubicBezTo>
                    <a:cubicBezTo>
                      <a:pt x="442662" y="541724"/>
                      <a:pt x="444363" y="536622"/>
                      <a:pt x="443512" y="498355"/>
                    </a:cubicBezTo>
                    <a:cubicBezTo>
                      <a:pt x="441812" y="453286"/>
                      <a:pt x="441812" y="453286"/>
                      <a:pt x="408648" y="446483"/>
                    </a:cubicBezTo>
                    <a:cubicBezTo>
                      <a:pt x="390790" y="442232"/>
                      <a:pt x="364429" y="441381"/>
                      <a:pt x="349122" y="443932"/>
                    </a:cubicBezTo>
                    <a:cubicBezTo>
                      <a:pt x="320210" y="448184"/>
                      <a:pt x="313407" y="440531"/>
                      <a:pt x="319360" y="409918"/>
                    </a:cubicBezTo>
                    <a:cubicBezTo>
                      <a:pt x="323611" y="386108"/>
                      <a:pt x="364429" y="378454"/>
                      <a:pt x="408648" y="393761"/>
                    </a:cubicBezTo>
                    <a:cubicBezTo>
                      <a:pt x="447764" y="407367"/>
                      <a:pt x="451166" y="402265"/>
                      <a:pt x="446914" y="341889"/>
                    </a:cubicBezTo>
                    <a:cubicBezTo>
                      <a:pt x="445213" y="307874"/>
                      <a:pt x="440961" y="300221"/>
                      <a:pt x="427356" y="297670"/>
                    </a:cubicBezTo>
                    <a:cubicBezTo>
                      <a:pt x="418002" y="295969"/>
                      <a:pt x="405246" y="293418"/>
                      <a:pt x="398443" y="290867"/>
                    </a:cubicBezTo>
                    <a:cubicBezTo>
                      <a:pt x="379735" y="284915"/>
                      <a:pt x="403545" y="263656"/>
                      <a:pt x="441812" y="253451"/>
                    </a:cubicBezTo>
                    <a:cubicBezTo>
                      <a:pt x="469874" y="245798"/>
                      <a:pt x="482629" y="246648"/>
                      <a:pt x="522596" y="261955"/>
                    </a:cubicBezTo>
                    <a:cubicBezTo>
                      <a:pt x="574468" y="281513"/>
                      <a:pt x="675661" y="304473"/>
                      <a:pt x="708825" y="304473"/>
                    </a:cubicBezTo>
                    <a:cubicBezTo>
                      <a:pt x="727533" y="304473"/>
                      <a:pt x="729234" y="301072"/>
                      <a:pt x="729234" y="264506"/>
                    </a:cubicBezTo>
                    <a:cubicBezTo>
                      <a:pt x="728384" y="241546"/>
                      <a:pt x="721581" y="204981"/>
                      <a:pt x="713077" y="181171"/>
                    </a:cubicBezTo>
                    <a:cubicBezTo>
                      <a:pt x="702022" y="148007"/>
                      <a:pt x="690968" y="134401"/>
                      <a:pt x="664606" y="119945"/>
                    </a:cubicBezTo>
                    <a:cubicBezTo>
                      <a:pt x="622939" y="96134"/>
                      <a:pt x="600829" y="95284"/>
                      <a:pt x="582121" y="118244"/>
                    </a:cubicBezTo>
                    <a:cubicBezTo>
                      <a:pt x="566815" y="135251"/>
                      <a:pt x="567665" y="136952"/>
                      <a:pt x="600829" y="170966"/>
                    </a:cubicBezTo>
                    <a:cubicBezTo>
                      <a:pt x="631442" y="201579"/>
                      <a:pt x="633993" y="206681"/>
                      <a:pt x="621238" y="214335"/>
                    </a:cubicBezTo>
                    <a:cubicBezTo>
                      <a:pt x="601680" y="225389"/>
                      <a:pt x="546406" y="223689"/>
                      <a:pt x="502187" y="211784"/>
                    </a:cubicBezTo>
                    <a:cubicBezTo>
                      <a:pt x="472425" y="203280"/>
                      <a:pt x="465622" y="198178"/>
                      <a:pt x="465622" y="181171"/>
                    </a:cubicBezTo>
                    <a:cubicBezTo>
                      <a:pt x="465622" y="169266"/>
                      <a:pt x="471574" y="159061"/>
                      <a:pt x="481779" y="155660"/>
                    </a:cubicBezTo>
                    <a:cubicBezTo>
                      <a:pt x="492833" y="152258"/>
                      <a:pt x="496235" y="145455"/>
                      <a:pt x="493684" y="134401"/>
                    </a:cubicBezTo>
                    <a:cubicBezTo>
                      <a:pt x="484330" y="100386"/>
                      <a:pt x="508140" y="67222"/>
                      <a:pt x="566815" y="32357"/>
                    </a:cubicBezTo>
                    <a:cubicBezTo>
                      <a:pt x="628891" y="-4208"/>
                      <a:pt x="645048" y="-8460"/>
                      <a:pt x="660355" y="10248"/>
                    </a:cubicBezTo>
                    <a:cubicBezTo>
                      <a:pt x="668858" y="20452"/>
                      <a:pt x="668008" y="27255"/>
                      <a:pt x="656103" y="45963"/>
                    </a:cubicBezTo>
                    <a:lnTo>
                      <a:pt x="640796" y="68923"/>
                    </a:lnTo>
                    <a:lnTo>
                      <a:pt x="696920" y="62970"/>
                    </a:lnTo>
                    <a:cubicBezTo>
                      <a:pt x="732635" y="58719"/>
                      <a:pt x="759847" y="60419"/>
                      <a:pt x="770902" y="65521"/>
                    </a:cubicBezTo>
                    <a:cubicBezTo>
                      <a:pt x="795562" y="79127"/>
                      <a:pt x="837230" y="173517"/>
                      <a:pt x="844033" y="228791"/>
                    </a:cubicBezTo>
                    <a:cubicBezTo>
                      <a:pt x="849135" y="273010"/>
                      <a:pt x="846584" y="280663"/>
                      <a:pt x="823624" y="319780"/>
                    </a:cubicBezTo>
                    <a:cubicBezTo>
                      <a:pt x="809168" y="342739"/>
                      <a:pt x="797263" y="364849"/>
                      <a:pt x="797263" y="369951"/>
                    </a:cubicBezTo>
                    <a:cubicBezTo>
                      <a:pt x="797263" y="379305"/>
                      <a:pt x="747942" y="398013"/>
                      <a:pt x="723281" y="398013"/>
                    </a:cubicBezTo>
                    <a:cubicBezTo>
                      <a:pt x="713927" y="398013"/>
                      <a:pt x="662906" y="381006"/>
                      <a:pt x="609333" y="359747"/>
                    </a:cubicBezTo>
                    <a:cubicBezTo>
                      <a:pt x="555760" y="338487"/>
                      <a:pt x="511541" y="321480"/>
                      <a:pt x="510691" y="321480"/>
                    </a:cubicBezTo>
                    <a:cubicBezTo>
                      <a:pt x="508990" y="321480"/>
                      <a:pt x="508140" y="344440"/>
                      <a:pt x="508140" y="371652"/>
                    </a:cubicBezTo>
                    <a:lnTo>
                      <a:pt x="508140" y="421823"/>
                    </a:lnTo>
                    <a:lnTo>
                      <a:pt x="582972" y="438830"/>
                    </a:lnTo>
                    <a:cubicBezTo>
                      <a:pt x="693519" y="464341"/>
                      <a:pt x="747091" y="474545"/>
                      <a:pt x="783657" y="477096"/>
                    </a:cubicBezTo>
                    <a:cubicBezTo>
                      <a:pt x="815971" y="478797"/>
                      <a:pt x="842332" y="500056"/>
                      <a:pt x="828726" y="513662"/>
                    </a:cubicBezTo>
                    <a:cubicBezTo>
                      <a:pt x="811719" y="530669"/>
                      <a:pt x="736037" y="524717"/>
                      <a:pt x="628891" y="497505"/>
                    </a:cubicBezTo>
                    <a:lnTo>
                      <a:pt x="515793" y="468593"/>
                    </a:lnTo>
                    <a:lnTo>
                      <a:pt x="518344" y="516213"/>
                    </a:lnTo>
                    <a:lnTo>
                      <a:pt x="520895" y="563833"/>
                    </a:lnTo>
                    <a:lnTo>
                      <a:pt x="563413" y="574888"/>
                    </a:lnTo>
                    <a:cubicBezTo>
                      <a:pt x="619537" y="588494"/>
                      <a:pt x="639096" y="584242"/>
                      <a:pt x="605931" y="565534"/>
                    </a:cubicBezTo>
                    <a:cubicBezTo>
                      <a:pt x="582121" y="551078"/>
                      <a:pt x="582121" y="550227"/>
                      <a:pt x="601680" y="554479"/>
                    </a:cubicBezTo>
                    <a:cubicBezTo>
                      <a:pt x="620388" y="557881"/>
                      <a:pt x="787909" y="625059"/>
                      <a:pt x="796412" y="632713"/>
                    </a:cubicBezTo>
                    <a:cubicBezTo>
                      <a:pt x="798113" y="634413"/>
                      <a:pt x="794712" y="641216"/>
                      <a:pt x="788759" y="648869"/>
                    </a:cubicBezTo>
                    <a:cubicBezTo>
                      <a:pt x="774303" y="666727"/>
                      <a:pt x="748792" y="665026"/>
                      <a:pt x="631442" y="640366"/>
                    </a:cubicBezTo>
                    <a:cubicBezTo>
                      <a:pt x="576169" y="628461"/>
                      <a:pt x="529399" y="619957"/>
                      <a:pt x="527698" y="621658"/>
                    </a:cubicBezTo>
                    <a:cubicBezTo>
                      <a:pt x="525997" y="623359"/>
                      <a:pt x="527698" y="645468"/>
                      <a:pt x="531100" y="670128"/>
                    </a:cubicBezTo>
                    <a:lnTo>
                      <a:pt x="537903" y="716048"/>
                    </a:lnTo>
                    <a:lnTo>
                      <a:pt x="593176" y="726252"/>
                    </a:lnTo>
                    <a:cubicBezTo>
                      <a:pt x="623789" y="732205"/>
                      <a:pt x="690117" y="743260"/>
                      <a:pt x="741989" y="750062"/>
                    </a:cubicBezTo>
                    <a:cubicBezTo>
                      <a:pt x="837230" y="764519"/>
                      <a:pt x="859339" y="773022"/>
                      <a:pt x="842332" y="790029"/>
                    </a:cubicBezTo>
                    <a:cubicBezTo>
                      <a:pt x="828726" y="803635"/>
                      <a:pt x="806617" y="801934"/>
                      <a:pt x="712227" y="781526"/>
                    </a:cubicBezTo>
                    <a:cubicBezTo>
                      <a:pt x="668008" y="772172"/>
                      <a:pt x="630592" y="765369"/>
                      <a:pt x="629742" y="767070"/>
                    </a:cubicBezTo>
                    <a:cubicBezTo>
                      <a:pt x="625490" y="771321"/>
                      <a:pt x="687566" y="874215"/>
                      <a:pt x="694369" y="874215"/>
                    </a:cubicBezTo>
                    <a:cubicBezTo>
                      <a:pt x="719880" y="875066"/>
                      <a:pt x="858489" y="899726"/>
                      <a:pt x="868693" y="905679"/>
                    </a:cubicBezTo>
                    <a:cubicBezTo>
                      <a:pt x="876346" y="909930"/>
                      <a:pt x="910361" y="910781"/>
                      <a:pt x="943525" y="907379"/>
                    </a:cubicBezTo>
                    <a:cubicBezTo>
                      <a:pt x="977539" y="903978"/>
                      <a:pt x="1014105" y="904828"/>
                      <a:pt x="1025160" y="909080"/>
                    </a:cubicBezTo>
                    <a:cubicBezTo>
                      <a:pt x="1054072" y="920135"/>
                      <a:pt x="1048119" y="940543"/>
                      <a:pt x="1013255" y="947346"/>
                    </a:cubicBezTo>
                    <a:cubicBezTo>
                      <a:pt x="977539" y="954149"/>
                      <a:pt x="847434" y="946496"/>
                      <a:pt x="776004" y="932890"/>
                    </a:cubicBezTo>
                    <a:cubicBezTo>
                      <a:pt x="749643" y="927788"/>
                      <a:pt x="725832" y="926087"/>
                      <a:pt x="723281" y="928638"/>
                    </a:cubicBezTo>
                    <a:cubicBezTo>
                      <a:pt x="720730" y="930339"/>
                      <a:pt x="731785" y="950748"/>
                      <a:pt x="747091" y="972007"/>
                    </a:cubicBezTo>
                    <a:cubicBezTo>
                      <a:pt x="769201" y="1003470"/>
                      <a:pt x="779405" y="1011123"/>
                      <a:pt x="794712" y="1007722"/>
                    </a:cubicBezTo>
                    <a:cubicBezTo>
                      <a:pt x="811719" y="1004320"/>
                      <a:pt x="814270" y="1007722"/>
                      <a:pt x="814270" y="1032382"/>
                    </a:cubicBezTo>
                    <a:cubicBezTo>
                      <a:pt x="814270" y="1070649"/>
                      <a:pt x="800664" y="1104663"/>
                      <a:pt x="787058" y="1099561"/>
                    </a:cubicBezTo>
                    <a:cubicBezTo>
                      <a:pt x="776854" y="1095309"/>
                      <a:pt x="719030" y="1009423"/>
                      <a:pt x="681614" y="944795"/>
                    </a:cubicBezTo>
                    <a:cubicBezTo>
                      <a:pt x="670559" y="924387"/>
                      <a:pt x="659504" y="916733"/>
                      <a:pt x="644198" y="916733"/>
                    </a:cubicBezTo>
                    <a:cubicBezTo>
                      <a:pt x="632293" y="916733"/>
                      <a:pt x="608483" y="914182"/>
                      <a:pt x="591475" y="911631"/>
                    </a:cubicBezTo>
                    <a:lnTo>
                      <a:pt x="559162" y="905679"/>
                    </a:lnTo>
                    <a:lnTo>
                      <a:pt x="559162" y="941394"/>
                    </a:lnTo>
                    <a:cubicBezTo>
                      <a:pt x="559162" y="975408"/>
                      <a:pt x="560012" y="976259"/>
                      <a:pt x="611034" y="1003470"/>
                    </a:cubicBezTo>
                    <a:cubicBezTo>
                      <a:pt x="680763" y="1040886"/>
                      <a:pt x="688417" y="1045138"/>
                      <a:pt x="711376" y="1067247"/>
                    </a:cubicBezTo>
                    <a:lnTo>
                      <a:pt x="731785" y="1085955"/>
                    </a:lnTo>
                    <a:lnTo>
                      <a:pt x="690117" y="1070649"/>
                    </a:lnTo>
                    <a:cubicBezTo>
                      <a:pt x="629742" y="1047689"/>
                      <a:pt x="586373" y="1040886"/>
                      <a:pt x="587224" y="1054492"/>
                    </a:cubicBezTo>
                    <a:cubicBezTo>
                      <a:pt x="588924" y="1082554"/>
                      <a:pt x="572767" y="1138678"/>
                      <a:pt x="559162" y="1150583"/>
                    </a:cubicBezTo>
                    <a:cubicBezTo>
                      <a:pt x="550658" y="1158236"/>
                      <a:pt x="531100" y="1165889"/>
                      <a:pt x="514943" y="1168440"/>
                    </a:cubicBezTo>
                    <a:cubicBezTo>
                      <a:pt x="486881" y="1173542"/>
                      <a:pt x="485180" y="1171842"/>
                      <a:pt x="474976" y="1138678"/>
                    </a:cubicBezTo>
                    <a:close/>
                    <a:moveTo>
                      <a:pt x="635694" y="869963"/>
                    </a:moveTo>
                    <a:cubicBezTo>
                      <a:pt x="635694" y="858909"/>
                      <a:pt x="600829" y="797683"/>
                      <a:pt x="580421" y="773022"/>
                    </a:cubicBezTo>
                    <a:cubicBezTo>
                      <a:pt x="551508" y="739008"/>
                      <a:pt x="539603" y="746661"/>
                      <a:pt x="546406" y="795982"/>
                    </a:cubicBezTo>
                    <a:cubicBezTo>
                      <a:pt x="556611" y="875916"/>
                      <a:pt x="555760" y="874215"/>
                      <a:pt x="597428" y="874215"/>
                    </a:cubicBezTo>
                    <a:cubicBezTo>
                      <a:pt x="618687" y="874215"/>
                      <a:pt x="635694" y="872514"/>
                      <a:pt x="635694" y="86996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B0694DAF-F8C3-445F-EBE8-EFA657E141BB}"/>
                  </a:ext>
                </a:extLst>
              </p:cNvPr>
              <p:cNvSpPr/>
              <p:nvPr/>
            </p:nvSpPr>
            <p:spPr>
              <a:xfrm flipV="1">
                <a:off x="3379137" y="1595048"/>
                <a:ext cx="231298" cy="259360"/>
              </a:xfrm>
              <a:custGeom>
                <a:avLst/>
                <a:gdLst>
                  <a:gd name="connsiteX0" fmla="*/ 4023 w 231298"/>
                  <a:gd name="connsiteY0" fmla="*/ 232071 h 259360"/>
                  <a:gd name="connsiteX1" fmla="*/ 210661 w 231298"/>
                  <a:gd name="connsiteY1" fmla="*/ -78 h 259360"/>
                  <a:gd name="connsiteX2" fmla="*/ 231069 w 231298"/>
                  <a:gd name="connsiteY2" fmla="*/ 5024 h 259360"/>
                  <a:gd name="connsiteX3" fmla="*/ 192803 w 231298"/>
                  <a:gd name="connsiteY3" fmla="*/ 59447 h 259360"/>
                  <a:gd name="connsiteX4" fmla="*/ 154537 w 231298"/>
                  <a:gd name="connsiteY4" fmla="*/ 95162 h 259360"/>
                  <a:gd name="connsiteX5" fmla="*/ 92461 w 231298"/>
                  <a:gd name="connsiteY5" fmla="*/ 167443 h 259360"/>
                  <a:gd name="connsiteX6" fmla="*/ 68650 w 231298"/>
                  <a:gd name="connsiteY6" fmla="*/ 220166 h 259360"/>
                  <a:gd name="connsiteX7" fmla="*/ 38888 w 231298"/>
                  <a:gd name="connsiteY7" fmla="*/ 256731 h 259360"/>
                  <a:gd name="connsiteX8" fmla="*/ -229 w 231298"/>
                  <a:gd name="connsiteY8" fmla="*/ 259282 h 259360"/>
                  <a:gd name="connsiteX9" fmla="*/ 4023 w 231298"/>
                  <a:gd name="connsiteY9" fmla="*/ 232071 h 259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1298" h="259360">
                    <a:moveTo>
                      <a:pt x="4023" y="232071"/>
                    </a:moveTo>
                    <a:cubicBezTo>
                      <a:pt x="15928" y="160640"/>
                      <a:pt x="158789" y="-78"/>
                      <a:pt x="210661" y="-78"/>
                    </a:cubicBezTo>
                    <a:cubicBezTo>
                      <a:pt x="221715" y="-78"/>
                      <a:pt x="231069" y="2473"/>
                      <a:pt x="231069" y="5024"/>
                    </a:cubicBezTo>
                    <a:cubicBezTo>
                      <a:pt x="231069" y="16929"/>
                      <a:pt x="201307" y="59447"/>
                      <a:pt x="192803" y="59447"/>
                    </a:cubicBezTo>
                    <a:cubicBezTo>
                      <a:pt x="188551" y="59447"/>
                      <a:pt x="170694" y="75604"/>
                      <a:pt x="154537" y="95162"/>
                    </a:cubicBezTo>
                    <a:cubicBezTo>
                      <a:pt x="138380" y="114721"/>
                      <a:pt x="110318" y="147034"/>
                      <a:pt x="92461" y="167443"/>
                    </a:cubicBezTo>
                    <a:cubicBezTo>
                      <a:pt x="65249" y="197206"/>
                      <a:pt x="60997" y="205709"/>
                      <a:pt x="68650" y="220166"/>
                    </a:cubicBezTo>
                    <a:cubicBezTo>
                      <a:pt x="83957" y="248227"/>
                      <a:pt x="79705" y="253330"/>
                      <a:pt x="38888" y="256731"/>
                    </a:cubicBezTo>
                    <a:lnTo>
                      <a:pt x="-229" y="259282"/>
                    </a:lnTo>
                    <a:lnTo>
                      <a:pt x="4023" y="232071"/>
                    </a:ln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4913BD2-DE6E-08C2-3BFD-CE4EFAC616B8}"/>
                </a:ext>
              </a:extLst>
            </p:cNvPr>
            <p:cNvSpPr/>
            <p:nvPr/>
          </p:nvSpPr>
          <p:spPr>
            <a:xfrm>
              <a:off x="8986301" y="5485211"/>
              <a:ext cx="705929" cy="705929"/>
            </a:xfrm>
            <a:prstGeom prst="ellipse">
              <a:avLst/>
            </a:prstGeom>
            <a:solidFill>
              <a:srgbClr val="847361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5E32A30F-C80D-91AC-F0D0-BB67E0A806CF}"/>
                </a:ext>
              </a:extLst>
            </p:cNvPr>
            <p:cNvSpPr/>
            <p:nvPr/>
          </p:nvSpPr>
          <p:spPr>
            <a:xfrm>
              <a:off x="9804256" y="5492717"/>
              <a:ext cx="705929" cy="705929"/>
            </a:xfrm>
            <a:prstGeom prst="ellipse">
              <a:avLst/>
            </a:prstGeom>
            <a:solidFill>
              <a:srgbClr val="847361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723559A7-9483-7E02-44C1-D9AB96EB2AD4}"/>
                </a:ext>
              </a:extLst>
            </p:cNvPr>
            <p:cNvSpPr/>
            <p:nvPr/>
          </p:nvSpPr>
          <p:spPr>
            <a:xfrm>
              <a:off x="10622211" y="5492717"/>
              <a:ext cx="705929" cy="705929"/>
            </a:xfrm>
            <a:prstGeom prst="ellipse">
              <a:avLst/>
            </a:prstGeom>
            <a:solidFill>
              <a:srgbClr val="847361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D1869FE-48F2-264B-7A0B-061C7BC1E06E}"/>
                </a:ext>
              </a:extLst>
            </p:cNvPr>
            <p:cNvSpPr txBox="1"/>
            <p:nvPr/>
          </p:nvSpPr>
          <p:spPr>
            <a:xfrm>
              <a:off x="9162732" y="5635694"/>
              <a:ext cx="396059" cy="393192"/>
            </a:xfrm>
            <a:custGeom>
              <a:avLst/>
              <a:gdLst/>
              <a:ahLst/>
              <a:cxnLst/>
              <a:rect l="l" t="t" r="r" b="b"/>
              <a:pathLst>
                <a:path w="396059" h="393192">
                  <a:moveTo>
                    <a:pt x="279740" y="148676"/>
                  </a:moveTo>
                  <a:lnTo>
                    <a:pt x="329708" y="191681"/>
                  </a:lnTo>
                  <a:cubicBezTo>
                    <a:pt x="328121" y="193541"/>
                    <a:pt x="325971" y="195145"/>
                    <a:pt x="323257" y="196494"/>
                  </a:cubicBezTo>
                  <a:cubicBezTo>
                    <a:pt x="320544" y="197842"/>
                    <a:pt x="316960" y="198832"/>
                    <a:pt x="312506" y="199463"/>
                  </a:cubicBezTo>
                  <a:cubicBezTo>
                    <a:pt x="310082" y="252034"/>
                    <a:pt x="306021" y="292291"/>
                    <a:pt x="300321" y="320236"/>
                  </a:cubicBezTo>
                  <a:cubicBezTo>
                    <a:pt x="294621" y="348181"/>
                    <a:pt x="285849" y="366629"/>
                    <a:pt x="274006" y="375580"/>
                  </a:cubicBezTo>
                  <a:cubicBezTo>
                    <a:pt x="266480" y="381690"/>
                    <a:pt x="257776" y="386161"/>
                    <a:pt x="247895" y="388994"/>
                  </a:cubicBezTo>
                  <a:cubicBezTo>
                    <a:pt x="238014" y="391827"/>
                    <a:pt x="225420" y="393226"/>
                    <a:pt x="210112" y="393192"/>
                  </a:cubicBezTo>
                  <a:cubicBezTo>
                    <a:pt x="210368" y="384540"/>
                    <a:pt x="209754" y="376860"/>
                    <a:pt x="208269" y="370153"/>
                  </a:cubicBezTo>
                  <a:cubicBezTo>
                    <a:pt x="206784" y="363447"/>
                    <a:pt x="204122" y="358020"/>
                    <a:pt x="200282" y="353873"/>
                  </a:cubicBezTo>
                  <a:cubicBezTo>
                    <a:pt x="195913" y="349333"/>
                    <a:pt x="189804" y="345306"/>
                    <a:pt x="181954" y="341790"/>
                  </a:cubicBezTo>
                  <a:cubicBezTo>
                    <a:pt x="174104" y="338275"/>
                    <a:pt x="164922" y="335476"/>
                    <a:pt x="154410" y="333394"/>
                  </a:cubicBezTo>
                  <a:lnTo>
                    <a:pt x="154410" y="328889"/>
                  </a:lnTo>
                  <a:cubicBezTo>
                    <a:pt x="165699" y="329742"/>
                    <a:pt x="177525" y="330493"/>
                    <a:pt x="189889" y="331141"/>
                  </a:cubicBezTo>
                  <a:cubicBezTo>
                    <a:pt x="202253" y="331790"/>
                    <a:pt x="211315" y="332131"/>
                    <a:pt x="217075" y="332165"/>
                  </a:cubicBezTo>
                  <a:cubicBezTo>
                    <a:pt x="220292" y="332174"/>
                    <a:pt x="222971" y="331850"/>
                    <a:pt x="225113" y="331193"/>
                  </a:cubicBezTo>
                  <a:cubicBezTo>
                    <a:pt x="227254" y="330536"/>
                    <a:pt x="229217" y="329495"/>
                    <a:pt x="231000" y="328070"/>
                  </a:cubicBezTo>
                  <a:cubicBezTo>
                    <a:pt x="236880" y="323180"/>
                    <a:pt x="241607" y="308896"/>
                    <a:pt x="245182" y="285218"/>
                  </a:cubicBezTo>
                  <a:cubicBezTo>
                    <a:pt x="248757" y="261539"/>
                    <a:pt x="251539" y="229541"/>
                    <a:pt x="253527" y="189224"/>
                  </a:cubicBezTo>
                  <a:lnTo>
                    <a:pt x="192500" y="189224"/>
                  </a:lnTo>
                  <a:cubicBezTo>
                    <a:pt x="190268" y="213707"/>
                    <a:pt x="184311" y="238191"/>
                    <a:pt x="174631" y="262674"/>
                  </a:cubicBezTo>
                  <a:cubicBezTo>
                    <a:pt x="164950" y="287158"/>
                    <a:pt x="147738" y="310549"/>
                    <a:pt x="122994" y="332848"/>
                  </a:cubicBezTo>
                  <a:cubicBezTo>
                    <a:pt x="98250" y="355147"/>
                    <a:pt x="62167" y="375262"/>
                    <a:pt x="14745" y="393192"/>
                  </a:cubicBezTo>
                  <a:lnTo>
                    <a:pt x="11059" y="387868"/>
                  </a:lnTo>
                  <a:cubicBezTo>
                    <a:pt x="45200" y="365649"/>
                    <a:pt x="70482" y="343143"/>
                    <a:pt x="86906" y="320348"/>
                  </a:cubicBezTo>
                  <a:cubicBezTo>
                    <a:pt x="103329" y="297554"/>
                    <a:pt x="114110" y="275078"/>
                    <a:pt x="119247" y="252920"/>
                  </a:cubicBezTo>
                  <a:cubicBezTo>
                    <a:pt x="124384" y="230763"/>
                    <a:pt x="127095" y="209530"/>
                    <a:pt x="127378" y="189224"/>
                  </a:cubicBezTo>
                  <a:lnTo>
                    <a:pt x="62665" y="189224"/>
                  </a:lnTo>
                  <a:lnTo>
                    <a:pt x="58979" y="177756"/>
                  </a:lnTo>
                  <a:lnTo>
                    <a:pt x="249431" y="177756"/>
                  </a:lnTo>
                  <a:close/>
                  <a:moveTo>
                    <a:pt x="119596" y="6553"/>
                  </a:moveTo>
                  <a:lnTo>
                    <a:pt x="195367" y="36043"/>
                  </a:lnTo>
                  <a:cubicBezTo>
                    <a:pt x="194642" y="38142"/>
                    <a:pt x="193123" y="39882"/>
                    <a:pt x="190811" y="41265"/>
                  </a:cubicBezTo>
                  <a:cubicBezTo>
                    <a:pt x="188498" y="42647"/>
                    <a:pt x="184829" y="43364"/>
                    <a:pt x="179804" y="43415"/>
                  </a:cubicBezTo>
                  <a:cubicBezTo>
                    <a:pt x="169048" y="63724"/>
                    <a:pt x="155426" y="84041"/>
                    <a:pt x="138937" y="104366"/>
                  </a:cubicBezTo>
                  <a:cubicBezTo>
                    <a:pt x="122448" y="124690"/>
                    <a:pt x="102910" y="143581"/>
                    <a:pt x="80322" y="161039"/>
                  </a:cubicBezTo>
                  <a:cubicBezTo>
                    <a:pt x="57735" y="178496"/>
                    <a:pt x="31917" y="193079"/>
                    <a:pt x="2867" y="204788"/>
                  </a:cubicBezTo>
                  <a:lnTo>
                    <a:pt x="0" y="201101"/>
                  </a:lnTo>
                  <a:cubicBezTo>
                    <a:pt x="20636" y="183871"/>
                    <a:pt x="38889" y="164176"/>
                    <a:pt x="54762" y="142016"/>
                  </a:cubicBezTo>
                  <a:cubicBezTo>
                    <a:pt x="70634" y="119856"/>
                    <a:pt x="84003" y="97036"/>
                    <a:pt x="94870" y="73557"/>
                  </a:cubicBezTo>
                  <a:cubicBezTo>
                    <a:pt x="105736" y="50077"/>
                    <a:pt x="113978" y="27742"/>
                    <a:pt x="119596" y="6553"/>
                  </a:cubicBezTo>
                  <a:close/>
                  <a:moveTo>
                    <a:pt x="232639" y="0"/>
                  </a:moveTo>
                  <a:lnTo>
                    <a:pt x="267862" y="11878"/>
                  </a:lnTo>
                  <a:cubicBezTo>
                    <a:pt x="264517" y="18499"/>
                    <a:pt x="258920" y="26554"/>
                    <a:pt x="251070" y="36043"/>
                  </a:cubicBezTo>
                  <a:cubicBezTo>
                    <a:pt x="260975" y="53156"/>
                    <a:pt x="273657" y="68897"/>
                    <a:pt x="289115" y="83265"/>
                  </a:cubicBezTo>
                  <a:cubicBezTo>
                    <a:pt x="304572" y="97633"/>
                    <a:pt x="321532" y="110340"/>
                    <a:pt x="339993" y="121386"/>
                  </a:cubicBezTo>
                  <a:cubicBezTo>
                    <a:pt x="358454" y="132432"/>
                    <a:pt x="377143" y="141528"/>
                    <a:pt x="396059" y="148676"/>
                  </a:cubicBezTo>
                  <a:lnTo>
                    <a:pt x="395240" y="153591"/>
                  </a:lnTo>
                  <a:cubicBezTo>
                    <a:pt x="386340" y="157823"/>
                    <a:pt x="377824" y="164922"/>
                    <a:pt x="369693" y="174889"/>
                  </a:cubicBezTo>
                  <a:cubicBezTo>
                    <a:pt x="361561" y="184855"/>
                    <a:pt x="355605" y="195640"/>
                    <a:pt x="351825" y="207245"/>
                  </a:cubicBezTo>
                  <a:cubicBezTo>
                    <a:pt x="320117" y="186920"/>
                    <a:pt x="294041" y="160195"/>
                    <a:pt x="273596" y="127071"/>
                  </a:cubicBezTo>
                  <a:cubicBezTo>
                    <a:pt x="253152" y="93946"/>
                    <a:pt x="238134" y="52272"/>
                    <a:pt x="228543" y="20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dirty="0">
                <a:solidFill>
                  <a:srgbClr val="FFFF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F4F05D7-46C4-9450-8775-4E8CE69AF199}"/>
                </a:ext>
              </a:extLst>
            </p:cNvPr>
            <p:cNvSpPr txBox="1"/>
            <p:nvPr/>
          </p:nvSpPr>
          <p:spPr>
            <a:xfrm>
              <a:off x="9981916" y="5653740"/>
              <a:ext cx="390734" cy="390772"/>
            </a:xfrm>
            <a:custGeom>
              <a:avLst/>
              <a:gdLst/>
              <a:ahLst/>
              <a:cxnLst/>
              <a:rect l="l" t="t" r="r" b="b"/>
              <a:pathLst>
                <a:path w="390734" h="390772">
                  <a:moveTo>
                    <a:pt x="317011" y="174523"/>
                  </a:moveTo>
                  <a:lnTo>
                    <a:pt x="367389" y="222443"/>
                  </a:lnTo>
                  <a:cubicBezTo>
                    <a:pt x="365648" y="224253"/>
                    <a:pt x="363498" y="225551"/>
                    <a:pt x="360938" y="226337"/>
                  </a:cubicBezTo>
                  <a:cubicBezTo>
                    <a:pt x="358378" y="227123"/>
                    <a:pt x="354794" y="227601"/>
                    <a:pt x="350186" y="227772"/>
                  </a:cubicBezTo>
                  <a:cubicBezTo>
                    <a:pt x="332907" y="232511"/>
                    <a:pt x="312992" y="236867"/>
                    <a:pt x="290440" y="240838"/>
                  </a:cubicBezTo>
                  <a:cubicBezTo>
                    <a:pt x="267887" y="244809"/>
                    <a:pt x="245617" y="248242"/>
                    <a:pt x="223628" y="251137"/>
                  </a:cubicBezTo>
                  <a:lnTo>
                    <a:pt x="223628" y="277371"/>
                  </a:lnTo>
                  <a:lnTo>
                    <a:pt x="305543" y="277371"/>
                  </a:lnTo>
                  <a:lnTo>
                    <a:pt x="335851" y="237200"/>
                  </a:lnTo>
                  <a:cubicBezTo>
                    <a:pt x="336150" y="237423"/>
                    <a:pt x="339376" y="239983"/>
                    <a:pt x="345529" y="244881"/>
                  </a:cubicBezTo>
                  <a:cubicBezTo>
                    <a:pt x="351683" y="249779"/>
                    <a:pt x="358975" y="255677"/>
                    <a:pt x="367404" y="262576"/>
                  </a:cubicBezTo>
                  <a:cubicBezTo>
                    <a:pt x="375833" y="269475"/>
                    <a:pt x="383610" y="276038"/>
                    <a:pt x="390734" y="282264"/>
                  </a:cubicBezTo>
                  <a:cubicBezTo>
                    <a:pt x="390265" y="284498"/>
                    <a:pt x="388951" y="286146"/>
                    <a:pt x="386792" y="287208"/>
                  </a:cubicBezTo>
                  <a:cubicBezTo>
                    <a:pt x="384633" y="288270"/>
                    <a:pt x="381988" y="288797"/>
                    <a:pt x="378857" y="288788"/>
                  </a:cubicBezTo>
                  <a:lnTo>
                    <a:pt x="223628" y="288788"/>
                  </a:lnTo>
                  <a:lnTo>
                    <a:pt x="223628" y="325285"/>
                  </a:lnTo>
                  <a:cubicBezTo>
                    <a:pt x="223924" y="338495"/>
                    <a:pt x="222194" y="349643"/>
                    <a:pt x="218440" y="358728"/>
                  </a:cubicBezTo>
                  <a:cubicBezTo>
                    <a:pt x="214685" y="367813"/>
                    <a:pt x="207131" y="374988"/>
                    <a:pt x="195777" y="380253"/>
                  </a:cubicBezTo>
                  <a:cubicBezTo>
                    <a:pt x="184422" y="385518"/>
                    <a:pt x="167493" y="389024"/>
                    <a:pt x="144989" y="390772"/>
                  </a:cubicBezTo>
                  <a:cubicBezTo>
                    <a:pt x="144273" y="381607"/>
                    <a:pt x="143044" y="373747"/>
                    <a:pt x="141303" y="367190"/>
                  </a:cubicBezTo>
                  <a:cubicBezTo>
                    <a:pt x="139562" y="360634"/>
                    <a:pt x="136695" y="355127"/>
                    <a:pt x="132702" y="350668"/>
                  </a:cubicBezTo>
                  <a:cubicBezTo>
                    <a:pt x="129127" y="346584"/>
                    <a:pt x="124297" y="342986"/>
                    <a:pt x="118213" y="339874"/>
                  </a:cubicBezTo>
                  <a:cubicBezTo>
                    <a:pt x="112130" y="336762"/>
                    <a:pt x="102897" y="334085"/>
                    <a:pt x="90516" y="331843"/>
                  </a:cubicBezTo>
                  <a:lnTo>
                    <a:pt x="90516" y="326926"/>
                  </a:lnTo>
                  <a:cubicBezTo>
                    <a:pt x="91115" y="326966"/>
                    <a:pt x="95833" y="327250"/>
                    <a:pt x="104669" y="327776"/>
                  </a:cubicBezTo>
                  <a:cubicBezTo>
                    <a:pt x="113505" y="328303"/>
                    <a:pt x="122865" y="328829"/>
                    <a:pt x="132748" y="329356"/>
                  </a:cubicBezTo>
                  <a:cubicBezTo>
                    <a:pt x="142630" y="329882"/>
                    <a:pt x="149442" y="330166"/>
                    <a:pt x="153181" y="330206"/>
                  </a:cubicBezTo>
                  <a:cubicBezTo>
                    <a:pt x="155817" y="330241"/>
                    <a:pt x="157712" y="329762"/>
                    <a:pt x="158864" y="328771"/>
                  </a:cubicBezTo>
                  <a:cubicBezTo>
                    <a:pt x="160016" y="327780"/>
                    <a:pt x="160579" y="326071"/>
                    <a:pt x="160553" y="323645"/>
                  </a:cubicBezTo>
                  <a:lnTo>
                    <a:pt x="160553" y="288788"/>
                  </a:lnTo>
                  <a:lnTo>
                    <a:pt x="3276" y="288788"/>
                  </a:lnTo>
                  <a:lnTo>
                    <a:pt x="0" y="277371"/>
                  </a:lnTo>
                  <a:lnTo>
                    <a:pt x="160553" y="277371"/>
                  </a:lnTo>
                  <a:lnTo>
                    <a:pt x="160553" y="233745"/>
                  </a:lnTo>
                  <a:lnTo>
                    <a:pt x="219122" y="238240"/>
                  </a:lnTo>
                  <a:cubicBezTo>
                    <a:pt x="227988" y="234546"/>
                    <a:pt x="236674" y="230731"/>
                    <a:pt x="245182" y="226794"/>
                  </a:cubicBezTo>
                  <a:cubicBezTo>
                    <a:pt x="253689" y="222857"/>
                    <a:pt x="261658" y="218947"/>
                    <a:pt x="269091" y="215065"/>
                  </a:cubicBezTo>
                  <a:lnTo>
                    <a:pt x="40138" y="215065"/>
                  </a:lnTo>
                  <a:lnTo>
                    <a:pt x="36452" y="203648"/>
                  </a:lnTo>
                  <a:lnTo>
                    <a:pt x="284245" y="203648"/>
                  </a:lnTo>
                  <a:close/>
                  <a:moveTo>
                    <a:pt x="132702" y="111852"/>
                  </a:moveTo>
                  <a:lnTo>
                    <a:pt x="132702" y="158594"/>
                  </a:lnTo>
                  <a:lnTo>
                    <a:pt x="255165" y="158594"/>
                  </a:lnTo>
                  <a:lnTo>
                    <a:pt x="255165" y="111852"/>
                  </a:lnTo>
                  <a:close/>
                  <a:moveTo>
                    <a:pt x="276872" y="71713"/>
                  </a:moveTo>
                  <a:lnTo>
                    <a:pt x="332165" y="112672"/>
                  </a:lnTo>
                  <a:cubicBezTo>
                    <a:pt x="330962" y="114354"/>
                    <a:pt x="329068" y="116012"/>
                    <a:pt x="326482" y="117643"/>
                  </a:cubicBezTo>
                  <a:cubicBezTo>
                    <a:pt x="323897" y="119275"/>
                    <a:pt x="320467" y="120624"/>
                    <a:pt x="316192" y="121692"/>
                  </a:cubicBezTo>
                  <a:lnTo>
                    <a:pt x="316192" y="174934"/>
                  </a:lnTo>
                  <a:cubicBezTo>
                    <a:pt x="315790" y="175985"/>
                    <a:pt x="312771" y="177438"/>
                    <a:pt x="307136" y="179294"/>
                  </a:cubicBezTo>
                  <a:cubicBezTo>
                    <a:pt x="301500" y="181150"/>
                    <a:pt x="294841" y="182846"/>
                    <a:pt x="287157" y="184383"/>
                  </a:cubicBezTo>
                  <a:cubicBezTo>
                    <a:pt x="279474" y="185920"/>
                    <a:pt x="272360" y="186736"/>
                    <a:pt x="265814" y="186829"/>
                  </a:cubicBezTo>
                  <a:lnTo>
                    <a:pt x="255165" y="186829"/>
                  </a:lnTo>
                  <a:lnTo>
                    <a:pt x="255165" y="170011"/>
                  </a:lnTo>
                  <a:lnTo>
                    <a:pt x="132702" y="170011"/>
                  </a:lnTo>
                  <a:lnTo>
                    <a:pt x="132702" y="177805"/>
                  </a:lnTo>
                  <a:cubicBezTo>
                    <a:pt x="132079" y="180694"/>
                    <a:pt x="126567" y="184249"/>
                    <a:pt x="116166" y="188470"/>
                  </a:cubicBezTo>
                  <a:cubicBezTo>
                    <a:pt x="105764" y="192692"/>
                    <a:pt x="94211" y="195016"/>
                    <a:pt x="81505" y="195444"/>
                  </a:cubicBezTo>
                  <a:lnTo>
                    <a:pt x="73314" y="195444"/>
                  </a:lnTo>
                  <a:lnTo>
                    <a:pt x="73314" y="77047"/>
                  </a:lnTo>
                  <a:lnTo>
                    <a:pt x="135979" y="100435"/>
                  </a:lnTo>
                  <a:lnTo>
                    <a:pt x="251069" y="100435"/>
                  </a:lnTo>
                  <a:close/>
                  <a:moveTo>
                    <a:pt x="148676" y="63"/>
                  </a:moveTo>
                  <a:cubicBezTo>
                    <a:pt x="177649" y="-521"/>
                    <a:pt x="198067" y="3014"/>
                    <a:pt x="209930" y="10668"/>
                  </a:cubicBezTo>
                  <a:cubicBezTo>
                    <a:pt x="221792" y="18321"/>
                    <a:pt x="227375" y="27046"/>
                    <a:pt x="226677" y="36842"/>
                  </a:cubicBezTo>
                  <a:cubicBezTo>
                    <a:pt x="225979" y="46637"/>
                    <a:pt x="221276" y="54455"/>
                    <a:pt x="212569" y="60296"/>
                  </a:cubicBezTo>
                  <a:lnTo>
                    <a:pt x="301447" y="60296"/>
                  </a:lnTo>
                  <a:lnTo>
                    <a:pt x="331756" y="18520"/>
                  </a:lnTo>
                  <a:cubicBezTo>
                    <a:pt x="332056" y="18747"/>
                    <a:pt x="335277" y="21387"/>
                    <a:pt x="341418" y="26437"/>
                  </a:cubicBezTo>
                  <a:cubicBezTo>
                    <a:pt x="347560" y="31488"/>
                    <a:pt x="354816" y="37584"/>
                    <a:pt x="363187" y="44726"/>
                  </a:cubicBezTo>
                  <a:cubicBezTo>
                    <a:pt x="371558" y="51868"/>
                    <a:pt x="379238" y="58689"/>
                    <a:pt x="386229" y="65189"/>
                  </a:cubicBezTo>
                  <a:cubicBezTo>
                    <a:pt x="385555" y="67424"/>
                    <a:pt x="384138" y="69072"/>
                    <a:pt x="381980" y="70133"/>
                  </a:cubicBezTo>
                  <a:cubicBezTo>
                    <a:pt x="379821" y="71195"/>
                    <a:pt x="377278" y="71722"/>
                    <a:pt x="374351" y="71713"/>
                  </a:cubicBezTo>
                  <a:lnTo>
                    <a:pt x="276872" y="71713"/>
                  </a:lnTo>
                  <a:lnTo>
                    <a:pt x="9010" y="71713"/>
                  </a:lnTo>
                  <a:lnTo>
                    <a:pt x="5734" y="60296"/>
                  </a:lnTo>
                  <a:lnTo>
                    <a:pt x="176117" y="60296"/>
                  </a:lnTo>
                  <a:cubicBezTo>
                    <a:pt x="174479" y="59546"/>
                    <a:pt x="172840" y="58590"/>
                    <a:pt x="171202" y="57429"/>
                  </a:cubicBezTo>
                  <a:cubicBezTo>
                    <a:pt x="170008" y="46986"/>
                    <a:pt x="167072" y="36848"/>
                    <a:pt x="162396" y="27015"/>
                  </a:cubicBezTo>
                  <a:cubicBezTo>
                    <a:pt x="157720" y="17183"/>
                    <a:pt x="152328" y="8881"/>
                    <a:pt x="146218" y="21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dirty="0">
                <a:solidFill>
                  <a:srgbClr val="FFFF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F036362-428C-E670-C690-43F2942D24F3}"/>
                </a:ext>
              </a:extLst>
            </p:cNvPr>
            <p:cNvSpPr txBox="1"/>
            <p:nvPr/>
          </p:nvSpPr>
          <p:spPr>
            <a:xfrm>
              <a:off x="10798642" y="5643610"/>
              <a:ext cx="393192" cy="390734"/>
            </a:xfrm>
            <a:custGeom>
              <a:avLst/>
              <a:gdLst/>
              <a:ahLst/>
              <a:cxnLst/>
              <a:rect l="l" t="t" r="r" b="b"/>
              <a:pathLst>
                <a:path w="393192" h="390734">
                  <a:moveTo>
                    <a:pt x="322336" y="181032"/>
                  </a:moveTo>
                  <a:cubicBezTo>
                    <a:pt x="322639" y="181244"/>
                    <a:pt x="325946" y="183732"/>
                    <a:pt x="332256" y="188495"/>
                  </a:cubicBezTo>
                  <a:cubicBezTo>
                    <a:pt x="338567" y="193258"/>
                    <a:pt x="346061" y="199023"/>
                    <a:pt x="354738" y="205788"/>
                  </a:cubicBezTo>
                  <a:cubicBezTo>
                    <a:pt x="363414" y="212554"/>
                    <a:pt x="371454" y="219046"/>
                    <a:pt x="378857" y="225266"/>
                  </a:cubicBezTo>
                  <a:cubicBezTo>
                    <a:pt x="378208" y="227510"/>
                    <a:pt x="376843" y="229165"/>
                    <a:pt x="374761" y="230232"/>
                  </a:cubicBezTo>
                  <a:cubicBezTo>
                    <a:pt x="372679" y="231299"/>
                    <a:pt x="370085" y="231828"/>
                    <a:pt x="366979" y="231819"/>
                  </a:cubicBezTo>
                  <a:lnTo>
                    <a:pt x="174069" y="231819"/>
                  </a:lnTo>
                  <a:lnTo>
                    <a:pt x="229362" y="262537"/>
                  </a:lnTo>
                  <a:cubicBezTo>
                    <a:pt x="228347" y="264628"/>
                    <a:pt x="226589" y="266181"/>
                    <a:pt x="224089" y="267196"/>
                  </a:cubicBezTo>
                  <a:cubicBezTo>
                    <a:pt x="221589" y="268211"/>
                    <a:pt x="218295" y="268433"/>
                    <a:pt x="214208" y="267862"/>
                  </a:cubicBezTo>
                  <a:cubicBezTo>
                    <a:pt x="200555" y="277990"/>
                    <a:pt x="183217" y="288451"/>
                    <a:pt x="162192" y="299245"/>
                  </a:cubicBezTo>
                  <a:cubicBezTo>
                    <a:pt x="141167" y="310039"/>
                    <a:pt x="119732" y="319374"/>
                    <a:pt x="97888" y="327250"/>
                  </a:cubicBezTo>
                  <a:cubicBezTo>
                    <a:pt x="120995" y="327463"/>
                    <a:pt x="148300" y="327549"/>
                    <a:pt x="179804" y="327506"/>
                  </a:cubicBezTo>
                  <a:cubicBezTo>
                    <a:pt x="211307" y="327463"/>
                    <a:pt x="244755" y="327241"/>
                    <a:pt x="280149" y="326840"/>
                  </a:cubicBezTo>
                  <a:cubicBezTo>
                    <a:pt x="272888" y="316132"/>
                    <a:pt x="265294" y="305807"/>
                    <a:pt x="257367" y="295866"/>
                  </a:cubicBezTo>
                  <a:cubicBezTo>
                    <a:pt x="249440" y="285926"/>
                    <a:pt x="241743" y="276727"/>
                    <a:pt x="234277" y="268271"/>
                  </a:cubicBezTo>
                  <a:lnTo>
                    <a:pt x="237963" y="265814"/>
                  </a:lnTo>
                  <a:cubicBezTo>
                    <a:pt x="279680" y="275437"/>
                    <a:pt x="310031" y="288317"/>
                    <a:pt x="329017" y="304455"/>
                  </a:cubicBezTo>
                  <a:cubicBezTo>
                    <a:pt x="348002" y="320592"/>
                    <a:pt x="358438" y="336314"/>
                    <a:pt x="360324" y="351620"/>
                  </a:cubicBezTo>
                  <a:cubicBezTo>
                    <a:pt x="362209" y="366925"/>
                    <a:pt x="358361" y="378142"/>
                    <a:pt x="348779" y="385269"/>
                  </a:cubicBezTo>
                  <a:cubicBezTo>
                    <a:pt x="339196" y="392396"/>
                    <a:pt x="326696" y="391760"/>
                    <a:pt x="311277" y="383362"/>
                  </a:cubicBezTo>
                  <a:cubicBezTo>
                    <a:pt x="308376" y="376169"/>
                    <a:pt x="304963" y="368847"/>
                    <a:pt x="301038" y="361398"/>
                  </a:cubicBezTo>
                  <a:cubicBezTo>
                    <a:pt x="297113" y="353949"/>
                    <a:pt x="292880" y="346526"/>
                    <a:pt x="288341" y="339128"/>
                  </a:cubicBezTo>
                  <a:cubicBezTo>
                    <a:pt x="263442" y="345109"/>
                    <a:pt x="233577" y="351577"/>
                    <a:pt x="198746" y="358531"/>
                  </a:cubicBezTo>
                  <a:cubicBezTo>
                    <a:pt x="163915" y="365486"/>
                    <a:pt x="124835" y="372670"/>
                    <a:pt x="81506" y="380085"/>
                  </a:cubicBezTo>
                  <a:cubicBezTo>
                    <a:pt x="79475" y="382730"/>
                    <a:pt x="77393" y="384915"/>
                    <a:pt x="75259" y="386638"/>
                  </a:cubicBezTo>
                  <a:cubicBezTo>
                    <a:pt x="73126" y="388362"/>
                    <a:pt x="70839" y="389727"/>
                    <a:pt x="68399" y="390734"/>
                  </a:cubicBezTo>
                  <a:lnTo>
                    <a:pt x="44234" y="324793"/>
                  </a:lnTo>
                  <a:cubicBezTo>
                    <a:pt x="44610" y="324767"/>
                    <a:pt x="46828" y="324306"/>
                    <a:pt x="50890" y="323410"/>
                  </a:cubicBezTo>
                  <a:cubicBezTo>
                    <a:pt x="54951" y="322514"/>
                    <a:pt x="58603" y="321337"/>
                    <a:pt x="61846" y="319878"/>
                  </a:cubicBezTo>
                  <a:cubicBezTo>
                    <a:pt x="72315" y="315484"/>
                    <a:pt x="83505" y="308298"/>
                    <a:pt x="95416" y="298322"/>
                  </a:cubicBezTo>
                  <a:cubicBezTo>
                    <a:pt x="107326" y="288345"/>
                    <a:pt x="118577" y="277368"/>
                    <a:pt x="129168" y="265389"/>
                  </a:cubicBezTo>
                  <a:cubicBezTo>
                    <a:pt x="139759" y="253410"/>
                    <a:pt x="148309" y="242220"/>
                    <a:pt x="154819" y="231819"/>
                  </a:cubicBezTo>
                  <a:lnTo>
                    <a:pt x="25394" y="231819"/>
                  </a:lnTo>
                  <a:lnTo>
                    <a:pt x="22117" y="220351"/>
                  </a:lnTo>
                  <a:lnTo>
                    <a:pt x="291208" y="220351"/>
                  </a:lnTo>
                  <a:close/>
                  <a:moveTo>
                    <a:pt x="249431" y="119186"/>
                  </a:moveTo>
                  <a:cubicBezTo>
                    <a:pt x="249692" y="119360"/>
                    <a:pt x="252538" y="121469"/>
                    <a:pt x="257972" y="125512"/>
                  </a:cubicBezTo>
                  <a:cubicBezTo>
                    <a:pt x="263405" y="129554"/>
                    <a:pt x="269862" y="134484"/>
                    <a:pt x="277343" y="140302"/>
                  </a:cubicBezTo>
                  <a:cubicBezTo>
                    <a:pt x="284824" y="146119"/>
                    <a:pt x="291767" y="151777"/>
                    <a:pt x="298171" y="157276"/>
                  </a:cubicBezTo>
                  <a:cubicBezTo>
                    <a:pt x="297718" y="159521"/>
                    <a:pt x="296473" y="161176"/>
                    <a:pt x="294433" y="162242"/>
                  </a:cubicBezTo>
                  <a:cubicBezTo>
                    <a:pt x="292394" y="163309"/>
                    <a:pt x="289817" y="163838"/>
                    <a:pt x="286703" y="163830"/>
                  </a:cubicBezTo>
                  <a:lnTo>
                    <a:pt x="98298" y="163830"/>
                  </a:lnTo>
                  <a:lnTo>
                    <a:pt x="95021" y="152361"/>
                  </a:lnTo>
                  <a:lnTo>
                    <a:pt x="222399" y="152361"/>
                  </a:lnTo>
                  <a:close/>
                  <a:moveTo>
                    <a:pt x="159734" y="0"/>
                  </a:moveTo>
                  <a:lnTo>
                    <a:pt x="241240" y="20478"/>
                  </a:lnTo>
                  <a:cubicBezTo>
                    <a:pt x="240506" y="23320"/>
                    <a:pt x="238492" y="25521"/>
                    <a:pt x="235199" y="27083"/>
                  </a:cubicBezTo>
                  <a:cubicBezTo>
                    <a:pt x="231905" y="28644"/>
                    <a:pt x="226819" y="29719"/>
                    <a:pt x="219942" y="30308"/>
                  </a:cubicBezTo>
                  <a:cubicBezTo>
                    <a:pt x="232715" y="46608"/>
                    <a:pt x="248809" y="60473"/>
                    <a:pt x="268226" y="71903"/>
                  </a:cubicBezTo>
                  <a:cubicBezTo>
                    <a:pt x="287643" y="83333"/>
                    <a:pt x="308289" y="92829"/>
                    <a:pt x="330163" y="100391"/>
                  </a:cubicBezTo>
                  <a:cubicBezTo>
                    <a:pt x="352037" y="107953"/>
                    <a:pt x="373047" y="114081"/>
                    <a:pt x="393192" y="118776"/>
                  </a:cubicBezTo>
                  <a:lnTo>
                    <a:pt x="392782" y="125330"/>
                  </a:lnTo>
                  <a:cubicBezTo>
                    <a:pt x="380828" y="129263"/>
                    <a:pt x="371152" y="136345"/>
                    <a:pt x="363754" y="146576"/>
                  </a:cubicBezTo>
                  <a:cubicBezTo>
                    <a:pt x="356356" y="156807"/>
                    <a:pt x="351697" y="167473"/>
                    <a:pt x="349777" y="178574"/>
                  </a:cubicBezTo>
                  <a:cubicBezTo>
                    <a:pt x="319597" y="163155"/>
                    <a:pt x="292411" y="143718"/>
                    <a:pt x="268220" y="120261"/>
                  </a:cubicBezTo>
                  <a:cubicBezTo>
                    <a:pt x="244030" y="96804"/>
                    <a:pt x="225753" y="68458"/>
                    <a:pt x="213389" y="35223"/>
                  </a:cubicBezTo>
                  <a:cubicBezTo>
                    <a:pt x="199536" y="56728"/>
                    <a:pt x="181368" y="77657"/>
                    <a:pt x="158885" y="98009"/>
                  </a:cubicBezTo>
                  <a:cubicBezTo>
                    <a:pt x="136401" y="118362"/>
                    <a:pt x="111619" y="136894"/>
                    <a:pt x="84539" y="153605"/>
                  </a:cubicBezTo>
                  <a:cubicBezTo>
                    <a:pt x="57459" y="170317"/>
                    <a:pt x="30099" y="183964"/>
                    <a:pt x="2458" y="194548"/>
                  </a:cubicBezTo>
                  <a:lnTo>
                    <a:pt x="0" y="190042"/>
                  </a:lnTo>
                  <a:cubicBezTo>
                    <a:pt x="23589" y="174461"/>
                    <a:pt x="46494" y="155610"/>
                    <a:pt x="68718" y="133491"/>
                  </a:cubicBezTo>
                  <a:cubicBezTo>
                    <a:pt x="90941" y="111371"/>
                    <a:pt x="110206" y="88546"/>
                    <a:pt x="126513" y="65016"/>
                  </a:cubicBezTo>
                  <a:cubicBezTo>
                    <a:pt x="142820" y="41485"/>
                    <a:pt x="153894" y="19813"/>
                    <a:pt x="1597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dirty="0">
                <a:solidFill>
                  <a:srgbClr val="FFFF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85778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9E187D5-7405-7880-F5B7-A365F917BDF0}"/>
              </a:ext>
            </a:extLst>
          </p:cNvPr>
          <p:cNvSpPr/>
          <p:nvPr userDrawn="1"/>
        </p:nvSpPr>
        <p:spPr>
          <a:xfrm>
            <a:off x="0" y="3834034"/>
            <a:ext cx="12192000" cy="3023966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D103A9C-11FC-B954-23F1-D7536BD4AC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361438"/>
            <a:ext cx="3683839" cy="825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628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3687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17.jpe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图片 87">
            <a:extLst>
              <a:ext uri="{FF2B5EF4-FFF2-40B4-BE49-F238E27FC236}">
                <a16:creationId xmlns:a16="http://schemas.microsoft.com/office/drawing/2014/main" id="{5B279A8C-D4E7-672C-5B05-9A57D55010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258302" y="1047134"/>
            <a:ext cx="11929342" cy="5810867"/>
          </a:xfrm>
          <a:custGeom>
            <a:avLst/>
            <a:gdLst>
              <a:gd name="connsiteX0" fmla="*/ 0 w 11929342"/>
              <a:gd name="connsiteY0" fmla="*/ 5810867 h 5810867"/>
              <a:gd name="connsiteX1" fmla="*/ 11929342 w 11929342"/>
              <a:gd name="connsiteY1" fmla="*/ 5810867 h 5810867"/>
              <a:gd name="connsiteX2" fmla="*/ 11929342 w 11929342"/>
              <a:gd name="connsiteY2" fmla="*/ 0 h 5810867"/>
              <a:gd name="connsiteX3" fmla="*/ 0 w 11929342"/>
              <a:gd name="connsiteY3" fmla="*/ 0 h 581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29342" h="5810867">
                <a:moveTo>
                  <a:pt x="0" y="5810867"/>
                </a:moveTo>
                <a:lnTo>
                  <a:pt x="11929342" y="5810867"/>
                </a:lnTo>
                <a:lnTo>
                  <a:pt x="11929342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7468E42B-D000-46D8-97F8-4E3F38BFEC9F}"/>
              </a:ext>
            </a:extLst>
          </p:cNvPr>
          <p:cNvSpPr txBox="1"/>
          <p:nvPr/>
        </p:nvSpPr>
        <p:spPr>
          <a:xfrm>
            <a:off x="7100814" y="3112833"/>
            <a:ext cx="25401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BOOK CLUB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6F4B2AA-A975-98B7-6C4E-19F9D1F4E52C}"/>
              </a:ext>
            </a:extLst>
          </p:cNvPr>
          <p:cNvGrpSpPr/>
          <p:nvPr/>
        </p:nvGrpSpPr>
        <p:grpSpPr>
          <a:xfrm>
            <a:off x="2234377" y="1572931"/>
            <a:ext cx="4304667" cy="2056124"/>
            <a:chOff x="1660290" y="2244514"/>
            <a:chExt cx="2452062" cy="1171227"/>
          </a:xfrm>
          <a:solidFill>
            <a:srgbClr val="847361"/>
          </a:solidFill>
        </p:grpSpPr>
        <p:grpSp>
          <p:nvGrpSpPr>
            <p:cNvPr id="11" name="图形 3">
              <a:extLst>
                <a:ext uri="{FF2B5EF4-FFF2-40B4-BE49-F238E27FC236}">
                  <a16:creationId xmlns:a16="http://schemas.microsoft.com/office/drawing/2014/main" id="{D321C28D-F803-EDAF-EE89-C4F862A0B0FE}"/>
                </a:ext>
              </a:extLst>
            </p:cNvPr>
            <p:cNvGrpSpPr/>
            <p:nvPr/>
          </p:nvGrpSpPr>
          <p:grpSpPr>
            <a:xfrm>
              <a:off x="1660290" y="2339523"/>
              <a:ext cx="1030038" cy="983740"/>
              <a:chOff x="1596790" y="811167"/>
              <a:chExt cx="1030038" cy="983740"/>
            </a:xfrm>
            <a:grpFill/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959DCF12-D580-90DA-251D-B9631D5BA356}"/>
                  </a:ext>
                </a:extLst>
              </p:cNvPr>
              <p:cNvSpPr/>
              <p:nvPr/>
            </p:nvSpPr>
            <p:spPr>
              <a:xfrm>
                <a:off x="1596790" y="811167"/>
                <a:ext cx="1030038" cy="978974"/>
              </a:xfrm>
              <a:custGeom>
                <a:avLst/>
                <a:gdLst>
                  <a:gd name="connsiteX0" fmla="*/ 653628 w 1030038"/>
                  <a:gd name="connsiteY0" fmla="*/ 14496 h 978974"/>
                  <a:gd name="connsiteX1" fmla="*/ 713716 w 1030038"/>
                  <a:gd name="connsiteY1" fmla="*/ 267 h 978974"/>
                  <a:gd name="connsiteX2" fmla="*/ 757526 w 1030038"/>
                  <a:gd name="connsiteY2" fmla="*/ 45983 h 978974"/>
                  <a:gd name="connsiteX3" fmla="*/ 761394 w 1030038"/>
                  <a:gd name="connsiteY3" fmla="*/ 106417 h 978974"/>
                  <a:gd name="connsiteX4" fmla="*/ 812246 w 1030038"/>
                  <a:gd name="connsiteY4" fmla="*/ 107110 h 978974"/>
                  <a:gd name="connsiteX5" fmla="*/ 874326 w 1030038"/>
                  <a:gd name="connsiteY5" fmla="*/ 139665 h 978974"/>
                  <a:gd name="connsiteX6" fmla="*/ 842550 w 1030038"/>
                  <a:gd name="connsiteY6" fmla="*/ 162984 h 978974"/>
                  <a:gd name="connsiteX7" fmla="*/ 796431 w 1030038"/>
                  <a:gd name="connsiteY7" fmla="*/ 174211 h 978974"/>
                  <a:gd name="connsiteX8" fmla="*/ 750600 w 1030038"/>
                  <a:gd name="connsiteY8" fmla="*/ 177414 h 978974"/>
                  <a:gd name="connsiteX9" fmla="*/ 738132 w 1030038"/>
                  <a:gd name="connsiteY9" fmla="*/ 206304 h 978974"/>
                  <a:gd name="connsiteX10" fmla="*/ 733226 w 1030038"/>
                  <a:gd name="connsiteY10" fmla="*/ 250144 h 978974"/>
                  <a:gd name="connsiteX11" fmla="*/ 746646 w 1030038"/>
                  <a:gd name="connsiteY11" fmla="*/ 261457 h 978974"/>
                  <a:gd name="connsiteX12" fmla="*/ 797758 w 1030038"/>
                  <a:gd name="connsiteY12" fmla="*/ 249220 h 978974"/>
                  <a:gd name="connsiteX13" fmla="*/ 847168 w 1030038"/>
                  <a:gd name="connsiteY13" fmla="*/ 260187 h 978974"/>
                  <a:gd name="connsiteX14" fmla="*/ 832362 w 1030038"/>
                  <a:gd name="connsiteY14" fmla="*/ 280101 h 978974"/>
                  <a:gd name="connsiteX15" fmla="*/ 721104 w 1030038"/>
                  <a:gd name="connsiteY15" fmla="*/ 292713 h 978974"/>
                  <a:gd name="connsiteX16" fmla="*/ 682084 w 1030038"/>
                  <a:gd name="connsiteY16" fmla="*/ 313002 h 978974"/>
                  <a:gd name="connsiteX17" fmla="*/ 615156 w 1030038"/>
                  <a:gd name="connsiteY17" fmla="*/ 327779 h 978974"/>
                  <a:gd name="connsiteX18" fmla="*/ 542456 w 1030038"/>
                  <a:gd name="connsiteY18" fmla="*/ 330463 h 978974"/>
                  <a:gd name="connsiteX19" fmla="*/ 654869 w 1030038"/>
                  <a:gd name="connsiteY19" fmla="*/ 289683 h 978974"/>
                  <a:gd name="connsiteX20" fmla="*/ 665893 w 1030038"/>
                  <a:gd name="connsiteY20" fmla="*/ 277792 h 978974"/>
                  <a:gd name="connsiteX21" fmla="*/ 669270 w 1030038"/>
                  <a:gd name="connsiteY21" fmla="*/ 197300 h 978974"/>
                  <a:gd name="connsiteX22" fmla="*/ 606815 w 1030038"/>
                  <a:gd name="connsiteY22" fmla="*/ 220936 h 978974"/>
                  <a:gd name="connsiteX23" fmla="*/ 566439 w 1030038"/>
                  <a:gd name="connsiteY23" fmla="*/ 259033 h 978974"/>
                  <a:gd name="connsiteX24" fmla="*/ 537838 w 1030038"/>
                  <a:gd name="connsiteY24" fmla="*/ 285152 h 978974"/>
                  <a:gd name="connsiteX25" fmla="*/ 510536 w 1030038"/>
                  <a:gd name="connsiteY25" fmla="*/ 323998 h 978974"/>
                  <a:gd name="connsiteX26" fmla="*/ 471372 w 1030038"/>
                  <a:gd name="connsiteY26" fmla="*/ 383480 h 978974"/>
                  <a:gd name="connsiteX27" fmla="*/ 495557 w 1030038"/>
                  <a:gd name="connsiteY27" fmla="*/ 429311 h 978974"/>
                  <a:gd name="connsiteX28" fmla="*/ 555645 w 1030038"/>
                  <a:gd name="connsiteY28" fmla="*/ 420826 h 978974"/>
                  <a:gd name="connsiteX29" fmla="*/ 613655 w 1030038"/>
                  <a:gd name="connsiteY29" fmla="*/ 386424 h 978974"/>
                  <a:gd name="connsiteX30" fmla="*/ 661593 w 1030038"/>
                  <a:gd name="connsiteY30" fmla="*/ 398170 h 978974"/>
                  <a:gd name="connsiteX31" fmla="*/ 750600 w 1030038"/>
                  <a:gd name="connsiteY31" fmla="*/ 362094 h 978974"/>
                  <a:gd name="connsiteX32" fmla="*/ 871151 w 1030038"/>
                  <a:gd name="connsiteY32" fmla="*/ 350637 h 978974"/>
                  <a:gd name="connsiteX33" fmla="*/ 943505 w 1030038"/>
                  <a:gd name="connsiteY33" fmla="*/ 331069 h 978974"/>
                  <a:gd name="connsiteX34" fmla="*/ 989278 w 1030038"/>
                  <a:gd name="connsiteY34" fmla="*/ 344778 h 978974"/>
                  <a:gd name="connsiteX35" fmla="*/ 1023507 w 1030038"/>
                  <a:gd name="connsiteY35" fmla="*/ 362758 h 978974"/>
                  <a:gd name="connsiteX36" fmla="*/ 1026191 w 1030038"/>
                  <a:gd name="connsiteY36" fmla="*/ 389368 h 978974"/>
                  <a:gd name="connsiteX37" fmla="*/ 973376 w 1030038"/>
                  <a:gd name="connsiteY37" fmla="*/ 425242 h 978974"/>
                  <a:gd name="connsiteX38" fmla="*/ 901455 w 1030038"/>
                  <a:gd name="connsiteY38" fmla="*/ 466368 h 978974"/>
                  <a:gd name="connsiteX39" fmla="*/ 859260 w 1030038"/>
                  <a:gd name="connsiteY39" fmla="*/ 480366 h 978974"/>
                  <a:gd name="connsiteX40" fmla="*/ 917473 w 1030038"/>
                  <a:gd name="connsiteY40" fmla="*/ 378141 h 978974"/>
                  <a:gd name="connsiteX41" fmla="*/ 893403 w 1030038"/>
                  <a:gd name="connsiteY41" fmla="*/ 372196 h 978974"/>
                  <a:gd name="connsiteX42" fmla="*/ 841020 w 1030038"/>
                  <a:gd name="connsiteY42" fmla="*/ 379873 h 978974"/>
                  <a:gd name="connsiteX43" fmla="*/ 799230 w 1030038"/>
                  <a:gd name="connsiteY43" fmla="*/ 395198 h 978974"/>
                  <a:gd name="connsiteX44" fmla="*/ 771928 w 1030038"/>
                  <a:gd name="connsiteY44" fmla="*/ 470149 h 978974"/>
                  <a:gd name="connsiteX45" fmla="*/ 792361 w 1030038"/>
                  <a:gd name="connsiteY45" fmla="*/ 484118 h 978974"/>
                  <a:gd name="connsiteX46" fmla="*/ 820414 w 1030038"/>
                  <a:gd name="connsiteY46" fmla="*/ 496441 h 978974"/>
                  <a:gd name="connsiteX47" fmla="*/ 776661 w 1030038"/>
                  <a:gd name="connsiteY47" fmla="*/ 509198 h 978974"/>
                  <a:gd name="connsiteX48" fmla="*/ 711695 w 1030038"/>
                  <a:gd name="connsiteY48" fmla="*/ 522531 h 978974"/>
                  <a:gd name="connsiteX49" fmla="*/ 634204 w 1030038"/>
                  <a:gd name="connsiteY49" fmla="*/ 601437 h 978974"/>
                  <a:gd name="connsiteX50" fmla="*/ 632444 w 1030038"/>
                  <a:gd name="connsiteY50" fmla="*/ 636502 h 978974"/>
                  <a:gd name="connsiteX51" fmla="*/ 668375 w 1030038"/>
                  <a:gd name="connsiteY51" fmla="*/ 633616 h 978974"/>
                  <a:gd name="connsiteX52" fmla="*/ 698939 w 1030038"/>
                  <a:gd name="connsiteY52" fmla="*/ 638205 h 978974"/>
                  <a:gd name="connsiteX53" fmla="*/ 733918 w 1030038"/>
                  <a:gd name="connsiteY53" fmla="*/ 664353 h 978974"/>
                  <a:gd name="connsiteX54" fmla="*/ 732504 w 1030038"/>
                  <a:gd name="connsiteY54" fmla="*/ 741815 h 978974"/>
                  <a:gd name="connsiteX55" fmla="*/ 722258 w 1030038"/>
                  <a:gd name="connsiteY55" fmla="*/ 807993 h 978974"/>
                  <a:gd name="connsiteX56" fmla="*/ 740268 w 1030038"/>
                  <a:gd name="connsiteY56" fmla="*/ 819739 h 978974"/>
                  <a:gd name="connsiteX57" fmla="*/ 802289 w 1030038"/>
                  <a:gd name="connsiteY57" fmla="*/ 746548 h 978974"/>
                  <a:gd name="connsiteX58" fmla="*/ 817383 w 1030038"/>
                  <a:gd name="connsiteY58" fmla="*/ 648913 h 978974"/>
                  <a:gd name="connsiteX59" fmla="*/ 809043 w 1030038"/>
                  <a:gd name="connsiteY59" fmla="*/ 588998 h 978974"/>
                  <a:gd name="connsiteX60" fmla="*/ 729445 w 1030038"/>
                  <a:gd name="connsiteY60" fmla="*/ 600080 h 978974"/>
                  <a:gd name="connsiteX61" fmla="*/ 788840 w 1030038"/>
                  <a:gd name="connsiteY61" fmla="*/ 565418 h 978974"/>
                  <a:gd name="connsiteX62" fmla="*/ 840212 w 1030038"/>
                  <a:gd name="connsiteY62" fmla="*/ 564379 h 978974"/>
                  <a:gd name="connsiteX63" fmla="*/ 874932 w 1030038"/>
                  <a:gd name="connsiteY63" fmla="*/ 610557 h 978974"/>
                  <a:gd name="connsiteX64" fmla="*/ 874066 w 1030038"/>
                  <a:gd name="connsiteY64" fmla="*/ 720025 h 978974"/>
                  <a:gd name="connsiteX65" fmla="*/ 836836 w 1030038"/>
                  <a:gd name="connsiteY65" fmla="*/ 797603 h 978974"/>
                  <a:gd name="connsiteX66" fmla="*/ 725693 w 1030038"/>
                  <a:gd name="connsiteY66" fmla="*/ 840173 h 978974"/>
                  <a:gd name="connsiteX67" fmla="*/ 700671 w 1030038"/>
                  <a:gd name="connsiteY67" fmla="*/ 863579 h 978974"/>
                  <a:gd name="connsiteX68" fmla="*/ 631376 w 1030038"/>
                  <a:gd name="connsiteY68" fmla="*/ 947160 h 978974"/>
                  <a:gd name="connsiteX69" fmla="*/ 562543 w 1030038"/>
                  <a:gd name="connsiteY69" fmla="*/ 978791 h 978974"/>
                  <a:gd name="connsiteX70" fmla="*/ 620813 w 1030038"/>
                  <a:gd name="connsiteY70" fmla="*/ 864474 h 978974"/>
                  <a:gd name="connsiteX71" fmla="*/ 636802 w 1030038"/>
                  <a:gd name="connsiteY71" fmla="*/ 813823 h 978974"/>
                  <a:gd name="connsiteX72" fmla="*/ 660439 w 1030038"/>
                  <a:gd name="connsiteY72" fmla="*/ 726115 h 978974"/>
                  <a:gd name="connsiteX73" fmla="*/ 632213 w 1030038"/>
                  <a:gd name="connsiteY73" fmla="*/ 711194 h 978974"/>
                  <a:gd name="connsiteX74" fmla="*/ 609644 w 1030038"/>
                  <a:gd name="connsiteY74" fmla="*/ 763952 h 978974"/>
                  <a:gd name="connsiteX75" fmla="*/ 577233 w 1030038"/>
                  <a:gd name="connsiteY75" fmla="*/ 814891 h 978974"/>
                  <a:gd name="connsiteX76" fmla="*/ 540205 w 1030038"/>
                  <a:gd name="connsiteY76" fmla="*/ 766982 h 978974"/>
                  <a:gd name="connsiteX77" fmla="*/ 585834 w 1030038"/>
                  <a:gd name="connsiteY77" fmla="*/ 658350 h 978974"/>
                  <a:gd name="connsiteX78" fmla="*/ 606382 w 1030038"/>
                  <a:gd name="connsiteY78" fmla="*/ 634020 h 978974"/>
                  <a:gd name="connsiteX79" fmla="*/ 620005 w 1030038"/>
                  <a:gd name="connsiteY79" fmla="*/ 597512 h 978974"/>
                  <a:gd name="connsiteX80" fmla="*/ 645979 w 1030038"/>
                  <a:gd name="connsiteY80" fmla="*/ 558665 h 978974"/>
                  <a:gd name="connsiteX81" fmla="*/ 573106 w 1030038"/>
                  <a:gd name="connsiteY81" fmla="*/ 565563 h 978974"/>
                  <a:gd name="connsiteX82" fmla="*/ 552904 w 1030038"/>
                  <a:gd name="connsiteY82" fmla="*/ 562734 h 978974"/>
                  <a:gd name="connsiteX83" fmla="*/ 514115 w 1030038"/>
                  <a:gd name="connsiteY83" fmla="*/ 593529 h 978974"/>
                  <a:gd name="connsiteX84" fmla="*/ 495961 w 1030038"/>
                  <a:gd name="connsiteY84" fmla="*/ 587497 h 978974"/>
                  <a:gd name="connsiteX85" fmla="*/ 459279 w 1030038"/>
                  <a:gd name="connsiteY85" fmla="*/ 508014 h 978974"/>
                  <a:gd name="connsiteX86" fmla="*/ 437922 w 1030038"/>
                  <a:gd name="connsiteY86" fmla="*/ 488389 h 978974"/>
                  <a:gd name="connsiteX87" fmla="*/ 409350 w 1030038"/>
                  <a:gd name="connsiteY87" fmla="*/ 561089 h 978974"/>
                  <a:gd name="connsiteX88" fmla="*/ 386290 w 1030038"/>
                  <a:gd name="connsiteY88" fmla="*/ 624727 h 978974"/>
                  <a:gd name="connsiteX89" fmla="*/ 364270 w 1030038"/>
                  <a:gd name="connsiteY89" fmla="*/ 676503 h 978974"/>
                  <a:gd name="connsiteX90" fmla="*/ 344269 w 1030038"/>
                  <a:gd name="connsiteY90" fmla="*/ 743432 h 978974"/>
                  <a:gd name="connsiteX91" fmla="*/ 321527 w 1030038"/>
                  <a:gd name="connsiteY91" fmla="*/ 811687 h 978974"/>
                  <a:gd name="connsiteX92" fmla="*/ 298179 w 1030038"/>
                  <a:gd name="connsiteY92" fmla="*/ 874863 h 978974"/>
                  <a:gd name="connsiteX93" fmla="*/ 262738 w 1030038"/>
                  <a:gd name="connsiteY93" fmla="*/ 916163 h 978974"/>
                  <a:gd name="connsiteX94" fmla="*/ 209634 w 1030038"/>
                  <a:gd name="connsiteY94" fmla="*/ 912758 h 978974"/>
                  <a:gd name="connsiteX95" fmla="*/ 155202 w 1030038"/>
                  <a:gd name="connsiteY95" fmla="*/ 870188 h 978974"/>
                  <a:gd name="connsiteX96" fmla="*/ 165592 w 1030038"/>
                  <a:gd name="connsiteY96" fmla="*/ 835151 h 978974"/>
                  <a:gd name="connsiteX97" fmla="*/ 147872 w 1030038"/>
                  <a:gd name="connsiteY97" fmla="*/ 829148 h 978974"/>
                  <a:gd name="connsiteX98" fmla="*/ 158146 w 1030038"/>
                  <a:gd name="connsiteY98" fmla="*/ 798931 h 978974"/>
                  <a:gd name="connsiteX99" fmla="*/ 191365 w 1030038"/>
                  <a:gd name="connsiteY99" fmla="*/ 567179 h 978974"/>
                  <a:gd name="connsiteX100" fmla="*/ 182158 w 1030038"/>
                  <a:gd name="connsiteY100" fmla="*/ 548564 h 978974"/>
                  <a:gd name="connsiteX101" fmla="*/ 156212 w 1030038"/>
                  <a:gd name="connsiteY101" fmla="*/ 552287 h 978974"/>
                  <a:gd name="connsiteX102" fmla="*/ 43021 w 1030038"/>
                  <a:gd name="connsiteY102" fmla="*/ 561234 h 978974"/>
                  <a:gd name="connsiteX103" fmla="*/ -184 w 1030038"/>
                  <a:gd name="connsiteY103" fmla="*/ 552460 h 978974"/>
                  <a:gd name="connsiteX104" fmla="*/ 81434 w 1030038"/>
                  <a:gd name="connsiteY104" fmla="*/ 507755 h 978974"/>
                  <a:gd name="connsiteX105" fmla="*/ 177425 w 1030038"/>
                  <a:gd name="connsiteY105" fmla="*/ 464002 h 978974"/>
                  <a:gd name="connsiteX106" fmla="*/ 218350 w 1030038"/>
                  <a:gd name="connsiteY106" fmla="*/ 406857 h 978974"/>
                  <a:gd name="connsiteX107" fmla="*/ 284499 w 1030038"/>
                  <a:gd name="connsiteY107" fmla="*/ 405212 h 978974"/>
                  <a:gd name="connsiteX108" fmla="*/ 355756 w 1030038"/>
                  <a:gd name="connsiteY108" fmla="*/ 418864 h 978974"/>
                  <a:gd name="connsiteX109" fmla="*/ 340921 w 1030038"/>
                  <a:gd name="connsiteY109" fmla="*/ 471996 h 978974"/>
                  <a:gd name="connsiteX110" fmla="*/ 315524 w 1030038"/>
                  <a:gd name="connsiteY110" fmla="*/ 521723 h 978974"/>
                  <a:gd name="connsiteX111" fmla="*/ 289867 w 1030038"/>
                  <a:gd name="connsiteY111" fmla="*/ 579704 h 978974"/>
                  <a:gd name="connsiteX112" fmla="*/ 254859 w 1030038"/>
                  <a:gd name="connsiteY112" fmla="*/ 702536 h 978974"/>
                  <a:gd name="connsiteX113" fmla="*/ 277601 w 1030038"/>
                  <a:gd name="connsiteY113" fmla="*/ 694108 h 978974"/>
                  <a:gd name="connsiteX114" fmla="*/ 332985 w 1030038"/>
                  <a:gd name="connsiteY114" fmla="*/ 596819 h 978974"/>
                  <a:gd name="connsiteX115" fmla="*/ 367387 w 1030038"/>
                  <a:gd name="connsiteY115" fmla="*/ 530381 h 978974"/>
                  <a:gd name="connsiteX116" fmla="*/ 402885 w 1030038"/>
                  <a:gd name="connsiteY116" fmla="*/ 449254 h 978974"/>
                  <a:gd name="connsiteX117" fmla="*/ 493248 w 1030038"/>
                  <a:gd name="connsiteY117" fmla="*/ 317966 h 978974"/>
                  <a:gd name="connsiteX118" fmla="*/ 577464 w 1030038"/>
                  <a:gd name="connsiteY118" fmla="*/ 226564 h 978974"/>
                  <a:gd name="connsiteX119" fmla="*/ 622516 w 1030038"/>
                  <a:gd name="connsiteY119" fmla="*/ 190921 h 978974"/>
                  <a:gd name="connsiteX120" fmla="*/ 684047 w 1030038"/>
                  <a:gd name="connsiteY120" fmla="*/ 145696 h 978974"/>
                  <a:gd name="connsiteX121" fmla="*/ 686154 w 1030038"/>
                  <a:gd name="connsiteY121" fmla="*/ 133258 h 978974"/>
                  <a:gd name="connsiteX122" fmla="*/ 681594 w 1030038"/>
                  <a:gd name="connsiteY122" fmla="*/ 46473 h 978974"/>
                  <a:gd name="connsiteX123" fmla="*/ 653628 w 1030038"/>
                  <a:gd name="connsiteY123" fmla="*/ 14496 h 978974"/>
                  <a:gd name="connsiteX124" fmla="*/ 711003 w 1030038"/>
                  <a:gd name="connsiteY124" fmla="*/ 402846 h 978974"/>
                  <a:gd name="connsiteX125" fmla="*/ 668231 w 1030038"/>
                  <a:gd name="connsiteY125" fmla="*/ 424145 h 978974"/>
                  <a:gd name="connsiteX126" fmla="*/ 672300 w 1030038"/>
                  <a:gd name="connsiteY126" fmla="*/ 494883 h 978974"/>
                  <a:gd name="connsiteX127" fmla="*/ 690108 w 1030038"/>
                  <a:gd name="connsiteY127" fmla="*/ 512343 h 978974"/>
                  <a:gd name="connsiteX128" fmla="*/ 724336 w 1030038"/>
                  <a:gd name="connsiteY128" fmla="*/ 440018 h 978974"/>
                  <a:gd name="connsiteX129" fmla="*/ 737555 w 1030038"/>
                  <a:gd name="connsiteY129" fmla="*/ 415573 h 978974"/>
                  <a:gd name="connsiteX130" fmla="*/ 711003 w 1030038"/>
                  <a:gd name="connsiteY130" fmla="*/ 402846 h 978974"/>
                  <a:gd name="connsiteX131" fmla="*/ 521965 w 1030038"/>
                  <a:gd name="connsiteY131" fmla="*/ 442529 h 978974"/>
                  <a:gd name="connsiteX132" fmla="*/ 519540 w 1030038"/>
                  <a:gd name="connsiteY132" fmla="*/ 459124 h 978974"/>
                  <a:gd name="connsiteX133" fmla="*/ 555184 w 1030038"/>
                  <a:gd name="connsiteY133" fmla="*/ 547669 h 978974"/>
                  <a:gd name="connsiteX134" fmla="*/ 579196 w 1030038"/>
                  <a:gd name="connsiteY134" fmla="*/ 545793 h 978974"/>
                  <a:gd name="connsiteX135" fmla="*/ 634204 w 1030038"/>
                  <a:gd name="connsiteY135" fmla="*/ 527928 h 978974"/>
                  <a:gd name="connsiteX136" fmla="*/ 615041 w 1030038"/>
                  <a:gd name="connsiteY136" fmla="*/ 489659 h 978974"/>
                  <a:gd name="connsiteX137" fmla="*/ 606787 w 1030038"/>
                  <a:gd name="connsiteY137" fmla="*/ 438633 h 978974"/>
                  <a:gd name="connsiteX138" fmla="*/ 570364 w 1030038"/>
                  <a:gd name="connsiteY138" fmla="*/ 443770 h 978974"/>
                  <a:gd name="connsiteX139" fmla="*/ 521965 w 1030038"/>
                  <a:gd name="connsiteY139" fmla="*/ 442529 h 978974"/>
                  <a:gd name="connsiteX140" fmla="*/ 163803 w 1030038"/>
                  <a:gd name="connsiteY140" fmla="*/ 823780 h 978974"/>
                  <a:gd name="connsiteX141" fmla="*/ 168017 w 1030038"/>
                  <a:gd name="connsiteY141" fmla="*/ 829321 h 978974"/>
                  <a:gd name="connsiteX142" fmla="*/ 163803 w 1030038"/>
                  <a:gd name="connsiteY142" fmla="*/ 823780 h 978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</a:cxnLst>
                <a:rect l="l" t="t" r="r" b="b"/>
                <a:pathLst>
                  <a:path w="1030038" h="978974">
                    <a:moveTo>
                      <a:pt x="653628" y="14496"/>
                    </a:moveTo>
                    <a:cubicBezTo>
                      <a:pt x="672127" y="5174"/>
                      <a:pt x="692705" y="-2099"/>
                      <a:pt x="713716" y="267"/>
                    </a:cubicBezTo>
                    <a:cubicBezTo>
                      <a:pt x="730426" y="12966"/>
                      <a:pt x="743442" y="30398"/>
                      <a:pt x="757526" y="45983"/>
                    </a:cubicBezTo>
                    <a:cubicBezTo>
                      <a:pt x="774352" y="62808"/>
                      <a:pt x="754813" y="86243"/>
                      <a:pt x="761394" y="106417"/>
                    </a:cubicBezTo>
                    <a:cubicBezTo>
                      <a:pt x="778277" y="106908"/>
                      <a:pt x="795363" y="105320"/>
                      <a:pt x="812246" y="107110"/>
                    </a:cubicBezTo>
                    <a:cubicBezTo>
                      <a:pt x="834440" y="114758"/>
                      <a:pt x="853748" y="128640"/>
                      <a:pt x="874326" y="139665"/>
                    </a:cubicBezTo>
                    <a:cubicBezTo>
                      <a:pt x="865927" y="149997"/>
                      <a:pt x="855133" y="158395"/>
                      <a:pt x="842550" y="162984"/>
                    </a:cubicBezTo>
                    <a:cubicBezTo>
                      <a:pt x="827831" y="169362"/>
                      <a:pt x="810976" y="167227"/>
                      <a:pt x="796431" y="174211"/>
                    </a:cubicBezTo>
                    <a:cubicBezTo>
                      <a:pt x="782549" y="163446"/>
                      <a:pt x="765030" y="172508"/>
                      <a:pt x="750600" y="177414"/>
                    </a:cubicBezTo>
                    <a:cubicBezTo>
                      <a:pt x="739488" y="182234"/>
                      <a:pt x="741393" y="196347"/>
                      <a:pt x="738132" y="206304"/>
                    </a:cubicBezTo>
                    <a:cubicBezTo>
                      <a:pt x="736083" y="220561"/>
                      <a:pt x="726818" y="235655"/>
                      <a:pt x="733226" y="250144"/>
                    </a:cubicBezTo>
                    <a:cubicBezTo>
                      <a:pt x="736400" y="255108"/>
                      <a:pt x="741509" y="258715"/>
                      <a:pt x="746646" y="261457"/>
                    </a:cubicBezTo>
                    <a:cubicBezTo>
                      <a:pt x="764251" y="260851"/>
                      <a:pt x="780211" y="250865"/>
                      <a:pt x="797758" y="249220"/>
                    </a:cubicBezTo>
                    <a:cubicBezTo>
                      <a:pt x="814930" y="248094"/>
                      <a:pt x="831006" y="255656"/>
                      <a:pt x="847168" y="260187"/>
                    </a:cubicBezTo>
                    <a:cubicBezTo>
                      <a:pt x="844686" y="268095"/>
                      <a:pt x="841222" y="277648"/>
                      <a:pt x="832362" y="280101"/>
                    </a:cubicBezTo>
                    <a:cubicBezTo>
                      <a:pt x="796863" y="293521"/>
                      <a:pt x="757728" y="286479"/>
                      <a:pt x="721104" y="292713"/>
                    </a:cubicBezTo>
                    <a:cubicBezTo>
                      <a:pt x="707684" y="298687"/>
                      <a:pt x="696948" y="310289"/>
                      <a:pt x="682084" y="313002"/>
                    </a:cubicBezTo>
                    <a:cubicBezTo>
                      <a:pt x="659717" y="317707"/>
                      <a:pt x="636917" y="320506"/>
                      <a:pt x="615156" y="327779"/>
                    </a:cubicBezTo>
                    <a:cubicBezTo>
                      <a:pt x="591923" y="335889"/>
                      <a:pt x="566035" y="338515"/>
                      <a:pt x="542456" y="330463"/>
                    </a:cubicBezTo>
                    <a:cubicBezTo>
                      <a:pt x="578618" y="313406"/>
                      <a:pt x="618879" y="307230"/>
                      <a:pt x="654869" y="289683"/>
                    </a:cubicBezTo>
                    <a:cubicBezTo>
                      <a:pt x="659746" y="287085"/>
                      <a:pt x="665662" y="284113"/>
                      <a:pt x="665893" y="277792"/>
                    </a:cubicBezTo>
                    <a:cubicBezTo>
                      <a:pt x="668404" y="251038"/>
                      <a:pt x="668693" y="224140"/>
                      <a:pt x="669270" y="197300"/>
                    </a:cubicBezTo>
                    <a:cubicBezTo>
                      <a:pt x="647653" y="202812"/>
                      <a:pt x="626700" y="210893"/>
                      <a:pt x="606815" y="220936"/>
                    </a:cubicBezTo>
                    <a:cubicBezTo>
                      <a:pt x="589614" y="228989"/>
                      <a:pt x="578590" y="245122"/>
                      <a:pt x="566439" y="259033"/>
                    </a:cubicBezTo>
                    <a:cubicBezTo>
                      <a:pt x="557521" y="268384"/>
                      <a:pt x="546785" y="275830"/>
                      <a:pt x="537838" y="285152"/>
                    </a:cubicBezTo>
                    <a:cubicBezTo>
                      <a:pt x="527189" y="297013"/>
                      <a:pt x="523552" y="314041"/>
                      <a:pt x="510536" y="323998"/>
                    </a:cubicBezTo>
                    <a:cubicBezTo>
                      <a:pt x="491026" y="338746"/>
                      <a:pt x="480117" y="361286"/>
                      <a:pt x="471372" y="383480"/>
                    </a:cubicBezTo>
                    <a:cubicBezTo>
                      <a:pt x="459712" y="402442"/>
                      <a:pt x="483147" y="417651"/>
                      <a:pt x="495557" y="429311"/>
                    </a:cubicBezTo>
                    <a:cubicBezTo>
                      <a:pt x="514923" y="422644"/>
                      <a:pt x="535298" y="421057"/>
                      <a:pt x="555645" y="420826"/>
                    </a:cubicBezTo>
                    <a:cubicBezTo>
                      <a:pt x="579051" y="418690"/>
                      <a:pt x="598099" y="402875"/>
                      <a:pt x="613655" y="386424"/>
                    </a:cubicBezTo>
                    <a:cubicBezTo>
                      <a:pt x="629644" y="390263"/>
                      <a:pt x="645402" y="395371"/>
                      <a:pt x="661593" y="398170"/>
                    </a:cubicBezTo>
                    <a:cubicBezTo>
                      <a:pt x="694263" y="397247"/>
                      <a:pt x="729272" y="388762"/>
                      <a:pt x="750600" y="362094"/>
                    </a:cubicBezTo>
                    <a:cubicBezTo>
                      <a:pt x="790341" y="359382"/>
                      <a:pt x="834440" y="371186"/>
                      <a:pt x="871151" y="350637"/>
                    </a:cubicBezTo>
                    <a:cubicBezTo>
                      <a:pt x="894297" y="341113"/>
                      <a:pt x="919262" y="336986"/>
                      <a:pt x="943505" y="331069"/>
                    </a:cubicBezTo>
                    <a:cubicBezTo>
                      <a:pt x="960879" y="323796"/>
                      <a:pt x="974501" y="339150"/>
                      <a:pt x="989278" y="344778"/>
                    </a:cubicBezTo>
                    <a:cubicBezTo>
                      <a:pt x="1000418" y="351243"/>
                      <a:pt x="1014589" y="352946"/>
                      <a:pt x="1023507" y="362758"/>
                    </a:cubicBezTo>
                    <a:cubicBezTo>
                      <a:pt x="1028125" y="370320"/>
                      <a:pt x="1033666" y="381749"/>
                      <a:pt x="1026191" y="389368"/>
                    </a:cubicBezTo>
                    <a:cubicBezTo>
                      <a:pt x="1013232" y="407146"/>
                      <a:pt x="991962" y="415083"/>
                      <a:pt x="973376" y="425242"/>
                    </a:cubicBezTo>
                    <a:cubicBezTo>
                      <a:pt x="946939" y="434333"/>
                      <a:pt x="925784" y="453266"/>
                      <a:pt x="901455" y="466368"/>
                    </a:cubicBezTo>
                    <a:cubicBezTo>
                      <a:pt x="887977" y="472602"/>
                      <a:pt x="873402" y="476008"/>
                      <a:pt x="859260" y="480366"/>
                    </a:cubicBezTo>
                    <a:cubicBezTo>
                      <a:pt x="881079" y="448071"/>
                      <a:pt x="912999" y="418979"/>
                      <a:pt x="917473" y="378141"/>
                    </a:cubicBezTo>
                    <a:cubicBezTo>
                      <a:pt x="909824" y="375255"/>
                      <a:pt x="901945" y="369281"/>
                      <a:pt x="893403" y="372196"/>
                    </a:cubicBezTo>
                    <a:cubicBezTo>
                      <a:pt x="876202" y="376438"/>
                      <a:pt x="859058" y="382932"/>
                      <a:pt x="841020" y="379873"/>
                    </a:cubicBezTo>
                    <a:cubicBezTo>
                      <a:pt x="826301" y="377997"/>
                      <a:pt x="807888" y="382124"/>
                      <a:pt x="799230" y="395198"/>
                    </a:cubicBezTo>
                    <a:cubicBezTo>
                      <a:pt x="791207" y="420653"/>
                      <a:pt x="774843" y="443107"/>
                      <a:pt x="771928" y="470149"/>
                    </a:cubicBezTo>
                    <a:cubicBezTo>
                      <a:pt x="771322" y="480366"/>
                      <a:pt x="784540" y="484204"/>
                      <a:pt x="792361" y="484118"/>
                    </a:cubicBezTo>
                    <a:cubicBezTo>
                      <a:pt x="802520" y="486023"/>
                      <a:pt x="811958" y="490582"/>
                      <a:pt x="820414" y="496441"/>
                    </a:cubicBezTo>
                    <a:cubicBezTo>
                      <a:pt x="806041" y="501348"/>
                      <a:pt x="791380" y="505532"/>
                      <a:pt x="776661" y="509198"/>
                    </a:cubicBezTo>
                    <a:cubicBezTo>
                      <a:pt x="755073" y="514277"/>
                      <a:pt x="731090" y="509717"/>
                      <a:pt x="711695" y="522531"/>
                    </a:cubicBezTo>
                    <a:cubicBezTo>
                      <a:pt x="679747" y="541262"/>
                      <a:pt x="649731" y="567092"/>
                      <a:pt x="634204" y="601437"/>
                    </a:cubicBezTo>
                    <a:cubicBezTo>
                      <a:pt x="628374" y="612346"/>
                      <a:pt x="631289" y="624872"/>
                      <a:pt x="632444" y="636502"/>
                    </a:cubicBezTo>
                    <a:cubicBezTo>
                      <a:pt x="644479" y="636907"/>
                      <a:pt x="656889" y="638148"/>
                      <a:pt x="668375" y="633616"/>
                    </a:cubicBezTo>
                    <a:cubicBezTo>
                      <a:pt x="678448" y="626834"/>
                      <a:pt x="690627" y="631336"/>
                      <a:pt x="698939" y="638205"/>
                    </a:cubicBezTo>
                    <a:cubicBezTo>
                      <a:pt x="710223" y="647383"/>
                      <a:pt x="723471" y="654194"/>
                      <a:pt x="733918" y="664353"/>
                    </a:cubicBezTo>
                    <a:cubicBezTo>
                      <a:pt x="743644" y="688942"/>
                      <a:pt x="744164" y="717803"/>
                      <a:pt x="732504" y="741815"/>
                    </a:cubicBezTo>
                    <a:cubicBezTo>
                      <a:pt x="723586" y="762826"/>
                      <a:pt x="724308" y="785741"/>
                      <a:pt x="722258" y="807993"/>
                    </a:cubicBezTo>
                    <a:cubicBezTo>
                      <a:pt x="720527" y="817402"/>
                      <a:pt x="732417" y="824675"/>
                      <a:pt x="740268" y="819739"/>
                    </a:cubicBezTo>
                    <a:cubicBezTo>
                      <a:pt x="773082" y="808339"/>
                      <a:pt x="785030" y="773418"/>
                      <a:pt x="802289" y="746548"/>
                    </a:cubicBezTo>
                    <a:cubicBezTo>
                      <a:pt x="812015" y="714917"/>
                      <a:pt x="811380" y="681294"/>
                      <a:pt x="817383" y="648913"/>
                    </a:cubicBezTo>
                    <a:cubicBezTo>
                      <a:pt x="821424" y="629028"/>
                      <a:pt x="818394" y="606920"/>
                      <a:pt x="809043" y="588998"/>
                    </a:cubicBezTo>
                    <a:cubicBezTo>
                      <a:pt x="782058" y="581523"/>
                      <a:pt x="755391" y="593327"/>
                      <a:pt x="729445" y="600080"/>
                    </a:cubicBezTo>
                    <a:cubicBezTo>
                      <a:pt x="743125" y="580282"/>
                      <a:pt x="767801" y="574077"/>
                      <a:pt x="788840" y="565418"/>
                    </a:cubicBezTo>
                    <a:cubicBezTo>
                      <a:pt x="805060" y="558088"/>
                      <a:pt x="823358" y="562561"/>
                      <a:pt x="840212" y="564379"/>
                    </a:cubicBezTo>
                    <a:cubicBezTo>
                      <a:pt x="859693" y="571681"/>
                      <a:pt x="867601" y="593009"/>
                      <a:pt x="874932" y="610557"/>
                    </a:cubicBezTo>
                    <a:cubicBezTo>
                      <a:pt x="892825" y="644497"/>
                      <a:pt x="881166" y="684440"/>
                      <a:pt x="874066" y="720025"/>
                    </a:cubicBezTo>
                    <a:cubicBezTo>
                      <a:pt x="863618" y="746693"/>
                      <a:pt x="857500" y="776362"/>
                      <a:pt x="836836" y="797603"/>
                    </a:cubicBezTo>
                    <a:cubicBezTo>
                      <a:pt x="806157" y="823751"/>
                      <a:pt x="766704" y="841876"/>
                      <a:pt x="725693" y="840173"/>
                    </a:cubicBezTo>
                    <a:cubicBezTo>
                      <a:pt x="711436" y="838326"/>
                      <a:pt x="707424" y="854574"/>
                      <a:pt x="700671" y="863579"/>
                    </a:cubicBezTo>
                    <a:cubicBezTo>
                      <a:pt x="680237" y="893450"/>
                      <a:pt x="657437" y="921993"/>
                      <a:pt x="631376" y="947160"/>
                    </a:cubicBezTo>
                    <a:cubicBezTo>
                      <a:pt x="613222" y="966179"/>
                      <a:pt x="587306" y="973105"/>
                      <a:pt x="562543" y="978791"/>
                    </a:cubicBezTo>
                    <a:cubicBezTo>
                      <a:pt x="579859" y="939685"/>
                      <a:pt x="604622" y="904157"/>
                      <a:pt x="620813" y="864474"/>
                    </a:cubicBezTo>
                    <a:cubicBezTo>
                      <a:pt x="627624" y="848023"/>
                      <a:pt x="628778" y="829841"/>
                      <a:pt x="636802" y="813823"/>
                    </a:cubicBezTo>
                    <a:cubicBezTo>
                      <a:pt x="649414" y="786059"/>
                      <a:pt x="653252" y="755495"/>
                      <a:pt x="660439" y="726115"/>
                    </a:cubicBezTo>
                    <a:cubicBezTo>
                      <a:pt x="663267" y="712348"/>
                      <a:pt x="641997" y="699967"/>
                      <a:pt x="632213" y="711194"/>
                    </a:cubicBezTo>
                    <a:cubicBezTo>
                      <a:pt x="619052" y="725855"/>
                      <a:pt x="616772" y="746289"/>
                      <a:pt x="609644" y="763952"/>
                    </a:cubicBezTo>
                    <a:cubicBezTo>
                      <a:pt x="603468" y="783519"/>
                      <a:pt x="590653" y="799768"/>
                      <a:pt x="577233" y="814891"/>
                    </a:cubicBezTo>
                    <a:cubicBezTo>
                      <a:pt x="564419" y="799277"/>
                      <a:pt x="551980" y="783404"/>
                      <a:pt x="540205" y="766982"/>
                    </a:cubicBezTo>
                    <a:cubicBezTo>
                      <a:pt x="552615" y="729578"/>
                      <a:pt x="573770" y="695840"/>
                      <a:pt x="585834" y="658350"/>
                    </a:cubicBezTo>
                    <a:cubicBezTo>
                      <a:pt x="589297" y="647758"/>
                      <a:pt x="599600" y="642159"/>
                      <a:pt x="606382" y="634020"/>
                    </a:cubicBezTo>
                    <a:cubicBezTo>
                      <a:pt x="611924" y="622216"/>
                      <a:pt x="615214" y="609575"/>
                      <a:pt x="620005" y="597512"/>
                    </a:cubicBezTo>
                    <a:cubicBezTo>
                      <a:pt x="627422" y="583803"/>
                      <a:pt x="637379" y="571652"/>
                      <a:pt x="645979" y="558665"/>
                    </a:cubicBezTo>
                    <a:cubicBezTo>
                      <a:pt x="620582" y="552835"/>
                      <a:pt x="598128" y="569747"/>
                      <a:pt x="573106" y="565563"/>
                    </a:cubicBezTo>
                    <a:cubicBezTo>
                      <a:pt x="566353" y="564639"/>
                      <a:pt x="559599" y="563687"/>
                      <a:pt x="552904" y="562734"/>
                    </a:cubicBezTo>
                    <a:cubicBezTo>
                      <a:pt x="541879" y="575145"/>
                      <a:pt x="530075" y="587555"/>
                      <a:pt x="514115" y="593529"/>
                    </a:cubicBezTo>
                    <a:cubicBezTo>
                      <a:pt x="507592" y="597108"/>
                      <a:pt x="500550" y="591711"/>
                      <a:pt x="495961" y="587497"/>
                    </a:cubicBezTo>
                    <a:cubicBezTo>
                      <a:pt x="473767" y="566833"/>
                      <a:pt x="468053" y="535576"/>
                      <a:pt x="459279" y="508014"/>
                    </a:cubicBezTo>
                    <a:cubicBezTo>
                      <a:pt x="453363" y="500424"/>
                      <a:pt x="445224" y="494681"/>
                      <a:pt x="437922" y="488389"/>
                    </a:cubicBezTo>
                    <a:cubicBezTo>
                      <a:pt x="424358" y="510872"/>
                      <a:pt x="416825" y="536096"/>
                      <a:pt x="409350" y="561089"/>
                    </a:cubicBezTo>
                    <a:cubicBezTo>
                      <a:pt x="402568" y="582619"/>
                      <a:pt x="388340" y="601725"/>
                      <a:pt x="386290" y="624727"/>
                    </a:cubicBezTo>
                    <a:cubicBezTo>
                      <a:pt x="382798" y="643400"/>
                      <a:pt x="374862" y="660861"/>
                      <a:pt x="364270" y="676503"/>
                    </a:cubicBezTo>
                    <a:cubicBezTo>
                      <a:pt x="356044" y="698264"/>
                      <a:pt x="353187" y="721815"/>
                      <a:pt x="344269" y="743432"/>
                    </a:cubicBezTo>
                    <a:cubicBezTo>
                      <a:pt x="338670" y="766809"/>
                      <a:pt x="331946" y="789926"/>
                      <a:pt x="321527" y="811687"/>
                    </a:cubicBezTo>
                    <a:cubicBezTo>
                      <a:pt x="316678" y="833795"/>
                      <a:pt x="305480" y="853593"/>
                      <a:pt x="298179" y="874863"/>
                    </a:cubicBezTo>
                    <a:cubicBezTo>
                      <a:pt x="287615" y="889553"/>
                      <a:pt x="275609" y="903436"/>
                      <a:pt x="262738" y="916163"/>
                    </a:cubicBezTo>
                    <a:cubicBezTo>
                      <a:pt x="247008" y="928544"/>
                      <a:pt x="226286" y="916423"/>
                      <a:pt x="209634" y="912758"/>
                    </a:cubicBezTo>
                    <a:cubicBezTo>
                      <a:pt x="185275" y="909294"/>
                      <a:pt x="169344" y="888024"/>
                      <a:pt x="155202" y="870188"/>
                    </a:cubicBezTo>
                    <a:cubicBezTo>
                      <a:pt x="162504" y="860000"/>
                      <a:pt x="167410" y="848052"/>
                      <a:pt x="165592" y="835151"/>
                    </a:cubicBezTo>
                    <a:cubicBezTo>
                      <a:pt x="159935" y="832467"/>
                      <a:pt x="153788" y="831053"/>
                      <a:pt x="147872" y="829148"/>
                    </a:cubicBezTo>
                    <a:cubicBezTo>
                      <a:pt x="153096" y="819739"/>
                      <a:pt x="157858" y="809927"/>
                      <a:pt x="158146" y="798931"/>
                    </a:cubicBezTo>
                    <a:cubicBezTo>
                      <a:pt x="167353" y="721382"/>
                      <a:pt x="187728" y="645363"/>
                      <a:pt x="191365" y="567179"/>
                    </a:cubicBezTo>
                    <a:cubicBezTo>
                      <a:pt x="192433" y="559646"/>
                      <a:pt x="188652" y="552402"/>
                      <a:pt x="182158" y="548564"/>
                    </a:cubicBezTo>
                    <a:cubicBezTo>
                      <a:pt x="173240" y="547352"/>
                      <a:pt x="164380" y="548910"/>
                      <a:pt x="156212" y="552287"/>
                    </a:cubicBezTo>
                    <a:cubicBezTo>
                      <a:pt x="120800" y="567121"/>
                      <a:pt x="80251" y="572056"/>
                      <a:pt x="43021" y="561234"/>
                    </a:cubicBezTo>
                    <a:cubicBezTo>
                      <a:pt x="28706" y="557972"/>
                      <a:pt x="14073" y="556039"/>
                      <a:pt x="-184" y="552460"/>
                    </a:cubicBezTo>
                    <a:cubicBezTo>
                      <a:pt x="23626" y="531305"/>
                      <a:pt x="55084" y="524580"/>
                      <a:pt x="81434" y="507755"/>
                    </a:cubicBezTo>
                    <a:cubicBezTo>
                      <a:pt x="114624" y="495749"/>
                      <a:pt x="145101" y="477941"/>
                      <a:pt x="177425" y="464002"/>
                    </a:cubicBezTo>
                    <a:cubicBezTo>
                      <a:pt x="198869" y="451188"/>
                      <a:pt x="203631" y="425155"/>
                      <a:pt x="218350" y="406857"/>
                    </a:cubicBezTo>
                    <a:cubicBezTo>
                      <a:pt x="237686" y="390580"/>
                      <a:pt x="262622" y="404664"/>
                      <a:pt x="284499" y="405212"/>
                    </a:cubicBezTo>
                    <a:cubicBezTo>
                      <a:pt x="307876" y="410638"/>
                      <a:pt x="335611" y="403740"/>
                      <a:pt x="355756" y="418864"/>
                    </a:cubicBezTo>
                    <a:cubicBezTo>
                      <a:pt x="368281" y="436238"/>
                      <a:pt x="352725" y="458807"/>
                      <a:pt x="340921" y="471996"/>
                    </a:cubicBezTo>
                    <a:cubicBezTo>
                      <a:pt x="327530" y="485849"/>
                      <a:pt x="326087" y="506167"/>
                      <a:pt x="315524" y="521723"/>
                    </a:cubicBezTo>
                    <a:cubicBezTo>
                      <a:pt x="303518" y="539386"/>
                      <a:pt x="298207" y="560281"/>
                      <a:pt x="289867" y="579704"/>
                    </a:cubicBezTo>
                    <a:cubicBezTo>
                      <a:pt x="273733" y="619128"/>
                      <a:pt x="253444" y="658696"/>
                      <a:pt x="254859" y="702536"/>
                    </a:cubicBezTo>
                    <a:cubicBezTo>
                      <a:pt x="262622" y="700227"/>
                      <a:pt x="270443" y="697947"/>
                      <a:pt x="277601" y="694108"/>
                    </a:cubicBezTo>
                    <a:cubicBezTo>
                      <a:pt x="295148" y="661236"/>
                      <a:pt x="313273" y="628450"/>
                      <a:pt x="332985" y="596819"/>
                    </a:cubicBezTo>
                    <a:cubicBezTo>
                      <a:pt x="349782" y="577627"/>
                      <a:pt x="353793" y="551479"/>
                      <a:pt x="367387" y="530381"/>
                    </a:cubicBezTo>
                    <a:cubicBezTo>
                      <a:pt x="381702" y="504407"/>
                      <a:pt x="406060" y="481462"/>
                      <a:pt x="402885" y="449254"/>
                    </a:cubicBezTo>
                    <a:cubicBezTo>
                      <a:pt x="429899" y="403510"/>
                      <a:pt x="465946" y="363624"/>
                      <a:pt x="493248" y="317966"/>
                    </a:cubicBezTo>
                    <a:cubicBezTo>
                      <a:pt x="518530" y="285094"/>
                      <a:pt x="549007" y="256637"/>
                      <a:pt x="577464" y="226564"/>
                    </a:cubicBezTo>
                    <a:cubicBezTo>
                      <a:pt x="590567" y="212336"/>
                      <a:pt x="611462" y="207256"/>
                      <a:pt x="622516" y="190921"/>
                    </a:cubicBezTo>
                    <a:cubicBezTo>
                      <a:pt x="636975" y="168929"/>
                      <a:pt x="665028" y="162551"/>
                      <a:pt x="684047" y="145696"/>
                    </a:cubicBezTo>
                    <a:cubicBezTo>
                      <a:pt x="687337" y="142406"/>
                      <a:pt x="685894" y="137385"/>
                      <a:pt x="686154" y="133258"/>
                    </a:cubicBezTo>
                    <a:cubicBezTo>
                      <a:pt x="684306" y="104339"/>
                      <a:pt x="686529" y="75132"/>
                      <a:pt x="681594" y="46473"/>
                    </a:cubicBezTo>
                    <a:cubicBezTo>
                      <a:pt x="673051" y="35160"/>
                      <a:pt x="660294" y="27367"/>
                      <a:pt x="653628" y="14496"/>
                    </a:cubicBezTo>
                    <a:moveTo>
                      <a:pt x="711003" y="402846"/>
                    </a:moveTo>
                    <a:cubicBezTo>
                      <a:pt x="695909" y="407204"/>
                      <a:pt x="674494" y="407261"/>
                      <a:pt x="668231" y="424145"/>
                    </a:cubicBezTo>
                    <a:cubicBezTo>
                      <a:pt x="661391" y="447320"/>
                      <a:pt x="667769" y="471910"/>
                      <a:pt x="672300" y="494883"/>
                    </a:cubicBezTo>
                    <a:cubicBezTo>
                      <a:pt x="674119" y="503830"/>
                      <a:pt x="683556" y="507408"/>
                      <a:pt x="690108" y="512343"/>
                    </a:cubicBezTo>
                    <a:cubicBezTo>
                      <a:pt x="704278" y="489717"/>
                      <a:pt x="718882" y="466570"/>
                      <a:pt x="724336" y="440018"/>
                    </a:cubicBezTo>
                    <a:cubicBezTo>
                      <a:pt x="725289" y="430264"/>
                      <a:pt x="729820" y="421432"/>
                      <a:pt x="737555" y="415573"/>
                    </a:cubicBezTo>
                    <a:cubicBezTo>
                      <a:pt x="730022" y="409253"/>
                      <a:pt x="722114" y="399036"/>
                      <a:pt x="711003" y="402846"/>
                    </a:cubicBezTo>
                    <a:moveTo>
                      <a:pt x="521965" y="442529"/>
                    </a:moveTo>
                    <a:cubicBezTo>
                      <a:pt x="514865" y="445040"/>
                      <a:pt x="517607" y="453872"/>
                      <a:pt x="519540" y="459124"/>
                    </a:cubicBezTo>
                    <a:cubicBezTo>
                      <a:pt x="532182" y="488562"/>
                      <a:pt x="532297" y="523080"/>
                      <a:pt x="555184" y="547669"/>
                    </a:cubicBezTo>
                    <a:cubicBezTo>
                      <a:pt x="563149" y="546832"/>
                      <a:pt x="571144" y="545822"/>
                      <a:pt x="579196" y="545793"/>
                    </a:cubicBezTo>
                    <a:cubicBezTo>
                      <a:pt x="599081" y="547092"/>
                      <a:pt x="616455" y="535057"/>
                      <a:pt x="634204" y="527928"/>
                    </a:cubicBezTo>
                    <a:cubicBezTo>
                      <a:pt x="628028" y="515085"/>
                      <a:pt x="619832" y="503079"/>
                      <a:pt x="615041" y="489659"/>
                    </a:cubicBezTo>
                    <a:cubicBezTo>
                      <a:pt x="609528" y="473757"/>
                      <a:pt x="618850" y="451909"/>
                      <a:pt x="606787" y="438633"/>
                    </a:cubicBezTo>
                    <a:cubicBezTo>
                      <a:pt x="594405" y="437969"/>
                      <a:pt x="582659" y="443453"/>
                      <a:pt x="570364" y="443770"/>
                    </a:cubicBezTo>
                    <a:cubicBezTo>
                      <a:pt x="554347" y="442702"/>
                      <a:pt x="537752" y="437219"/>
                      <a:pt x="521965" y="442529"/>
                    </a:cubicBezTo>
                    <a:moveTo>
                      <a:pt x="163803" y="823780"/>
                    </a:moveTo>
                    <a:cubicBezTo>
                      <a:pt x="160484" y="826291"/>
                      <a:pt x="164726" y="831976"/>
                      <a:pt x="168017" y="829321"/>
                    </a:cubicBezTo>
                    <a:cubicBezTo>
                      <a:pt x="171307" y="826781"/>
                      <a:pt x="167093" y="821096"/>
                      <a:pt x="163803" y="82378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63F86365-E508-E4E6-F764-D0F7935155D2}"/>
                  </a:ext>
                </a:extLst>
              </p:cNvPr>
              <p:cNvSpPr/>
              <p:nvPr/>
            </p:nvSpPr>
            <p:spPr>
              <a:xfrm>
                <a:off x="1814659" y="983484"/>
                <a:ext cx="148977" cy="48563"/>
              </a:xfrm>
              <a:custGeom>
                <a:avLst/>
                <a:gdLst>
                  <a:gd name="connsiteX0" fmla="*/ 274 w 148977"/>
                  <a:gd name="connsiteY0" fmla="*/ 18185 h 48563"/>
                  <a:gd name="connsiteX1" fmla="*/ 115890 w 148977"/>
                  <a:gd name="connsiteY1" fmla="*/ -113 h 48563"/>
                  <a:gd name="connsiteX2" fmla="*/ 146511 w 148977"/>
                  <a:gd name="connsiteY2" fmla="*/ 7246 h 48563"/>
                  <a:gd name="connsiteX3" fmla="*/ 146684 w 148977"/>
                  <a:gd name="connsiteY3" fmla="*/ 39282 h 48563"/>
                  <a:gd name="connsiteX4" fmla="*/ 47317 w 148977"/>
                  <a:gd name="connsiteY4" fmla="*/ 45343 h 48563"/>
                  <a:gd name="connsiteX5" fmla="*/ -130 w 148977"/>
                  <a:gd name="connsiteY5" fmla="*/ 29700 h 48563"/>
                  <a:gd name="connsiteX6" fmla="*/ 274 w 148977"/>
                  <a:gd name="connsiteY6" fmla="*/ 18185 h 48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977" h="48563">
                    <a:moveTo>
                      <a:pt x="274" y="18185"/>
                    </a:moveTo>
                    <a:cubicBezTo>
                      <a:pt x="38428" y="9931"/>
                      <a:pt x="77043" y="3495"/>
                      <a:pt x="115890" y="-113"/>
                    </a:cubicBezTo>
                    <a:cubicBezTo>
                      <a:pt x="126251" y="233"/>
                      <a:pt x="138430" y="-286"/>
                      <a:pt x="146511" y="7246"/>
                    </a:cubicBezTo>
                    <a:cubicBezTo>
                      <a:pt x="151620" y="17001"/>
                      <a:pt x="146771" y="28777"/>
                      <a:pt x="146684" y="39282"/>
                    </a:cubicBezTo>
                    <a:cubicBezTo>
                      <a:pt x="113552" y="41187"/>
                      <a:pt x="80449" y="54318"/>
                      <a:pt x="47317" y="45343"/>
                    </a:cubicBezTo>
                    <a:cubicBezTo>
                      <a:pt x="31386" y="40523"/>
                      <a:pt x="15512" y="35357"/>
                      <a:pt x="-130" y="29700"/>
                    </a:cubicBezTo>
                    <a:cubicBezTo>
                      <a:pt x="-15" y="25862"/>
                      <a:pt x="130" y="22023"/>
                      <a:pt x="274" y="18185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FFF2B81A-1ACD-2F38-8A90-0343AFA07644}"/>
                  </a:ext>
                </a:extLst>
              </p:cNvPr>
              <p:cNvSpPr/>
              <p:nvPr/>
            </p:nvSpPr>
            <p:spPr>
              <a:xfrm>
                <a:off x="2406391" y="1692802"/>
                <a:ext cx="151113" cy="102104"/>
              </a:xfrm>
              <a:custGeom>
                <a:avLst/>
                <a:gdLst>
                  <a:gd name="connsiteX0" fmla="*/ -273 w 151113"/>
                  <a:gd name="connsiteY0" fmla="*/ 10379 h 102104"/>
                  <a:gd name="connsiteX1" fmla="*/ 89108 w 151113"/>
                  <a:gd name="connsiteY1" fmla="*/ 14160 h 102104"/>
                  <a:gd name="connsiteX2" fmla="*/ 146859 w 151113"/>
                  <a:gd name="connsiteY2" fmla="*/ 67697 h 102104"/>
                  <a:gd name="connsiteX3" fmla="*/ 138287 w 151113"/>
                  <a:gd name="connsiteY3" fmla="*/ 101781 h 102104"/>
                  <a:gd name="connsiteX4" fmla="*/ 62239 w 151113"/>
                  <a:gd name="connsiteY4" fmla="*/ 56932 h 102104"/>
                  <a:gd name="connsiteX5" fmla="*/ -273 w 151113"/>
                  <a:gd name="connsiteY5" fmla="*/ 10379 h 10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113" h="102104">
                    <a:moveTo>
                      <a:pt x="-273" y="10379"/>
                    </a:moveTo>
                    <a:cubicBezTo>
                      <a:pt x="27289" y="-11670"/>
                      <a:pt x="60392" y="5993"/>
                      <a:pt x="89108" y="14160"/>
                    </a:cubicBezTo>
                    <a:cubicBezTo>
                      <a:pt x="116007" y="20885"/>
                      <a:pt x="132746" y="45618"/>
                      <a:pt x="146859" y="67697"/>
                    </a:cubicBezTo>
                    <a:cubicBezTo>
                      <a:pt x="157912" y="79472"/>
                      <a:pt x="142934" y="91045"/>
                      <a:pt x="138287" y="101781"/>
                    </a:cubicBezTo>
                    <a:cubicBezTo>
                      <a:pt x="106079" y="102791"/>
                      <a:pt x="81374" y="80165"/>
                      <a:pt x="62239" y="56932"/>
                    </a:cubicBezTo>
                    <a:cubicBezTo>
                      <a:pt x="45644" y="36065"/>
                      <a:pt x="19814" y="26974"/>
                      <a:pt x="-273" y="10379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" name="图形 3">
              <a:extLst>
                <a:ext uri="{FF2B5EF4-FFF2-40B4-BE49-F238E27FC236}">
                  <a16:creationId xmlns:a16="http://schemas.microsoft.com/office/drawing/2014/main" id="{AF1A5DD6-5E06-83C9-F1D1-9A4D4AAB1C56}"/>
                </a:ext>
              </a:extLst>
            </p:cNvPr>
            <p:cNvGrpSpPr/>
            <p:nvPr/>
          </p:nvGrpSpPr>
          <p:grpSpPr>
            <a:xfrm>
              <a:off x="3068386" y="2244514"/>
              <a:ext cx="1043966" cy="1171227"/>
              <a:chOff x="3004886" y="716158"/>
              <a:chExt cx="1043966" cy="1171227"/>
            </a:xfrm>
            <a:grpFill/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8AD7A164-6A9F-24DE-D598-AAE6C047EF81}"/>
                  </a:ext>
                </a:extLst>
              </p:cNvPr>
              <p:cNvSpPr/>
              <p:nvPr/>
            </p:nvSpPr>
            <p:spPr>
              <a:xfrm flipV="1">
                <a:off x="3004886" y="716158"/>
                <a:ext cx="1043966" cy="1171227"/>
              </a:xfrm>
              <a:custGeom>
                <a:avLst/>
                <a:gdLst>
                  <a:gd name="connsiteX0" fmla="*/ 474976 w 1043966"/>
                  <a:gd name="connsiteY0" fmla="*/ 1138678 h 1171227"/>
                  <a:gd name="connsiteX1" fmla="*/ 457969 w 1043966"/>
                  <a:gd name="connsiteY1" fmla="*/ 1103813 h 1171227"/>
                  <a:gd name="connsiteX2" fmla="*/ 452866 w 1043966"/>
                  <a:gd name="connsiteY2" fmla="*/ 1056193 h 1171227"/>
                  <a:gd name="connsiteX3" fmla="*/ 436710 w 1043966"/>
                  <a:gd name="connsiteY3" fmla="*/ 1027280 h 1171227"/>
                  <a:gd name="connsiteX4" fmla="*/ 403545 w 1043966"/>
                  <a:gd name="connsiteY4" fmla="*/ 1002620 h 1171227"/>
                  <a:gd name="connsiteX5" fmla="*/ 418852 w 1043966"/>
                  <a:gd name="connsiteY5" fmla="*/ 976259 h 1171227"/>
                  <a:gd name="connsiteX6" fmla="*/ 445213 w 1043966"/>
                  <a:gd name="connsiteY6" fmla="*/ 939693 h 1171227"/>
                  <a:gd name="connsiteX7" fmla="*/ 457969 w 1043966"/>
                  <a:gd name="connsiteY7" fmla="*/ 896325 h 1171227"/>
                  <a:gd name="connsiteX8" fmla="*/ 379735 w 1043966"/>
                  <a:gd name="connsiteY8" fmla="*/ 882719 h 1171227"/>
                  <a:gd name="connsiteX9" fmla="*/ 291298 w 1043966"/>
                  <a:gd name="connsiteY9" fmla="*/ 870814 h 1171227"/>
                  <a:gd name="connsiteX10" fmla="*/ 56598 w 1043966"/>
                  <a:gd name="connsiteY10" fmla="*/ 844453 h 1171227"/>
                  <a:gd name="connsiteX11" fmla="*/ -376 w 1043966"/>
                  <a:gd name="connsiteY11" fmla="*/ 839350 h 1171227"/>
                  <a:gd name="connsiteX12" fmla="*/ 2175 w 1043966"/>
                  <a:gd name="connsiteY12" fmla="*/ 812989 h 1171227"/>
                  <a:gd name="connsiteX13" fmla="*/ 24284 w 1043966"/>
                  <a:gd name="connsiteY13" fmla="*/ 778124 h 1171227"/>
                  <a:gd name="connsiteX14" fmla="*/ 112722 w 1043966"/>
                  <a:gd name="connsiteY14" fmla="*/ 783227 h 1171227"/>
                  <a:gd name="connsiteX15" fmla="*/ 401845 w 1043966"/>
                  <a:gd name="connsiteY15" fmla="*/ 862310 h 1171227"/>
                  <a:gd name="connsiteX16" fmla="*/ 461370 w 1043966"/>
                  <a:gd name="connsiteY16" fmla="*/ 867412 h 1171227"/>
                  <a:gd name="connsiteX17" fmla="*/ 458819 w 1043966"/>
                  <a:gd name="connsiteY17" fmla="*/ 802785 h 1171227"/>
                  <a:gd name="connsiteX18" fmla="*/ 455417 w 1043966"/>
                  <a:gd name="connsiteY18" fmla="*/ 739008 h 1171227"/>
                  <a:gd name="connsiteX19" fmla="*/ 429056 w 1043966"/>
                  <a:gd name="connsiteY19" fmla="*/ 733906 h 1171227"/>
                  <a:gd name="connsiteX20" fmla="*/ 311706 w 1043966"/>
                  <a:gd name="connsiteY20" fmla="*/ 716898 h 1171227"/>
                  <a:gd name="connsiteX21" fmla="*/ 259834 w 1043966"/>
                  <a:gd name="connsiteY21" fmla="*/ 690537 h 1171227"/>
                  <a:gd name="connsiteX22" fmla="*/ 404396 w 1043966"/>
                  <a:gd name="connsiteY22" fmla="*/ 679482 h 1171227"/>
                  <a:gd name="connsiteX23" fmla="*/ 448615 w 1043966"/>
                  <a:gd name="connsiteY23" fmla="*/ 694789 h 1171227"/>
                  <a:gd name="connsiteX24" fmla="*/ 448615 w 1043966"/>
                  <a:gd name="connsiteY24" fmla="*/ 648869 h 1171227"/>
                  <a:gd name="connsiteX25" fmla="*/ 439261 w 1043966"/>
                  <a:gd name="connsiteY25" fmla="*/ 597848 h 1171227"/>
                  <a:gd name="connsiteX26" fmla="*/ 378035 w 1043966"/>
                  <a:gd name="connsiteY26" fmla="*/ 591045 h 1171227"/>
                  <a:gd name="connsiteX27" fmla="*/ 312557 w 1043966"/>
                  <a:gd name="connsiteY27" fmla="*/ 553629 h 1171227"/>
                  <a:gd name="connsiteX28" fmla="*/ 429907 w 1043966"/>
                  <a:gd name="connsiteY28" fmla="*/ 537472 h 1171227"/>
                  <a:gd name="connsiteX29" fmla="*/ 443512 w 1043966"/>
                  <a:gd name="connsiteY29" fmla="*/ 498355 h 1171227"/>
                  <a:gd name="connsiteX30" fmla="*/ 408648 w 1043966"/>
                  <a:gd name="connsiteY30" fmla="*/ 446483 h 1171227"/>
                  <a:gd name="connsiteX31" fmla="*/ 349122 w 1043966"/>
                  <a:gd name="connsiteY31" fmla="*/ 443932 h 1171227"/>
                  <a:gd name="connsiteX32" fmla="*/ 319360 w 1043966"/>
                  <a:gd name="connsiteY32" fmla="*/ 409918 h 1171227"/>
                  <a:gd name="connsiteX33" fmla="*/ 408648 w 1043966"/>
                  <a:gd name="connsiteY33" fmla="*/ 393761 h 1171227"/>
                  <a:gd name="connsiteX34" fmla="*/ 446914 w 1043966"/>
                  <a:gd name="connsiteY34" fmla="*/ 341889 h 1171227"/>
                  <a:gd name="connsiteX35" fmla="*/ 427356 w 1043966"/>
                  <a:gd name="connsiteY35" fmla="*/ 297670 h 1171227"/>
                  <a:gd name="connsiteX36" fmla="*/ 398443 w 1043966"/>
                  <a:gd name="connsiteY36" fmla="*/ 290867 h 1171227"/>
                  <a:gd name="connsiteX37" fmla="*/ 441812 w 1043966"/>
                  <a:gd name="connsiteY37" fmla="*/ 253451 h 1171227"/>
                  <a:gd name="connsiteX38" fmla="*/ 522596 w 1043966"/>
                  <a:gd name="connsiteY38" fmla="*/ 261955 h 1171227"/>
                  <a:gd name="connsiteX39" fmla="*/ 708825 w 1043966"/>
                  <a:gd name="connsiteY39" fmla="*/ 304473 h 1171227"/>
                  <a:gd name="connsiteX40" fmla="*/ 729234 w 1043966"/>
                  <a:gd name="connsiteY40" fmla="*/ 264506 h 1171227"/>
                  <a:gd name="connsiteX41" fmla="*/ 713077 w 1043966"/>
                  <a:gd name="connsiteY41" fmla="*/ 181171 h 1171227"/>
                  <a:gd name="connsiteX42" fmla="*/ 664606 w 1043966"/>
                  <a:gd name="connsiteY42" fmla="*/ 119945 h 1171227"/>
                  <a:gd name="connsiteX43" fmla="*/ 582121 w 1043966"/>
                  <a:gd name="connsiteY43" fmla="*/ 118244 h 1171227"/>
                  <a:gd name="connsiteX44" fmla="*/ 600829 w 1043966"/>
                  <a:gd name="connsiteY44" fmla="*/ 170966 h 1171227"/>
                  <a:gd name="connsiteX45" fmla="*/ 621238 w 1043966"/>
                  <a:gd name="connsiteY45" fmla="*/ 214335 h 1171227"/>
                  <a:gd name="connsiteX46" fmla="*/ 502187 w 1043966"/>
                  <a:gd name="connsiteY46" fmla="*/ 211784 h 1171227"/>
                  <a:gd name="connsiteX47" fmla="*/ 465622 w 1043966"/>
                  <a:gd name="connsiteY47" fmla="*/ 181171 h 1171227"/>
                  <a:gd name="connsiteX48" fmla="*/ 481779 w 1043966"/>
                  <a:gd name="connsiteY48" fmla="*/ 155660 h 1171227"/>
                  <a:gd name="connsiteX49" fmla="*/ 493684 w 1043966"/>
                  <a:gd name="connsiteY49" fmla="*/ 134401 h 1171227"/>
                  <a:gd name="connsiteX50" fmla="*/ 566815 w 1043966"/>
                  <a:gd name="connsiteY50" fmla="*/ 32357 h 1171227"/>
                  <a:gd name="connsiteX51" fmla="*/ 660355 w 1043966"/>
                  <a:gd name="connsiteY51" fmla="*/ 10248 h 1171227"/>
                  <a:gd name="connsiteX52" fmla="*/ 656103 w 1043966"/>
                  <a:gd name="connsiteY52" fmla="*/ 45963 h 1171227"/>
                  <a:gd name="connsiteX53" fmla="*/ 640796 w 1043966"/>
                  <a:gd name="connsiteY53" fmla="*/ 68923 h 1171227"/>
                  <a:gd name="connsiteX54" fmla="*/ 696920 w 1043966"/>
                  <a:gd name="connsiteY54" fmla="*/ 62970 h 1171227"/>
                  <a:gd name="connsiteX55" fmla="*/ 770902 w 1043966"/>
                  <a:gd name="connsiteY55" fmla="*/ 65521 h 1171227"/>
                  <a:gd name="connsiteX56" fmla="*/ 844033 w 1043966"/>
                  <a:gd name="connsiteY56" fmla="*/ 228791 h 1171227"/>
                  <a:gd name="connsiteX57" fmla="*/ 823624 w 1043966"/>
                  <a:gd name="connsiteY57" fmla="*/ 319780 h 1171227"/>
                  <a:gd name="connsiteX58" fmla="*/ 797263 w 1043966"/>
                  <a:gd name="connsiteY58" fmla="*/ 369951 h 1171227"/>
                  <a:gd name="connsiteX59" fmla="*/ 723281 w 1043966"/>
                  <a:gd name="connsiteY59" fmla="*/ 398013 h 1171227"/>
                  <a:gd name="connsiteX60" fmla="*/ 609333 w 1043966"/>
                  <a:gd name="connsiteY60" fmla="*/ 359747 h 1171227"/>
                  <a:gd name="connsiteX61" fmla="*/ 510691 w 1043966"/>
                  <a:gd name="connsiteY61" fmla="*/ 321480 h 1171227"/>
                  <a:gd name="connsiteX62" fmla="*/ 508140 w 1043966"/>
                  <a:gd name="connsiteY62" fmla="*/ 371652 h 1171227"/>
                  <a:gd name="connsiteX63" fmla="*/ 508140 w 1043966"/>
                  <a:gd name="connsiteY63" fmla="*/ 421823 h 1171227"/>
                  <a:gd name="connsiteX64" fmla="*/ 582972 w 1043966"/>
                  <a:gd name="connsiteY64" fmla="*/ 438830 h 1171227"/>
                  <a:gd name="connsiteX65" fmla="*/ 783657 w 1043966"/>
                  <a:gd name="connsiteY65" fmla="*/ 477096 h 1171227"/>
                  <a:gd name="connsiteX66" fmla="*/ 828726 w 1043966"/>
                  <a:gd name="connsiteY66" fmla="*/ 513662 h 1171227"/>
                  <a:gd name="connsiteX67" fmla="*/ 628891 w 1043966"/>
                  <a:gd name="connsiteY67" fmla="*/ 497505 h 1171227"/>
                  <a:gd name="connsiteX68" fmla="*/ 515793 w 1043966"/>
                  <a:gd name="connsiteY68" fmla="*/ 468593 h 1171227"/>
                  <a:gd name="connsiteX69" fmla="*/ 518344 w 1043966"/>
                  <a:gd name="connsiteY69" fmla="*/ 516213 h 1171227"/>
                  <a:gd name="connsiteX70" fmla="*/ 520895 w 1043966"/>
                  <a:gd name="connsiteY70" fmla="*/ 563833 h 1171227"/>
                  <a:gd name="connsiteX71" fmla="*/ 563413 w 1043966"/>
                  <a:gd name="connsiteY71" fmla="*/ 574888 h 1171227"/>
                  <a:gd name="connsiteX72" fmla="*/ 605931 w 1043966"/>
                  <a:gd name="connsiteY72" fmla="*/ 565534 h 1171227"/>
                  <a:gd name="connsiteX73" fmla="*/ 601680 w 1043966"/>
                  <a:gd name="connsiteY73" fmla="*/ 554479 h 1171227"/>
                  <a:gd name="connsiteX74" fmla="*/ 796412 w 1043966"/>
                  <a:gd name="connsiteY74" fmla="*/ 632713 h 1171227"/>
                  <a:gd name="connsiteX75" fmla="*/ 788759 w 1043966"/>
                  <a:gd name="connsiteY75" fmla="*/ 648869 h 1171227"/>
                  <a:gd name="connsiteX76" fmla="*/ 631442 w 1043966"/>
                  <a:gd name="connsiteY76" fmla="*/ 640366 h 1171227"/>
                  <a:gd name="connsiteX77" fmla="*/ 527698 w 1043966"/>
                  <a:gd name="connsiteY77" fmla="*/ 621658 h 1171227"/>
                  <a:gd name="connsiteX78" fmla="*/ 531100 w 1043966"/>
                  <a:gd name="connsiteY78" fmla="*/ 670128 h 1171227"/>
                  <a:gd name="connsiteX79" fmla="*/ 537903 w 1043966"/>
                  <a:gd name="connsiteY79" fmla="*/ 716048 h 1171227"/>
                  <a:gd name="connsiteX80" fmla="*/ 593176 w 1043966"/>
                  <a:gd name="connsiteY80" fmla="*/ 726252 h 1171227"/>
                  <a:gd name="connsiteX81" fmla="*/ 741989 w 1043966"/>
                  <a:gd name="connsiteY81" fmla="*/ 750062 h 1171227"/>
                  <a:gd name="connsiteX82" fmla="*/ 842332 w 1043966"/>
                  <a:gd name="connsiteY82" fmla="*/ 790029 h 1171227"/>
                  <a:gd name="connsiteX83" fmla="*/ 712227 w 1043966"/>
                  <a:gd name="connsiteY83" fmla="*/ 781526 h 1171227"/>
                  <a:gd name="connsiteX84" fmla="*/ 629742 w 1043966"/>
                  <a:gd name="connsiteY84" fmla="*/ 767070 h 1171227"/>
                  <a:gd name="connsiteX85" fmla="*/ 694369 w 1043966"/>
                  <a:gd name="connsiteY85" fmla="*/ 874215 h 1171227"/>
                  <a:gd name="connsiteX86" fmla="*/ 868693 w 1043966"/>
                  <a:gd name="connsiteY86" fmla="*/ 905679 h 1171227"/>
                  <a:gd name="connsiteX87" fmla="*/ 943525 w 1043966"/>
                  <a:gd name="connsiteY87" fmla="*/ 907379 h 1171227"/>
                  <a:gd name="connsiteX88" fmla="*/ 1025160 w 1043966"/>
                  <a:gd name="connsiteY88" fmla="*/ 909080 h 1171227"/>
                  <a:gd name="connsiteX89" fmla="*/ 1013255 w 1043966"/>
                  <a:gd name="connsiteY89" fmla="*/ 947346 h 1171227"/>
                  <a:gd name="connsiteX90" fmla="*/ 776004 w 1043966"/>
                  <a:gd name="connsiteY90" fmla="*/ 932890 h 1171227"/>
                  <a:gd name="connsiteX91" fmla="*/ 723281 w 1043966"/>
                  <a:gd name="connsiteY91" fmla="*/ 928638 h 1171227"/>
                  <a:gd name="connsiteX92" fmla="*/ 747091 w 1043966"/>
                  <a:gd name="connsiteY92" fmla="*/ 972007 h 1171227"/>
                  <a:gd name="connsiteX93" fmla="*/ 794712 w 1043966"/>
                  <a:gd name="connsiteY93" fmla="*/ 1007722 h 1171227"/>
                  <a:gd name="connsiteX94" fmla="*/ 814270 w 1043966"/>
                  <a:gd name="connsiteY94" fmla="*/ 1032382 h 1171227"/>
                  <a:gd name="connsiteX95" fmla="*/ 787058 w 1043966"/>
                  <a:gd name="connsiteY95" fmla="*/ 1099561 h 1171227"/>
                  <a:gd name="connsiteX96" fmla="*/ 681614 w 1043966"/>
                  <a:gd name="connsiteY96" fmla="*/ 944795 h 1171227"/>
                  <a:gd name="connsiteX97" fmla="*/ 644198 w 1043966"/>
                  <a:gd name="connsiteY97" fmla="*/ 916733 h 1171227"/>
                  <a:gd name="connsiteX98" fmla="*/ 591475 w 1043966"/>
                  <a:gd name="connsiteY98" fmla="*/ 911631 h 1171227"/>
                  <a:gd name="connsiteX99" fmla="*/ 559162 w 1043966"/>
                  <a:gd name="connsiteY99" fmla="*/ 905679 h 1171227"/>
                  <a:gd name="connsiteX100" fmla="*/ 559162 w 1043966"/>
                  <a:gd name="connsiteY100" fmla="*/ 941394 h 1171227"/>
                  <a:gd name="connsiteX101" fmla="*/ 611034 w 1043966"/>
                  <a:gd name="connsiteY101" fmla="*/ 1003470 h 1171227"/>
                  <a:gd name="connsiteX102" fmla="*/ 711376 w 1043966"/>
                  <a:gd name="connsiteY102" fmla="*/ 1067247 h 1171227"/>
                  <a:gd name="connsiteX103" fmla="*/ 731785 w 1043966"/>
                  <a:gd name="connsiteY103" fmla="*/ 1085955 h 1171227"/>
                  <a:gd name="connsiteX104" fmla="*/ 690117 w 1043966"/>
                  <a:gd name="connsiteY104" fmla="*/ 1070649 h 1171227"/>
                  <a:gd name="connsiteX105" fmla="*/ 587224 w 1043966"/>
                  <a:gd name="connsiteY105" fmla="*/ 1054492 h 1171227"/>
                  <a:gd name="connsiteX106" fmla="*/ 559162 w 1043966"/>
                  <a:gd name="connsiteY106" fmla="*/ 1150583 h 1171227"/>
                  <a:gd name="connsiteX107" fmla="*/ 514943 w 1043966"/>
                  <a:gd name="connsiteY107" fmla="*/ 1168440 h 1171227"/>
                  <a:gd name="connsiteX108" fmla="*/ 474976 w 1043966"/>
                  <a:gd name="connsiteY108" fmla="*/ 1138678 h 1171227"/>
                  <a:gd name="connsiteX109" fmla="*/ 635694 w 1043966"/>
                  <a:gd name="connsiteY109" fmla="*/ 869963 h 1171227"/>
                  <a:gd name="connsiteX110" fmla="*/ 580421 w 1043966"/>
                  <a:gd name="connsiteY110" fmla="*/ 773022 h 1171227"/>
                  <a:gd name="connsiteX111" fmla="*/ 546406 w 1043966"/>
                  <a:gd name="connsiteY111" fmla="*/ 795982 h 1171227"/>
                  <a:gd name="connsiteX112" fmla="*/ 597428 w 1043966"/>
                  <a:gd name="connsiteY112" fmla="*/ 874215 h 1171227"/>
                  <a:gd name="connsiteX113" fmla="*/ 635694 w 1043966"/>
                  <a:gd name="connsiteY113" fmla="*/ 869963 h 1171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1043966" h="1171227">
                    <a:moveTo>
                      <a:pt x="474976" y="1138678"/>
                    </a:moveTo>
                    <a:cubicBezTo>
                      <a:pt x="469874" y="1119119"/>
                      <a:pt x="461370" y="1103813"/>
                      <a:pt x="457969" y="1103813"/>
                    </a:cubicBezTo>
                    <a:cubicBezTo>
                      <a:pt x="442662" y="1103813"/>
                      <a:pt x="440111" y="1075751"/>
                      <a:pt x="452866" y="1056193"/>
                    </a:cubicBezTo>
                    <a:cubicBezTo>
                      <a:pt x="470724" y="1028981"/>
                      <a:pt x="469874" y="1027280"/>
                      <a:pt x="436710" y="1027280"/>
                    </a:cubicBezTo>
                    <a:cubicBezTo>
                      <a:pt x="406947" y="1027280"/>
                      <a:pt x="388239" y="1012824"/>
                      <a:pt x="403545" y="1002620"/>
                    </a:cubicBezTo>
                    <a:cubicBezTo>
                      <a:pt x="408648" y="1000069"/>
                      <a:pt x="415450" y="988164"/>
                      <a:pt x="418852" y="976259"/>
                    </a:cubicBezTo>
                    <a:cubicBezTo>
                      <a:pt x="422253" y="965204"/>
                      <a:pt x="434158" y="948197"/>
                      <a:pt x="445213" y="939693"/>
                    </a:cubicBezTo>
                    <a:cubicBezTo>
                      <a:pt x="465622" y="923536"/>
                      <a:pt x="471574" y="904828"/>
                      <a:pt x="457969" y="896325"/>
                    </a:cubicBezTo>
                    <a:cubicBezTo>
                      <a:pt x="453717" y="893773"/>
                      <a:pt x="418852" y="887821"/>
                      <a:pt x="379735" y="882719"/>
                    </a:cubicBezTo>
                    <a:cubicBezTo>
                      <a:pt x="340619" y="877617"/>
                      <a:pt x="300652" y="872514"/>
                      <a:pt x="291298" y="870814"/>
                    </a:cubicBezTo>
                    <a:cubicBezTo>
                      <a:pt x="270039" y="866562"/>
                      <a:pt x="129729" y="850405"/>
                      <a:pt x="56598" y="844453"/>
                    </a:cubicBezTo>
                    <a:lnTo>
                      <a:pt x="-376" y="839350"/>
                    </a:lnTo>
                    <a:lnTo>
                      <a:pt x="2175" y="812989"/>
                    </a:lnTo>
                    <a:cubicBezTo>
                      <a:pt x="3876" y="793431"/>
                      <a:pt x="9828" y="784077"/>
                      <a:pt x="24284" y="778124"/>
                    </a:cubicBezTo>
                    <a:cubicBezTo>
                      <a:pt x="54897" y="765369"/>
                      <a:pt x="66802" y="766219"/>
                      <a:pt x="112722" y="783227"/>
                    </a:cubicBezTo>
                    <a:cubicBezTo>
                      <a:pt x="255583" y="835099"/>
                      <a:pt x="330414" y="855507"/>
                      <a:pt x="401845" y="862310"/>
                    </a:cubicBezTo>
                    <a:lnTo>
                      <a:pt x="461370" y="867412"/>
                    </a:lnTo>
                    <a:lnTo>
                      <a:pt x="458819" y="802785"/>
                    </a:lnTo>
                    <a:lnTo>
                      <a:pt x="455417" y="739008"/>
                    </a:lnTo>
                    <a:lnTo>
                      <a:pt x="429056" y="733906"/>
                    </a:lnTo>
                    <a:cubicBezTo>
                      <a:pt x="378035" y="724552"/>
                      <a:pt x="367830" y="722851"/>
                      <a:pt x="311706" y="716898"/>
                    </a:cubicBezTo>
                    <a:cubicBezTo>
                      <a:pt x="258134" y="710946"/>
                      <a:pt x="255583" y="710095"/>
                      <a:pt x="259834" y="690537"/>
                    </a:cubicBezTo>
                    <a:cubicBezTo>
                      <a:pt x="267488" y="648869"/>
                      <a:pt x="307455" y="646318"/>
                      <a:pt x="404396" y="679482"/>
                    </a:cubicBezTo>
                    <a:lnTo>
                      <a:pt x="448615" y="694789"/>
                    </a:lnTo>
                    <a:lnTo>
                      <a:pt x="448615" y="648869"/>
                    </a:lnTo>
                    <a:cubicBezTo>
                      <a:pt x="448615" y="623359"/>
                      <a:pt x="444363" y="600399"/>
                      <a:pt x="439261" y="597848"/>
                    </a:cubicBezTo>
                    <a:cubicBezTo>
                      <a:pt x="435009" y="594446"/>
                      <a:pt x="406947" y="591895"/>
                      <a:pt x="378035" y="591045"/>
                    </a:cubicBezTo>
                    <a:cubicBezTo>
                      <a:pt x="322761" y="590194"/>
                      <a:pt x="312557" y="584242"/>
                      <a:pt x="312557" y="553629"/>
                    </a:cubicBezTo>
                    <a:cubicBezTo>
                      <a:pt x="312557" y="525567"/>
                      <a:pt x="367830" y="517914"/>
                      <a:pt x="429907" y="537472"/>
                    </a:cubicBezTo>
                    <a:cubicBezTo>
                      <a:pt x="442662" y="541724"/>
                      <a:pt x="444363" y="536622"/>
                      <a:pt x="443512" y="498355"/>
                    </a:cubicBezTo>
                    <a:cubicBezTo>
                      <a:pt x="441812" y="453286"/>
                      <a:pt x="441812" y="453286"/>
                      <a:pt x="408648" y="446483"/>
                    </a:cubicBezTo>
                    <a:cubicBezTo>
                      <a:pt x="390790" y="442232"/>
                      <a:pt x="364429" y="441381"/>
                      <a:pt x="349122" y="443932"/>
                    </a:cubicBezTo>
                    <a:cubicBezTo>
                      <a:pt x="320210" y="448184"/>
                      <a:pt x="313407" y="440531"/>
                      <a:pt x="319360" y="409918"/>
                    </a:cubicBezTo>
                    <a:cubicBezTo>
                      <a:pt x="323611" y="386108"/>
                      <a:pt x="364429" y="378454"/>
                      <a:pt x="408648" y="393761"/>
                    </a:cubicBezTo>
                    <a:cubicBezTo>
                      <a:pt x="447764" y="407367"/>
                      <a:pt x="451166" y="402265"/>
                      <a:pt x="446914" y="341889"/>
                    </a:cubicBezTo>
                    <a:cubicBezTo>
                      <a:pt x="445213" y="307874"/>
                      <a:pt x="440961" y="300221"/>
                      <a:pt x="427356" y="297670"/>
                    </a:cubicBezTo>
                    <a:cubicBezTo>
                      <a:pt x="418002" y="295969"/>
                      <a:pt x="405246" y="293418"/>
                      <a:pt x="398443" y="290867"/>
                    </a:cubicBezTo>
                    <a:cubicBezTo>
                      <a:pt x="379735" y="284915"/>
                      <a:pt x="403545" y="263656"/>
                      <a:pt x="441812" y="253451"/>
                    </a:cubicBezTo>
                    <a:cubicBezTo>
                      <a:pt x="469874" y="245798"/>
                      <a:pt x="482629" y="246648"/>
                      <a:pt x="522596" y="261955"/>
                    </a:cubicBezTo>
                    <a:cubicBezTo>
                      <a:pt x="574468" y="281513"/>
                      <a:pt x="675661" y="304473"/>
                      <a:pt x="708825" y="304473"/>
                    </a:cubicBezTo>
                    <a:cubicBezTo>
                      <a:pt x="727533" y="304473"/>
                      <a:pt x="729234" y="301072"/>
                      <a:pt x="729234" y="264506"/>
                    </a:cubicBezTo>
                    <a:cubicBezTo>
                      <a:pt x="728384" y="241546"/>
                      <a:pt x="721581" y="204981"/>
                      <a:pt x="713077" y="181171"/>
                    </a:cubicBezTo>
                    <a:cubicBezTo>
                      <a:pt x="702022" y="148007"/>
                      <a:pt x="690968" y="134401"/>
                      <a:pt x="664606" y="119945"/>
                    </a:cubicBezTo>
                    <a:cubicBezTo>
                      <a:pt x="622939" y="96134"/>
                      <a:pt x="600829" y="95284"/>
                      <a:pt x="582121" y="118244"/>
                    </a:cubicBezTo>
                    <a:cubicBezTo>
                      <a:pt x="566815" y="135251"/>
                      <a:pt x="567665" y="136952"/>
                      <a:pt x="600829" y="170966"/>
                    </a:cubicBezTo>
                    <a:cubicBezTo>
                      <a:pt x="631442" y="201579"/>
                      <a:pt x="633993" y="206681"/>
                      <a:pt x="621238" y="214335"/>
                    </a:cubicBezTo>
                    <a:cubicBezTo>
                      <a:pt x="601680" y="225389"/>
                      <a:pt x="546406" y="223689"/>
                      <a:pt x="502187" y="211784"/>
                    </a:cubicBezTo>
                    <a:cubicBezTo>
                      <a:pt x="472425" y="203280"/>
                      <a:pt x="465622" y="198178"/>
                      <a:pt x="465622" y="181171"/>
                    </a:cubicBezTo>
                    <a:cubicBezTo>
                      <a:pt x="465622" y="169266"/>
                      <a:pt x="471574" y="159061"/>
                      <a:pt x="481779" y="155660"/>
                    </a:cubicBezTo>
                    <a:cubicBezTo>
                      <a:pt x="492833" y="152258"/>
                      <a:pt x="496235" y="145455"/>
                      <a:pt x="493684" y="134401"/>
                    </a:cubicBezTo>
                    <a:cubicBezTo>
                      <a:pt x="484330" y="100386"/>
                      <a:pt x="508140" y="67222"/>
                      <a:pt x="566815" y="32357"/>
                    </a:cubicBezTo>
                    <a:cubicBezTo>
                      <a:pt x="628891" y="-4208"/>
                      <a:pt x="645048" y="-8460"/>
                      <a:pt x="660355" y="10248"/>
                    </a:cubicBezTo>
                    <a:cubicBezTo>
                      <a:pt x="668858" y="20452"/>
                      <a:pt x="668008" y="27255"/>
                      <a:pt x="656103" y="45963"/>
                    </a:cubicBezTo>
                    <a:lnTo>
                      <a:pt x="640796" y="68923"/>
                    </a:lnTo>
                    <a:lnTo>
                      <a:pt x="696920" y="62970"/>
                    </a:lnTo>
                    <a:cubicBezTo>
                      <a:pt x="732635" y="58719"/>
                      <a:pt x="759847" y="60419"/>
                      <a:pt x="770902" y="65521"/>
                    </a:cubicBezTo>
                    <a:cubicBezTo>
                      <a:pt x="795562" y="79127"/>
                      <a:pt x="837230" y="173517"/>
                      <a:pt x="844033" y="228791"/>
                    </a:cubicBezTo>
                    <a:cubicBezTo>
                      <a:pt x="849135" y="273010"/>
                      <a:pt x="846584" y="280663"/>
                      <a:pt x="823624" y="319780"/>
                    </a:cubicBezTo>
                    <a:cubicBezTo>
                      <a:pt x="809168" y="342739"/>
                      <a:pt x="797263" y="364849"/>
                      <a:pt x="797263" y="369951"/>
                    </a:cubicBezTo>
                    <a:cubicBezTo>
                      <a:pt x="797263" y="379305"/>
                      <a:pt x="747942" y="398013"/>
                      <a:pt x="723281" y="398013"/>
                    </a:cubicBezTo>
                    <a:cubicBezTo>
                      <a:pt x="713927" y="398013"/>
                      <a:pt x="662906" y="381006"/>
                      <a:pt x="609333" y="359747"/>
                    </a:cubicBezTo>
                    <a:cubicBezTo>
                      <a:pt x="555760" y="338487"/>
                      <a:pt x="511541" y="321480"/>
                      <a:pt x="510691" y="321480"/>
                    </a:cubicBezTo>
                    <a:cubicBezTo>
                      <a:pt x="508990" y="321480"/>
                      <a:pt x="508140" y="344440"/>
                      <a:pt x="508140" y="371652"/>
                    </a:cubicBezTo>
                    <a:lnTo>
                      <a:pt x="508140" y="421823"/>
                    </a:lnTo>
                    <a:lnTo>
                      <a:pt x="582972" y="438830"/>
                    </a:lnTo>
                    <a:cubicBezTo>
                      <a:pt x="693519" y="464341"/>
                      <a:pt x="747091" y="474545"/>
                      <a:pt x="783657" y="477096"/>
                    </a:cubicBezTo>
                    <a:cubicBezTo>
                      <a:pt x="815971" y="478797"/>
                      <a:pt x="842332" y="500056"/>
                      <a:pt x="828726" y="513662"/>
                    </a:cubicBezTo>
                    <a:cubicBezTo>
                      <a:pt x="811719" y="530669"/>
                      <a:pt x="736037" y="524717"/>
                      <a:pt x="628891" y="497505"/>
                    </a:cubicBezTo>
                    <a:lnTo>
                      <a:pt x="515793" y="468593"/>
                    </a:lnTo>
                    <a:lnTo>
                      <a:pt x="518344" y="516213"/>
                    </a:lnTo>
                    <a:lnTo>
                      <a:pt x="520895" y="563833"/>
                    </a:lnTo>
                    <a:lnTo>
                      <a:pt x="563413" y="574888"/>
                    </a:lnTo>
                    <a:cubicBezTo>
                      <a:pt x="619537" y="588494"/>
                      <a:pt x="639096" y="584242"/>
                      <a:pt x="605931" y="565534"/>
                    </a:cubicBezTo>
                    <a:cubicBezTo>
                      <a:pt x="582121" y="551078"/>
                      <a:pt x="582121" y="550227"/>
                      <a:pt x="601680" y="554479"/>
                    </a:cubicBezTo>
                    <a:cubicBezTo>
                      <a:pt x="620388" y="557881"/>
                      <a:pt x="787909" y="625059"/>
                      <a:pt x="796412" y="632713"/>
                    </a:cubicBezTo>
                    <a:cubicBezTo>
                      <a:pt x="798113" y="634413"/>
                      <a:pt x="794712" y="641216"/>
                      <a:pt x="788759" y="648869"/>
                    </a:cubicBezTo>
                    <a:cubicBezTo>
                      <a:pt x="774303" y="666727"/>
                      <a:pt x="748792" y="665026"/>
                      <a:pt x="631442" y="640366"/>
                    </a:cubicBezTo>
                    <a:cubicBezTo>
                      <a:pt x="576169" y="628461"/>
                      <a:pt x="529399" y="619957"/>
                      <a:pt x="527698" y="621658"/>
                    </a:cubicBezTo>
                    <a:cubicBezTo>
                      <a:pt x="525997" y="623359"/>
                      <a:pt x="527698" y="645468"/>
                      <a:pt x="531100" y="670128"/>
                    </a:cubicBezTo>
                    <a:lnTo>
                      <a:pt x="537903" y="716048"/>
                    </a:lnTo>
                    <a:lnTo>
                      <a:pt x="593176" y="726252"/>
                    </a:lnTo>
                    <a:cubicBezTo>
                      <a:pt x="623789" y="732205"/>
                      <a:pt x="690117" y="743260"/>
                      <a:pt x="741989" y="750062"/>
                    </a:cubicBezTo>
                    <a:cubicBezTo>
                      <a:pt x="837230" y="764519"/>
                      <a:pt x="859339" y="773022"/>
                      <a:pt x="842332" y="790029"/>
                    </a:cubicBezTo>
                    <a:cubicBezTo>
                      <a:pt x="828726" y="803635"/>
                      <a:pt x="806617" y="801934"/>
                      <a:pt x="712227" y="781526"/>
                    </a:cubicBezTo>
                    <a:cubicBezTo>
                      <a:pt x="668008" y="772172"/>
                      <a:pt x="630592" y="765369"/>
                      <a:pt x="629742" y="767070"/>
                    </a:cubicBezTo>
                    <a:cubicBezTo>
                      <a:pt x="625490" y="771321"/>
                      <a:pt x="687566" y="874215"/>
                      <a:pt x="694369" y="874215"/>
                    </a:cubicBezTo>
                    <a:cubicBezTo>
                      <a:pt x="719880" y="875066"/>
                      <a:pt x="858489" y="899726"/>
                      <a:pt x="868693" y="905679"/>
                    </a:cubicBezTo>
                    <a:cubicBezTo>
                      <a:pt x="876346" y="909930"/>
                      <a:pt x="910361" y="910781"/>
                      <a:pt x="943525" y="907379"/>
                    </a:cubicBezTo>
                    <a:cubicBezTo>
                      <a:pt x="977539" y="903978"/>
                      <a:pt x="1014105" y="904828"/>
                      <a:pt x="1025160" y="909080"/>
                    </a:cubicBezTo>
                    <a:cubicBezTo>
                      <a:pt x="1054072" y="920135"/>
                      <a:pt x="1048119" y="940543"/>
                      <a:pt x="1013255" y="947346"/>
                    </a:cubicBezTo>
                    <a:cubicBezTo>
                      <a:pt x="977539" y="954149"/>
                      <a:pt x="847434" y="946496"/>
                      <a:pt x="776004" y="932890"/>
                    </a:cubicBezTo>
                    <a:cubicBezTo>
                      <a:pt x="749643" y="927788"/>
                      <a:pt x="725832" y="926087"/>
                      <a:pt x="723281" y="928638"/>
                    </a:cubicBezTo>
                    <a:cubicBezTo>
                      <a:pt x="720730" y="930339"/>
                      <a:pt x="731785" y="950748"/>
                      <a:pt x="747091" y="972007"/>
                    </a:cubicBezTo>
                    <a:cubicBezTo>
                      <a:pt x="769201" y="1003470"/>
                      <a:pt x="779405" y="1011123"/>
                      <a:pt x="794712" y="1007722"/>
                    </a:cubicBezTo>
                    <a:cubicBezTo>
                      <a:pt x="811719" y="1004320"/>
                      <a:pt x="814270" y="1007722"/>
                      <a:pt x="814270" y="1032382"/>
                    </a:cubicBezTo>
                    <a:cubicBezTo>
                      <a:pt x="814270" y="1070649"/>
                      <a:pt x="800664" y="1104663"/>
                      <a:pt x="787058" y="1099561"/>
                    </a:cubicBezTo>
                    <a:cubicBezTo>
                      <a:pt x="776854" y="1095309"/>
                      <a:pt x="719030" y="1009423"/>
                      <a:pt x="681614" y="944795"/>
                    </a:cubicBezTo>
                    <a:cubicBezTo>
                      <a:pt x="670559" y="924387"/>
                      <a:pt x="659504" y="916733"/>
                      <a:pt x="644198" y="916733"/>
                    </a:cubicBezTo>
                    <a:cubicBezTo>
                      <a:pt x="632293" y="916733"/>
                      <a:pt x="608483" y="914182"/>
                      <a:pt x="591475" y="911631"/>
                    </a:cubicBezTo>
                    <a:lnTo>
                      <a:pt x="559162" y="905679"/>
                    </a:lnTo>
                    <a:lnTo>
                      <a:pt x="559162" y="941394"/>
                    </a:lnTo>
                    <a:cubicBezTo>
                      <a:pt x="559162" y="975408"/>
                      <a:pt x="560012" y="976259"/>
                      <a:pt x="611034" y="1003470"/>
                    </a:cubicBezTo>
                    <a:cubicBezTo>
                      <a:pt x="680763" y="1040886"/>
                      <a:pt x="688417" y="1045138"/>
                      <a:pt x="711376" y="1067247"/>
                    </a:cubicBezTo>
                    <a:lnTo>
                      <a:pt x="731785" y="1085955"/>
                    </a:lnTo>
                    <a:lnTo>
                      <a:pt x="690117" y="1070649"/>
                    </a:lnTo>
                    <a:cubicBezTo>
                      <a:pt x="629742" y="1047689"/>
                      <a:pt x="586373" y="1040886"/>
                      <a:pt x="587224" y="1054492"/>
                    </a:cubicBezTo>
                    <a:cubicBezTo>
                      <a:pt x="588924" y="1082554"/>
                      <a:pt x="572767" y="1138678"/>
                      <a:pt x="559162" y="1150583"/>
                    </a:cubicBezTo>
                    <a:cubicBezTo>
                      <a:pt x="550658" y="1158236"/>
                      <a:pt x="531100" y="1165889"/>
                      <a:pt x="514943" y="1168440"/>
                    </a:cubicBezTo>
                    <a:cubicBezTo>
                      <a:pt x="486881" y="1173542"/>
                      <a:pt x="485180" y="1171842"/>
                      <a:pt x="474976" y="1138678"/>
                    </a:cubicBezTo>
                    <a:close/>
                    <a:moveTo>
                      <a:pt x="635694" y="869963"/>
                    </a:moveTo>
                    <a:cubicBezTo>
                      <a:pt x="635694" y="858909"/>
                      <a:pt x="600829" y="797683"/>
                      <a:pt x="580421" y="773022"/>
                    </a:cubicBezTo>
                    <a:cubicBezTo>
                      <a:pt x="551508" y="739008"/>
                      <a:pt x="539603" y="746661"/>
                      <a:pt x="546406" y="795982"/>
                    </a:cubicBezTo>
                    <a:cubicBezTo>
                      <a:pt x="556611" y="875916"/>
                      <a:pt x="555760" y="874215"/>
                      <a:pt x="597428" y="874215"/>
                    </a:cubicBezTo>
                    <a:cubicBezTo>
                      <a:pt x="618687" y="874215"/>
                      <a:pt x="635694" y="872514"/>
                      <a:pt x="635694" y="86996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89299E27-5DD0-A351-CBB0-FA1F4A0B67A0}"/>
                  </a:ext>
                </a:extLst>
              </p:cNvPr>
              <p:cNvSpPr/>
              <p:nvPr/>
            </p:nvSpPr>
            <p:spPr>
              <a:xfrm flipV="1">
                <a:off x="3379137" y="1595048"/>
                <a:ext cx="231298" cy="259360"/>
              </a:xfrm>
              <a:custGeom>
                <a:avLst/>
                <a:gdLst>
                  <a:gd name="connsiteX0" fmla="*/ 4023 w 231298"/>
                  <a:gd name="connsiteY0" fmla="*/ 232071 h 259360"/>
                  <a:gd name="connsiteX1" fmla="*/ 210661 w 231298"/>
                  <a:gd name="connsiteY1" fmla="*/ -78 h 259360"/>
                  <a:gd name="connsiteX2" fmla="*/ 231069 w 231298"/>
                  <a:gd name="connsiteY2" fmla="*/ 5024 h 259360"/>
                  <a:gd name="connsiteX3" fmla="*/ 192803 w 231298"/>
                  <a:gd name="connsiteY3" fmla="*/ 59447 h 259360"/>
                  <a:gd name="connsiteX4" fmla="*/ 154537 w 231298"/>
                  <a:gd name="connsiteY4" fmla="*/ 95162 h 259360"/>
                  <a:gd name="connsiteX5" fmla="*/ 92461 w 231298"/>
                  <a:gd name="connsiteY5" fmla="*/ 167443 h 259360"/>
                  <a:gd name="connsiteX6" fmla="*/ 68650 w 231298"/>
                  <a:gd name="connsiteY6" fmla="*/ 220166 h 259360"/>
                  <a:gd name="connsiteX7" fmla="*/ 38888 w 231298"/>
                  <a:gd name="connsiteY7" fmla="*/ 256731 h 259360"/>
                  <a:gd name="connsiteX8" fmla="*/ -229 w 231298"/>
                  <a:gd name="connsiteY8" fmla="*/ 259282 h 259360"/>
                  <a:gd name="connsiteX9" fmla="*/ 4023 w 231298"/>
                  <a:gd name="connsiteY9" fmla="*/ 232071 h 259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1298" h="259360">
                    <a:moveTo>
                      <a:pt x="4023" y="232071"/>
                    </a:moveTo>
                    <a:cubicBezTo>
                      <a:pt x="15928" y="160640"/>
                      <a:pt x="158789" y="-78"/>
                      <a:pt x="210661" y="-78"/>
                    </a:cubicBezTo>
                    <a:cubicBezTo>
                      <a:pt x="221715" y="-78"/>
                      <a:pt x="231069" y="2473"/>
                      <a:pt x="231069" y="5024"/>
                    </a:cubicBezTo>
                    <a:cubicBezTo>
                      <a:pt x="231069" y="16929"/>
                      <a:pt x="201307" y="59447"/>
                      <a:pt x="192803" y="59447"/>
                    </a:cubicBezTo>
                    <a:cubicBezTo>
                      <a:pt x="188551" y="59447"/>
                      <a:pt x="170694" y="75604"/>
                      <a:pt x="154537" y="95162"/>
                    </a:cubicBezTo>
                    <a:cubicBezTo>
                      <a:pt x="138380" y="114721"/>
                      <a:pt x="110318" y="147034"/>
                      <a:pt x="92461" y="167443"/>
                    </a:cubicBezTo>
                    <a:cubicBezTo>
                      <a:pt x="65249" y="197206"/>
                      <a:pt x="60997" y="205709"/>
                      <a:pt x="68650" y="220166"/>
                    </a:cubicBezTo>
                    <a:cubicBezTo>
                      <a:pt x="83957" y="248227"/>
                      <a:pt x="79705" y="253330"/>
                      <a:pt x="38888" y="256731"/>
                    </a:cubicBezTo>
                    <a:lnTo>
                      <a:pt x="-229" y="259282"/>
                    </a:lnTo>
                    <a:lnTo>
                      <a:pt x="4023" y="232071"/>
                    </a:ln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960D0FF-3478-FC99-BB17-B1C13EEB5D36}"/>
              </a:ext>
            </a:extLst>
          </p:cNvPr>
          <p:cNvGrpSpPr/>
          <p:nvPr/>
        </p:nvGrpSpPr>
        <p:grpSpPr>
          <a:xfrm>
            <a:off x="6867237" y="2085337"/>
            <a:ext cx="914400" cy="914400"/>
            <a:chOff x="5862423" y="2630638"/>
            <a:chExt cx="914400" cy="91440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C61068AB-3F98-750F-EB0C-F0232BAF7307}"/>
                </a:ext>
              </a:extLst>
            </p:cNvPr>
            <p:cNvSpPr/>
            <p:nvPr/>
          </p:nvSpPr>
          <p:spPr>
            <a:xfrm>
              <a:off x="5862423" y="2630638"/>
              <a:ext cx="914400" cy="914400"/>
            </a:xfrm>
            <a:prstGeom prst="ellipse">
              <a:avLst/>
            </a:prstGeom>
            <a:solidFill>
              <a:srgbClr val="847361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2577A27-681F-77DA-FCAD-5B8713886CBC}"/>
                </a:ext>
              </a:extLst>
            </p:cNvPr>
            <p:cNvSpPr txBox="1"/>
            <p:nvPr/>
          </p:nvSpPr>
          <p:spPr>
            <a:xfrm>
              <a:off x="5996209" y="272994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分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F567D69-0C19-9C19-9F39-19D04F6EFCD8}"/>
              </a:ext>
            </a:extLst>
          </p:cNvPr>
          <p:cNvGrpSpPr/>
          <p:nvPr/>
        </p:nvGrpSpPr>
        <p:grpSpPr>
          <a:xfrm>
            <a:off x="7880442" y="2085337"/>
            <a:ext cx="914400" cy="914400"/>
            <a:chOff x="5862423" y="2630638"/>
            <a:chExt cx="914400" cy="91440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B4342BCA-47D8-0D40-1944-E10DB2C685CA}"/>
                </a:ext>
              </a:extLst>
            </p:cNvPr>
            <p:cNvSpPr/>
            <p:nvPr/>
          </p:nvSpPr>
          <p:spPr>
            <a:xfrm>
              <a:off x="5862423" y="2630638"/>
              <a:ext cx="914400" cy="914400"/>
            </a:xfrm>
            <a:prstGeom prst="ellipse">
              <a:avLst/>
            </a:prstGeom>
            <a:solidFill>
              <a:srgbClr val="847361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28D3888-D259-C4E0-3818-709C2D3215FD}"/>
                </a:ext>
              </a:extLst>
            </p:cNvPr>
            <p:cNvSpPr txBox="1"/>
            <p:nvPr/>
          </p:nvSpPr>
          <p:spPr>
            <a:xfrm>
              <a:off x="5996209" y="272994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享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8A13EE9-24C9-C679-BC04-8D2DF5F26EA1}"/>
              </a:ext>
            </a:extLst>
          </p:cNvPr>
          <p:cNvGrpSpPr/>
          <p:nvPr/>
        </p:nvGrpSpPr>
        <p:grpSpPr>
          <a:xfrm>
            <a:off x="8893647" y="2085337"/>
            <a:ext cx="914400" cy="914400"/>
            <a:chOff x="5862423" y="2630638"/>
            <a:chExt cx="914400" cy="91440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5D0CDE5B-DC7E-364E-157D-6CD8004E7298}"/>
                </a:ext>
              </a:extLst>
            </p:cNvPr>
            <p:cNvSpPr/>
            <p:nvPr/>
          </p:nvSpPr>
          <p:spPr>
            <a:xfrm>
              <a:off x="5862423" y="2630638"/>
              <a:ext cx="914400" cy="914400"/>
            </a:xfrm>
            <a:prstGeom prst="ellipse">
              <a:avLst/>
            </a:prstGeom>
            <a:solidFill>
              <a:srgbClr val="847361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B896BC6-A594-F089-5DDF-CB2217E4D08D}"/>
                </a:ext>
              </a:extLst>
            </p:cNvPr>
            <p:cNvSpPr txBox="1"/>
            <p:nvPr/>
          </p:nvSpPr>
          <p:spPr>
            <a:xfrm>
              <a:off x="5996209" y="272994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会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E2B91026-A663-427F-1322-F47A7189EC90}"/>
              </a:ext>
            </a:extLst>
          </p:cNvPr>
          <p:cNvGrpSpPr/>
          <p:nvPr/>
        </p:nvGrpSpPr>
        <p:grpSpPr>
          <a:xfrm>
            <a:off x="2781686" y="594548"/>
            <a:ext cx="6628627" cy="338554"/>
            <a:chOff x="2781686" y="368300"/>
            <a:chExt cx="6628627" cy="33855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7975BE5-13A1-45DC-9B08-804ECA3EF725}"/>
                </a:ext>
              </a:extLst>
            </p:cNvPr>
            <p:cNvSpPr txBox="1"/>
            <p:nvPr/>
          </p:nvSpPr>
          <p:spPr>
            <a:xfrm>
              <a:off x="3037825" y="368300"/>
              <a:ext cx="61796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spc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阅读分享</a:t>
              </a:r>
              <a:r>
                <a:rPr lang="en-US" altLang="zh-CN" sz="1600" spc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/</a:t>
              </a:r>
              <a:r>
                <a:rPr lang="zh-CN" altLang="en-US" sz="1600" spc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读书推荐</a:t>
              </a:r>
              <a:r>
                <a:rPr lang="en-US" altLang="zh-CN" sz="1600" spc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/</a:t>
              </a:r>
              <a:r>
                <a:rPr lang="zh-CN" altLang="en-US" sz="1600" spc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阅读笔记</a:t>
              </a: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B37424E3-4C42-6E45-551E-2D70C84ACBC2}"/>
                </a:ext>
              </a:extLst>
            </p:cNvPr>
            <p:cNvGrpSpPr/>
            <p:nvPr/>
          </p:nvGrpSpPr>
          <p:grpSpPr>
            <a:xfrm>
              <a:off x="2781686" y="368300"/>
              <a:ext cx="6628627" cy="296277"/>
              <a:chOff x="2813002" y="368300"/>
              <a:chExt cx="6628627" cy="296277"/>
            </a:xfrm>
          </p:grpSpPr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EDCDA23C-2AB2-57E9-7F2C-F379E0E4EED9}"/>
                  </a:ext>
                </a:extLst>
              </p:cNvPr>
              <p:cNvCxnSpPr/>
              <p:nvPr/>
            </p:nvCxnSpPr>
            <p:spPr>
              <a:xfrm flipV="1">
                <a:off x="2813002" y="368300"/>
                <a:ext cx="130767" cy="296277"/>
              </a:xfrm>
              <a:prstGeom prst="line">
                <a:avLst/>
              </a:prstGeom>
              <a:ln>
                <a:solidFill>
                  <a:srgbClr val="8473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439F5372-8164-C976-4A99-CCCB0B12B71F}"/>
                  </a:ext>
                </a:extLst>
              </p:cNvPr>
              <p:cNvCxnSpPr/>
              <p:nvPr/>
            </p:nvCxnSpPr>
            <p:spPr>
              <a:xfrm flipV="1">
                <a:off x="9310862" y="368300"/>
                <a:ext cx="130767" cy="296277"/>
              </a:xfrm>
              <a:prstGeom prst="line">
                <a:avLst/>
              </a:prstGeom>
              <a:ln>
                <a:solidFill>
                  <a:srgbClr val="8473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66" name="Picture 49">
            <a:extLst>
              <a:ext uri="{FF2B5EF4-FFF2-40B4-BE49-F238E27FC236}">
                <a16:creationId xmlns:a16="http://schemas.microsoft.com/office/drawing/2014/main" id="{4015E924-FF32-A645-6AE3-B1B57879E5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1172702" y="3542098"/>
            <a:ext cx="9896341" cy="3428262"/>
          </a:xfrm>
          <a:prstGeom prst="rect">
            <a:avLst/>
          </a:prstGeom>
        </p:spPr>
      </p:pic>
      <p:grpSp>
        <p:nvGrpSpPr>
          <p:cNvPr id="76" name="组合 75">
            <a:extLst>
              <a:ext uri="{FF2B5EF4-FFF2-40B4-BE49-F238E27FC236}">
                <a16:creationId xmlns:a16="http://schemas.microsoft.com/office/drawing/2014/main" id="{BD71F4FE-D1E6-2C6E-7DDF-21149137A4D3}"/>
              </a:ext>
            </a:extLst>
          </p:cNvPr>
          <p:cNvGrpSpPr/>
          <p:nvPr/>
        </p:nvGrpSpPr>
        <p:grpSpPr>
          <a:xfrm>
            <a:off x="3729888" y="5353669"/>
            <a:ext cx="5064954" cy="342544"/>
            <a:chOff x="4289813" y="5868701"/>
            <a:chExt cx="4257165" cy="342544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B229F73E-571B-5D75-F111-E86AE280AC8C}"/>
                </a:ext>
              </a:extLst>
            </p:cNvPr>
            <p:cNvSpPr txBox="1"/>
            <p:nvPr/>
          </p:nvSpPr>
          <p:spPr>
            <a:xfrm>
              <a:off x="4289813" y="5868701"/>
              <a:ext cx="24210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A17E2239-04D4-72F2-AF9D-9A98B02033D8}"/>
                </a:ext>
              </a:extLst>
            </p:cNvPr>
            <p:cNvSpPr txBox="1"/>
            <p:nvPr/>
          </p:nvSpPr>
          <p:spPr>
            <a:xfrm>
              <a:off x="6411965" y="5872691"/>
              <a:ext cx="2135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2023 .03.29</a:t>
              </a:r>
              <a:endParaRPr lang="zh-CN" altLang="en-US" sz="1600" dirty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E2E8155B-6F6D-4D36-CD8A-65C8BD661A64}"/>
              </a:ext>
            </a:extLst>
          </p:cNvPr>
          <p:cNvSpPr txBox="1"/>
          <p:nvPr/>
        </p:nvSpPr>
        <p:spPr>
          <a:xfrm>
            <a:off x="3207657" y="4492365"/>
            <a:ext cx="5776686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84736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rgbClr val="84736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B888C7FB-A77D-5D90-A861-5600075F4839}"/>
              </a:ext>
            </a:extLst>
          </p:cNvPr>
          <p:cNvSpPr/>
          <p:nvPr/>
        </p:nvSpPr>
        <p:spPr>
          <a:xfrm>
            <a:off x="227013" y="188913"/>
            <a:ext cx="11737975" cy="6480175"/>
          </a:xfrm>
          <a:prstGeom prst="rect">
            <a:avLst/>
          </a:prstGeom>
          <a:noFill/>
          <a:ln w="25400">
            <a:solidFill>
              <a:srgbClr val="8473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0" name="图形 214">
            <a:extLst>
              <a:ext uri="{FF2B5EF4-FFF2-40B4-BE49-F238E27FC236}">
                <a16:creationId xmlns:a16="http://schemas.microsoft.com/office/drawing/2014/main" id="{39AAB51A-EDEA-E1D8-5570-EE78046995BC}"/>
              </a:ext>
            </a:extLst>
          </p:cNvPr>
          <p:cNvGrpSpPr/>
          <p:nvPr/>
        </p:nvGrpSpPr>
        <p:grpSpPr>
          <a:xfrm rot="5400000">
            <a:off x="327506" y="267491"/>
            <a:ext cx="532220" cy="557373"/>
            <a:chOff x="1458277" y="1991010"/>
            <a:chExt cx="203549" cy="213169"/>
          </a:xfrm>
          <a:solidFill>
            <a:srgbClr val="847361"/>
          </a:solidFill>
        </p:grpSpPr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8ED5899-AFB4-E223-74A8-788237A1A551}"/>
                </a:ext>
              </a:extLst>
            </p:cNvPr>
            <p:cNvSpPr/>
            <p:nvPr/>
          </p:nvSpPr>
          <p:spPr>
            <a:xfrm>
              <a:off x="1458277" y="1991010"/>
              <a:ext cx="203549" cy="213169"/>
            </a:xfrm>
            <a:custGeom>
              <a:avLst/>
              <a:gdLst>
                <a:gd name="connsiteX0" fmla="*/ 198406 w 203549"/>
                <a:gd name="connsiteY0" fmla="*/ 202501 h 213169"/>
                <a:gd name="connsiteX1" fmla="*/ 203549 w 203549"/>
                <a:gd name="connsiteY1" fmla="*/ 207836 h 213169"/>
                <a:gd name="connsiteX2" fmla="*/ 198406 w 203549"/>
                <a:gd name="connsiteY2" fmla="*/ 213170 h 213169"/>
                <a:gd name="connsiteX3" fmla="*/ 95631 w 203549"/>
                <a:gd name="connsiteY3" fmla="*/ 213170 h 213169"/>
                <a:gd name="connsiteX4" fmla="*/ 90488 w 203549"/>
                <a:gd name="connsiteY4" fmla="*/ 207836 h 213169"/>
                <a:gd name="connsiteX5" fmla="*/ 90488 w 203549"/>
                <a:gd name="connsiteY5" fmla="*/ 207359 h 213169"/>
                <a:gd name="connsiteX6" fmla="*/ 90678 w 203549"/>
                <a:gd name="connsiteY6" fmla="*/ 156305 h 213169"/>
                <a:gd name="connsiteX7" fmla="*/ 60484 w 203549"/>
                <a:gd name="connsiteY7" fmla="*/ 156305 h 213169"/>
                <a:gd name="connsiteX8" fmla="*/ 55340 w 203549"/>
                <a:gd name="connsiteY8" fmla="*/ 150971 h 213169"/>
                <a:gd name="connsiteX9" fmla="*/ 55340 w 203549"/>
                <a:gd name="connsiteY9" fmla="*/ 150495 h 213169"/>
                <a:gd name="connsiteX10" fmla="*/ 55435 w 203549"/>
                <a:gd name="connsiteY10" fmla="*/ 120110 h 213169"/>
                <a:gd name="connsiteX11" fmla="*/ 5143 w 203549"/>
                <a:gd name="connsiteY11" fmla="*/ 120110 h 213169"/>
                <a:gd name="connsiteX12" fmla="*/ 0 w 203549"/>
                <a:gd name="connsiteY12" fmla="*/ 114871 h 213169"/>
                <a:gd name="connsiteX13" fmla="*/ 0 w 203549"/>
                <a:gd name="connsiteY13" fmla="*/ 114871 h 213169"/>
                <a:gd name="connsiteX14" fmla="*/ 0 w 203549"/>
                <a:gd name="connsiteY14" fmla="*/ 5334 h 213169"/>
                <a:gd name="connsiteX15" fmla="*/ 5143 w 203549"/>
                <a:gd name="connsiteY15" fmla="*/ 0 h 213169"/>
                <a:gd name="connsiteX16" fmla="*/ 10287 w 203549"/>
                <a:gd name="connsiteY16" fmla="*/ 5334 h 213169"/>
                <a:gd name="connsiteX17" fmla="*/ 10287 w 203549"/>
                <a:gd name="connsiteY17" fmla="*/ 109633 h 213169"/>
                <a:gd name="connsiteX18" fmla="*/ 60674 w 203549"/>
                <a:gd name="connsiteY18" fmla="*/ 109633 h 213169"/>
                <a:gd name="connsiteX19" fmla="*/ 65818 w 203549"/>
                <a:gd name="connsiteY19" fmla="*/ 114967 h 213169"/>
                <a:gd name="connsiteX20" fmla="*/ 65722 w 203549"/>
                <a:gd name="connsiteY20" fmla="*/ 145828 h 213169"/>
                <a:gd name="connsiteX21" fmla="*/ 95917 w 203549"/>
                <a:gd name="connsiteY21" fmla="*/ 145828 h 213169"/>
                <a:gd name="connsiteX22" fmla="*/ 95917 w 203549"/>
                <a:gd name="connsiteY22" fmla="*/ 145828 h 213169"/>
                <a:gd name="connsiteX23" fmla="*/ 101060 w 203549"/>
                <a:gd name="connsiteY23" fmla="*/ 151067 h 213169"/>
                <a:gd name="connsiteX24" fmla="*/ 100870 w 203549"/>
                <a:gd name="connsiteY24" fmla="*/ 202597 h 213169"/>
                <a:gd name="connsiteX25" fmla="*/ 198406 w 203549"/>
                <a:gd name="connsiteY25" fmla="*/ 202597 h 213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169">
                  <a:moveTo>
                    <a:pt x="198406" y="202501"/>
                  </a:moveTo>
                  <a:cubicBezTo>
                    <a:pt x="201263" y="202501"/>
                    <a:pt x="203549" y="204883"/>
                    <a:pt x="203549" y="207836"/>
                  </a:cubicBezTo>
                  <a:cubicBezTo>
                    <a:pt x="203549" y="210788"/>
                    <a:pt x="201263" y="213170"/>
                    <a:pt x="198406" y="213170"/>
                  </a:cubicBezTo>
                  <a:lnTo>
                    <a:pt x="95631" y="213170"/>
                  </a:lnTo>
                  <a:cubicBezTo>
                    <a:pt x="92773" y="213170"/>
                    <a:pt x="90488" y="210788"/>
                    <a:pt x="90488" y="207836"/>
                  </a:cubicBezTo>
                  <a:lnTo>
                    <a:pt x="90488" y="207359"/>
                  </a:lnTo>
                  <a:lnTo>
                    <a:pt x="90678" y="156305"/>
                  </a:lnTo>
                  <a:lnTo>
                    <a:pt x="60484" y="156305"/>
                  </a:lnTo>
                  <a:cubicBezTo>
                    <a:pt x="57626" y="156305"/>
                    <a:pt x="55340" y="153924"/>
                    <a:pt x="55340" y="150971"/>
                  </a:cubicBezTo>
                  <a:lnTo>
                    <a:pt x="55340" y="150495"/>
                  </a:lnTo>
                  <a:lnTo>
                    <a:pt x="55435" y="120110"/>
                  </a:lnTo>
                  <a:lnTo>
                    <a:pt x="5143" y="120110"/>
                  </a:lnTo>
                  <a:cubicBezTo>
                    <a:pt x="2286" y="120110"/>
                    <a:pt x="0" y="117729"/>
                    <a:pt x="0" y="114871"/>
                  </a:cubicBezTo>
                  <a:lnTo>
                    <a:pt x="0" y="114871"/>
                  </a:ln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cubicBezTo>
                    <a:pt x="8001" y="0"/>
                    <a:pt x="10287" y="2381"/>
                    <a:pt x="10287" y="5334"/>
                  </a:cubicBezTo>
                  <a:lnTo>
                    <a:pt x="10287" y="109633"/>
                  </a:lnTo>
                  <a:lnTo>
                    <a:pt x="60674" y="109633"/>
                  </a:lnTo>
                  <a:cubicBezTo>
                    <a:pt x="63532" y="109633"/>
                    <a:pt x="65818" y="112014"/>
                    <a:pt x="65818" y="114967"/>
                  </a:cubicBezTo>
                  <a:lnTo>
                    <a:pt x="65722" y="145828"/>
                  </a:lnTo>
                  <a:lnTo>
                    <a:pt x="95917" y="145828"/>
                  </a:lnTo>
                  <a:lnTo>
                    <a:pt x="95917" y="145828"/>
                  </a:lnTo>
                  <a:cubicBezTo>
                    <a:pt x="98774" y="145828"/>
                    <a:pt x="101060" y="148209"/>
                    <a:pt x="101060" y="151067"/>
                  </a:cubicBezTo>
                  <a:lnTo>
                    <a:pt x="100870" y="202597"/>
                  </a:lnTo>
                  <a:lnTo>
                    <a:pt x="198406" y="2025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2EFBDC8-EAB0-C9EF-4038-47ADC0B5C0C2}"/>
                </a:ext>
              </a:extLst>
            </p:cNvPr>
            <p:cNvSpPr/>
            <p:nvPr/>
          </p:nvSpPr>
          <p:spPr>
            <a:xfrm>
              <a:off x="1476565" y="2138267"/>
              <a:ext cx="46005" cy="47434"/>
            </a:xfrm>
            <a:custGeom>
              <a:avLst/>
              <a:gdLst>
                <a:gd name="connsiteX0" fmla="*/ 10382 w 46005"/>
                <a:gd name="connsiteY0" fmla="*/ 36862 h 47434"/>
                <a:gd name="connsiteX1" fmla="*/ 35719 w 46005"/>
                <a:gd name="connsiteY1" fmla="*/ 36767 h 47434"/>
                <a:gd name="connsiteX2" fmla="*/ 35814 w 46005"/>
                <a:gd name="connsiteY2" fmla="*/ 10763 h 47434"/>
                <a:gd name="connsiteX3" fmla="*/ 10382 w 46005"/>
                <a:gd name="connsiteY3" fmla="*/ 10763 h 47434"/>
                <a:gd name="connsiteX4" fmla="*/ 10382 w 46005"/>
                <a:gd name="connsiteY4" fmla="*/ 36862 h 47434"/>
                <a:gd name="connsiteX5" fmla="*/ 10382 w 46005"/>
                <a:gd name="connsiteY5" fmla="*/ 36862 h 47434"/>
                <a:gd name="connsiteX6" fmla="*/ 40767 w 46005"/>
                <a:gd name="connsiteY6" fmla="*/ 47339 h 47434"/>
                <a:gd name="connsiteX7" fmla="*/ 5620 w 46005"/>
                <a:gd name="connsiteY7" fmla="*/ 47434 h 47434"/>
                <a:gd name="connsiteX8" fmla="*/ 5143 w 46005"/>
                <a:gd name="connsiteY8" fmla="*/ 47434 h 47434"/>
                <a:gd name="connsiteX9" fmla="*/ 0 w 46005"/>
                <a:gd name="connsiteY9" fmla="*/ 42100 h 47434"/>
                <a:gd name="connsiteX10" fmla="*/ 0 w 46005"/>
                <a:gd name="connsiteY10" fmla="*/ 5334 h 47434"/>
                <a:gd name="connsiteX11" fmla="*/ 5143 w 46005"/>
                <a:gd name="connsiteY11" fmla="*/ 0 h 47434"/>
                <a:gd name="connsiteX12" fmla="*/ 40862 w 46005"/>
                <a:gd name="connsiteY12" fmla="*/ 0 h 47434"/>
                <a:gd name="connsiteX13" fmla="*/ 40862 w 46005"/>
                <a:gd name="connsiteY13" fmla="*/ 0 h 47434"/>
                <a:gd name="connsiteX14" fmla="*/ 46006 w 46005"/>
                <a:gd name="connsiteY14" fmla="*/ 5239 h 47434"/>
                <a:gd name="connsiteX15" fmla="*/ 45910 w 46005"/>
                <a:gd name="connsiteY15" fmla="*/ 41815 h 47434"/>
                <a:gd name="connsiteX16" fmla="*/ 40767 w 46005"/>
                <a:gd name="connsiteY16" fmla="*/ 47339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10382" y="36862"/>
                  </a:moveTo>
                  <a:lnTo>
                    <a:pt x="35719" y="36767"/>
                  </a:lnTo>
                  <a:lnTo>
                    <a:pt x="35814" y="10763"/>
                  </a:lnTo>
                  <a:lnTo>
                    <a:pt x="10382" y="10763"/>
                  </a:lnTo>
                  <a:lnTo>
                    <a:pt x="10382" y="36862"/>
                  </a:lnTo>
                  <a:lnTo>
                    <a:pt x="10382" y="36862"/>
                  </a:lnTo>
                  <a:close/>
                  <a:moveTo>
                    <a:pt x="40767" y="47339"/>
                  </a:moveTo>
                  <a:lnTo>
                    <a:pt x="5620" y="47434"/>
                  </a:lnTo>
                  <a:lnTo>
                    <a:pt x="5143" y="47434"/>
                  </a:lnTo>
                  <a:cubicBezTo>
                    <a:pt x="2286" y="47434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lnTo>
                    <a:pt x="40862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239"/>
                  </a:cubicBezTo>
                  <a:lnTo>
                    <a:pt x="45910" y="41815"/>
                  </a:lnTo>
                  <a:cubicBezTo>
                    <a:pt x="45910" y="44958"/>
                    <a:pt x="43625" y="47339"/>
                    <a:pt x="40767" y="473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9568BAD-E822-8EEA-D75C-14FC52330009}"/>
                </a:ext>
              </a:extLst>
            </p:cNvPr>
            <p:cNvSpPr/>
            <p:nvPr/>
          </p:nvSpPr>
          <p:spPr>
            <a:xfrm>
              <a:off x="1513808" y="2100262"/>
              <a:ext cx="45910" cy="47339"/>
            </a:xfrm>
            <a:custGeom>
              <a:avLst/>
              <a:gdLst>
                <a:gd name="connsiteX0" fmla="*/ 10287 w 45910"/>
                <a:gd name="connsiteY0" fmla="*/ 36671 h 47339"/>
                <a:gd name="connsiteX1" fmla="*/ 35624 w 45910"/>
                <a:gd name="connsiteY1" fmla="*/ 36576 h 47339"/>
                <a:gd name="connsiteX2" fmla="*/ 35719 w 45910"/>
                <a:gd name="connsiteY2" fmla="*/ 10573 h 47339"/>
                <a:gd name="connsiteX3" fmla="*/ 10382 w 45910"/>
                <a:gd name="connsiteY3" fmla="*/ 10573 h 47339"/>
                <a:gd name="connsiteX4" fmla="*/ 10287 w 45910"/>
                <a:gd name="connsiteY4" fmla="*/ 36671 h 47339"/>
                <a:gd name="connsiteX5" fmla="*/ 10287 w 45910"/>
                <a:gd name="connsiteY5" fmla="*/ 36671 h 47339"/>
                <a:gd name="connsiteX6" fmla="*/ 40672 w 45910"/>
                <a:gd name="connsiteY6" fmla="*/ 47149 h 47339"/>
                <a:gd name="connsiteX7" fmla="*/ 5144 w 45910"/>
                <a:gd name="connsiteY7" fmla="*/ 47339 h 47339"/>
                <a:gd name="connsiteX8" fmla="*/ 0 w 45910"/>
                <a:gd name="connsiteY8" fmla="*/ 42005 h 47339"/>
                <a:gd name="connsiteX9" fmla="*/ 0 w 45910"/>
                <a:gd name="connsiteY9" fmla="*/ 5334 h 47339"/>
                <a:gd name="connsiteX10" fmla="*/ 5144 w 45910"/>
                <a:gd name="connsiteY10" fmla="*/ 0 h 47339"/>
                <a:gd name="connsiteX11" fmla="*/ 40767 w 45910"/>
                <a:gd name="connsiteY11" fmla="*/ 0 h 47339"/>
                <a:gd name="connsiteX12" fmla="*/ 45911 w 45910"/>
                <a:gd name="connsiteY12" fmla="*/ 5334 h 47339"/>
                <a:gd name="connsiteX13" fmla="*/ 45815 w 45910"/>
                <a:gd name="connsiteY13" fmla="*/ 41815 h 47339"/>
                <a:gd name="connsiteX14" fmla="*/ 40672 w 45910"/>
                <a:gd name="connsiteY14" fmla="*/ 47149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10287" y="36671"/>
                  </a:moveTo>
                  <a:lnTo>
                    <a:pt x="35624" y="36576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287" y="36671"/>
                  </a:lnTo>
                  <a:lnTo>
                    <a:pt x="10287" y="36671"/>
                  </a:lnTo>
                  <a:close/>
                  <a:moveTo>
                    <a:pt x="40672" y="47149"/>
                  </a:move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815" y="41815"/>
                  </a:lnTo>
                  <a:cubicBezTo>
                    <a:pt x="45815" y="44767"/>
                    <a:pt x="43529" y="47149"/>
                    <a:pt x="40672" y="47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4" name="图形 214">
              <a:extLst>
                <a:ext uri="{FF2B5EF4-FFF2-40B4-BE49-F238E27FC236}">
                  <a16:creationId xmlns:a16="http://schemas.microsoft.com/office/drawing/2014/main" id="{21CA07EA-8A15-B0C3-3956-791CFFF064CB}"/>
                </a:ext>
              </a:extLst>
            </p:cNvPr>
            <p:cNvGrpSpPr/>
            <p:nvPr/>
          </p:nvGrpSpPr>
          <p:grpSpPr>
            <a:xfrm>
              <a:off x="1513998" y="2063591"/>
              <a:ext cx="81438" cy="83724"/>
              <a:chOff x="1513998" y="2063591"/>
              <a:chExt cx="81438" cy="83724"/>
            </a:xfrm>
            <a:grpFill/>
          </p:grpSpPr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79A05AB9-CCE1-F2F3-7D4A-C27CAD34FD89}"/>
                  </a:ext>
                </a:extLst>
              </p:cNvPr>
              <p:cNvSpPr/>
              <p:nvPr/>
            </p:nvSpPr>
            <p:spPr>
              <a:xfrm>
                <a:off x="1513998" y="2063591"/>
                <a:ext cx="45910" cy="47148"/>
              </a:xfrm>
              <a:custGeom>
                <a:avLst/>
                <a:gdLst>
                  <a:gd name="connsiteX0" fmla="*/ 10287 w 45910"/>
                  <a:gd name="connsiteY0" fmla="*/ 36576 h 47148"/>
                  <a:gd name="connsiteX1" fmla="*/ 35624 w 45910"/>
                  <a:gd name="connsiteY1" fmla="*/ 36481 h 47148"/>
                  <a:gd name="connsiteX2" fmla="*/ 35719 w 45910"/>
                  <a:gd name="connsiteY2" fmla="*/ 10478 h 47148"/>
                  <a:gd name="connsiteX3" fmla="*/ 10382 w 45910"/>
                  <a:gd name="connsiteY3" fmla="*/ 10478 h 47148"/>
                  <a:gd name="connsiteX4" fmla="*/ 10287 w 45910"/>
                  <a:gd name="connsiteY4" fmla="*/ 36576 h 47148"/>
                  <a:gd name="connsiteX5" fmla="*/ 10287 w 45910"/>
                  <a:gd name="connsiteY5" fmla="*/ 36576 h 47148"/>
                  <a:gd name="connsiteX6" fmla="*/ 40672 w 45910"/>
                  <a:gd name="connsiteY6" fmla="*/ 47054 h 47148"/>
                  <a:gd name="connsiteX7" fmla="*/ 5144 w 45910"/>
                  <a:gd name="connsiteY7" fmla="*/ 47149 h 47148"/>
                  <a:gd name="connsiteX8" fmla="*/ 0 w 45910"/>
                  <a:gd name="connsiteY8" fmla="*/ 41910 h 47148"/>
                  <a:gd name="connsiteX9" fmla="*/ 0 w 45910"/>
                  <a:gd name="connsiteY9" fmla="*/ 5239 h 47148"/>
                  <a:gd name="connsiteX10" fmla="*/ 5144 w 45910"/>
                  <a:gd name="connsiteY10" fmla="*/ 0 h 47148"/>
                  <a:gd name="connsiteX11" fmla="*/ 40767 w 45910"/>
                  <a:gd name="connsiteY11" fmla="*/ 0 h 47148"/>
                  <a:gd name="connsiteX12" fmla="*/ 45911 w 45910"/>
                  <a:gd name="connsiteY12" fmla="*/ 5334 h 47148"/>
                  <a:gd name="connsiteX13" fmla="*/ 45815 w 45910"/>
                  <a:gd name="connsiteY13" fmla="*/ 41815 h 47148"/>
                  <a:gd name="connsiteX14" fmla="*/ 40672 w 45910"/>
                  <a:gd name="connsiteY14" fmla="*/ 47054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10287" y="36576"/>
                    </a:moveTo>
                    <a:lnTo>
                      <a:pt x="35624" y="36481"/>
                    </a:lnTo>
                    <a:lnTo>
                      <a:pt x="35719" y="10478"/>
                    </a:lnTo>
                    <a:lnTo>
                      <a:pt x="10382" y="10478"/>
                    </a:lnTo>
                    <a:lnTo>
                      <a:pt x="10287" y="36576"/>
                    </a:lnTo>
                    <a:lnTo>
                      <a:pt x="10287" y="36576"/>
                    </a:lnTo>
                    <a:close/>
                    <a:moveTo>
                      <a:pt x="40672" y="47054"/>
                    </a:moveTo>
                    <a:lnTo>
                      <a:pt x="5144" y="47149"/>
                    </a:lnTo>
                    <a:cubicBezTo>
                      <a:pt x="2286" y="47149"/>
                      <a:pt x="0" y="44768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815" y="41815"/>
                    </a:lnTo>
                    <a:cubicBezTo>
                      <a:pt x="45815" y="44672"/>
                      <a:pt x="43529" y="47054"/>
                      <a:pt x="40672" y="470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8BFEA9E9-CDFA-DECB-E9D8-BD13CF49D1C4}"/>
                  </a:ext>
                </a:extLst>
              </p:cNvPr>
              <p:cNvSpPr/>
              <p:nvPr/>
            </p:nvSpPr>
            <p:spPr>
              <a:xfrm>
                <a:off x="1549431" y="2100071"/>
                <a:ext cx="46005" cy="47244"/>
              </a:xfrm>
              <a:custGeom>
                <a:avLst/>
                <a:gdLst>
                  <a:gd name="connsiteX0" fmla="*/ 0 w 46005"/>
                  <a:gd name="connsiteY0" fmla="*/ 41815 h 47244"/>
                  <a:gd name="connsiteX1" fmla="*/ 191 w 46005"/>
                  <a:gd name="connsiteY1" fmla="*/ 5334 h 47244"/>
                  <a:gd name="connsiteX2" fmla="*/ 5334 w 46005"/>
                  <a:gd name="connsiteY2" fmla="*/ 95 h 47244"/>
                  <a:gd name="connsiteX3" fmla="*/ 40862 w 46005"/>
                  <a:gd name="connsiteY3" fmla="*/ 0 h 47244"/>
                  <a:gd name="connsiteX4" fmla="*/ 46006 w 46005"/>
                  <a:gd name="connsiteY4" fmla="*/ 5239 h 47244"/>
                  <a:gd name="connsiteX5" fmla="*/ 46006 w 46005"/>
                  <a:gd name="connsiteY5" fmla="*/ 41910 h 47244"/>
                  <a:gd name="connsiteX6" fmla="*/ 40862 w 46005"/>
                  <a:gd name="connsiteY6" fmla="*/ 47244 h 47244"/>
                  <a:gd name="connsiteX7" fmla="*/ 5239 w 46005"/>
                  <a:gd name="connsiteY7" fmla="*/ 47244 h 47244"/>
                  <a:gd name="connsiteX8" fmla="*/ 0 w 46005"/>
                  <a:gd name="connsiteY8" fmla="*/ 41815 h 47244"/>
                  <a:gd name="connsiteX9" fmla="*/ 0 w 46005"/>
                  <a:gd name="connsiteY9" fmla="*/ 41815 h 47244"/>
                  <a:gd name="connsiteX10" fmla="*/ 0 w 46005"/>
                  <a:gd name="connsiteY10" fmla="*/ 41815 h 47244"/>
                  <a:gd name="connsiteX11" fmla="*/ 10382 w 46005"/>
                  <a:gd name="connsiteY11" fmla="*/ 10573 h 47244"/>
                  <a:gd name="connsiteX12" fmla="*/ 10287 w 46005"/>
                  <a:gd name="connsiteY12" fmla="*/ 36576 h 47244"/>
                  <a:gd name="connsiteX13" fmla="*/ 35624 w 46005"/>
                  <a:gd name="connsiteY13" fmla="*/ 36576 h 47244"/>
                  <a:gd name="connsiteX14" fmla="*/ 35624 w 46005"/>
                  <a:gd name="connsiteY14" fmla="*/ 10478 h 47244"/>
                  <a:gd name="connsiteX15" fmla="*/ 10382 w 46005"/>
                  <a:gd name="connsiteY15" fmla="*/ 10573 h 4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005" h="47244">
                    <a:moveTo>
                      <a:pt x="0" y="41815"/>
                    </a:moveTo>
                    <a:lnTo>
                      <a:pt x="191" y="5334"/>
                    </a:lnTo>
                    <a:cubicBezTo>
                      <a:pt x="191" y="2381"/>
                      <a:pt x="2476" y="95"/>
                      <a:pt x="5334" y="95"/>
                    </a:cubicBez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239"/>
                    </a:cubicBezTo>
                    <a:lnTo>
                      <a:pt x="46006" y="41910"/>
                    </a:lnTo>
                    <a:cubicBezTo>
                      <a:pt x="46006" y="44863"/>
                      <a:pt x="43720" y="47244"/>
                      <a:pt x="40862" y="47244"/>
                    </a:cubicBezTo>
                    <a:lnTo>
                      <a:pt x="5239" y="47244"/>
                    </a:lnTo>
                    <a:cubicBezTo>
                      <a:pt x="2286" y="47149"/>
                      <a:pt x="0" y="44767"/>
                      <a:pt x="0" y="41815"/>
                    </a:cubicBezTo>
                    <a:lnTo>
                      <a:pt x="0" y="41815"/>
                    </a:lnTo>
                    <a:lnTo>
                      <a:pt x="0" y="41815"/>
                    </a:lnTo>
                    <a:close/>
                    <a:moveTo>
                      <a:pt x="10382" y="10573"/>
                    </a:moveTo>
                    <a:lnTo>
                      <a:pt x="10287" y="36576"/>
                    </a:lnTo>
                    <a:lnTo>
                      <a:pt x="35624" y="36576"/>
                    </a:lnTo>
                    <a:lnTo>
                      <a:pt x="35624" y="10478"/>
                    </a:lnTo>
                    <a:lnTo>
                      <a:pt x="10382" y="105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7" name="图形 214">
            <a:extLst>
              <a:ext uri="{FF2B5EF4-FFF2-40B4-BE49-F238E27FC236}">
                <a16:creationId xmlns:a16="http://schemas.microsoft.com/office/drawing/2014/main" id="{03FB9145-E13A-3261-C364-9DF683346859}"/>
              </a:ext>
            </a:extLst>
          </p:cNvPr>
          <p:cNvGrpSpPr/>
          <p:nvPr/>
        </p:nvGrpSpPr>
        <p:grpSpPr>
          <a:xfrm rot="5400000">
            <a:off x="327506" y="6032888"/>
            <a:ext cx="532468" cy="557622"/>
            <a:chOff x="1852231" y="1990915"/>
            <a:chExt cx="203644" cy="213264"/>
          </a:xfrm>
          <a:solidFill>
            <a:srgbClr val="847361"/>
          </a:solidFill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3F61E415-75CD-EFA9-19C1-A3DE52B71F85}"/>
                </a:ext>
              </a:extLst>
            </p:cNvPr>
            <p:cNvSpPr/>
            <p:nvPr/>
          </p:nvSpPr>
          <p:spPr>
            <a:xfrm>
              <a:off x="1852231" y="1990915"/>
              <a:ext cx="203644" cy="213264"/>
            </a:xfrm>
            <a:custGeom>
              <a:avLst/>
              <a:gdLst>
                <a:gd name="connsiteX0" fmla="*/ 5143 w 203644"/>
                <a:gd name="connsiteY0" fmla="*/ 213265 h 213264"/>
                <a:gd name="connsiteX1" fmla="*/ 0 w 203644"/>
                <a:gd name="connsiteY1" fmla="*/ 207931 h 213264"/>
                <a:gd name="connsiteX2" fmla="*/ 5143 w 203644"/>
                <a:gd name="connsiteY2" fmla="*/ 202597 h 213264"/>
                <a:gd name="connsiteX3" fmla="*/ 102775 w 203644"/>
                <a:gd name="connsiteY3" fmla="*/ 202597 h 213264"/>
                <a:gd name="connsiteX4" fmla="*/ 102584 w 203644"/>
                <a:gd name="connsiteY4" fmla="*/ 151067 h 213264"/>
                <a:gd name="connsiteX5" fmla="*/ 107728 w 203644"/>
                <a:gd name="connsiteY5" fmla="*/ 145828 h 213264"/>
                <a:gd name="connsiteX6" fmla="*/ 107728 w 203644"/>
                <a:gd name="connsiteY6" fmla="*/ 145828 h 213264"/>
                <a:gd name="connsiteX7" fmla="*/ 137922 w 203644"/>
                <a:gd name="connsiteY7" fmla="*/ 145828 h 213264"/>
                <a:gd name="connsiteX8" fmla="*/ 137827 w 203644"/>
                <a:gd name="connsiteY8" fmla="*/ 114967 h 213264"/>
                <a:gd name="connsiteX9" fmla="*/ 142970 w 203644"/>
                <a:gd name="connsiteY9" fmla="*/ 109633 h 213264"/>
                <a:gd name="connsiteX10" fmla="*/ 193357 w 203644"/>
                <a:gd name="connsiteY10" fmla="*/ 109633 h 213264"/>
                <a:gd name="connsiteX11" fmla="*/ 193357 w 203644"/>
                <a:gd name="connsiteY11" fmla="*/ 5334 h 213264"/>
                <a:gd name="connsiteX12" fmla="*/ 198501 w 203644"/>
                <a:gd name="connsiteY12" fmla="*/ 0 h 213264"/>
                <a:gd name="connsiteX13" fmla="*/ 203644 w 203644"/>
                <a:gd name="connsiteY13" fmla="*/ 5334 h 213264"/>
                <a:gd name="connsiteX14" fmla="*/ 203644 w 203644"/>
                <a:gd name="connsiteY14" fmla="*/ 114871 h 213264"/>
                <a:gd name="connsiteX15" fmla="*/ 203644 w 203644"/>
                <a:gd name="connsiteY15" fmla="*/ 114871 h 213264"/>
                <a:gd name="connsiteX16" fmla="*/ 198501 w 203644"/>
                <a:gd name="connsiteY16" fmla="*/ 120110 h 213264"/>
                <a:gd name="connsiteX17" fmla="*/ 148209 w 203644"/>
                <a:gd name="connsiteY17" fmla="*/ 120110 h 213264"/>
                <a:gd name="connsiteX18" fmla="*/ 148304 w 203644"/>
                <a:gd name="connsiteY18" fmla="*/ 150495 h 213264"/>
                <a:gd name="connsiteX19" fmla="*/ 148304 w 203644"/>
                <a:gd name="connsiteY19" fmla="*/ 150971 h 213264"/>
                <a:gd name="connsiteX20" fmla="*/ 143161 w 203644"/>
                <a:gd name="connsiteY20" fmla="*/ 156305 h 213264"/>
                <a:gd name="connsiteX21" fmla="*/ 112967 w 203644"/>
                <a:gd name="connsiteY21" fmla="*/ 156305 h 213264"/>
                <a:gd name="connsiteX22" fmla="*/ 113157 w 203644"/>
                <a:gd name="connsiteY22" fmla="*/ 207359 h 213264"/>
                <a:gd name="connsiteX23" fmla="*/ 113157 w 203644"/>
                <a:gd name="connsiteY23" fmla="*/ 207835 h 213264"/>
                <a:gd name="connsiteX24" fmla="*/ 108013 w 203644"/>
                <a:gd name="connsiteY24" fmla="*/ 213169 h 213264"/>
                <a:gd name="connsiteX25" fmla="*/ 5143 w 203644"/>
                <a:gd name="connsiteY25" fmla="*/ 213169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264">
                  <a:moveTo>
                    <a:pt x="5143" y="213265"/>
                  </a:moveTo>
                  <a:cubicBezTo>
                    <a:pt x="2286" y="213265"/>
                    <a:pt x="0" y="210884"/>
                    <a:pt x="0" y="207931"/>
                  </a:cubicBezTo>
                  <a:cubicBezTo>
                    <a:pt x="0" y="204978"/>
                    <a:pt x="2286" y="202597"/>
                    <a:pt x="5143" y="202597"/>
                  </a:cubicBezTo>
                  <a:lnTo>
                    <a:pt x="102775" y="202597"/>
                  </a:lnTo>
                  <a:lnTo>
                    <a:pt x="102584" y="151067"/>
                  </a:lnTo>
                  <a:cubicBezTo>
                    <a:pt x="102584" y="148114"/>
                    <a:pt x="104870" y="145828"/>
                    <a:pt x="107728" y="145828"/>
                  </a:cubicBezTo>
                  <a:lnTo>
                    <a:pt x="107728" y="145828"/>
                  </a:lnTo>
                  <a:lnTo>
                    <a:pt x="137922" y="145828"/>
                  </a:lnTo>
                  <a:lnTo>
                    <a:pt x="137827" y="114967"/>
                  </a:lnTo>
                  <a:cubicBezTo>
                    <a:pt x="137827" y="112014"/>
                    <a:pt x="140113" y="109633"/>
                    <a:pt x="142970" y="109633"/>
                  </a:cubicBezTo>
                  <a:lnTo>
                    <a:pt x="193357" y="109633"/>
                  </a:lnTo>
                  <a:lnTo>
                    <a:pt x="193357" y="5334"/>
                  </a:lnTo>
                  <a:cubicBezTo>
                    <a:pt x="193357" y="2381"/>
                    <a:pt x="195643" y="0"/>
                    <a:pt x="198501" y="0"/>
                  </a:cubicBezTo>
                  <a:cubicBezTo>
                    <a:pt x="201359" y="0"/>
                    <a:pt x="203644" y="2381"/>
                    <a:pt x="203644" y="5334"/>
                  </a:cubicBezTo>
                  <a:lnTo>
                    <a:pt x="203644" y="114871"/>
                  </a:lnTo>
                  <a:lnTo>
                    <a:pt x="203644" y="114871"/>
                  </a:lnTo>
                  <a:cubicBezTo>
                    <a:pt x="203644" y="117824"/>
                    <a:pt x="201359" y="120110"/>
                    <a:pt x="198501" y="120110"/>
                  </a:cubicBezTo>
                  <a:lnTo>
                    <a:pt x="148209" y="120110"/>
                  </a:lnTo>
                  <a:lnTo>
                    <a:pt x="148304" y="150495"/>
                  </a:lnTo>
                  <a:lnTo>
                    <a:pt x="148304" y="150971"/>
                  </a:lnTo>
                  <a:cubicBezTo>
                    <a:pt x="148304" y="153924"/>
                    <a:pt x="146018" y="156305"/>
                    <a:pt x="143161" y="156305"/>
                  </a:cubicBezTo>
                  <a:lnTo>
                    <a:pt x="112967" y="156305"/>
                  </a:lnTo>
                  <a:lnTo>
                    <a:pt x="113157" y="207359"/>
                  </a:lnTo>
                  <a:lnTo>
                    <a:pt x="113157" y="207835"/>
                  </a:lnTo>
                  <a:cubicBezTo>
                    <a:pt x="113157" y="210788"/>
                    <a:pt x="110871" y="213169"/>
                    <a:pt x="108013" y="213169"/>
                  </a:cubicBezTo>
                  <a:lnTo>
                    <a:pt x="5143" y="2131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922B8775-1F26-EA73-A30D-54B74E0D5A26}"/>
                </a:ext>
              </a:extLst>
            </p:cNvPr>
            <p:cNvSpPr/>
            <p:nvPr/>
          </p:nvSpPr>
          <p:spPr>
            <a:xfrm>
              <a:off x="1991487" y="2138553"/>
              <a:ext cx="46005" cy="47434"/>
            </a:xfrm>
            <a:custGeom>
              <a:avLst/>
              <a:gdLst>
                <a:gd name="connsiteX0" fmla="*/ 40386 w 46005"/>
                <a:gd name="connsiteY0" fmla="*/ 47149 h 47434"/>
                <a:gd name="connsiteX1" fmla="*/ 5239 w 46005"/>
                <a:gd name="connsiteY1" fmla="*/ 47054 h 47434"/>
                <a:gd name="connsiteX2" fmla="*/ 95 w 46005"/>
                <a:gd name="connsiteY2" fmla="*/ 41815 h 47434"/>
                <a:gd name="connsiteX3" fmla="*/ 0 w 46005"/>
                <a:gd name="connsiteY3" fmla="*/ 5239 h 47434"/>
                <a:gd name="connsiteX4" fmla="*/ 5143 w 46005"/>
                <a:gd name="connsiteY4" fmla="*/ 0 h 47434"/>
                <a:gd name="connsiteX5" fmla="*/ 5143 w 46005"/>
                <a:gd name="connsiteY5" fmla="*/ 0 h 47434"/>
                <a:gd name="connsiteX6" fmla="*/ 40862 w 46005"/>
                <a:gd name="connsiteY6" fmla="*/ 0 h 47434"/>
                <a:gd name="connsiteX7" fmla="*/ 46006 w 46005"/>
                <a:gd name="connsiteY7" fmla="*/ 5334 h 47434"/>
                <a:gd name="connsiteX8" fmla="*/ 46006 w 46005"/>
                <a:gd name="connsiteY8" fmla="*/ 42100 h 47434"/>
                <a:gd name="connsiteX9" fmla="*/ 40862 w 46005"/>
                <a:gd name="connsiteY9" fmla="*/ 47434 h 47434"/>
                <a:gd name="connsiteX10" fmla="*/ 40386 w 46005"/>
                <a:gd name="connsiteY10" fmla="*/ 47149 h 47434"/>
                <a:gd name="connsiteX11" fmla="*/ 40386 w 46005"/>
                <a:gd name="connsiteY11" fmla="*/ 47149 h 47434"/>
                <a:gd name="connsiteX12" fmla="*/ 10382 w 46005"/>
                <a:gd name="connsiteY12" fmla="*/ 36481 h 47434"/>
                <a:gd name="connsiteX13" fmla="*/ 35719 w 46005"/>
                <a:gd name="connsiteY13" fmla="*/ 36576 h 47434"/>
                <a:gd name="connsiteX14" fmla="*/ 35719 w 46005"/>
                <a:gd name="connsiteY14" fmla="*/ 10477 h 47434"/>
                <a:gd name="connsiteX15" fmla="*/ 10287 w 46005"/>
                <a:gd name="connsiteY15" fmla="*/ 10477 h 47434"/>
                <a:gd name="connsiteX16" fmla="*/ 10382 w 46005"/>
                <a:gd name="connsiteY16" fmla="*/ 36481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40386" y="47149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239"/>
                  </a:lnTo>
                  <a:cubicBezTo>
                    <a:pt x="0" y="2286"/>
                    <a:pt x="2286" y="0"/>
                    <a:pt x="5143" y="0"/>
                  </a:cubicBezTo>
                  <a:lnTo>
                    <a:pt x="5143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0"/>
                  </a:lnTo>
                  <a:cubicBezTo>
                    <a:pt x="46006" y="45053"/>
                    <a:pt x="43720" y="47434"/>
                    <a:pt x="40862" y="47434"/>
                  </a:cubicBezTo>
                  <a:lnTo>
                    <a:pt x="40386" y="47149"/>
                  </a:lnTo>
                  <a:lnTo>
                    <a:pt x="40386" y="47149"/>
                  </a:lnTo>
                  <a:close/>
                  <a:moveTo>
                    <a:pt x="10382" y="36481"/>
                  </a:moveTo>
                  <a:lnTo>
                    <a:pt x="35719" y="36576"/>
                  </a:lnTo>
                  <a:lnTo>
                    <a:pt x="35719" y="10477"/>
                  </a:lnTo>
                  <a:lnTo>
                    <a:pt x="10287" y="10477"/>
                  </a:lnTo>
                  <a:lnTo>
                    <a:pt x="10382" y="364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08F71C8C-DBF4-FC24-C254-B5A60D0A1870}"/>
                </a:ext>
              </a:extLst>
            </p:cNvPr>
            <p:cNvSpPr/>
            <p:nvPr/>
          </p:nvSpPr>
          <p:spPr>
            <a:xfrm>
              <a:off x="1954339" y="2100262"/>
              <a:ext cx="45910" cy="47244"/>
            </a:xfrm>
            <a:custGeom>
              <a:avLst/>
              <a:gdLst>
                <a:gd name="connsiteX0" fmla="*/ 40767 w 45910"/>
                <a:gd name="connsiteY0" fmla="*/ 47244 h 47244"/>
                <a:gd name="connsiteX1" fmla="*/ 5239 w 45910"/>
                <a:gd name="connsiteY1" fmla="*/ 47054 h 47244"/>
                <a:gd name="connsiteX2" fmla="*/ 95 w 45910"/>
                <a:gd name="connsiteY2" fmla="*/ 41815 h 47244"/>
                <a:gd name="connsiteX3" fmla="*/ 0 w 45910"/>
                <a:gd name="connsiteY3" fmla="*/ 5334 h 47244"/>
                <a:gd name="connsiteX4" fmla="*/ 5144 w 45910"/>
                <a:gd name="connsiteY4" fmla="*/ 0 h 47244"/>
                <a:gd name="connsiteX5" fmla="*/ 40767 w 45910"/>
                <a:gd name="connsiteY5" fmla="*/ 0 h 47244"/>
                <a:gd name="connsiteX6" fmla="*/ 45911 w 45910"/>
                <a:gd name="connsiteY6" fmla="*/ 5334 h 47244"/>
                <a:gd name="connsiteX7" fmla="*/ 45911 w 45910"/>
                <a:gd name="connsiteY7" fmla="*/ 42005 h 47244"/>
                <a:gd name="connsiteX8" fmla="*/ 40767 w 45910"/>
                <a:gd name="connsiteY8" fmla="*/ 47244 h 47244"/>
                <a:gd name="connsiteX9" fmla="*/ 40767 w 45910"/>
                <a:gd name="connsiteY9" fmla="*/ 47244 h 47244"/>
                <a:gd name="connsiteX10" fmla="*/ 10382 w 45910"/>
                <a:gd name="connsiteY10" fmla="*/ 36576 h 47244"/>
                <a:gd name="connsiteX11" fmla="*/ 35719 w 45910"/>
                <a:gd name="connsiteY11" fmla="*/ 36671 h 47244"/>
                <a:gd name="connsiteX12" fmla="*/ 35719 w 45910"/>
                <a:gd name="connsiteY12" fmla="*/ 10573 h 47244"/>
                <a:gd name="connsiteX13" fmla="*/ 10382 w 45910"/>
                <a:gd name="connsiteY13" fmla="*/ 10573 h 47244"/>
                <a:gd name="connsiteX14" fmla="*/ 10382 w 45910"/>
                <a:gd name="connsiteY14" fmla="*/ 36576 h 4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244">
                  <a:moveTo>
                    <a:pt x="40767" y="47244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40767" y="47244"/>
                  </a:lnTo>
                  <a:close/>
                  <a:moveTo>
                    <a:pt x="10382" y="36576"/>
                  </a:moveTo>
                  <a:lnTo>
                    <a:pt x="35719" y="36671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382" y="365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1" name="图形 214">
              <a:extLst>
                <a:ext uri="{FF2B5EF4-FFF2-40B4-BE49-F238E27FC236}">
                  <a16:creationId xmlns:a16="http://schemas.microsoft.com/office/drawing/2014/main" id="{EB4A0741-6882-FBA7-3ECC-7ADEBA4AFFC1}"/>
                </a:ext>
              </a:extLst>
            </p:cNvPr>
            <p:cNvGrpSpPr/>
            <p:nvPr/>
          </p:nvGrpSpPr>
          <p:grpSpPr>
            <a:xfrm>
              <a:off x="1918716" y="2063686"/>
              <a:ext cx="81343" cy="83438"/>
              <a:chOff x="1918716" y="2063686"/>
              <a:chExt cx="81343" cy="83438"/>
            </a:xfrm>
            <a:grpFill/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15CFEE41-9F1B-11A4-2AAF-1D1A129E9476}"/>
                  </a:ext>
                </a:extLst>
              </p:cNvPr>
              <p:cNvSpPr/>
              <p:nvPr/>
            </p:nvSpPr>
            <p:spPr>
              <a:xfrm>
                <a:off x="1954149" y="2063686"/>
                <a:ext cx="45910" cy="47148"/>
              </a:xfrm>
              <a:custGeom>
                <a:avLst/>
                <a:gdLst>
                  <a:gd name="connsiteX0" fmla="*/ 40767 w 45910"/>
                  <a:gd name="connsiteY0" fmla="*/ 47149 h 47148"/>
                  <a:gd name="connsiteX1" fmla="*/ 5239 w 45910"/>
                  <a:gd name="connsiteY1" fmla="*/ 47054 h 47148"/>
                  <a:gd name="connsiteX2" fmla="*/ 95 w 45910"/>
                  <a:gd name="connsiteY2" fmla="*/ 41815 h 47148"/>
                  <a:gd name="connsiteX3" fmla="*/ 0 w 45910"/>
                  <a:gd name="connsiteY3" fmla="*/ 5334 h 47148"/>
                  <a:gd name="connsiteX4" fmla="*/ 5143 w 45910"/>
                  <a:gd name="connsiteY4" fmla="*/ 0 h 47148"/>
                  <a:gd name="connsiteX5" fmla="*/ 40767 w 45910"/>
                  <a:gd name="connsiteY5" fmla="*/ 0 h 47148"/>
                  <a:gd name="connsiteX6" fmla="*/ 45910 w 45910"/>
                  <a:gd name="connsiteY6" fmla="*/ 5239 h 47148"/>
                  <a:gd name="connsiteX7" fmla="*/ 45910 w 45910"/>
                  <a:gd name="connsiteY7" fmla="*/ 41910 h 47148"/>
                  <a:gd name="connsiteX8" fmla="*/ 40767 w 45910"/>
                  <a:gd name="connsiteY8" fmla="*/ 47149 h 47148"/>
                  <a:gd name="connsiteX9" fmla="*/ 40767 w 45910"/>
                  <a:gd name="connsiteY9" fmla="*/ 47149 h 47148"/>
                  <a:gd name="connsiteX10" fmla="*/ 10382 w 45910"/>
                  <a:gd name="connsiteY10" fmla="*/ 36385 h 47148"/>
                  <a:gd name="connsiteX11" fmla="*/ 35719 w 45910"/>
                  <a:gd name="connsiteY11" fmla="*/ 36481 h 47148"/>
                  <a:gd name="connsiteX12" fmla="*/ 35719 w 45910"/>
                  <a:gd name="connsiteY12" fmla="*/ 10477 h 47148"/>
                  <a:gd name="connsiteX13" fmla="*/ 10382 w 45910"/>
                  <a:gd name="connsiteY13" fmla="*/ 10477 h 47148"/>
                  <a:gd name="connsiteX14" fmla="*/ 10382 w 45910"/>
                  <a:gd name="connsiteY14" fmla="*/ 36385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40767" y="47149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767"/>
                      <a:pt x="43625" y="47149"/>
                      <a:pt x="40767" y="47149"/>
                    </a:cubicBezTo>
                    <a:lnTo>
                      <a:pt x="40767" y="47149"/>
                    </a:lnTo>
                    <a:close/>
                    <a:moveTo>
                      <a:pt x="10382" y="36385"/>
                    </a:moveTo>
                    <a:lnTo>
                      <a:pt x="35719" y="36481"/>
                    </a:lnTo>
                    <a:lnTo>
                      <a:pt x="35719" y="10477"/>
                    </a:lnTo>
                    <a:lnTo>
                      <a:pt x="10382" y="10477"/>
                    </a:lnTo>
                    <a:lnTo>
                      <a:pt x="10382" y="363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6BC3F784-C5D4-8FC7-B836-0C6B0F101B12}"/>
                  </a:ext>
                </a:extLst>
              </p:cNvPr>
              <p:cNvSpPr/>
              <p:nvPr/>
            </p:nvSpPr>
            <p:spPr>
              <a:xfrm>
                <a:off x="1918716" y="2099881"/>
                <a:ext cx="45910" cy="47243"/>
              </a:xfrm>
              <a:custGeom>
                <a:avLst/>
                <a:gdLst>
                  <a:gd name="connsiteX0" fmla="*/ 35719 w 45910"/>
                  <a:gd name="connsiteY0" fmla="*/ 36767 h 47243"/>
                  <a:gd name="connsiteX1" fmla="*/ 35623 w 45910"/>
                  <a:gd name="connsiteY1" fmla="*/ 10763 h 47243"/>
                  <a:gd name="connsiteX2" fmla="*/ 10287 w 45910"/>
                  <a:gd name="connsiteY2" fmla="*/ 10668 h 47243"/>
                  <a:gd name="connsiteX3" fmla="*/ 10287 w 45910"/>
                  <a:gd name="connsiteY3" fmla="*/ 36767 h 47243"/>
                  <a:gd name="connsiteX4" fmla="*/ 35719 w 45910"/>
                  <a:gd name="connsiteY4" fmla="*/ 36767 h 47243"/>
                  <a:gd name="connsiteX5" fmla="*/ 35719 w 45910"/>
                  <a:gd name="connsiteY5" fmla="*/ 36767 h 47243"/>
                  <a:gd name="connsiteX6" fmla="*/ 45815 w 45910"/>
                  <a:gd name="connsiteY6" fmla="*/ 5429 h 47243"/>
                  <a:gd name="connsiteX7" fmla="*/ 45910 w 45910"/>
                  <a:gd name="connsiteY7" fmla="*/ 42005 h 47243"/>
                  <a:gd name="connsiteX8" fmla="*/ 40767 w 45910"/>
                  <a:gd name="connsiteY8" fmla="*/ 47244 h 47243"/>
                  <a:gd name="connsiteX9" fmla="*/ 5143 w 45910"/>
                  <a:gd name="connsiteY9" fmla="*/ 47244 h 47243"/>
                  <a:gd name="connsiteX10" fmla="*/ 0 w 45910"/>
                  <a:gd name="connsiteY10" fmla="*/ 41910 h 47243"/>
                  <a:gd name="connsiteX11" fmla="*/ 0 w 45910"/>
                  <a:gd name="connsiteY11" fmla="*/ 5239 h 47243"/>
                  <a:gd name="connsiteX12" fmla="*/ 5143 w 45910"/>
                  <a:gd name="connsiteY12" fmla="*/ 0 h 47243"/>
                  <a:gd name="connsiteX13" fmla="*/ 40672 w 45910"/>
                  <a:gd name="connsiteY13" fmla="*/ 95 h 47243"/>
                  <a:gd name="connsiteX14" fmla="*/ 45815 w 45910"/>
                  <a:gd name="connsiteY14" fmla="*/ 5429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719" y="36767"/>
                    </a:moveTo>
                    <a:lnTo>
                      <a:pt x="35623" y="10763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719" y="36767"/>
                    </a:lnTo>
                    <a:lnTo>
                      <a:pt x="35719" y="36767"/>
                    </a:lnTo>
                    <a:close/>
                    <a:moveTo>
                      <a:pt x="45815" y="5429"/>
                    </a:move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3" y="0"/>
                    </a:cubicBezTo>
                    <a:lnTo>
                      <a:pt x="40672" y="95"/>
                    </a:lnTo>
                    <a:cubicBezTo>
                      <a:pt x="43529" y="190"/>
                      <a:pt x="45815" y="2572"/>
                      <a:pt x="45815" y="54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4" name="图形 214">
            <a:extLst>
              <a:ext uri="{FF2B5EF4-FFF2-40B4-BE49-F238E27FC236}">
                <a16:creationId xmlns:a16="http://schemas.microsoft.com/office/drawing/2014/main" id="{007B4E6A-C776-3FEC-FD0C-3B2E5DFA6B46}"/>
              </a:ext>
            </a:extLst>
          </p:cNvPr>
          <p:cNvGrpSpPr/>
          <p:nvPr/>
        </p:nvGrpSpPr>
        <p:grpSpPr>
          <a:xfrm rot="5400000">
            <a:off x="11331901" y="267118"/>
            <a:ext cx="532468" cy="557873"/>
            <a:chOff x="1458182" y="805529"/>
            <a:chExt cx="203644" cy="213360"/>
          </a:xfrm>
          <a:solidFill>
            <a:srgbClr val="847361"/>
          </a:solidFill>
        </p:grpSpPr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D75544A8-F22A-DABA-383E-62D0D2762937}"/>
                </a:ext>
              </a:extLst>
            </p:cNvPr>
            <p:cNvSpPr/>
            <p:nvPr/>
          </p:nvSpPr>
          <p:spPr>
            <a:xfrm>
              <a:off x="1458182" y="805529"/>
              <a:ext cx="203644" cy="213360"/>
            </a:xfrm>
            <a:custGeom>
              <a:avLst/>
              <a:gdLst>
                <a:gd name="connsiteX0" fmla="*/ 198501 w 203644"/>
                <a:gd name="connsiteY0" fmla="*/ 95 h 213360"/>
                <a:gd name="connsiteX1" fmla="*/ 203645 w 203644"/>
                <a:gd name="connsiteY1" fmla="*/ 5429 h 213360"/>
                <a:gd name="connsiteX2" fmla="*/ 198501 w 203644"/>
                <a:gd name="connsiteY2" fmla="*/ 10763 h 213360"/>
                <a:gd name="connsiteX3" fmla="*/ 100870 w 203644"/>
                <a:gd name="connsiteY3" fmla="*/ 10763 h 213360"/>
                <a:gd name="connsiteX4" fmla="*/ 101060 w 203644"/>
                <a:gd name="connsiteY4" fmla="*/ 62294 h 213360"/>
                <a:gd name="connsiteX5" fmla="*/ 95917 w 203644"/>
                <a:gd name="connsiteY5" fmla="*/ 67532 h 213360"/>
                <a:gd name="connsiteX6" fmla="*/ 95917 w 203644"/>
                <a:gd name="connsiteY6" fmla="*/ 67532 h 213360"/>
                <a:gd name="connsiteX7" fmla="*/ 65723 w 203644"/>
                <a:gd name="connsiteY7" fmla="*/ 67532 h 213360"/>
                <a:gd name="connsiteX8" fmla="*/ 65818 w 203644"/>
                <a:gd name="connsiteY8" fmla="*/ 98393 h 213360"/>
                <a:gd name="connsiteX9" fmla="*/ 60674 w 203644"/>
                <a:gd name="connsiteY9" fmla="*/ 103727 h 213360"/>
                <a:gd name="connsiteX10" fmla="*/ 10287 w 203644"/>
                <a:gd name="connsiteY10" fmla="*/ 103727 h 213360"/>
                <a:gd name="connsiteX11" fmla="*/ 10287 w 203644"/>
                <a:gd name="connsiteY11" fmla="*/ 208026 h 213360"/>
                <a:gd name="connsiteX12" fmla="*/ 5144 w 203644"/>
                <a:gd name="connsiteY12" fmla="*/ 213360 h 213360"/>
                <a:gd name="connsiteX13" fmla="*/ 0 w 203644"/>
                <a:gd name="connsiteY13" fmla="*/ 208026 h 213360"/>
                <a:gd name="connsiteX14" fmla="*/ 0 w 203644"/>
                <a:gd name="connsiteY14" fmla="*/ 98393 h 213360"/>
                <a:gd name="connsiteX15" fmla="*/ 0 w 203644"/>
                <a:gd name="connsiteY15" fmla="*/ 98393 h 213360"/>
                <a:gd name="connsiteX16" fmla="*/ 5144 w 203644"/>
                <a:gd name="connsiteY16" fmla="*/ 93059 h 213360"/>
                <a:gd name="connsiteX17" fmla="*/ 55436 w 203644"/>
                <a:gd name="connsiteY17" fmla="*/ 93059 h 213360"/>
                <a:gd name="connsiteX18" fmla="*/ 55340 w 203644"/>
                <a:gd name="connsiteY18" fmla="*/ 62675 h 213360"/>
                <a:gd name="connsiteX19" fmla="*/ 55340 w 203644"/>
                <a:gd name="connsiteY19" fmla="*/ 62198 h 213360"/>
                <a:gd name="connsiteX20" fmla="*/ 60484 w 203644"/>
                <a:gd name="connsiteY20" fmla="*/ 56864 h 213360"/>
                <a:gd name="connsiteX21" fmla="*/ 90678 w 203644"/>
                <a:gd name="connsiteY21" fmla="*/ 56864 h 213360"/>
                <a:gd name="connsiteX22" fmla="*/ 90488 w 203644"/>
                <a:gd name="connsiteY22" fmla="*/ 5810 h 213360"/>
                <a:gd name="connsiteX23" fmla="*/ 90488 w 203644"/>
                <a:gd name="connsiteY23" fmla="*/ 5334 h 213360"/>
                <a:gd name="connsiteX24" fmla="*/ 95631 w 203644"/>
                <a:gd name="connsiteY24" fmla="*/ 0 h 213360"/>
                <a:gd name="connsiteX25" fmla="*/ 198501 w 203644"/>
                <a:gd name="connsiteY25" fmla="*/ 0 h 21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360">
                  <a:moveTo>
                    <a:pt x="198501" y="95"/>
                  </a:moveTo>
                  <a:cubicBezTo>
                    <a:pt x="201359" y="95"/>
                    <a:pt x="203645" y="2477"/>
                    <a:pt x="203645" y="5429"/>
                  </a:cubicBezTo>
                  <a:cubicBezTo>
                    <a:pt x="203645" y="8382"/>
                    <a:pt x="201359" y="10763"/>
                    <a:pt x="198501" y="10763"/>
                  </a:cubicBezTo>
                  <a:lnTo>
                    <a:pt x="100870" y="10763"/>
                  </a:lnTo>
                  <a:lnTo>
                    <a:pt x="101060" y="62294"/>
                  </a:lnTo>
                  <a:cubicBezTo>
                    <a:pt x="101060" y="65246"/>
                    <a:pt x="98774" y="67532"/>
                    <a:pt x="95917" y="67532"/>
                  </a:cubicBezTo>
                  <a:lnTo>
                    <a:pt x="95917" y="67532"/>
                  </a:lnTo>
                  <a:lnTo>
                    <a:pt x="65723" y="67532"/>
                  </a:lnTo>
                  <a:lnTo>
                    <a:pt x="65818" y="98393"/>
                  </a:lnTo>
                  <a:cubicBezTo>
                    <a:pt x="65818" y="101346"/>
                    <a:pt x="63532" y="103727"/>
                    <a:pt x="60674" y="103727"/>
                  </a:cubicBezTo>
                  <a:lnTo>
                    <a:pt x="10287" y="103727"/>
                  </a:lnTo>
                  <a:lnTo>
                    <a:pt x="10287" y="208026"/>
                  </a:lnTo>
                  <a:cubicBezTo>
                    <a:pt x="10287" y="210979"/>
                    <a:pt x="8001" y="213360"/>
                    <a:pt x="5144" y="213360"/>
                  </a:cubicBezTo>
                  <a:cubicBezTo>
                    <a:pt x="2286" y="213360"/>
                    <a:pt x="0" y="210979"/>
                    <a:pt x="0" y="208026"/>
                  </a:cubicBezTo>
                  <a:lnTo>
                    <a:pt x="0" y="98393"/>
                  </a:lnTo>
                  <a:lnTo>
                    <a:pt x="0" y="98393"/>
                  </a:lnTo>
                  <a:cubicBezTo>
                    <a:pt x="0" y="95440"/>
                    <a:pt x="2286" y="93059"/>
                    <a:pt x="5144" y="93059"/>
                  </a:cubicBezTo>
                  <a:lnTo>
                    <a:pt x="55436" y="93059"/>
                  </a:lnTo>
                  <a:lnTo>
                    <a:pt x="55340" y="62675"/>
                  </a:lnTo>
                  <a:lnTo>
                    <a:pt x="55340" y="62198"/>
                  </a:lnTo>
                  <a:cubicBezTo>
                    <a:pt x="55340" y="59246"/>
                    <a:pt x="57626" y="56864"/>
                    <a:pt x="60484" y="56864"/>
                  </a:cubicBezTo>
                  <a:lnTo>
                    <a:pt x="90678" y="56864"/>
                  </a:lnTo>
                  <a:lnTo>
                    <a:pt x="90488" y="5810"/>
                  </a:lnTo>
                  <a:lnTo>
                    <a:pt x="90488" y="5334"/>
                  </a:lnTo>
                  <a:cubicBezTo>
                    <a:pt x="90488" y="2381"/>
                    <a:pt x="92774" y="0"/>
                    <a:pt x="95631" y="0"/>
                  </a:cubicBezTo>
                  <a:lnTo>
                    <a:pt x="19850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2304617-47F7-D136-5081-705ED6E284A1}"/>
                </a:ext>
              </a:extLst>
            </p:cNvPr>
            <p:cNvSpPr/>
            <p:nvPr/>
          </p:nvSpPr>
          <p:spPr>
            <a:xfrm>
              <a:off x="1476660" y="823912"/>
              <a:ext cx="46005" cy="47434"/>
            </a:xfrm>
            <a:custGeom>
              <a:avLst/>
              <a:gdLst>
                <a:gd name="connsiteX0" fmla="*/ 5620 w 46005"/>
                <a:gd name="connsiteY0" fmla="*/ 190 h 47434"/>
                <a:gd name="connsiteX1" fmla="*/ 40767 w 46005"/>
                <a:gd name="connsiteY1" fmla="*/ 286 h 47434"/>
                <a:gd name="connsiteX2" fmla="*/ 45911 w 46005"/>
                <a:gd name="connsiteY2" fmla="*/ 5620 h 47434"/>
                <a:gd name="connsiteX3" fmla="*/ 46006 w 46005"/>
                <a:gd name="connsiteY3" fmla="*/ 42196 h 47434"/>
                <a:gd name="connsiteX4" fmla="*/ 40862 w 46005"/>
                <a:gd name="connsiteY4" fmla="*/ 47435 h 47434"/>
                <a:gd name="connsiteX5" fmla="*/ 40862 w 46005"/>
                <a:gd name="connsiteY5" fmla="*/ 47435 h 47434"/>
                <a:gd name="connsiteX6" fmla="*/ 5144 w 46005"/>
                <a:gd name="connsiteY6" fmla="*/ 47435 h 47434"/>
                <a:gd name="connsiteX7" fmla="*/ 0 w 46005"/>
                <a:gd name="connsiteY7" fmla="*/ 42100 h 47434"/>
                <a:gd name="connsiteX8" fmla="*/ 0 w 46005"/>
                <a:gd name="connsiteY8" fmla="*/ 5334 h 47434"/>
                <a:gd name="connsiteX9" fmla="*/ 5144 w 46005"/>
                <a:gd name="connsiteY9" fmla="*/ 0 h 47434"/>
                <a:gd name="connsiteX10" fmla="*/ 5620 w 46005"/>
                <a:gd name="connsiteY10" fmla="*/ 190 h 47434"/>
                <a:gd name="connsiteX11" fmla="*/ 5620 w 46005"/>
                <a:gd name="connsiteY11" fmla="*/ 190 h 47434"/>
                <a:gd name="connsiteX12" fmla="*/ 35624 w 46005"/>
                <a:gd name="connsiteY12" fmla="*/ 10858 h 47434"/>
                <a:gd name="connsiteX13" fmla="*/ 10287 w 46005"/>
                <a:gd name="connsiteY13" fmla="*/ 10763 h 47434"/>
                <a:gd name="connsiteX14" fmla="*/ 10287 w 46005"/>
                <a:gd name="connsiteY14" fmla="*/ 36862 h 47434"/>
                <a:gd name="connsiteX15" fmla="*/ 35719 w 46005"/>
                <a:gd name="connsiteY15" fmla="*/ 36862 h 47434"/>
                <a:gd name="connsiteX16" fmla="*/ 35624 w 46005"/>
                <a:gd name="connsiteY16" fmla="*/ 10858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5620" y="190"/>
                  </a:moveTo>
                  <a:lnTo>
                    <a:pt x="40767" y="286"/>
                  </a:lnTo>
                  <a:cubicBezTo>
                    <a:pt x="43625" y="286"/>
                    <a:pt x="45911" y="2667"/>
                    <a:pt x="45911" y="5620"/>
                  </a:cubicBezTo>
                  <a:lnTo>
                    <a:pt x="46006" y="42196"/>
                  </a:lnTo>
                  <a:cubicBezTo>
                    <a:pt x="46006" y="45148"/>
                    <a:pt x="43720" y="47435"/>
                    <a:pt x="40862" y="47435"/>
                  </a:cubicBezTo>
                  <a:lnTo>
                    <a:pt x="40862" y="47435"/>
                  </a:lnTo>
                  <a:lnTo>
                    <a:pt x="5144" y="47435"/>
                  </a:lnTo>
                  <a:cubicBezTo>
                    <a:pt x="2286" y="47435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620" y="190"/>
                  </a:lnTo>
                  <a:lnTo>
                    <a:pt x="5620" y="190"/>
                  </a:lnTo>
                  <a:close/>
                  <a:moveTo>
                    <a:pt x="35624" y="10858"/>
                  </a:moveTo>
                  <a:lnTo>
                    <a:pt x="10287" y="10763"/>
                  </a:lnTo>
                  <a:lnTo>
                    <a:pt x="10287" y="36862"/>
                  </a:lnTo>
                  <a:lnTo>
                    <a:pt x="35719" y="36862"/>
                  </a:lnTo>
                  <a:lnTo>
                    <a:pt x="35624" y="10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49BAE9AA-9C4A-73C0-6C46-C388881FD1A1}"/>
                </a:ext>
              </a:extLst>
            </p:cNvPr>
            <p:cNvSpPr/>
            <p:nvPr/>
          </p:nvSpPr>
          <p:spPr>
            <a:xfrm>
              <a:off x="1513808" y="862298"/>
              <a:ext cx="45910" cy="47243"/>
            </a:xfrm>
            <a:custGeom>
              <a:avLst/>
              <a:gdLst>
                <a:gd name="connsiteX0" fmla="*/ 5144 w 45910"/>
                <a:gd name="connsiteY0" fmla="*/ 0 h 47243"/>
                <a:gd name="connsiteX1" fmla="*/ 40672 w 45910"/>
                <a:gd name="connsiteY1" fmla="*/ 191 h 47243"/>
                <a:gd name="connsiteX2" fmla="*/ 45815 w 45910"/>
                <a:gd name="connsiteY2" fmla="*/ 5429 h 47243"/>
                <a:gd name="connsiteX3" fmla="*/ 45911 w 45910"/>
                <a:gd name="connsiteY3" fmla="*/ 41910 h 47243"/>
                <a:gd name="connsiteX4" fmla="*/ 40767 w 45910"/>
                <a:gd name="connsiteY4" fmla="*/ 47244 h 47243"/>
                <a:gd name="connsiteX5" fmla="*/ 5144 w 45910"/>
                <a:gd name="connsiteY5" fmla="*/ 47244 h 47243"/>
                <a:gd name="connsiteX6" fmla="*/ 0 w 45910"/>
                <a:gd name="connsiteY6" fmla="*/ 41910 h 47243"/>
                <a:gd name="connsiteX7" fmla="*/ 0 w 45910"/>
                <a:gd name="connsiteY7" fmla="*/ 5239 h 47243"/>
                <a:gd name="connsiteX8" fmla="*/ 5144 w 45910"/>
                <a:gd name="connsiteY8" fmla="*/ 0 h 47243"/>
                <a:gd name="connsiteX9" fmla="*/ 5144 w 45910"/>
                <a:gd name="connsiteY9" fmla="*/ 0 h 47243"/>
                <a:gd name="connsiteX10" fmla="*/ 5144 w 45910"/>
                <a:gd name="connsiteY10" fmla="*/ 0 h 47243"/>
                <a:gd name="connsiteX11" fmla="*/ 35528 w 45910"/>
                <a:gd name="connsiteY11" fmla="*/ 10668 h 47243"/>
                <a:gd name="connsiteX12" fmla="*/ 10192 w 45910"/>
                <a:gd name="connsiteY12" fmla="*/ 10573 h 47243"/>
                <a:gd name="connsiteX13" fmla="*/ 10192 w 45910"/>
                <a:gd name="connsiteY13" fmla="*/ 36576 h 47243"/>
                <a:gd name="connsiteX14" fmla="*/ 35528 w 45910"/>
                <a:gd name="connsiteY14" fmla="*/ 36576 h 47243"/>
                <a:gd name="connsiteX15" fmla="*/ 35528 w 45910"/>
                <a:gd name="connsiteY15" fmla="*/ 10668 h 4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910" h="47243">
                  <a:moveTo>
                    <a:pt x="5144" y="0"/>
                  </a:moveTo>
                  <a:lnTo>
                    <a:pt x="40672" y="191"/>
                  </a:lnTo>
                  <a:cubicBezTo>
                    <a:pt x="43529" y="191"/>
                    <a:pt x="45815" y="2572"/>
                    <a:pt x="45815" y="5429"/>
                  </a:cubicBezTo>
                  <a:lnTo>
                    <a:pt x="45911" y="41910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5144" y="47244"/>
                  </a:lnTo>
                  <a:cubicBezTo>
                    <a:pt x="2286" y="47244"/>
                    <a:pt x="0" y="44863"/>
                    <a:pt x="0" y="41910"/>
                  </a:cubicBezTo>
                  <a:lnTo>
                    <a:pt x="0" y="5239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144" y="0"/>
                  </a:lnTo>
                  <a:lnTo>
                    <a:pt x="5144" y="0"/>
                  </a:lnTo>
                  <a:close/>
                  <a:moveTo>
                    <a:pt x="35528" y="10668"/>
                  </a:moveTo>
                  <a:lnTo>
                    <a:pt x="10192" y="10573"/>
                  </a:lnTo>
                  <a:lnTo>
                    <a:pt x="10192" y="36576"/>
                  </a:lnTo>
                  <a:lnTo>
                    <a:pt x="35528" y="36576"/>
                  </a:lnTo>
                  <a:lnTo>
                    <a:pt x="35528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8" name="图形 214">
              <a:extLst>
                <a:ext uri="{FF2B5EF4-FFF2-40B4-BE49-F238E27FC236}">
                  <a16:creationId xmlns:a16="http://schemas.microsoft.com/office/drawing/2014/main" id="{B139E91F-8FDF-CC85-36B4-98257C85B90E}"/>
                </a:ext>
              </a:extLst>
            </p:cNvPr>
            <p:cNvGrpSpPr/>
            <p:nvPr/>
          </p:nvGrpSpPr>
          <p:grpSpPr>
            <a:xfrm>
              <a:off x="1513998" y="862583"/>
              <a:ext cx="81248" cy="83724"/>
              <a:chOff x="1513998" y="862583"/>
              <a:chExt cx="81248" cy="83724"/>
            </a:xfrm>
            <a:grpFill/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F5ACB6EB-1A9E-242D-5F71-6CCADF131F64}"/>
                  </a:ext>
                </a:extLst>
              </p:cNvPr>
              <p:cNvSpPr/>
              <p:nvPr/>
            </p:nvSpPr>
            <p:spPr>
              <a:xfrm>
                <a:off x="1513998" y="899064"/>
                <a:ext cx="45910" cy="47243"/>
              </a:xfrm>
              <a:custGeom>
                <a:avLst/>
                <a:gdLst>
                  <a:gd name="connsiteX0" fmla="*/ 5144 w 45910"/>
                  <a:gd name="connsiteY0" fmla="*/ 0 h 47243"/>
                  <a:gd name="connsiteX1" fmla="*/ 40672 w 45910"/>
                  <a:gd name="connsiteY1" fmla="*/ 191 h 47243"/>
                  <a:gd name="connsiteX2" fmla="*/ 45815 w 45910"/>
                  <a:gd name="connsiteY2" fmla="*/ 5429 h 47243"/>
                  <a:gd name="connsiteX3" fmla="*/ 45911 w 45910"/>
                  <a:gd name="connsiteY3" fmla="*/ 41910 h 47243"/>
                  <a:gd name="connsiteX4" fmla="*/ 40767 w 45910"/>
                  <a:gd name="connsiteY4" fmla="*/ 47244 h 47243"/>
                  <a:gd name="connsiteX5" fmla="*/ 5144 w 45910"/>
                  <a:gd name="connsiteY5" fmla="*/ 47244 h 47243"/>
                  <a:gd name="connsiteX6" fmla="*/ 0 w 45910"/>
                  <a:gd name="connsiteY6" fmla="*/ 41910 h 47243"/>
                  <a:gd name="connsiteX7" fmla="*/ 0 w 45910"/>
                  <a:gd name="connsiteY7" fmla="*/ 5239 h 47243"/>
                  <a:gd name="connsiteX8" fmla="*/ 5144 w 45910"/>
                  <a:gd name="connsiteY8" fmla="*/ 0 h 47243"/>
                  <a:gd name="connsiteX9" fmla="*/ 5144 w 45910"/>
                  <a:gd name="connsiteY9" fmla="*/ 0 h 47243"/>
                  <a:gd name="connsiteX10" fmla="*/ 5144 w 45910"/>
                  <a:gd name="connsiteY10" fmla="*/ 0 h 47243"/>
                  <a:gd name="connsiteX11" fmla="*/ 35624 w 45910"/>
                  <a:gd name="connsiteY11" fmla="*/ 10668 h 47243"/>
                  <a:gd name="connsiteX12" fmla="*/ 10287 w 45910"/>
                  <a:gd name="connsiteY12" fmla="*/ 10573 h 47243"/>
                  <a:gd name="connsiteX13" fmla="*/ 10287 w 45910"/>
                  <a:gd name="connsiteY13" fmla="*/ 36671 h 47243"/>
                  <a:gd name="connsiteX14" fmla="*/ 35624 w 45910"/>
                  <a:gd name="connsiteY14" fmla="*/ 36671 h 47243"/>
                  <a:gd name="connsiteX15" fmla="*/ 35624 w 45910"/>
                  <a:gd name="connsiteY15" fmla="*/ 10668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5144" y="0"/>
                    </a:moveTo>
                    <a:lnTo>
                      <a:pt x="40672" y="191"/>
                    </a:lnTo>
                    <a:cubicBezTo>
                      <a:pt x="43529" y="191"/>
                      <a:pt x="45815" y="2572"/>
                      <a:pt x="45815" y="5429"/>
                    </a:cubicBezTo>
                    <a:lnTo>
                      <a:pt x="45911" y="41910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144" y="0"/>
                    </a:lnTo>
                    <a:lnTo>
                      <a:pt x="5144" y="0"/>
                    </a:lnTo>
                    <a:close/>
                    <a:moveTo>
                      <a:pt x="35624" y="10668"/>
                    </a:moveTo>
                    <a:lnTo>
                      <a:pt x="10287" y="10573"/>
                    </a:lnTo>
                    <a:lnTo>
                      <a:pt x="10287" y="36671"/>
                    </a:lnTo>
                    <a:lnTo>
                      <a:pt x="35624" y="36671"/>
                    </a:lnTo>
                    <a:lnTo>
                      <a:pt x="35624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8533F166-BD6D-E1D2-007F-FBC9FFDF0961}"/>
                  </a:ext>
                </a:extLst>
              </p:cNvPr>
              <p:cNvSpPr/>
              <p:nvPr/>
            </p:nvSpPr>
            <p:spPr>
              <a:xfrm>
                <a:off x="1549336" y="862583"/>
                <a:ext cx="45910" cy="47243"/>
              </a:xfrm>
              <a:custGeom>
                <a:avLst/>
                <a:gdLst>
                  <a:gd name="connsiteX0" fmla="*/ 10382 w 45910"/>
                  <a:gd name="connsiteY0" fmla="*/ 10668 h 47243"/>
                  <a:gd name="connsiteX1" fmla="*/ 10477 w 45910"/>
                  <a:gd name="connsiteY1" fmla="*/ 36671 h 47243"/>
                  <a:gd name="connsiteX2" fmla="*/ 35719 w 45910"/>
                  <a:gd name="connsiteY2" fmla="*/ 36767 h 47243"/>
                  <a:gd name="connsiteX3" fmla="*/ 35719 w 45910"/>
                  <a:gd name="connsiteY3" fmla="*/ 10668 h 47243"/>
                  <a:gd name="connsiteX4" fmla="*/ 10382 w 45910"/>
                  <a:gd name="connsiteY4" fmla="*/ 10668 h 47243"/>
                  <a:gd name="connsiteX5" fmla="*/ 10382 w 45910"/>
                  <a:gd name="connsiteY5" fmla="*/ 10668 h 47243"/>
                  <a:gd name="connsiteX6" fmla="*/ 190 w 45910"/>
                  <a:gd name="connsiteY6" fmla="*/ 41910 h 47243"/>
                  <a:gd name="connsiteX7" fmla="*/ 0 w 45910"/>
                  <a:gd name="connsiteY7" fmla="*/ 5334 h 47243"/>
                  <a:gd name="connsiteX8" fmla="*/ 5143 w 45910"/>
                  <a:gd name="connsiteY8" fmla="*/ 0 h 47243"/>
                  <a:gd name="connsiteX9" fmla="*/ 40767 w 45910"/>
                  <a:gd name="connsiteY9" fmla="*/ 0 h 47243"/>
                  <a:gd name="connsiteX10" fmla="*/ 45910 w 45910"/>
                  <a:gd name="connsiteY10" fmla="*/ 5334 h 47243"/>
                  <a:gd name="connsiteX11" fmla="*/ 45910 w 45910"/>
                  <a:gd name="connsiteY11" fmla="*/ 42005 h 47243"/>
                  <a:gd name="connsiteX12" fmla="*/ 40767 w 45910"/>
                  <a:gd name="connsiteY12" fmla="*/ 47244 h 47243"/>
                  <a:gd name="connsiteX13" fmla="*/ 5239 w 45910"/>
                  <a:gd name="connsiteY13" fmla="*/ 47149 h 47243"/>
                  <a:gd name="connsiteX14" fmla="*/ 190 w 45910"/>
                  <a:gd name="connsiteY14" fmla="*/ 41910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10382" y="10668"/>
                    </a:moveTo>
                    <a:lnTo>
                      <a:pt x="10477" y="36671"/>
                    </a:lnTo>
                    <a:lnTo>
                      <a:pt x="35719" y="36767"/>
                    </a:lnTo>
                    <a:lnTo>
                      <a:pt x="35719" y="10668"/>
                    </a:lnTo>
                    <a:lnTo>
                      <a:pt x="10382" y="10668"/>
                    </a:lnTo>
                    <a:lnTo>
                      <a:pt x="10382" y="10668"/>
                    </a:lnTo>
                    <a:close/>
                    <a:moveTo>
                      <a:pt x="190" y="41910"/>
                    </a:move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334"/>
                    </a:cubicBez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239" y="47149"/>
                    </a:lnTo>
                    <a:cubicBezTo>
                      <a:pt x="2476" y="47149"/>
                      <a:pt x="190" y="44768"/>
                      <a:pt x="190" y="41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31" name="图形 214">
            <a:extLst>
              <a:ext uri="{FF2B5EF4-FFF2-40B4-BE49-F238E27FC236}">
                <a16:creationId xmlns:a16="http://schemas.microsoft.com/office/drawing/2014/main" id="{A911E0E8-B868-6FD9-BD47-77F0F8BAE34E}"/>
              </a:ext>
            </a:extLst>
          </p:cNvPr>
          <p:cNvGrpSpPr/>
          <p:nvPr/>
        </p:nvGrpSpPr>
        <p:grpSpPr>
          <a:xfrm rot="5400000">
            <a:off x="11331902" y="6032765"/>
            <a:ext cx="532220" cy="557622"/>
            <a:chOff x="1852231" y="805624"/>
            <a:chExt cx="203549" cy="213264"/>
          </a:xfrm>
          <a:solidFill>
            <a:srgbClr val="847361"/>
          </a:solidFill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598F0D55-233E-8761-9A5E-DF014977D9DA}"/>
                </a:ext>
              </a:extLst>
            </p:cNvPr>
            <p:cNvSpPr/>
            <p:nvPr/>
          </p:nvSpPr>
          <p:spPr>
            <a:xfrm>
              <a:off x="1852231" y="805624"/>
              <a:ext cx="203549" cy="213264"/>
            </a:xfrm>
            <a:custGeom>
              <a:avLst/>
              <a:gdLst>
                <a:gd name="connsiteX0" fmla="*/ 5143 w 203549"/>
                <a:gd name="connsiteY0" fmla="*/ 10668 h 213264"/>
                <a:gd name="connsiteX1" fmla="*/ 0 w 203549"/>
                <a:gd name="connsiteY1" fmla="*/ 5334 h 213264"/>
                <a:gd name="connsiteX2" fmla="*/ 5143 w 203549"/>
                <a:gd name="connsiteY2" fmla="*/ 0 h 213264"/>
                <a:gd name="connsiteX3" fmla="*/ 107918 w 203549"/>
                <a:gd name="connsiteY3" fmla="*/ 0 h 213264"/>
                <a:gd name="connsiteX4" fmla="*/ 113062 w 203549"/>
                <a:gd name="connsiteY4" fmla="*/ 5334 h 213264"/>
                <a:gd name="connsiteX5" fmla="*/ 113062 w 203549"/>
                <a:gd name="connsiteY5" fmla="*/ 5810 h 213264"/>
                <a:gd name="connsiteX6" fmla="*/ 112871 w 203549"/>
                <a:gd name="connsiteY6" fmla="*/ 56864 h 213264"/>
                <a:gd name="connsiteX7" fmla="*/ 143065 w 203549"/>
                <a:gd name="connsiteY7" fmla="*/ 56864 h 213264"/>
                <a:gd name="connsiteX8" fmla="*/ 148209 w 203549"/>
                <a:gd name="connsiteY8" fmla="*/ 62198 h 213264"/>
                <a:gd name="connsiteX9" fmla="*/ 148209 w 203549"/>
                <a:gd name="connsiteY9" fmla="*/ 62675 h 213264"/>
                <a:gd name="connsiteX10" fmla="*/ 148114 w 203549"/>
                <a:gd name="connsiteY10" fmla="*/ 93059 h 213264"/>
                <a:gd name="connsiteX11" fmla="*/ 198406 w 203549"/>
                <a:gd name="connsiteY11" fmla="*/ 93059 h 213264"/>
                <a:gd name="connsiteX12" fmla="*/ 203549 w 203549"/>
                <a:gd name="connsiteY12" fmla="*/ 98393 h 213264"/>
                <a:gd name="connsiteX13" fmla="*/ 203549 w 203549"/>
                <a:gd name="connsiteY13" fmla="*/ 98393 h 213264"/>
                <a:gd name="connsiteX14" fmla="*/ 203549 w 203549"/>
                <a:gd name="connsiteY14" fmla="*/ 207931 h 213264"/>
                <a:gd name="connsiteX15" fmla="*/ 198406 w 203549"/>
                <a:gd name="connsiteY15" fmla="*/ 213265 h 213264"/>
                <a:gd name="connsiteX16" fmla="*/ 193262 w 203549"/>
                <a:gd name="connsiteY16" fmla="*/ 207931 h 213264"/>
                <a:gd name="connsiteX17" fmla="*/ 193262 w 203549"/>
                <a:gd name="connsiteY17" fmla="*/ 103632 h 213264"/>
                <a:gd name="connsiteX18" fmla="*/ 142875 w 203549"/>
                <a:gd name="connsiteY18" fmla="*/ 103632 h 213264"/>
                <a:gd name="connsiteX19" fmla="*/ 137731 w 203549"/>
                <a:gd name="connsiteY19" fmla="*/ 98298 h 213264"/>
                <a:gd name="connsiteX20" fmla="*/ 137827 w 203549"/>
                <a:gd name="connsiteY20" fmla="*/ 67437 h 213264"/>
                <a:gd name="connsiteX21" fmla="*/ 107632 w 203549"/>
                <a:gd name="connsiteY21" fmla="*/ 67437 h 213264"/>
                <a:gd name="connsiteX22" fmla="*/ 107632 w 203549"/>
                <a:gd name="connsiteY22" fmla="*/ 67437 h 213264"/>
                <a:gd name="connsiteX23" fmla="*/ 102489 w 203549"/>
                <a:gd name="connsiteY23" fmla="*/ 62198 h 213264"/>
                <a:gd name="connsiteX24" fmla="*/ 102679 w 203549"/>
                <a:gd name="connsiteY24" fmla="*/ 10668 h 213264"/>
                <a:gd name="connsiteX25" fmla="*/ 5143 w 203549"/>
                <a:gd name="connsiteY25" fmla="*/ 10668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264">
                  <a:moveTo>
                    <a:pt x="5143" y="10668"/>
                  </a:moveTo>
                  <a:cubicBezTo>
                    <a:pt x="2286" y="10668"/>
                    <a:pt x="0" y="8287"/>
                    <a:pt x="0" y="5334"/>
                  </a:cubicBezTo>
                  <a:cubicBezTo>
                    <a:pt x="0" y="2381"/>
                    <a:pt x="2286" y="0"/>
                    <a:pt x="5143" y="0"/>
                  </a:cubicBezTo>
                  <a:lnTo>
                    <a:pt x="107918" y="0"/>
                  </a:lnTo>
                  <a:cubicBezTo>
                    <a:pt x="110776" y="0"/>
                    <a:pt x="113062" y="2381"/>
                    <a:pt x="113062" y="5334"/>
                  </a:cubicBezTo>
                  <a:lnTo>
                    <a:pt x="113062" y="5810"/>
                  </a:lnTo>
                  <a:lnTo>
                    <a:pt x="112871" y="56864"/>
                  </a:lnTo>
                  <a:lnTo>
                    <a:pt x="143065" y="56864"/>
                  </a:lnTo>
                  <a:cubicBezTo>
                    <a:pt x="145923" y="56864"/>
                    <a:pt x="148209" y="59246"/>
                    <a:pt x="148209" y="62198"/>
                  </a:cubicBezTo>
                  <a:lnTo>
                    <a:pt x="148209" y="62675"/>
                  </a:lnTo>
                  <a:lnTo>
                    <a:pt x="148114" y="93059"/>
                  </a:lnTo>
                  <a:lnTo>
                    <a:pt x="198406" y="93059"/>
                  </a:lnTo>
                  <a:cubicBezTo>
                    <a:pt x="201263" y="93059"/>
                    <a:pt x="203549" y="95440"/>
                    <a:pt x="203549" y="98393"/>
                  </a:cubicBezTo>
                  <a:lnTo>
                    <a:pt x="203549" y="98393"/>
                  </a:lnTo>
                  <a:lnTo>
                    <a:pt x="203549" y="207931"/>
                  </a:lnTo>
                  <a:cubicBezTo>
                    <a:pt x="203549" y="210884"/>
                    <a:pt x="201263" y="213265"/>
                    <a:pt x="198406" y="213265"/>
                  </a:cubicBezTo>
                  <a:cubicBezTo>
                    <a:pt x="195548" y="213265"/>
                    <a:pt x="193262" y="210884"/>
                    <a:pt x="193262" y="207931"/>
                  </a:cubicBezTo>
                  <a:lnTo>
                    <a:pt x="193262" y="103632"/>
                  </a:lnTo>
                  <a:lnTo>
                    <a:pt x="142875" y="103632"/>
                  </a:lnTo>
                  <a:cubicBezTo>
                    <a:pt x="140017" y="103632"/>
                    <a:pt x="137731" y="101251"/>
                    <a:pt x="137731" y="98298"/>
                  </a:cubicBezTo>
                  <a:lnTo>
                    <a:pt x="137827" y="67437"/>
                  </a:lnTo>
                  <a:lnTo>
                    <a:pt x="107632" y="67437"/>
                  </a:lnTo>
                  <a:lnTo>
                    <a:pt x="107632" y="67437"/>
                  </a:lnTo>
                  <a:cubicBezTo>
                    <a:pt x="104775" y="67437"/>
                    <a:pt x="102489" y="65056"/>
                    <a:pt x="102489" y="62198"/>
                  </a:cubicBezTo>
                  <a:lnTo>
                    <a:pt x="102679" y="10668"/>
                  </a:lnTo>
                  <a:lnTo>
                    <a:pt x="514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CAE1CCF3-BF64-7619-A4EC-D83804E866DE}"/>
                </a:ext>
              </a:extLst>
            </p:cNvPr>
            <p:cNvSpPr/>
            <p:nvPr/>
          </p:nvSpPr>
          <p:spPr>
            <a:xfrm>
              <a:off x="1991487" y="824102"/>
              <a:ext cx="46005" cy="47434"/>
            </a:xfrm>
            <a:custGeom>
              <a:avLst/>
              <a:gdLst>
                <a:gd name="connsiteX0" fmla="*/ 35719 w 46005"/>
                <a:gd name="connsiteY0" fmla="*/ 10573 h 47434"/>
                <a:gd name="connsiteX1" fmla="*/ 10382 w 46005"/>
                <a:gd name="connsiteY1" fmla="*/ 10668 h 47434"/>
                <a:gd name="connsiteX2" fmla="*/ 10287 w 46005"/>
                <a:gd name="connsiteY2" fmla="*/ 36671 h 47434"/>
                <a:gd name="connsiteX3" fmla="*/ 35719 w 46005"/>
                <a:gd name="connsiteY3" fmla="*/ 36671 h 47434"/>
                <a:gd name="connsiteX4" fmla="*/ 35719 w 46005"/>
                <a:gd name="connsiteY4" fmla="*/ 10573 h 47434"/>
                <a:gd name="connsiteX5" fmla="*/ 35719 w 46005"/>
                <a:gd name="connsiteY5" fmla="*/ 10573 h 47434"/>
                <a:gd name="connsiteX6" fmla="*/ 5239 w 46005"/>
                <a:gd name="connsiteY6" fmla="*/ 95 h 47434"/>
                <a:gd name="connsiteX7" fmla="*/ 40386 w 46005"/>
                <a:gd name="connsiteY7" fmla="*/ 0 h 47434"/>
                <a:gd name="connsiteX8" fmla="*/ 40862 w 46005"/>
                <a:gd name="connsiteY8" fmla="*/ 0 h 47434"/>
                <a:gd name="connsiteX9" fmla="*/ 46006 w 46005"/>
                <a:gd name="connsiteY9" fmla="*/ 5334 h 47434"/>
                <a:gd name="connsiteX10" fmla="*/ 46006 w 46005"/>
                <a:gd name="connsiteY10" fmla="*/ 42101 h 47434"/>
                <a:gd name="connsiteX11" fmla="*/ 40862 w 46005"/>
                <a:gd name="connsiteY11" fmla="*/ 47435 h 47434"/>
                <a:gd name="connsiteX12" fmla="*/ 5143 w 46005"/>
                <a:gd name="connsiteY12" fmla="*/ 47435 h 47434"/>
                <a:gd name="connsiteX13" fmla="*/ 5143 w 46005"/>
                <a:gd name="connsiteY13" fmla="*/ 47435 h 47434"/>
                <a:gd name="connsiteX14" fmla="*/ 0 w 46005"/>
                <a:gd name="connsiteY14" fmla="*/ 42196 h 47434"/>
                <a:gd name="connsiteX15" fmla="*/ 95 w 46005"/>
                <a:gd name="connsiteY15" fmla="*/ 5620 h 47434"/>
                <a:gd name="connsiteX16" fmla="*/ 5239 w 46005"/>
                <a:gd name="connsiteY16" fmla="*/ 95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719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95"/>
                  </a:moveTo>
                  <a:lnTo>
                    <a:pt x="40386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1"/>
                  </a:lnTo>
                  <a:cubicBezTo>
                    <a:pt x="46006" y="45053"/>
                    <a:pt x="43720" y="47435"/>
                    <a:pt x="40862" y="47435"/>
                  </a:cubicBezTo>
                  <a:lnTo>
                    <a:pt x="5143" y="47435"/>
                  </a:lnTo>
                  <a:lnTo>
                    <a:pt x="5143" y="47435"/>
                  </a:lnTo>
                  <a:cubicBezTo>
                    <a:pt x="2286" y="47435"/>
                    <a:pt x="0" y="45053"/>
                    <a:pt x="0" y="42196"/>
                  </a:cubicBezTo>
                  <a:lnTo>
                    <a:pt x="95" y="5620"/>
                  </a:lnTo>
                  <a:cubicBezTo>
                    <a:pt x="95" y="2477"/>
                    <a:pt x="2381" y="95"/>
                    <a:pt x="5239" y="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74D76B2-D4BA-9641-4C9C-53A26F4CCFFF}"/>
                </a:ext>
              </a:extLst>
            </p:cNvPr>
            <p:cNvSpPr/>
            <p:nvPr/>
          </p:nvSpPr>
          <p:spPr>
            <a:xfrm>
              <a:off x="1954339" y="862298"/>
              <a:ext cx="45910" cy="47339"/>
            </a:xfrm>
            <a:custGeom>
              <a:avLst/>
              <a:gdLst>
                <a:gd name="connsiteX0" fmla="*/ 35719 w 45910"/>
                <a:gd name="connsiteY0" fmla="*/ 10573 h 47339"/>
                <a:gd name="connsiteX1" fmla="*/ 10382 w 45910"/>
                <a:gd name="connsiteY1" fmla="*/ 10668 h 47339"/>
                <a:gd name="connsiteX2" fmla="*/ 10287 w 45910"/>
                <a:gd name="connsiteY2" fmla="*/ 36671 h 47339"/>
                <a:gd name="connsiteX3" fmla="*/ 35624 w 45910"/>
                <a:gd name="connsiteY3" fmla="*/ 36671 h 47339"/>
                <a:gd name="connsiteX4" fmla="*/ 35719 w 45910"/>
                <a:gd name="connsiteY4" fmla="*/ 10573 h 47339"/>
                <a:gd name="connsiteX5" fmla="*/ 35719 w 45910"/>
                <a:gd name="connsiteY5" fmla="*/ 10573 h 47339"/>
                <a:gd name="connsiteX6" fmla="*/ 5239 w 45910"/>
                <a:gd name="connsiteY6" fmla="*/ 191 h 47339"/>
                <a:gd name="connsiteX7" fmla="*/ 40767 w 45910"/>
                <a:gd name="connsiteY7" fmla="*/ 0 h 47339"/>
                <a:gd name="connsiteX8" fmla="*/ 45911 w 45910"/>
                <a:gd name="connsiteY8" fmla="*/ 5334 h 47339"/>
                <a:gd name="connsiteX9" fmla="*/ 45911 w 45910"/>
                <a:gd name="connsiteY9" fmla="*/ 42005 h 47339"/>
                <a:gd name="connsiteX10" fmla="*/ 40767 w 45910"/>
                <a:gd name="connsiteY10" fmla="*/ 47339 h 47339"/>
                <a:gd name="connsiteX11" fmla="*/ 5144 w 45910"/>
                <a:gd name="connsiteY11" fmla="*/ 47339 h 47339"/>
                <a:gd name="connsiteX12" fmla="*/ 0 w 45910"/>
                <a:gd name="connsiteY12" fmla="*/ 42005 h 47339"/>
                <a:gd name="connsiteX13" fmla="*/ 95 w 45910"/>
                <a:gd name="connsiteY13" fmla="*/ 5525 h 47339"/>
                <a:gd name="connsiteX14" fmla="*/ 5239 w 45910"/>
                <a:gd name="connsiteY14" fmla="*/ 191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624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191"/>
                  </a:move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958"/>
                    <a:pt x="43625" y="47339"/>
                    <a:pt x="40767" y="47339"/>
                  </a:cubicBez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95" y="5525"/>
                  </a:lnTo>
                  <a:cubicBezTo>
                    <a:pt x="191" y="2572"/>
                    <a:pt x="2477" y="191"/>
                    <a:pt x="5239" y="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5" name="图形 214">
              <a:extLst>
                <a:ext uri="{FF2B5EF4-FFF2-40B4-BE49-F238E27FC236}">
                  <a16:creationId xmlns:a16="http://schemas.microsoft.com/office/drawing/2014/main" id="{C778EED7-E68D-95D7-5A1E-7E48591AF23A}"/>
                </a:ext>
              </a:extLst>
            </p:cNvPr>
            <p:cNvGrpSpPr/>
            <p:nvPr/>
          </p:nvGrpSpPr>
          <p:grpSpPr>
            <a:xfrm>
              <a:off x="1918811" y="862488"/>
              <a:ext cx="81248" cy="83724"/>
              <a:chOff x="1918811" y="862488"/>
              <a:chExt cx="81248" cy="83724"/>
            </a:xfrm>
            <a:grpFill/>
          </p:grpSpPr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CE32D186-A19E-C8CA-D615-0516F6CCFB63}"/>
                  </a:ext>
                </a:extLst>
              </p:cNvPr>
              <p:cNvSpPr/>
              <p:nvPr/>
            </p:nvSpPr>
            <p:spPr>
              <a:xfrm>
                <a:off x="1954149" y="898969"/>
                <a:ext cx="45910" cy="47243"/>
              </a:xfrm>
              <a:custGeom>
                <a:avLst/>
                <a:gdLst>
                  <a:gd name="connsiteX0" fmla="*/ 35623 w 45910"/>
                  <a:gd name="connsiteY0" fmla="*/ 10668 h 47243"/>
                  <a:gd name="connsiteX1" fmla="*/ 10287 w 45910"/>
                  <a:gd name="connsiteY1" fmla="*/ 10763 h 47243"/>
                  <a:gd name="connsiteX2" fmla="*/ 10192 w 45910"/>
                  <a:gd name="connsiteY2" fmla="*/ 36767 h 47243"/>
                  <a:gd name="connsiteX3" fmla="*/ 35528 w 45910"/>
                  <a:gd name="connsiteY3" fmla="*/ 36767 h 47243"/>
                  <a:gd name="connsiteX4" fmla="*/ 35623 w 45910"/>
                  <a:gd name="connsiteY4" fmla="*/ 10668 h 47243"/>
                  <a:gd name="connsiteX5" fmla="*/ 35623 w 45910"/>
                  <a:gd name="connsiteY5" fmla="*/ 10668 h 47243"/>
                  <a:gd name="connsiteX6" fmla="*/ 5239 w 45910"/>
                  <a:gd name="connsiteY6" fmla="*/ 191 h 47243"/>
                  <a:gd name="connsiteX7" fmla="*/ 40767 w 45910"/>
                  <a:gd name="connsiteY7" fmla="*/ 0 h 47243"/>
                  <a:gd name="connsiteX8" fmla="*/ 45910 w 45910"/>
                  <a:gd name="connsiteY8" fmla="*/ 5239 h 47243"/>
                  <a:gd name="connsiteX9" fmla="*/ 45910 w 45910"/>
                  <a:gd name="connsiteY9" fmla="*/ 41910 h 47243"/>
                  <a:gd name="connsiteX10" fmla="*/ 40767 w 45910"/>
                  <a:gd name="connsiteY10" fmla="*/ 47244 h 47243"/>
                  <a:gd name="connsiteX11" fmla="*/ 5143 w 45910"/>
                  <a:gd name="connsiteY11" fmla="*/ 47244 h 47243"/>
                  <a:gd name="connsiteX12" fmla="*/ 0 w 45910"/>
                  <a:gd name="connsiteY12" fmla="*/ 41910 h 47243"/>
                  <a:gd name="connsiteX13" fmla="*/ 95 w 45910"/>
                  <a:gd name="connsiteY13" fmla="*/ 5429 h 47243"/>
                  <a:gd name="connsiteX14" fmla="*/ 5239 w 45910"/>
                  <a:gd name="connsiteY14" fmla="*/ 19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623" y="10668"/>
                    </a:moveTo>
                    <a:lnTo>
                      <a:pt x="10287" y="10763"/>
                    </a:lnTo>
                    <a:lnTo>
                      <a:pt x="10192" y="36767"/>
                    </a:lnTo>
                    <a:lnTo>
                      <a:pt x="35528" y="36767"/>
                    </a:lnTo>
                    <a:lnTo>
                      <a:pt x="35623" y="10668"/>
                    </a:lnTo>
                    <a:lnTo>
                      <a:pt x="35623" y="10668"/>
                    </a:lnTo>
                    <a:close/>
                    <a:moveTo>
                      <a:pt x="5239" y="191"/>
                    </a:move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863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95" y="5429"/>
                    </a:lnTo>
                    <a:cubicBezTo>
                      <a:pt x="190" y="2572"/>
                      <a:pt x="2476" y="191"/>
                      <a:pt x="5239" y="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A714261C-0E96-3B64-E12B-B8DCE640A0A0}"/>
                  </a:ext>
                </a:extLst>
              </p:cNvPr>
              <p:cNvSpPr/>
              <p:nvPr/>
            </p:nvSpPr>
            <p:spPr>
              <a:xfrm>
                <a:off x="1918811" y="862488"/>
                <a:ext cx="45910" cy="47243"/>
              </a:xfrm>
              <a:custGeom>
                <a:avLst/>
                <a:gdLst>
                  <a:gd name="connsiteX0" fmla="*/ 45911 w 45910"/>
                  <a:gd name="connsiteY0" fmla="*/ 5429 h 47243"/>
                  <a:gd name="connsiteX1" fmla="*/ 45815 w 45910"/>
                  <a:gd name="connsiteY1" fmla="*/ 41910 h 47243"/>
                  <a:gd name="connsiteX2" fmla="*/ 40672 w 45910"/>
                  <a:gd name="connsiteY2" fmla="*/ 47149 h 47243"/>
                  <a:gd name="connsiteX3" fmla="*/ 5144 w 45910"/>
                  <a:gd name="connsiteY3" fmla="*/ 47244 h 47243"/>
                  <a:gd name="connsiteX4" fmla="*/ 0 w 45910"/>
                  <a:gd name="connsiteY4" fmla="*/ 42005 h 47243"/>
                  <a:gd name="connsiteX5" fmla="*/ 0 w 45910"/>
                  <a:gd name="connsiteY5" fmla="*/ 5334 h 47243"/>
                  <a:gd name="connsiteX6" fmla="*/ 5144 w 45910"/>
                  <a:gd name="connsiteY6" fmla="*/ 0 h 47243"/>
                  <a:gd name="connsiteX7" fmla="*/ 40767 w 45910"/>
                  <a:gd name="connsiteY7" fmla="*/ 0 h 47243"/>
                  <a:gd name="connsiteX8" fmla="*/ 45911 w 45910"/>
                  <a:gd name="connsiteY8" fmla="*/ 5429 h 47243"/>
                  <a:gd name="connsiteX9" fmla="*/ 45911 w 45910"/>
                  <a:gd name="connsiteY9" fmla="*/ 5429 h 47243"/>
                  <a:gd name="connsiteX10" fmla="*/ 45911 w 45910"/>
                  <a:gd name="connsiteY10" fmla="*/ 5429 h 47243"/>
                  <a:gd name="connsiteX11" fmla="*/ 35528 w 45910"/>
                  <a:gd name="connsiteY11" fmla="*/ 36671 h 47243"/>
                  <a:gd name="connsiteX12" fmla="*/ 35624 w 45910"/>
                  <a:gd name="connsiteY12" fmla="*/ 10668 h 47243"/>
                  <a:gd name="connsiteX13" fmla="*/ 10287 w 45910"/>
                  <a:gd name="connsiteY13" fmla="*/ 10668 h 47243"/>
                  <a:gd name="connsiteX14" fmla="*/ 10287 w 45910"/>
                  <a:gd name="connsiteY14" fmla="*/ 36767 h 47243"/>
                  <a:gd name="connsiteX15" fmla="*/ 35528 w 45910"/>
                  <a:gd name="connsiteY15" fmla="*/ 3667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45911" y="5429"/>
                    </a:moveTo>
                    <a:lnTo>
                      <a:pt x="45815" y="41910"/>
                    </a:lnTo>
                    <a:cubicBezTo>
                      <a:pt x="45815" y="44863"/>
                      <a:pt x="43529" y="47149"/>
                      <a:pt x="40672" y="47149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200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529" y="190"/>
                      <a:pt x="45911" y="2572"/>
                      <a:pt x="45911" y="5429"/>
                    </a:cubicBezTo>
                    <a:lnTo>
                      <a:pt x="45911" y="5429"/>
                    </a:lnTo>
                    <a:lnTo>
                      <a:pt x="45911" y="5429"/>
                    </a:lnTo>
                    <a:close/>
                    <a:moveTo>
                      <a:pt x="35528" y="36671"/>
                    </a:moveTo>
                    <a:lnTo>
                      <a:pt x="35624" y="10668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528" y="366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192992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1365633" y="-249346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487706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2377969" y="390959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如何选对书</a:t>
            </a:r>
          </a:p>
        </p:txBody>
      </p:sp>
      <p:sp>
        <p:nvSpPr>
          <p:cNvPr id="34" name="文本框-34" hidden="1">
            <a:extLst>
              <a:ext uri="{FF2B5EF4-FFF2-40B4-BE49-F238E27FC236}">
                <a16:creationId xmlns:a16="http://schemas.microsoft.com/office/drawing/2014/main" id="{E3F1080D-7D11-20A3-47E8-0641C384267D}"/>
              </a:ext>
            </a:extLst>
          </p:cNvPr>
          <p:cNvSpPr txBox="1"/>
          <p:nvPr/>
        </p:nvSpPr>
        <p:spPr>
          <a:xfrm>
            <a:off x="9062691" y="555291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分</a:t>
            </a:r>
          </a:p>
        </p:txBody>
      </p:sp>
      <p:sp>
        <p:nvSpPr>
          <p:cNvPr id="32" name="文本框-32" hidden="1">
            <a:extLst>
              <a:ext uri="{FF2B5EF4-FFF2-40B4-BE49-F238E27FC236}">
                <a16:creationId xmlns:a16="http://schemas.microsoft.com/office/drawing/2014/main" id="{4D95F67B-9559-B629-9273-C7E8C3E2DE83}"/>
              </a:ext>
            </a:extLst>
          </p:cNvPr>
          <p:cNvSpPr txBox="1"/>
          <p:nvPr/>
        </p:nvSpPr>
        <p:spPr>
          <a:xfrm>
            <a:off x="9880646" y="556938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享</a:t>
            </a:r>
          </a:p>
        </p:txBody>
      </p: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D47C7EE7-1DE4-06A0-8935-806AEFE7EDA9}"/>
              </a:ext>
            </a:extLst>
          </p:cNvPr>
          <p:cNvSpPr txBox="1"/>
          <p:nvPr/>
        </p:nvSpPr>
        <p:spPr>
          <a:xfrm>
            <a:off x="10698601" y="55604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会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BF9EF26-E72D-6DC5-38A7-09DA21519071}"/>
              </a:ext>
            </a:extLst>
          </p:cNvPr>
          <p:cNvSpPr/>
          <p:nvPr/>
        </p:nvSpPr>
        <p:spPr>
          <a:xfrm>
            <a:off x="1090684" y="1928727"/>
            <a:ext cx="6268698" cy="1884218"/>
          </a:xfrm>
          <a:prstGeom prst="rect">
            <a:avLst/>
          </a:prstGeom>
          <a:solidFill>
            <a:srgbClr val="847361"/>
          </a:solidFill>
          <a:ln>
            <a:solidFill>
              <a:srgbClr val="8473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5D62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Shape 23139">
            <a:extLst>
              <a:ext uri="{FF2B5EF4-FFF2-40B4-BE49-F238E27FC236}">
                <a16:creationId xmlns:a16="http://schemas.microsoft.com/office/drawing/2014/main" id="{2254BBAC-D466-1453-5591-AC7F35B089E5}"/>
              </a:ext>
            </a:extLst>
          </p:cNvPr>
          <p:cNvSpPr/>
          <p:nvPr/>
        </p:nvSpPr>
        <p:spPr>
          <a:xfrm>
            <a:off x="1800669" y="2298911"/>
            <a:ext cx="667369" cy="621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833" y="0"/>
                </a:moveTo>
                <a:cubicBezTo>
                  <a:pt x="3833" y="0"/>
                  <a:pt x="3240" y="642"/>
                  <a:pt x="3240" y="1730"/>
                </a:cubicBezTo>
                <a:lnTo>
                  <a:pt x="3240" y="3042"/>
                </a:lnTo>
                <a:cubicBezTo>
                  <a:pt x="2660" y="2949"/>
                  <a:pt x="1469" y="2676"/>
                  <a:pt x="744" y="2491"/>
                </a:cubicBezTo>
                <a:cubicBezTo>
                  <a:pt x="564" y="2443"/>
                  <a:pt x="376" y="2484"/>
                  <a:pt x="230" y="2605"/>
                </a:cubicBezTo>
                <a:cubicBezTo>
                  <a:pt x="84" y="2725"/>
                  <a:pt x="0" y="2902"/>
                  <a:pt x="0" y="3099"/>
                </a:cubicBezTo>
                <a:lnTo>
                  <a:pt x="0" y="19680"/>
                </a:lnTo>
                <a:cubicBezTo>
                  <a:pt x="0" y="19863"/>
                  <a:pt x="79" y="20048"/>
                  <a:pt x="212" y="20174"/>
                </a:cubicBezTo>
                <a:cubicBezTo>
                  <a:pt x="346" y="20290"/>
                  <a:pt x="515" y="20328"/>
                  <a:pt x="690" y="20307"/>
                </a:cubicBezTo>
                <a:cubicBezTo>
                  <a:pt x="6659" y="19739"/>
                  <a:pt x="9908" y="21140"/>
                  <a:pt x="10800" y="21600"/>
                </a:cubicBezTo>
                <a:cubicBezTo>
                  <a:pt x="11688" y="21140"/>
                  <a:pt x="14940" y="19739"/>
                  <a:pt x="20910" y="20307"/>
                </a:cubicBezTo>
                <a:cubicBezTo>
                  <a:pt x="21080" y="20328"/>
                  <a:pt x="21259" y="20290"/>
                  <a:pt x="21388" y="20174"/>
                </a:cubicBezTo>
                <a:cubicBezTo>
                  <a:pt x="21521" y="20048"/>
                  <a:pt x="21600" y="19863"/>
                  <a:pt x="21600" y="19680"/>
                </a:cubicBezTo>
                <a:lnTo>
                  <a:pt x="21600" y="3099"/>
                </a:lnTo>
                <a:cubicBezTo>
                  <a:pt x="21600" y="2902"/>
                  <a:pt x="21515" y="2725"/>
                  <a:pt x="21370" y="2605"/>
                </a:cubicBezTo>
                <a:cubicBezTo>
                  <a:pt x="21224" y="2484"/>
                  <a:pt x="21036" y="2443"/>
                  <a:pt x="20856" y="2491"/>
                </a:cubicBezTo>
                <a:cubicBezTo>
                  <a:pt x="20132" y="2676"/>
                  <a:pt x="18940" y="2949"/>
                  <a:pt x="18360" y="3042"/>
                </a:cubicBezTo>
                <a:lnTo>
                  <a:pt x="18360" y="1730"/>
                </a:lnTo>
                <a:cubicBezTo>
                  <a:pt x="18360" y="642"/>
                  <a:pt x="17763" y="0"/>
                  <a:pt x="16767" y="0"/>
                </a:cubicBezTo>
                <a:cubicBezTo>
                  <a:pt x="15124" y="0"/>
                  <a:pt x="12042" y="2024"/>
                  <a:pt x="10800" y="3023"/>
                </a:cubicBezTo>
                <a:cubicBezTo>
                  <a:pt x="9558" y="2024"/>
                  <a:pt x="6471" y="0"/>
                  <a:pt x="4833" y="0"/>
                </a:cubicBezTo>
                <a:close/>
                <a:moveTo>
                  <a:pt x="4833" y="1274"/>
                </a:moveTo>
                <a:cubicBezTo>
                  <a:pt x="6230" y="1274"/>
                  <a:pt x="9310" y="3295"/>
                  <a:pt x="10198" y="3993"/>
                </a:cubicBezTo>
                <a:lnTo>
                  <a:pt x="10800" y="4449"/>
                </a:lnTo>
                <a:lnTo>
                  <a:pt x="11402" y="3993"/>
                </a:lnTo>
                <a:cubicBezTo>
                  <a:pt x="12290" y="3295"/>
                  <a:pt x="15375" y="1274"/>
                  <a:pt x="16767" y="1274"/>
                </a:cubicBezTo>
                <a:cubicBezTo>
                  <a:pt x="17034" y="1274"/>
                  <a:pt x="17138" y="1286"/>
                  <a:pt x="17138" y="1730"/>
                </a:cubicBezTo>
                <a:lnTo>
                  <a:pt x="17138" y="14413"/>
                </a:lnTo>
                <a:cubicBezTo>
                  <a:pt x="13295" y="14547"/>
                  <a:pt x="11437" y="15356"/>
                  <a:pt x="10800" y="15706"/>
                </a:cubicBezTo>
                <a:cubicBezTo>
                  <a:pt x="10166" y="15356"/>
                  <a:pt x="8305" y="14547"/>
                  <a:pt x="4462" y="14413"/>
                </a:cubicBezTo>
                <a:lnTo>
                  <a:pt x="4462" y="1730"/>
                </a:lnTo>
                <a:cubicBezTo>
                  <a:pt x="4462" y="1286"/>
                  <a:pt x="4571" y="1274"/>
                  <a:pt x="4833" y="1274"/>
                </a:cubicBezTo>
                <a:close/>
                <a:moveTo>
                  <a:pt x="1222" y="3917"/>
                </a:moveTo>
                <a:cubicBezTo>
                  <a:pt x="1872" y="4073"/>
                  <a:pt x="2756" y="4273"/>
                  <a:pt x="3240" y="4335"/>
                </a:cubicBezTo>
                <a:lnTo>
                  <a:pt x="3240" y="15687"/>
                </a:lnTo>
                <a:lnTo>
                  <a:pt x="3948" y="15687"/>
                </a:lnTo>
                <a:cubicBezTo>
                  <a:pt x="5565" y="15687"/>
                  <a:pt x="8556" y="15849"/>
                  <a:pt x="10499" y="17018"/>
                </a:cubicBezTo>
                <a:lnTo>
                  <a:pt x="10800" y="17208"/>
                </a:lnTo>
                <a:lnTo>
                  <a:pt x="11101" y="17018"/>
                </a:lnTo>
                <a:cubicBezTo>
                  <a:pt x="13044" y="15849"/>
                  <a:pt x="16048" y="15687"/>
                  <a:pt x="17670" y="15687"/>
                </a:cubicBezTo>
                <a:lnTo>
                  <a:pt x="18360" y="15687"/>
                </a:lnTo>
                <a:lnTo>
                  <a:pt x="18360" y="4335"/>
                </a:lnTo>
                <a:cubicBezTo>
                  <a:pt x="18848" y="4273"/>
                  <a:pt x="19750" y="4073"/>
                  <a:pt x="20396" y="3917"/>
                </a:cubicBezTo>
                <a:cubicBezTo>
                  <a:pt x="20396" y="3917"/>
                  <a:pt x="20396" y="17797"/>
                  <a:pt x="20396" y="17797"/>
                </a:cubicBezTo>
                <a:cubicBezTo>
                  <a:pt x="14498" y="17046"/>
                  <a:pt x="11629" y="18322"/>
                  <a:pt x="10800" y="18805"/>
                </a:cubicBezTo>
                <a:cubicBezTo>
                  <a:pt x="9966" y="18326"/>
                  <a:pt x="7120" y="17046"/>
                  <a:pt x="1222" y="17797"/>
                </a:cubicBezTo>
                <a:lnTo>
                  <a:pt x="1222" y="3917"/>
                </a:lnTo>
                <a:close/>
                <a:moveTo>
                  <a:pt x="10729" y="5495"/>
                </a:moveTo>
                <a:cubicBezTo>
                  <a:pt x="10383" y="5589"/>
                  <a:pt x="10180" y="5911"/>
                  <a:pt x="10110" y="6256"/>
                </a:cubicBezTo>
                <a:cubicBezTo>
                  <a:pt x="9760" y="8095"/>
                  <a:pt x="9624" y="9976"/>
                  <a:pt x="9649" y="11846"/>
                </a:cubicBezTo>
                <a:cubicBezTo>
                  <a:pt x="8799" y="11780"/>
                  <a:pt x="8378" y="11234"/>
                  <a:pt x="8286" y="10496"/>
                </a:cubicBezTo>
                <a:cubicBezTo>
                  <a:pt x="8340" y="10161"/>
                  <a:pt x="8360" y="9823"/>
                  <a:pt x="8339" y="9488"/>
                </a:cubicBezTo>
                <a:cubicBezTo>
                  <a:pt x="8519" y="9305"/>
                  <a:pt x="8651" y="9049"/>
                  <a:pt x="8605" y="8785"/>
                </a:cubicBezTo>
                <a:cubicBezTo>
                  <a:pt x="8550" y="8457"/>
                  <a:pt x="8195" y="8400"/>
                  <a:pt x="7950" y="8556"/>
                </a:cubicBezTo>
                <a:cubicBezTo>
                  <a:pt x="6916" y="9210"/>
                  <a:pt x="5720" y="9990"/>
                  <a:pt x="5223" y="11199"/>
                </a:cubicBezTo>
                <a:cubicBezTo>
                  <a:pt x="4986" y="11785"/>
                  <a:pt x="5067" y="12516"/>
                  <a:pt x="5701" y="12739"/>
                </a:cubicBezTo>
                <a:cubicBezTo>
                  <a:pt x="6339" y="12959"/>
                  <a:pt x="7035" y="12564"/>
                  <a:pt x="7489" y="12112"/>
                </a:cubicBezTo>
                <a:cubicBezTo>
                  <a:pt x="7873" y="12751"/>
                  <a:pt x="8554" y="13147"/>
                  <a:pt x="9525" y="13120"/>
                </a:cubicBezTo>
                <a:cubicBezTo>
                  <a:pt x="9834" y="13111"/>
                  <a:pt x="10146" y="12752"/>
                  <a:pt x="10251" y="12416"/>
                </a:cubicBezTo>
                <a:cubicBezTo>
                  <a:pt x="10293" y="12398"/>
                  <a:pt x="10334" y="12381"/>
                  <a:pt x="10375" y="12359"/>
                </a:cubicBezTo>
                <a:cubicBezTo>
                  <a:pt x="10313" y="12682"/>
                  <a:pt x="10432" y="12953"/>
                  <a:pt x="10853" y="12854"/>
                </a:cubicBezTo>
                <a:cubicBezTo>
                  <a:pt x="12637" y="12438"/>
                  <a:pt x="13470" y="10868"/>
                  <a:pt x="13190" y="9032"/>
                </a:cubicBezTo>
                <a:cubicBezTo>
                  <a:pt x="13124" y="8575"/>
                  <a:pt x="12644" y="8714"/>
                  <a:pt x="12393" y="8899"/>
                </a:cubicBezTo>
                <a:cubicBezTo>
                  <a:pt x="11823" y="9311"/>
                  <a:pt x="11284" y="9778"/>
                  <a:pt x="10800" y="10306"/>
                </a:cubicBezTo>
                <a:cubicBezTo>
                  <a:pt x="10837" y="8846"/>
                  <a:pt x="10968" y="7393"/>
                  <a:pt x="11243" y="5951"/>
                </a:cubicBezTo>
                <a:cubicBezTo>
                  <a:pt x="11305" y="5625"/>
                  <a:pt x="11000" y="5419"/>
                  <a:pt x="10729" y="5495"/>
                </a:cubicBezTo>
                <a:close/>
                <a:moveTo>
                  <a:pt x="15492" y="8518"/>
                </a:moveTo>
                <a:cubicBezTo>
                  <a:pt x="15349" y="8532"/>
                  <a:pt x="15204" y="8602"/>
                  <a:pt x="15102" y="8689"/>
                </a:cubicBezTo>
                <a:cubicBezTo>
                  <a:pt x="14264" y="9392"/>
                  <a:pt x="13380" y="10608"/>
                  <a:pt x="13650" y="11808"/>
                </a:cubicBezTo>
                <a:cubicBezTo>
                  <a:pt x="13951" y="13160"/>
                  <a:pt x="15495" y="12717"/>
                  <a:pt x="16324" y="12283"/>
                </a:cubicBezTo>
                <a:cubicBezTo>
                  <a:pt x="16920" y="11969"/>
                  <a:pt x="16951" y="10744"/>
                  <a:pt x="16147" y="11161"/>
                </a:cubicBezTo>
                <a:cubicBezTo>
                  <a:pt x="15809" y="11340"/>
                  <a:pt x="14894" y="11777"/>
                  <a:pt x="14748" y="11123"/>
                </a:cubicBezTo>
                <a:cubicBezTo>
                  <a:pt x="14611" y="10533"/>
                  <a:pt x="15171" y="9930"/>
                  <a:pt x="15563" y="9602"/>
                </a:cubicBezTo>
                <a:cubicBezTo>
                  <a:pt x="15792" y="9411"/>
                  <a:pt x="16004" y="9013"/>
                  <a:pt x="15846" y="8708"/>
                </a:cubicBezTo>
                <a:cubicBezTo>
                  <a:pt x="15765" y="8554"/>
                  <a:pt x="15635" y="8505"/>
                  <a:pt x="15492" y="8518"/>
                </a:cubicBezTo>
                <a:close/>
                <a:moveTo>
                  <a:pt x="7135" y="10325"/>
                </a:moveTo>
                <a:cubicBezTo>
                  <a:pt x="7123" y="10514"/>
                  <a:pt x="7118" y="10696"/>
                  <a:pt x="7135" y="10876"/>
                </a:cubicBezTo>
                <a:cubicBezTo>
                  <a:pt x="7081" y="11036"/>
                  <a:pt x="7004" y="11198"/>
                  <a:pt x="6887" y="11332"/>
                </a:cubicBezTo>
                <a:cubicBezTo>
                  <a:pt x="6783" y="11458"/>
                  <a:pt x="6527" y="11545"/>
                  <a:pt x="6356" y="11504"/>
                </a:cubicBezTo>
                <a:cubicBezTo>
                  <a:pt x="6244" y="11473"/>
                  <a:pt x="6239" y="11443"/>
                  <a:pt x="6214" y="11389"/>
                </a:cubicBezTo>
                <a:cubicBezTo>
                  <a:pt x="6231" y="11426"/>
                  <a:pt x="6224" y="11370"/>
                  <a:pt x="6303" y="11218"/>
                </a:cubicBezTo>
                <a:cubicBezTo>
                  <a:pt x="6487" y="10882"/>
                  <a:pt x="6802" y="10581"/>
                  <a:pt x="7135" y="10325"/>
                </a:cubicBezTo>
                <a:close/>
                <a:moveTo>
                  <a:pt x="12110" y="10401"/>
                </a:moveTo>
                <a:cubicBezTo>
                  <a:pt x="12060" y="11042"/>
                  <a:pt x="11735" y="11453"/>
                  <a:pt x="10959" y="11637"/>
                </a:cubicBezTo>
                <a:cubicBezTo>
                  <a:pt x="11293" y="11175"/>
                  <a:pt x="11685" y="10768"/>
                  <a:pt x="12110" y="1040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>
              <a:solidFill>
                <a:srgbClr val="515D62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Shape 23152">
            <a:extLst>
              <a:ext uri="{FF2B5EF4-FFF2-40B4-BE49-F238E27FC236}">
                <a16:creationId xmlns:a16="http://schemas.microsoft.com/office/drawing/2014/main" id="{CFA5D9A2-AFDA-BFAF-E3AB-814FFF449056}"/>
              </a:ext>
            </a:extLst>
          </p:cNvPr>
          <p:cNvSpPr/>
          <p:nvPr/>
        </p:nvSpPr>
        <p:spPr>
          <a:xfrm>
            <a:off x="3845392" y="2298912"/>
            <a:ext cx="618829" cy="621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94" y="0"/>
                </a:moveTo>
                <a:cubicBezTo>
                  <a:pt x="14122" y="0"/>
                  <a:pt x="12201" y="1913"/>
                  <a:pt x="12201" y="4275"/>
                </a:cubicBezTo>
                <a:cubicBezTo>
                  <a:pt x="12201" y="4788"/>
                  <a:pt x="12301" y="5314"/>
                  <a:pt x="12472" y="5760"/>
                </a:cubicBezTo>
                <a:lnTo>
                  <a:pt x="8767" y="7335"/>
                </a:lnTo>
                <a:cubicBezTo>
                  <a:pt x="7907" y="6100"/>
                  <a:pt x="6463" y="5265"/>
                  <a:pt x="4813" y="5265"/>
                </a:cubicBezTo>
                <a:cubicBezTo>
                  <a:pt x="2165" y="5265"/>
                  <a:pt x="0" y="7421"/>
                  <a:pt x="0" y="10057"/>
                </a:cubicBezTo>
                <a:cubicBezTo>
                  <a:pt x="0" y="12694"/>
                  <a:pt x="2165" y="14850"/>
                  <a:pt x="4813" y="14850"/>
                </a:cubicBezTo>
                <a:cubicBezTo>
                  <a:pt x="6118" y="14850"/>
                  <a:pt x="7320" y="14356"/>
                  <a:pt x="8179" y="13500"/>
                </a:cubicBezTo>
                <a:lnTo>
                  <a:pt x="10958" y="14850"/>
                </a:lnTo>
                <a:cubicBezTo>
                  <a:pt x="10856" y="15296"/>
                  <a:pt x="10800" y="15742"/>
                  <a:pt x="10800" y="16222"/>
                </a:cubicBezTo>
                <a:cubicBezTo>
                  <a:pt x="10800" y="19167"/>
                  <a:pt x="13208" y="21600"/>
                  <a:pt x="16200" y="21600"/>
                </a:cubicBezTo>
                <a:cubicBezTo>
                  <a:pt x="19156" y="21600"/>
                  <a:pt x="21600" y="19201"/>
                  <a:pt x="21600" y="16222"/>
                </a:cubicBezTo>
                <a:cubicBezTo>
                  <a:pt x="21600" y="13243"/>
                  <a:pt x="19089" y="10890"/>
                  <a:pt x="16132" y="10890"/>
                </a:cubicBezTo>
                <a:cubicBezTo>
                  <a:pt x="14138" y="10890"/>
                  <a:pt x="12384" y="11992"/>
                  <a:pt x="11455" y="13635"/>
                </a:cubicBezTo>
                <a:lnTo>
                  <a:pt x="9015" y="12420"/>
                </a:lnTo>
                <a:cubicBezTo>
                  <a:pt x="9393" y="11737"/>
                  <a:pt x="9625" y="10957"/>
                  <a:pt x="9625" y="10102"/>
                </a:cubicBezTo>
                <a:cubicBezTo>
                  <a:pt x="9625" y="9555"/>
                  <a:pt x="9515" y="9030"/>
                  <a:pt x="9377" y="8550"/>
                </a:cubicBezTo>
                <a:lnTo>
                  <a:pt x="13127" y="6952"/>
                </a:lnTo>
                <a:cubicBezTo>
                  <a:pt x="13918" y="7946"/>
                  <a:pt x="15118" y="8550"/>
                  <a:pt x="16494" y="8550"/>
                </a:cubicBezTo>
                <a:cubicBezTo>
                  <a:pt x="18867" y="8550"/>
                  <a:pt x="20809" y="6638"/>
                  <a:pt x="20809" y="4275"/>
                </a:cubicBezTo>
                <a:cubicBezTo>
                  <a:pt x="20809" y="1913"/>
                  <a:pt x="18867" y="0"/>
                  <a:pt x="16494" y="0"/>
                </a:cubicBezTo>
                <a:close/>
                <a:moveTo>
                  <a:pt x="16471" y="1328"/>
                </a:moveTo>
                <a:cubicBezTo>
                  <a:pt x="18087" y="1328"/>
                  <a:pt x="19386" y="2642"/>
                  <a:pt x="19386" y="4252"/>
                </a:cubicBezTo>
                <a:cubicBezTo>
                  <a:pt x="19386" y="5861"/>
                  <a:pt x="18087" y="7155"/>
                  <a:pt x="16471" y="7155"/>
                </a:cubicBezTo>
                <a:cubicBezTo>
                  <a:pt x="14854" y="7155"/>
                  <a:pt x="13556" y="5861"/>
                  <a:pt x="13556" y="4252"/>
                </a:cubicBezTo>
                <a:cubicBezTo>
                  <a:pt x="13523" y="2642"/>
                  <a:pt x="14854" y="1328"/>
                  <a:pt x="16471" y="1328"/>
                </a:cubicBezTo>
                <a:close/>
                <a:moveTo>
                  <a:pt x="16403" y="2160"/>
                </a:moveTo>
                <a:cubicBezTo>
                  <a:pt x="15646" y="2160"/>
                  <a:pt x="14975" y="2535"/>
                  <a:pt x="14528" y="3150"/>
                </a:cubicBezTo>
                <a:cubicBezTo>
                  <a:pt x="14424" y="3322"/>
                  <a:pt x="14447" y="3521"/>
                  <a:pt x="14618" y="3623"/>
                </a:cubicBezTo>
                <a:cubicBezTo>
                  <a:pt x="14687" y="3656"/>
                  <a:pt x="14753" y="3667"/>
                  <a:pt x="14822" y="3668"/>
                </a:cubicBezTo>
                <a:cubicBezTo>
                  <a:pt x="14923" y="3668"/>
                  <a:pt x="15024" y="3599"/>
                  <a:pt x="15093" y="3533"/>
                </a:cubicBezTo>
                <a:cubicBezTo>
                  <a:pt x="15402" y="3086"/>
                  <a:pt x="15888" y="2835"/>
                  <a:pt x="16403" y="2835"/>
                </a:cubicBezTo>
                <a:cubicBezTo>
                  <a:pt x="16610" y="2835"/>
                  <a:pt x="16765" y="2702"/>
                  <a:pt x="16765" y="2498"/>
                </a:cubicBezTo>
                <a:cubicBezTo>
                  <a:pt x="16765" y="2291"/>
                  <a:pt x="16610" y="2160"/>
                  <a:pt x="16403" y="2160"/>
                </a:cubicBezTo>
                <a:close/>
                <a:moveTo>
                  <a:pt x="4790" y="6682"/>
                </a:moveTo>
                <a:cubicBezTo>
                  <a:pt x="6680" y="6682"/>
                  <a:pt x="8224" y="8219"/>
                  <a:pt x="8224" y="10102"/>
                </a:cubicBezTo>
                <a:cubicBezTo>
                  <a:pt x="8224" y="11985"/>
                  <a:pt x="6680" y="13522"/>
                  <a:pt x="4790" y="13522"/>
                </a:cubicBezTo>
                <a:cubicBezTo>
                  <a:pt x="2897" y="13522"/>
                  <a:pt x="1333" y="11985"/>
                  <a:pt x="1333" y="10102"/>
                </a:cubicBezTo>
                <a:cubicBezTo>
                  <a:pt x="1333" y="8219"/>
                  <a:pt x="2897" y="6682"/>
                  <a:pt x="4790" y="6682"/>
                </a:cubicBezTo>
                <a:close/>
                <a:moveTo>
                  <a:pt x="5039" y="7920"/>
                </a:moveTo>
                <a:cubicBezTo>
                  <a:pt x="4178" y="7920"/>
                  <a:pt x="3442" y="8326"/>
                  <a:pt x="2960" y="9045"/>
                </a:cubicBezTo>
                <a:cubicBezTo>
                  <a:pt x="2859" y="9217"/>
                  <a:pt x="2878" y="9437"/>
                  <a:pt x="3050" y="9540"/>
                </a:cubicBezTo>
                <a:cubicBezTo>
                  <a:pt x="3119" y="9574"/>
                  <a:pt x="3184" y="9608"/>
                  <a:pt x="3254" y="9607"/>
                </a:cubicBezTo>
                <a:cubicBezTo>
                  <a:pt x="3356" y="9607"/>
                  <a:pt x="3456" y="9540"/>
                  <a:pt x="3525" y="9472"/>
                </a:cubicBezTo>
                <a:cubicBezTo>
                  <a:pt x="3867" y="8958"/>
                  <a:pt x="4466" y="8640"/>
                  <a:pt x="5084" y="8640"/>
                </a:cubicBezTo>
                <a:cubicBezTo>
                  <a:pt x="5290" y="8640"/>
                  <a:pt x="5423" y="8509"/>
                  <a:pt x="5423" y="8302"/>
                </a:cubicBezTo>
                <a:cubicBezTo>
                  <a:pt x="5390" y="8064"/>
                  <a:pt x="5209" y="7920"/>
                  <a:pt x="5039" y="7920"/>
                </a:cubicBezTo>
                <a:close/>
                <a:moveTo>
                  <a:pt x="2621" y="9360"/>
                </a:moveTo>
                <a:cubicBezTo>
                  <a:pt x="2450" y="9327"/>
                  <a:pt x="2227" y="9460"/>
                  <a:pt x="2192" y="9630"/>
                </a:cubicBezTo>
                <a:cubicBezTo>
                  <a:pt x="2158" y="9767"/>
                  <a:pt x="2169" y="9821"/>
                  <a:pt x="2169" y="9922"/>
                </a:cubicBezTo>
                <a:lnTo>
                  <a:pt x="2169" y="9990"/>
                </a:lnTo>
                <a:cubicBezTo>
                  <a:pt x="2169" y="10196"/>
                  <a:pt x="2301" y="10328"/>
                  <a:pt x="2508" y="10327"/>
                </a:cubicBezTo>
                <a:cubicBezTo>
                  <a:pt x="2712" y="10327"/>
                  <a:pt x="2847" y="10196"/>
                  <a:pt x="2847" y="9990"/>
                </a:cubicBezTo>
                <a:lnTo>
                  <a:pt x="2847" y="9787"/>
                </a:lnTo>
                <a:cubicBezTo>
                  <a:pt x="2915" y="9617"/>
                  <a:pt x="2828" y="9427"/>
                  <a:pt x="2621" y="9360"/>
                </a:cubicBezTo>
                <a:close/>
                <a:moveTo>
                  <a:pt x="16132" y="12217"/>
                </a:moveTo>
                <a:cubicBezTo>
                  <a:pt x="18367" y="12217"/>
                  <a:pt x="20154" y="13996"/>
                  <a:pt x="20154" y="16222"/>
                </a:cubicBezTo>
                <a:cubicBezTo>
                  <a:pt x="20154" y="18448"/>
                  <a:pt x="18333" y="20227"/>
                  <a:pt x="16132" y="20227"/>
                </a:cubicBezTo>
                <a:cubicBezTo>
                  <a:pt x="13930" y="20227"/>
                  <a:pt x="12110" y="18448"/>
                  <a:pt x="12110" y="16222"/>
                </a:cubicBezTo>
                <a:cubicBezTo>
                  <a:pt x="12110" y="13996"/>
                  <a:pt x="13898" y="12217"/>
                  <a:pt x="16132" y="12217"/>
                </a:cubicBezTo>
                <a:close/>
                <a:moveTo>
                  <a:pt x="16132" y="13680"/>
                </a:moveTo>
                <a:cubicBezTo>
                  <a:pt x="15203" y="13680"/>
                  <a:pt x="14320" y="14164"/>
                  <a:pt x="13805" y="14917"/>
                </a:cubicBezTo>
                <a:cubicBezTo>
                  <a:pt x="13701" y="15088"/>
                  <a:pt x="13724" y="15287"/>
                  <a:pt x="13895" y="15390"/>
                </a:cubicBezTo>
                <a:cubicBezTo>
                  <a:pt x="13964" y="15425"/>
                  <a:pt x="14030" y="15457"/>
                  <a:pt x="14099" y="15457"/>
                </a:cubicBezTo>
                <a:cubicBezTo>
                  <a:pt x="14201" y="15457"/>
                  <a:pt x="14301" y="15391"/>
                  <a:pt x="14370" y="15322"/>
                </a:cubicBezTo>
                <a:cubicBezTo>
                  <a:pt x="14783" y="14740"/>
                  <a:pt x="15455" y="14377"/>
                  <a:pt x="16177" y="14377"/>
                </a:cubicBezTo>
                <a:cubicBezTo>
                  <a:pt x="16383" y="14377"/>
                  <a:pt x="16516" y="14223"/>
                  <a:pt x="16516" y="14017"/>
                </a:cubicBezTo>
                <a:cubicBezTo>
                  <a:pt x="16481" y="13846"/>
                  <a:pt x="16306" y="13680"/>
                  <a:pt x="16132" y="1368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>
              <a:solidFill>
                <a:srgbClr val="515D62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Shape 23153">
            <a:extLst>
              <a:ext uri="{FF2B5EF4-FFF2-40B4-BE49-F238E27FC236}">
                <a16:creationId xmlns:a16="http://schemas.microsoft.com/office/drawing/2014/main" id="{01156CBF-A816-13D6-D796-BC389F6997A2}"/>
              </a:ext>
            </a:extLst>
          </p:cNvPr>
          <p:cNvSpPr/>
          <p:nvPr/>
        </p:nvSpPr>
        <p:spPr>
          <a:xfrm>
            <a:off x="5953592" y="2249417"/>
            <a:ext cx="613323" cy="621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3" extrusionOk="0">
                <a:moveTo>
                  <a:pt x="5894" y="9"/>
                </a:moveTo>
                <a:cubicBezTo>
                  <a:pt x="5727" y="35"/>
                  <a:pt x="5572" y="120"/>
                  <a:pt x="5465" y="266"/>
                </a:cubicBezTo>
                <a:cubicBezTo>
                  <a:pt x="4107" y="2113"/>
                  <a:pt x="5538" y="3380"/>
                  <a:pt x="6230" y="3995"/>
                </a:cubicBezTo>
                <a:cubicBezTo>
                  <a:pt x="6478" y="4214"/>
                  <a:pt x="6507" y="4376"/>
                  <a:pt x="6506" y="4478"/>
                </a:cubicBezTo>
                <a:cubicBezTo>
                  <a:pt x="6499" y="4784"/>
                  <a:pt x="6194" y="5221"/>
                  <a:pt x="5679" y="5640"/>
                </a:cubicBezTo>
                <a:cubicBezTo>
                  <a:pt x="5398" y="5870"/>
                  <a:pt x="5355" y="6284"/>
                  <a:pt x="5588" y="6561"/>
                </a:cubicBezTo>
                <a:cubicBezTo>
                  <a:pt x="5718" y="6719"/>
                  <a:pt x="5902" y="6803"/>
                  <a:pt x="6093" y="6803"/>
                </a:cubicBezTo>
                <a:cubicBezTo>
                  <a:pt x="6242" y="6803"/>
                  <a:pt x="6397" y="6752"/>
                  <a:pt x="6521" y="6652"/>
                </a:cubicBezTo>
                <a:cubicBezTo>
                  <a:pt x="7364" y="5964"/>
                  <a:pt x="7806" y="5219"/>
                  <a:pt x="7823" y="4508"/>
                </a:cubicBezTo>
                <a:cubicBezTo>
                  <a:pt x="7830" y="4127"/>
                  <a:pt x="7720" y="3561"/>
                  <a:pt x="7118" y="3029"/>
                </a:cubicBezTo>
                <a:cubicBezTo>
                  <a:pt x="6117" y="2139"/>
                  <a:pt x="6007" y="1755"/>
                  <a:pt x="6537" y="1036"/>
                </a:cubicBezTo>
                <a:cubicBezTo>
                  <a:pt x="6751" y="744"/>
                  <a:pt x="6678" y="327"/>
                  <a:pt x="6384" y="115"/>
                </a:cubicBezTo>
                <a:cubicBezTo>
                  <a:pt x="6236" y="9"/>
                  <a:pt x="6061" y="-17"/>
                  <a:pt x="5894" y="9"/>
                </a:cubicBezTo>
                <a:close/>
                <a:moveTo>
                  <a:pt x="9813" y="9"/>
                </a:moveTo>
                <a:cubicBezTo>
                  <a:pt x="9645" y="35"/>
                  <a:pt x="9490" y="120"/>
                  <a:pt x="9384" y="266"/>
                </a:cubicBezTo>
                <a:cubicBezTo>
                  <a:pt x="8026" y="2113"/>
                  <a:pt x="9458" y="3380"/>
                  <a:pt x="10149" y="3995"/>
                </a:cubicBezTo>
                <a:cubicBezTo>
                  <a:pt x="10398" y="4214"/>
                  <a:pt x="10427" y="4376"/>
                  <a:pt x="10425" y="4478"/>
                </a:cubicBezTo>
                <a:cubicBezTo>
                  <a:pt x="10417" y="4784"/>
                  <a:pt x="10112" y="5221"/>
                  <a:pt x="9598" y="5640"/>
                </a:cubicBezTo>
                <a:cubicBezTo>
                  <a:pt x="9316" y="5870"/>
                  <a:pt x="9274" y="6284"/>
                  <a:pt x="9506" y="6561"/>
                </a:cubicBezTo>
                <a:cubicBezTo>
                  <a:pt x="9637" y="6719"/>
                  <a:pt x="9821" y="6803"/>
                  <a:pt x="10012" y="6803"/>
                </a:cubicBezTo>
                <a:cubicBezTo>
                  <a:pt x="10160" y="6803"/>
                  <a:pt x="10317" y="6752"/>
                  <a:pt x="10440" y="6652"/>
                </a:cubicBezTo>
                <a:cubicBezTo>
                  <a:pt x="11284" y="5964"/>
                  <a:pt x="11726" y="5219"/>
                  <a:pt x="11741" y="4508"/>
                </a:cubicBezTo>
                <a:cubicBezTo>
                  <a:pt x="11748" y="4127"/>
                  <a:pt x="11638" y="3561"/>
                  <a:pt x="11037" y="3029"/>
                </a:cubicBezTo>
                <a:cubicBezTo>
                  <a:pt x="10036" y="2139"/>
                  <a:pt x="9926" y="1755"/>
                  <a:pt x="10456" y="1036"/>
                </a:cubicBezTo>
                <a:cubicBezTo>
                  <a:pt x="10670" y="744"/>
                  <a:pt x="10598" y="327"/>
                  <a:pt x="10302" y="115"/>
                </a:cubicBezTo>
                <a:cubicBezTo>
                  <a:pt x="10155" y="9"/>
                  <a:pt x="9980" y="-17"/>
                  <a:pt x="9813" y="9"/>
                </a:cubicBezTo>
                <a:close/>
                <a:moveTo>
                  <a:pt x="628" y="8207"/>
                </a:moveTo>
                <a:cubicBezTo>
                  <a:pt x="263" y="8207"/>
                  <a:pt x="0" y="8406"/>
                  <a:pt x="0" y="8766"/>
                </a:cubicBezTo>
                <a:lnTo>
                  <a:pt x="0" y="17990"/>
                </a:lnTo>
                <a:cubicBezTo>
                  <a:pt x="0" y="20305"/>
                  <a:pt x="461" y="21583"/>
                  <a:pt x="3169" y="21583"/>
                </a:cubicBezTo>
                <a:lnTo>
                  <a:pt x="13747" y="21583"/>
                </a:lnTo>
                <a:cubicBezTo>
                  <a:pt x="15952" y="21583"/>
                  <a:pt x="16890" y="20729"/>
                  <a:pt x="17099" y="18805"/>
                </a:cubicBezTo>
                <a:cubicBezTo>
                  <a:pt x="19679" y="18557"/>
                  <a:pt x="21600" y="14968"/>
                  <a:pt x="21600" y="12585"/>
                </a:cubicBezTo>
                <a:cubicBezTo>
                  <a:pt x="21600" y="9827"/>
                  <a:pt x="19157" y="9681"/>
                  <a:pt x="17191" y="9671"/>
                </a:cubicBezTo>
                <a:lnTo>
                  <a:pt x="17191" y="8766"/>
                </a:lnTo>
                <a:cubicBezTo>
                  <a:pt x="17191" y="8404"/>
                  <a:pt x="16867" y="8207"/>
                  <a:pt x="16502" y="8207"/>
                </a:cubicBezTo>
                <a:lnTo>
                  <a:pt x="628" y="8207"/>
                </a:lnTo>
                <a:close/>
                <a:moveTo>
                  <a:pt x="1317" y="9505"/>
                </a:moveTo>
                <a:cubicBezTo>
                  <a:pt x="1317" y="9505"/>
                  <a:pt x="15875" y="9505"/>
                  <a:pt x="15875" y="9505"/>
                </a:cubicBezTo>
                <a:lnTo>
                  <a:pt x="15875" y="17990"/>
                </a:lnTo>
                <a:cubicBezTo>
                  <a:pt x="15875" y="19848"/>
                  <a:pt x="15522" y="20270"/>
                  <a:pt x="13747" y="20270"/>
                </a:cubicBezTo>
                <a:lnTo>
                  <a:pt x="3169" y="20270"/>
                </a:lnTo>
                <a:cubicBezTo>
                  <a:pt x="1481" y="20270"/>
                  <a:pt x="1317" y="19951"/>
                  <a:pt x="1317" y="17990"/>
                </a:cubicBezTo>
                <a:lnTo>
                  <a:pt x="1317" y="9505"/>
                </a:lnTo>
                <a:close/>
                <a:moveTo>
                  <a:pt x="17191" y="10970"/>
                </a:moveTo>
                <a:cubicBezTo>
                  <a:pt x="19451" y="10997"/>
                  <a:pt x="20268" y="11275"/>
                  <a:pt x="20268" y="12585"/>
                </a:cubicBezTo>
                <a:cubicBezTo>
                  <a:pt x="20268" y="14329"/>
                  <a:pt x="18866" y="17102"/>
                  <a:pt x="17191" y="17477"/>
                </a:cubicBezTo>
                <a:lnTo>
                  <a:pt x="17191" y="10970"/>
                </a:lnTo>
                <a:close/>
                <a:moveTo>
                  <a:pt x="2541" y="13612"/>
                </a:moveTo>
                <a:cubicBezTo>
                  <a:pt x="2481" y="13670"/>
                  <a:pt x="2449" y="13751"/>
                  <a:pt x="2449" y="13838"/>
                </a:cubicBezTo>
                <a:cubicBezTo>
                  <a:pt x="2449" y="13924"/>
                  <a:pt x="2481" y="14017"/>
                  <a:pt x="2541" y="14080"/>
                </a:cubicBezTo>
                <a:cubicBezTo>
                  <a:pt x="2604" y="14137"/>
                  <a:pt x="2700" y="14170"/>
                  <a:pt x="2786" y="14170"/>
                </a:cubicBezTo>
                <a:cubicBezTo>
                  <a:pt x="2873" y="14170"/>
                  <a:pt x="2952" y="14137"/>
                  <a:pt x="3016" y="14080"/>
                </a:cubicBezTo>
                <a:cubicBezTo>
                  <a:pt x="3076" y="14017"/>
                  <a:pt x="3108" y="13924"/>
                  <a:pt x="3108" y="13838"/>
                </a:cubicBezTo>
                <a:cubicBezTo>
                  <a:pt x="3108" y="13751"/>
                  <a:pt x="3076" y="13674"/>
                  <a:pt x="3016" y="13612"/>
                </a:cubicBezTo>
                <a:cubicBezTo>
                  <a:pt x="2893" y="13490"/>
                  <a:pt x="2664" y="13490"/>
                  <a:pt x="2541" y="13612"/>
                </a:cubicBezTo>
                <a:close/>
                <a:moveTo>
                  <a:pt x="2771" y="14970"/>
                </a:moveTo>
                <a:cubicBezTo>
                  <a:pt x="2589" y="14970"/>
                  <a:pt x="2449" y="15122"/>
                  <a:pt x="2449" y="15303"/>
                </a:cubicBezTo>
                <a:lnTo>
                  <a:pt x="2449" y="16405"/>
                </a:lnTo>
                <a:cubicBezTo>
                  <a:pt x="2449" y="18259"/>
                  <a:pt x="3008" y="18835"/>
                  <a:pt x="4883" y="18835"/>
                </a:cubicBezTo>
                <a:cubicBezTo>
                  <a:pt x="5065" y="18835"/>
                  <a:pt x="5205" y="18683"/>
                  <a:pt x="5205" y="18503"/>
                </a:cubicBezTo>
                <a:cubicBezTo>
                  <a:pt x="5205" y="18323"/>
                  <a:pt x="5065" y="18171"/>
                  <a:pt x="4883" y="18171"/>
                </a:cubicBezTo>
                <a:cubicBezTo>
                  <a:pt x="3366" y="18171"/>
                  <a:pt x="3108" y="17907"/>
                  <a:pt x="3108" y="16405"/>
                </a:cubicBezTo>
                <a:lnTo>
                  <a:pt x="3108" y="15303"/>
                </a:lnTo>
                <a:cubicBezTo>
                  <a:pt x="3108" y="15122"/>
                  <a:pt x="2954" y="14970"/>
                  <a:pt x="2771" y="1497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>
              <a:solidFill>
                <a:srgbClr val="515D62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AA4E51-2E1B-644B-AB1B-B596D017701E}"/>
              </a:ext>
            </a:extLst>
          </p:cNvPr>
          <p:cNvSpPr txBox="1"/>
          <p:nvPr/>
        </p:nvSpPr>
        <p:spPr>
          <a:xfrm>
            <a:off x="1464939" y="310584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输入关键词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1CBD448-CF0A-1AFC-EA9B-9B43FB24BDE3}"/>
              </a:ext>
            </a:extLst>
          </p:cNvPr>
          <p:cNvSpPr txBox="1"/>
          <p:nvPr/>
        </p:nvSpPr>
        <p:spPr>
          <a:xfrm>
            <a:off x="3485392" y="310584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输入关键词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8CBA24B-9213-9251-84D2-3F3BB9AB6867}"/>
              </a:ext>
            </a:extLst>
          </p:cNvPr>
          <p:cNvSpPr txBox="1"/>
          <p:nvPr/>
        </p:nvSpPr>
        <p:spPr>
          <a:xfrm>
            <a:off x="5590839" y="310584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输入关键词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6D0B29C-5ACB-766A-BD49-21D92186AB29}"/>
              </a:ext>
            </a:extLst>
          </p:cNvPr>
          <p:cNvSpPr/>
          <p:nvPr/>
        </p:nvSpPr>
        <p:spPr>
          <a:xfrm>
            <a:off x="1090684" y="4652301"/>
            <a:ext cx="64827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  <a:p>
            <a:pPr marL="342900" indent="-342900">
              <a:buFont typeface="Wingdings" panose="05000000000000000000" pitchFamily="2" charset="2"/>
              <a:buChar char="n"/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570A91C-3503-269B-92F7-0B01AD1AF8EC}"/>
              </a:ext>
            </a:extLst>
          </p:cNvPr>
          <p:cNvSpPr txBox="1"/>
          <p:nvPr/>
        </p:nvSpPr>
        <p:spPr>
          <a:xfrm>
            <a:off x="1092783" y="4183129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7BF46DC7-B9EA-FE9D-329C-2460E077E9CA}"/>
              </a:ext>
            </a:extLst>
          </p:cNvPr>
          <p:cNvGrpSpPr/>
          <p:nvPr/>
        </p:nvGrpSpPr>
        <p:grpSpPr>
          <a:xfrm>
            <a:off x="8034960" y="1334048"/>
            <a:ext cx="3064257" cy="3825848"/>
            <a:chOff x="8108511" y="1518225"/>
            <a:chExt cx="3064257" cy="3825848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BF7CEF7-4F0C-5C76-8644-9A32620CD362}"/>
                </a:ext>
              </a:extLst>
            </p:cNvPr>
            <p:cNvSpPr/>
            <p:nvPr/>
          </p:nvSpPr>
          <p:spPr>
            <a:xfrm>
              <a:off x="8114034" y="2566224"/>
              <a:ext cx="1059518" cy="2489904"/>
            </a:xfrm>
            <a:custGeom>
              <a:avLst/>
              <a:gdLst>
                <a:gd name="connsiteX0" fmla="*/ 1059519 w 1059518"/>
                <a:gd name="connsiteY0" fmla="*/ 2105149 h 2489904"/>
                <a:gd name="connsiteX1" fmla="*/ 1059519 w 1059518"/>
                <a:gd name="connsiteY1" fmla="*/ 0 h 2489904"/>
                <a:gd name="connsiteX2" fmla="*/ 206970 w 1059518"/>
                <a:gd name="connsiteY2" fmla="*/ 294686 h 2489904"/>
                <a:gd name="connsiteX3" fmla="*/ 0 w 1059518"/>
                <a:gd name="connsiteY3" fmla="*/ 374150 h 2489904"/>
                <a:gd name="connsiteX4" fmla="*/ 0 w 1059518"/>
                <a:gd name="connsiteY4" fmla="*/ 2489905 h 2489904"/>
                <a:gd name="connsiteX5" fmla="*/ 1059519 w 1059518"/>
                <a:gd name="connsiteY5" fmla="*/ 2105265 h 248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9518" h="2489904">
                  <a:moveTo>
                    <a:pt x="1059519" y="2105149"/>
                  </a:moveTo>
                  <a:lnTo>
                    <a:pt x="1059519" y="0"/>
                  </a:lnTo>
                  <a:lnTo>
                    <a:pt x="206970" y="294686"/>
                  </a:lnTo>
                  <a:cubicBezTo>
                    <a:pt x="182535" y="303126"/>
                    <a:pt x="0" y="347333"/>
                    <a:pt x="0" y="374150"/>
                  </a:cubicBezTo>
                  <a:lnTo>
                    <a:pt x="0" y="2489905"/>
                  </a:lnTo>
                  <a:lnTo>
                    <a:pt x="1059519" y="2105265"/>
                  </a:ln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91A06DB-1EA8-E7F3-4429-7C2B5DEBBDC0}"/>
                </a:ext>
              </a:extLst>
            </p:cNvPr>
            <p:cNvSpPr/>
            <p:nvPr/>
          </p:nvSpPr>
          <p:spPr>
            <a:xfrm>
              <a:off x="8114034" y="2566224"/>
              <a:ext cx="1059518" cy="2489904"/>
            </a:xfrm>
            <a:custGeom>
              <a:avLst/>
              <a:gdLst>
                <a:gd name="connsiteX0" fmla="*/ 1059519 w 1059518"/>
                <a:gd name="connsiteY0" fmla="*/ 2105149 h 2489904"/>
                <a:gd name="connsiteX1" fmla="*/ 1059519 w 1059518"/>
                <a:gd name="connsiteY1" fmla="*/ 0 h 2489904"/>
                <a:gd name="connsiteX2" fmla="*/ 206970 w 1059518"/>
                <a:gd name="connsiteY2" fmla="*/ 294686 h 2489904"/>
                <a:gd name="connsiteX3" fmla="*/ 0 w 1059518"/>
                <a:gd name="connsiteY3" fmla="*/ 374150 h 2489904"/>
                <a:gd name="connsiteX4" fmla="*/ 0 w 1059518"/>
                <a:gd name="connsiteY4" fmla="*/ 2489905 h 2489904"/>
                <a:gd name="connsiteX5" fmla="*/ 1059519 w 1059518"/>
                <a:gd name="connsiteY5" fmla="*/ 2105265 h 248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9518" h="2489904">
                  <a:moveTo>
                    <a:pt x="1059519" y="2105149"/>
                  </a:moveTo>
                  <a:lnTo>
                    <a:pt x="1059519" y="0"/>
                  </a:lnTo>
                  <a:lnTo>
                    <a:pt x="206970" y="294686"/>
                  </a:lnTo>
                  <a:cubicBezTo>
                    <a:pt x="182535" y="303126"/>
                    <a:pt x="0" y="347333"/>
                    <a:pt x="0" y="374150"/>
                  </a:cubicBezTo>
                  <a:lnTo>
                    <a:pt x="0" y="2489905"/>
                  </a:lnTo>
                  <a:lnTo>
                    <a:pt x="1059519" y="2105265"/>
                  </a:lnTo>
                </a:path>
              </a:pathLst>
            </a:custGeom>
            <a:noFill/>
            <a:ln w="84013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EDF66F9-0CE1-0887-DB65-99C4843EEC7A}"/>
                </a:ext>
              </a:extLst>
            </p:cNvPr>
            <p:cNvSpPr/>
            <p:nvPr/>
          </p:nvSpPr>
          <p:spPr>
            <a:xfrm>
              <a:off x="8108511" y="2941667"/>
              <a:ext cx="304974" cy="2176536"/>
            </a:xfrm>
            <a:custGeom>
              <a:avLst/>
              <a:gdLst>
                <a:gd name="connsiteX0" fmla="*/ 302650 w 304974"/>
                <a:gd name="connsiteY0" fmla="*/ 2176536 h 2176536"/>
                <a:gd name="connsiteX1" fmla="*/ 304059 w 304974"/>
                <a:gd name="connsiteY1" fmla="*/ 871797 h 2176536"/>
                <a:gd name="connsiteX2" fmla="*/ 304829 w 304974"/>
                <a:gd name="connsiteY2" fmla="*/ 148077 h 2176536"/>
                <a:gd name="connsiteX3" fmla="*/ 304975 w 304974"/>
                <a:gd name="connsiteY3" fmla="*/ 18914 h 2176536"/>
                <a:gd name="connsiteX4" fmla="*/ 5553 w 304974"/>
                <a:gd name="connsiteY4" fmla="*/ 0 h 2176536"/>
                <a:gd name="connsiteX5" fmla="*/ 5553 w 304974"/>
                <a:gd name="connsiteY5" fmla="*/ 1310870 h 2176536"/>
                <a:gd name="connsiteX6" fmla="*/ 5553 w 304974"/>
                <a:gd name="connsiteY6" fmla="*/ 2025336 h 2176536"/>
                <a:gd name="connsiteX7" fmla="*/ 5553 w 304974"/>
                <a:gd name="connsiteY7" fmla="*/ 2142005 h 2176536"/>
                <a:gd name="connsiteX8" fmla="*/ 302650 w 304974"/>
                <a:gd name="connsiteY8" fmla="*/ 2176536 h 2176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4974" h="2176536">
                  <a:moveTo>
                    <a:pt x="302650" y="2176536"/>
                  </a:moveTo>
                  <a:cubicBezTo>
                    <a:pt x="303115" y="1741618"/>
                    <a:pt x="303580" y="1306700"/>
                    <a:pt x="304059" y="871797"/>
                  </a:cubicBezTo>
                  <a:cubicBezTo>
                    <a:pt x="304321" y="630557"/>
                    <a:pt x="304582" y="389317"/>
                    <a:pt x="304829" y="148077"/>
                  </a:cubicBezTo>
                  <a:cubicBezTo>
                    <a:pt x="304873" y="105018"/>
                    <a:pt x="304916" y="61973"/>
                    <a:pt x="304975" y="18914"/>
                  </a:cubicBezTo>
                  <a:cubicBezTo>
                    <a:pt x="304975" y="15021"/>
                    <a:pt x="34360" y="1772"/>
                    <a:pt x="5553" y="0"/>
                  </a:cubicBezTo>
                  <a:lnTo>
                    <a:pt x="5553" y="1310870"/>
                  </a:lnTo>
                  <a:lnTo>
                    <a:pt x="5553" y="2025336"/>
                  </a:lnTo>
                  <a:cubicBezTo>
                    <a:pt x="5553" y="2042290"/>
                    <a:pt x="-6941" y="2128960"/>
                    <a:pt x="5553" y="2142005"/>
                  </a:cubicBezTo>
                  <a:cubicBezTo>
                    <a:pt x="42379" y="2180473"/>
                    <a:pt x="253650" y="2169854"/>
                    <a:pt x="302650" y="2176536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3F0F6B6-2D6B-A842-E16D-E81907A700D7}"/>
                </a:ext>
              </a:extLst>
            </p:cNvPr>
            <p:cNvSpPr/>
            <p:nvPr/>
          </p:nvSpPr>
          <p:spPr>
            <a:xfrm>
              <a:off x="8114063" y="2941667"/>
              <a:ext cx="299421" cy="2176550"/>
            </a:xfrm>
            <a:custGeom>
              <a:avLst/>
              <a:gdLst>
                <a:gd name="connsiteX0" fmla="*/ 297098 w 299421"/>
                <a:gd name="connsiteY0" fmla="*/ 2176536 h 2176550"/>
                <a:gd name="connsiteX1" fmla="*/ 298507 w 299421"/>
                <a:gd name="connsiteY1" fmla="*/ 871797 h 2176550"/>
                <a:gd name="connsiteX2" fmla="*/ 299277 w 299421"/>
                <a:gd name="connsiteY2" fmla="*/ 148077 h 2176550"/>
                <a:gd name="connsiteX3" fmla="*/ 299422 w 299421"/>
                <a:gd name="connsiteY3" fmla="*/ 18914 h 2176550"/>
                <a:gd name="connsiteX4" fmla="*/ 0 w 299421"/>
                <a:gd name="connsiteY4" fmla="*/ 0 h 2176550"/>
                <a:gd name="connsiteX5" fmla="*/ 0 w 299421"/>
                <a:gd name="connsiteY5" fmla="*/ 1283006 h 2176550"/>
                <a:gd name="connsiteX6" fmla="*/ 0 w 299421"/>
                <a:gd name="connsiteY6" fmla="*/ 2011143 h 2176550"/>
                <a:gd name="connsiteX7" fmla="*/ 0 w 299421"/>
                <a:gd name="connsiteY7" fmla="*/ 2141511 h 2176550"/>
                <a:gd name="connsiteX8" fmla="*/ 299422 w 299421"/>
                <a:gd name="connsiteY8" fmla="*/ 2176551 h 217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9421" h="2176550">
                  <a:moveTo>
                    <a:pt x="297098" y="2176536"/>
                  </a:moveTo>
                  <a:cubicBezTo>
                    <a:pt x="297562" y="1741618"/>
                    <a:pt x="298027" y="1306700"/>
                    <a:pt x="298507" y="871797"/>
                  </a:cubicBezTo>
                  <a:cubicBezTo>
                    <a:pt x="298768" y="630557"/>
                    <a:pt x="299030" y="389317"/>
                    <a:pt x="299277" y="148077"/>
                  </a:cubicBezTo>
                  <a:cubicBezTo>
                    <a:pt x="299320" y="105018"/>
                    <a:pt x="299364" y="61973"/>
                    <a:pt x="299422" y="18914"/>
                  </a:cubicBezTo>
                  <a:cubicBezTo>
                    <a:pt x="299422" y="15021"/>
                    <a:pt x="28808" y="1772"/>
                    <a:pt x="0" y="0"/>
                  </a:cubicBezTo>
                  <a:lnTo>
                    <a:pt x="0" y="1283006"/>
                  </a:lnTo>
                  <a:lnTo>
                    <a:pt x="0" y="2011143"/>
                  </a:lnTo>
                  <a:lnTo>
                    <a:pt x="0" y="2141511"/>
                  </a:lnTo>
                  <a:cubicBezTo>
                    <a:pt x="0" y="2148063"/>
                    <a:pt x="270280" y="2173195"/>
                    <a:pt x="299422" y="2176551"/>
                  </a:cubicBezTo>
                </a:path>
              </a:pathLst>
            </a:custGeom>
            <a:noFill/>
            <a:ln w="84013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32AC9C2-6D56-71BA-9E55-A8D61E7514C1}"/>
                </a:ext>
              </a:extLst>
            </p:cNvPr>
            <p:cNvSpPr/>
            <p:nvPr/>
          </p:nvSpPr>
          <p:spPr>
            <a:xfrm>
              <a:off x="8413485" y="2619249"/>
              <a:ext cx="1128595" cy="2498954"/>
            </a:xfrm>
            <a:custGeom>
              <a:avLst/>
              <a:gdLst>
                <a:gd name="connsiteX0" fmla="*/ 1128596 w 1128595"/>
                <a:gd name="connsiteY0" fmla="*/ 2105149 h 2498954"/>
                <a:gd name="connsiteX1" fmla="*/ 1128596 w 1128595"/>
                <a:gd name="connsiteY1" fmla="*/ 0 h 2498954"/>
                <a:gd name="connsiteX2" fmla="*/ 246034 w 1128595"/>
                <a:gd name="connsiteY2" fmla="*/ 266576 h 2498954"/>
                <a:gd name="connsiteX3" fmla="*/ 0 w 1128595"/>
                <a:gd name="connsiteY3" fmla="*/ 345285 h 2498954"/>
                <a:gd name="connsiteX4" fmla="*/ 0 w 1128595"/>
                <a:gd name="connsiteY4" fmla="*/ 2498955 h 2498954"/>
                <a:gd name="connsiteX5" fmla="*/ 1128596 w 1128595"/>
                <a:gd name="connsiteY5" fmla="*/ 2105120 h 2498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8595" h="2498954">
                  <a:moveTo>
                    <a:pt x="1128596" y="2105149"/>
                  </a:moveTo>
                  <a:lnTo>
                    <a:pt x="1128596" y="0"/>
                  </a:lnTo>
                  <a:lnTo>
                    <a:pt x="246034" y="266576"/>
                  </a:lnTo>
                  <a:cubicBezTo>
                    <a:pt x="224156" y="273186"/>
                    <a:pt x="0" y="325034"/>
                    <a:pt x="0" y="345285"/>
                  </a:cubicBezTo>
                  <a:lnTo>
                    <a:pt x="0" y="2498955"/>
                  </a:lnTo>
                  <a:lnTo>
                    <a:pt x="1128596" y="2105120"/>
                  </a:ln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3D526EE-CC5A-924B-0F2F-476E587A282E}"/>
                </a:ext>
              </a:extLst>
            </p:cNvPr>
            <p:cNvSpPr/>
            <p:nvPr/>
          </p:nvSpPr>
          <p:spPr>
            <a:xfrm>
              <a:off x="8413485" y="2619249"/>
              <a:ext cx="1128595" cy="2498954"/>
            </a:xfrm>
            <a:custGeom>
              <a:avLst/>
              <a:gdLst>
                <a:gd name="connsiteX0" fmla="*/ 1128596 w 1128595"/>
                <a:gd name="connsiteY0" fmla="*/ 2105149 h 2498954"/>
                <a:gd name="connsiteX1" fmla="*/ 1128596 w 1128595"/>
                <a:gd name="connsiteY1" fmla="*/ 0 h 2498954"/>
                <a:gd name="connsiteX2" fmla="*/ 246034 w 1128595"/>
                <a:gd name="connsiteY2" fmla="*/ 266576 h 2498954"/>
                <a:gd name="connsiteX3" fmla="*/ 0 w 1128595"/>
                <a:gd name="connsiteY3" fmla="*/ 345285 h 2498954"/>
                <a:gd name="connsiteX4" fmla="*/ 0 w 1128595"/>
                <a:gd name="connsiteY4" fmla="*/ 2498955 h 2498954"/>
                <a:gd name="connsiteX5" fmla="*/ 1128596 w 1128595"/>
                <a:gd name="connsiteY5" fmla="*/ 2105120 h 2498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8595" h="2498954">
                  <a:moveTo>
                    <a:pt x="1128596" y="2105149"/>
                  </a:moveTo>
                  <a:lnTo>
                    <a:pt x="1128596" y="0"/>
                  </a:lnTo>
                  <a:lnTo>
                    <a:pt x="246034" y="266576"/>
                  </a:lnTo>
                  <a:cubicBezTo>
                    <a:pt x="224156" y="273186"/>
                    <a:pt x="0" y="325034"/>
                    <a:pt x="0" y="345285"/>
                  </a:cubicBezTo>
                  <a:lnTo>
                    <a:pt x="0" y="2498955"/>
                  </a:lnTo>
                  <a:lnTo>
                    <a:pt x="1128596" y="2105120"/>
                  </a:lnTo>
                </a:path>
              </a:pathLst>
            </a:custGeom>
            <a:noFill/>
            <a:ln w="84013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132ABEC3-ACE2-EC18-2D5B-60F1E4D6DFDB}"/>
                </a:ext>
              </a:extLst>
            </p:cNvPr>
            <p:cNvSpPr/>
            <p:nvPr/>
          </p:nvSpPr>
          <p:spPr>
            <a:xfrm>
              <a:off x="8503278" y="1518225"/>
              <a:ext cx="1176957" cy="3558502"/>
            </a:xfrm>
            <a:custGeom>
              <a:avLst/>
              <a:gdLst>
                <a:gd name="connsiteX0" fmla="*/ 1176957 w 1176957"/>
                <a:gd name="connsiteY0" fmla="*/ 3008020 h 3558502"/>
                <a:gd name="connsiteX1" fmla="*/ 1176957 w 1176957"/>
                <a:gd name="connsiteY1" fmla="*/ 0 h 3558502"/>
                <a:gd name="connsiteX2" fmla="*/ 203745 w 1176957"/>
                <a:gd name="connsiteY2" fmla="*/ 434235 h 3558502"/>
                <a:gd name="connsiteX3" fmla="*/ 0 w 1176957"/>
                <a:gd name="connsiteY3" fmla="*/ 542057 h 3558502"/>
                <a:gd name="connsiteX4" fmla="*/ 0 w 1176957"/>
                <a:gd name="connsiteY4" fmla="*/ 3558503 h 3558502"/>
                <a:gd name="connsiteX5" fmla="*/ 1176957 w 1176957"/>
                <a:gd name="connsiteY5" fmla="*/ 3008020 h 355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6957" h="3558502">
                  <a:moveTo>
                    <a:pt x="1176957" y="3008020"/>
                  </a:moveTo>
                  <a:lnTo>
                    <a:pt x="1176957" y="0"/>
                  </a:lnTo>
                  <a:lnTo>
                    <a:pt x="203745" y="434235"/>
                  </a:lnTo>
                  <a:cubicBezTo>
                    <a:pt x="166526" y="450840"/>
                    <a:pt x="0" y="495046"/>
                    <a:pt x="0" y="542057"/>
                  </a:cubicBezTo>
                  <a:lnTo>
                    <a:pt x="0" y="3558503"/>
                  </a:lnTo>
                  <a:lnTo>
                    <a:pt x="1176957" y="3008020"/>
                  </a:ln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65750C0-C59F-694A-F516-F360C175A3CD}"/>
                </a:ext>
              </a:extLst>
            </p:cNvPr>
            <p:cNvSpPr/>
            <p:nvPr/>
          </p:nvSpPr>
          <p:spPr>
            <a:xfrm>
              <a:off x="8503278" y="1518225"/>
              <a:ext cx="1176957" cy="3558502"/>
            </a:xfrm>
            <a:custGeom>
              <a:avLst/>
              <a:gdLst>
                <a:gd name="connsiteX0" fmla="*/ 1176957 w 1176957"/>
                <a:gd name="connsiteY0" fmla="*/ 3008020 h 3558502"/>
                <a:gd name="connsiteX1" fmla="*/ 1176957 w 1176957"/>
                <a:gd name="connsiteY1" fmla="*/ 0 h 3558502"/>
                <a:gd name="connsiteX2" fmla="*/ 203745 w 1176957"/>
                <a:gd name="connsiteY2" fmla="*/ 434235 h 3558502"/>
                <a:gd name="connsiteX3" fmla="*/ 0 w 1176957"/>
                <a:gd name="connsiteY3" fmla="*/ 542057 h 3558502"/>
                <a:gd name="connsiteX4" fmla="*/ 0 w 1176957"/>
                <a:gd name="connsiteY4" fmla="*/ 3558503 h 3558502"/>
                <a:gd name="connsiteX5" fmla="*/ 1176957 w 1176957"/>
                <a:gd name="connsiteY5" fmla="*/ 3008020 h 355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6957" h="3558502">
                  <a:moveTo>
                    <a:pt x="1176957" y="3008020"/>
                  </a:moveTo>
                  <a:lnTo>
                    <a:pt x="1176957" y="0"/>
                  </a:lnTo>
                  <a:lnTo>
                    <a:pt x="203745" y="434235"/>
                  </a:lnTo>
                  <a:cubicBezTo>
                    <a:pt x="166526" y="450840"/>
                    <a:pt x="0" y="495046"/>
                    <a:pt x="0" y="542057"/>
                  </a:cubicBezTo>
                  <a:lnTo>
                    <a:pt x="0" y="3558503"/>
                  </a:lnTo>
                  <a:lnTo>
                    <a:pt x="1176957" y="3008020"/>
                  </a:lnTo>
                </a:path>
              </a:pathLst>
            </a:custGeom>
            <a:noFill/>
            <a:ln w="84013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6E68D7E-B353-DADD-C680-EEC9F72D8811}"/>
                </a:ext>
              </a:extLst>
            </p:cNvPr>
            <p:cNvSpPr/>
            <p:nvPr/>
          </p:nvSpPr>
          <p:spPr>
            <a:xfrm>
              <a:off x="8579314" y="1582727"/>
              <a:ext cx="1087134" cy="581885"/>
            </a:xfrm>
            <a:custGeom>
              <a:avLst/>
              <a:gdLst>
                <a:gd name="connsiteX0" fmla="*/ 0 w 1087134"/>
                <a:gd name="connsiteY0" fmla="*/ 485981 h 581885"/>
                <a:gd name="connsiteX1" fmla="*/ 1087120 w 1087134"/>
                <a:gd name="connsiteY1" fmla="*/ 0 h 581885"/>
                <a:gd name="connsiteX2" fmla="*/ 1087120 w 1087134"/>
                <a:gd name="connsiteY2" fmla="*/ 154309 h 581885"/>
                <a:gd name="connsiteX3" fmla="*/ 1013365 w 1087134"/>
                <a:gd name="connsiteY3" fmla="*/ 271617 h 581885"/>
                <a:gd name="connsiteX4" fmla="*/ 575963 w 1087134"/>
                <a:gd name="connsiteY4" fmla="*/ 433233 h 581885"/>
                <a:gd name="connsiteX5" fmla="*/ 170405 w 1087134"/>
                <a:gd name="connsiteY5" fmla="*/ 571198 h 581885"/>
                <a:gd name="connsiteX6" fmla="*/ 0 w 1087134"/>
                <a:gd name="connsiteY6" fmla="*/ 485981 h 581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7134" h="581885">
                  <a:moveTo>
                    <a:pt x="0" y="485981"/>
                  </a:moveTo>
                  <a:cubicBezTo>
                    <a:pt x="365448" y="335435"/>
                    <a:pt x="734383" y="178482"/>
                    <a:pt x="1087120" y="0"/>
                  </a:cubicBezTo>
                  <a:lnTo>
                    <a:pt x="1087120" y="154309"/>
                  </a:lnTo>
                  <a:cubicBezTo>
                    <a:pt x="1087120" y="233323"/>
                    <a:pt x="1090011" y="242620"/>
                    <a:pt x="1013365" y="271617"/>
                  </a:cubicBezTo>
                  <a:cubicBezTo>
                    <a:pt x="867976" y="326617"/>
                    <a:pt x="722239" y="380658"/>
                    <a:pt x="575963" y="433233"/>
                  </a:cubicBezTo>
                  <a:cubicBezTo>
                    <a:pt x="442240" y="481304"/>
                    <a:pt x="307368" y="533108"/>
                    <a:pt x="170405" y="571198"/>
                  </a:cubicBezTo>
                  <a:cubicBezTo>
                    <a:pt x="81280" y="595997"/>
                    <a:pt x="27834" y="581571"/>
                    <a:pt x="0" y="485981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7DFE16D-0BAB-1F75-F483-582A037F2527}"/>
                </a:ext>
              </a:extLst>
            </p:cNvPr>
            <p:cNvSpPr/>
            <p:nvPr/>
          </p:nvSpPr>
          <p:spPr>
            <a:xfrm>
              <a:off x="8579314" y="1582727"/>
              <a:ext cx="1087134" cy="581885"/>
            </a:xfrm>
            <a:custGeom>
              <a:avLst/>
              <a:gdLst>
                <a:gd name="connsiteX0" fmla="*/ 0 w 1087134"/>
                <a:gd name="connsiteY0" fmla="*/ 485981 h 581885"/>
                <a:gd name="connsiteX1" fmla="*/ 1087120 w 1087134"/>
                <a:gd name="connsiteY1" fmla="*/ 0 h 581885"/>
                <a:gd name="connsiteX2" fmla="*/ 1087120 w 1087134"/>
                <a:gd name="connsiteY2" fmla="*/ 154309 h 581885"/>
                <a:gd name="connsiteX3" fmla="*/ 1013365 w 1087134"/>
                <a:gd name="connsiteY3" fmla="*/ 271617 h 581885"/>
                <a:gd name="connsiteX4" fmla="*/ 575963 w 1087134"/>
                <a:gd name="connsiteY4" fmla="*/ 433233 h 581885"/>
                <a:gd name="connsiteX5" fmla="*/ 170405 w 1087134"/>
                <a:gd name="connsiteY5" fmla="*/ 571198 h 581885"/>
                <a:gd name="connsiteX6" fmla="*/ 0 w 1087134"/>
                <a:gd name="connsiteY6" fmla="*/ 485981 h 581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7134" h="581885">
                  <a:moveTo>
                    <a:pt x="0" y="485981"/>
                  </a:moveTo>
                  <a:cubicBezTo>
                    <a:pt x="365448" y="335435"/>
                    <a:pt x="734383" y="178482"/>
                    <a:pt x="1087120" y="0"/>
                  </a:cubicBezTo>
                  <a:lnTo>
                    <a:pt x="1087120" y="154309"/>
                  </a:lnTo>
                  <a:cubicBezTo>
                    <a:pt x="1087120" y="233323"/>
                    <a:pt x="1090011" y="242620"/>
                    <a:pt x="1013365" y="271617"/>
                  </a:cubicBezTo>
                  <a:cubicBezTo>
                    <a:pt x="867976" y="326617"/>
                    <a:pt x="722239" y="380658"/>
                    <a:pt x="575963" y="433233"/>
                  </a:cubicBezTo>
                  <a:cubicBezTo>
                    <a:pt x="442240" y="481304"/>
                    <a:pt x="307368" y="533108"/>
                    <a:pt x="170405" y="571198"/>
                  </a:cubicBezTo>
                  <a:cubicBezTo>
                    <a:pt x="81280" y="595997"/>
                    <a:pt x="27834" y="581571"/>
                    <a:pt x="0" y="485981"/>
                  </a:cubicBezTo>
                </a:path>
              </a:pathLst>
            </a:custGeom>
            <a:noFill/>
            <a:ln w="70977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9EA653B-1697-2C14-E719-D5170D98E275}"/>
                </a:ext>
              </a:extLst>
            </p:cNvPr>
            <p:cNvSpPr/>
            <p:nvPr/>
          </p:nvSpPr>
          <p:spPr>
            <a:xfrm>
              <a:off x="8669122" y="1582727"/>
              <a:ext cx="1087163" cy="582072"/>
            </a:xfrm>
            <a:custGeom>
              <a:avLst/>
              <a:gdLst>
                <a:gd name="connsiteX0" fmla="*/ 0 w 1087163"/>
                <a:gd name="connsiteY0" fmla="*/ 485981 h 582072"/>
                <a:gd name="connsiteX1" fmla="*/ 1087149 w 1087163"/>
                <a:gd name="connsiteY1" fmla="*/ 0 h 582072"/>
                <a:gd name="connsiteX2" fmla="*/ 1087149 w 1087163"/>
                <a:gd name="connsiteY2" fmla="*/ 154309 h 582072"/>
                <a:gd name="connsiteX3" fmla="*/ 1013380 w 1087163"/>
                <a:gd name="connsiteY3" fmla="*/ 271617 h 582072"/>
                <a:gd name="connsiteX4" fmla="*/ 575716 w 1087163"/>
                <a:gd name="connsiteY4" fmla="*/ 433233 h 582072"/>
                <a:gd name="connsiteX5" fmla="*/ 174269 w 1087163"/>
                <a:gd name="connsiteY5" fmla="*/ 569281 h 582072"/>
                <a:gd name="connsiteX6" fmla="*/ 0 w 1087163"/>
                <a:gd name="connsiteY6" fmla="*/ 485981 h 582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7163" h="582072">
                  <a:moveTo>
                    <a:pt x="0" y="485981"/>
                  </a:moveTo>
                  <a:cubicBezTo>
                    <a:pt x="365347" y="335522"/>
                    <a:pt x="734543" y="178468"/>
                    <a:pt x="1087149" y="0"/>
                  </a:cubicBezTo>
                  <a:lnTo>
                    <a:pt x="1087149" y="154309"/>
                  </a:lnTo>
                  <a:cubicBezTo>
                    <a:pt x="1087149" y="233337"/>
                    <a:pt x="1090040" y="242606"/>
                    <a:pt x="1013380" y="271617"/>
                  </a:cubicBezTo>
                  <a:cubicBezTo>
                    <a:pt x="867918" y="326661"/>
                    <a:pt x="721803" y="379903"/>
                    <a:pt x="575716" y="433233"/>
                  </a:cubicBezTo>
                  <a:cubicBezTo>
                    <a:pt x="443024" y="481681"/>
                    <a:pt x="309083" y="527152"/>
                    <a:pt x="174269" y="569281"/>
                  </a:cubicBezTo>
                  <a:cubicBezTo>
                    <a:pt x="83968" y="597507"/>
                    <a:pt x="28270" y="582922"/>
                    <a:pt x="0" y="485981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0F5563C-8220-E695-F4E3-FF4973B8C64C}"/>
                </a:ext>
              </a:extLst>
            </p:cNvPr>
            <p:cNvSpPr/>
            <p:nvPr/>
          </p:nvSpPr>
          <p:spPr>
            <a:xfrm>
              <a:off x="8669122" y="1582727"/>
              <a:ext cx="1087163" cy="582072"/>
            </a:xfrm>
            <a:custGeom>
              <a:avLst/>
              <a:gdLst>
                <a:gd name="connsiteX0" fmla="*/ 0 w 1087163"/>
                <a:gd name="connsiteY0" fmla="*/ 485981 h 582072"/>
                <a:gd name="connsiteX1" fmla="*/ 1087149 w 1087163"/>
                <a:gd name="connsiteY1" fmla="*/ 0 h 582072"/>
                <a:gd name="connsiteX2" fmla="*/ 1087149 w 1087163"/>
                <a:gd name="connsiteY2" fmla="*/ 154309 h 582072"/>
                <a:gd name="connsiteX3" fmla="*/ 1013380 w 1087163"/>
                <a:gd name="connsiteY3" fmla="*/ 271617 h 582072"/>
                <a:gd name="connsiteX4" fmla="*/ 575716 w 1087163"/>
                <a:gd name="connsiteY4" fmla="*/ 433233 h 582072"/>
                <a:gd name="connsiteX5" fmla="*/ 174269 w 1087163"/>
                <a:gd name="connsiteY5" fmla="*/ 569281 h 582072"/>
                <a:gd name="connsiteX6" fmla="*/ 0 w 1087163"/>
                <a:gd name="connsiteY6" fmla="*/ 485981 h 582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7163" h="582072">
                  <a:moveTo>
                    <a:pt x="0" y="485981"/>
                  </a:moveTo>
                  <a:cubicBezTo>
                    <a:pt x="365347" y="335522"/>
                    <a:pt x="734543" y="178468"/>
                    <a:pt x="1087149" y="0"/>
                  </a:cubicBezTo>
                  <a:lnTo>
                    <a:pt x="1087149" y="154309"/>
                  </a:lnTo>
                  <a:cubicBezTo>
                    <a:pt x="1087149" y="233337"/>
                    <a:pt x="1090040" y="242606"/>
                    <a:pt x="1013380" y="271617"/>
                  </a:cubicBezTo>
                  <a:cubicBezTo>
                    <a:pt x="867918" y="326661"/>
                    <a:pt x="721803" y="379903"/>
                    <a:pt x="575716" y="433233"/>
                  </a:cubicBezTo>
                  <a:cubicBezTo>
                    <a:pt x="443024" y="481681"/>
                    <a:pt x="309083" y="527152"/>
                    <a:pt x="174269" y="569281"/>
                  </a:cubicBezTo>
                  <a:cubicBezTo>
                    <a:pt x="83968" y="597507"/>
                    <a:pt x="28270" y="582922"/>
                    <a:pt x="0" y="485981"/>
                  </a:cubicBezTo>
                </a:path>
              </a:pathLst>
            </a:custGeom>
            <a:noFill/>
            <a:ln w="70977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C93C619-D436-C03C-5BA4-5CEC417ADD24}"/>
                </a:ext>
              </a:extLst>
            </p:cNvPr>
            <p:cNvSpPr/>
            <p:nvPr/>
          </p:nvSpPr>
          <p:spPr>
            <a:xfrm>
              <a:off x="8745128" y="1582727"/>
              <a:ext cx="1090315" cy="582663"/>
            </a:xfrm>
            <a:custGeom>
              <a:avLst/>
              <a:gdLst>
                <a:gd name="connsiteX0" fmla="*/ 0 w 1090315"/>
                <a:gd name="connsiteY0" fmla="*/ 485981 h 582663"/>
                <a:gd name="connsiteX1" fmla="*/ 1089445 w 1090315"/>
                <a:gd name="connsiteY1" fmla="*/ 0 h 582663"/>
                <a:gd name="connsiteX2" fmla="*/ 1089445 w 1090315"/>
                <a:gd name="connsiteY2" fmla="*/ 154309 h 582663"/>
                <a:gd name="connsiteX3" fmla="*/ 1036565 w 1090315"/>
                <a:gd name="connsiteY3" fmla="*/ 263612 h 582663"/>
                <a:gd name="connsiteX4" fmla="*/ 595604 w 1090315"/>
                <a:gd name="connsiteY4" fmla="*/ 426172 h 582663"/>
                <a:gd name="connsiteX5" fmla="*/ 178468 w 1090315"/>
                <a:gd name="connsiteY5" fmla="*/ 568627 h 582663"/>
                <a:gd name="connsiteX6" fmla="*/ 0 w 1090315"/>
                <a:gd name="connsiteY6" fmla="*/ 485981 h 58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315" h="582663">
                  <a:moveTo>
                    <a:pt x="0" y="485981"/>
                  </a:moveTo>
                  <a:cubicBezTo>
                    <a:pt x="367366" y="334694"/>
                    <a:pt x="730229" y="169563"/>
                    <a:pt x="1089445" y="0"/>
                  </a:cubicBezTo>
                  <a:lnTo>
                    <a:pt x="1089445" y="154309"/>
                  </a:lnTo>
                  <a:cubicBezTo>
                    <a:pt x="1089445" y="218854"/>
                    <a:pt x="1101415" y="239729"/>
                    <a:pt x="1036565" y="263612"/>
                  </a:cubicBezTo>
                  <a:cubicBezTo>
                    <a:pt x="889564" y="317770"/>
                    <a:pt x="743027" y="373191"/>
                    <a:pt x="595604" y="426172"/>
                  </a:cubicBezTo>
                  <a:cubicBezTo>
                    <a:pt x="457333" y="475870"/>
                    <a:pt x="318438" y="523956"/>
                    <a:pt x="178468" y="568627"/>
                  </a:cubicBezTo>
                  <a:cubicBezTo>
                    <a:pt x="82631" y="599222"/>
                    <a:pt x="32803" y="583300"/>
                    <a:pt x="0" y="485981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F287FCB-166E-7FB1-5184-EC2A60BF27B1}"/>
                </a:ext>
              </a:extLst>
            </p:cNvPr>
            <p:cNvSpPr/>
            <p:nvPr/>
          </p:nvSpPr>
          <p:spPr>
            <a:xfrm>
              <a:off x="8745128" y="1582727"/>
              <a:ext cx="1090315" cy="582663"/>
            </a:xfrm>
            <a:custGeom>
              <a:avLst/>
              <a:gdLst>
                <a:gd name="connsiteX0" fmla="*/ 0 w 1090315"/>
                <a:gd name="connsiteY0" fmla="*/ 485981 h 582663"/>
                <a:gd name="connsiteX1" fmla="*/ 1089445 w 1090315"/>
                <a:gd name="connsiteY1" fmla="*/ 0 h 582663"/>
                <a:gd name="connsiteX2" fmla="*/ 1089445 w 1090315"/>
                <a:gd name="connsiteY2" fmla="*/ 154309 h 582663"/>
                <a:gd name="connsiteX3" fmla="*/ 1036565 w 1090315"/>
                <a:gd name="connsiteY3" fmla="*/ 263612 h 582663"/>
                <a:gd name="connsiteX4" fmla="*/ 595604 w 1090315"/>
                <a:gd name="connsiteY4" fmla="*/ 426172 h 582663"/>
                <a:gd name="connsiteX5" fmla="*/ 178468 w 1090315"/>
                <a:gd name="connsiteY5" fmla="*/ 568627 h 582663"/>
                <a:gd name="connsiteX6" fmla="*/ 0 w 1090315"/>
                <a:gd name="connsiteY6" fmla="*/ 485981 h 58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315" h="582663">
                  <a:moveTo>
                    <a:pt x="0" y="485981"/>
                  </a:moveTo>
                  <a:cubicBezTo>
                    <a:pt x="367366" y="334694"/>
                    <a:pt x="730229" y="169563"/>
                    <a:pt x="1089445" y="0"/>
                  </a:cubicBezTo>
                  <a:lnTo>
                    <a:pt x="1089445" y="154309"/>
                  </a:lnTo>
                  <a:cubicBezTo>
                    <a:pt x="1089445" y="218854"/>
                    <a:pt x="1101415" y="239729"/>
                    <a:pt x="1036565" y="263612"/>
                  </a:cubicBezTo>
                  <a:cubicBezTo>
                    <a:pt x="889564" y="317770"/>
                    <a:pt x="743027" y="373191"/>
                    <a:pt x="595604" y="426172"/>
                  </a:cubicBezTo>
                  <a:cubicBezTo>
                    <a:pt x="457333" y="475870"/>
                    <a:pt x="318438" y="523956"/>
                    <a:pt x="178468" y="568627"/>
                  </a:cubicBezTo>
                  <a:cubicBezTo>
                    <a:pt x="82631" y="599222"/>
                    <a:pt x="32803" y="583300"/>
                    <a:pt x="0" y="485981"/>
                  </a:cubicBezTo>
                </a:path>
              </a:pathLst>
            </a:custGeom>
            <a:noFill/>
            <a:ln w="70977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D9E72A8-8D50-3695-8415-4DE7413640FD}"/>
                </a:ext>
              </a:extLst>
            </p:cNvPr>
            <p:cNvSpPr/>
            <p:nvPr/>
          </p:nvSpPr>
          <p:spPr>
            <a:xfrm>
              <a:off x="8821150" y="1596542"/>
              <a:ext cx="1089452" cy="580143"/>
            </a:xfrm>
            <a:custGeom>
              <a:avLst/>
              <a:gdLst>
                <a:gd name="connsiteX0" fmla="*/ 0 w 1089452"/>
                <a:gd name="connsiteY0" fmla="*/ 485981 h 580143"/>
                <a:gd name="connsiteX1" fmla="*/ 1089445 w 1089452"/>
                <a:gd name="connsiteY1" fmla="*/ 0 h 580143"/>
                <a:gd name="connsiteX2" fmla="*/ 1089445 w 1089452"/>
                <a:gd name="connsiteY2" fmla="*/ 154309 h 580143"/>
                <a:gd name="connsiteX3" fmla="*/ 1015675 w 1089452"/>
                <a:gd name="connsiteY3" fmla="*/ 271617 h 580143"/>
                <a:gd name="connsiteX4" fmla="*/ 562438 w 1089452"/>
                <a:gd name="connsiteY4" fmla="*/ 438099 h 580143"/>
                <a:gd name="connsiteX5" fmla="*/ 170434 w 1089452"/>
                <a:gd name="connsiteY5" fmla="*/ 568889 h 580143"/>
                <a:gd name="connsiteX6" fmla="*/ 0 w 1089452"/>
                <a:gd name="connsiteY6" fmla="*/ 485981 h 580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9452" h="580143">
                  <a:moveTo>
                    <a:pt x="0" y="485981"/>
                  </a:moveTo>
                  <a:cubicBezTo>
                    <a:pt x="362935" y="325818"/>
                    <a:pt x="736170" y="180865"/>
                    <a:pt x="1089445" y="0"/>
                  </a:cubicBezTo>
                  <a:lnTo>
                    <a:pt x="1089445" y="154309"/>
                  </a:lnTo>
                  <a:cubicBezTo>
                    <a:pt x="1089445" y="232030"/>
                    <a:pt x="1091755" y="242824"/>
                    <a:pt x="1015675" y="271617"/>
                  </a:cubicBezTo>
                  <a:cubicBezTo>
                    <a:pt x="865129" y="328578"/>
                    <a:pt x="713914" y="383666"/>
                    <a:pt x="562438" y="438099"/>
                  </a:cubicBezTo>
                  <a:cubicBezTo>
                    <a:pt x="433000" y="484616"/>
                    <a:pt x="302473" y="530261"/>
                    <a:pt x="170434" y="568889"/>
                  </a:cubicBezTo>
                  <a:cubicBezTo>
                    <a:pt x="81919" y="594791"/>
                    <a:pt x="28270" y="579493"/>
                    <a:pt x="0" y="485981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95EB8AD-A010-1CD8-B6DE-330164784633}"/>
                </a:ext>
              </a:extLst>
            </p:cNvPr>
            <p:cNvSpPr/>
            <p:nvPr/>
          </p:nvSpPr>
          <p:spPr>
            <a:xfrm>
              <a:off x="8821150" y="1596542"/>
              <a:ext cx="1089452" cy="580067"/>
            </a:xfrm>
            <a:custGeom>
              <a:avLst/>
              <a:gdLst>
                <a:gd name="connsiteX0" fmla="*/ 0 w 1089452"/>
                <a:gd name="connsiteY0" fmla="*/ 485981 h 580067"/>
                <a:gd name="connsiteX1" fmla="*/ 1089445 w 1089452"/>
                <a:gd name="connsiteY1" fmla="*/ 0 h 580067"/>
                <a:gd name="connsiteX2" fmla="*/ 1089445 w 1089452"/>
                <a:gd name="connsiteY2" fmla="*/ 154309 h 580067"/>
                <a:gd name="connsiteX3" fmla="*/ 1015675 w 1089452"/>
                <a:gd name="connsiteY3" fmla="*/ 271617 h 580067"/>
                <a:gd name="connsiteX4" fmla="*/ 575978 w 1089452"/>
                <a:gd name="connsiteY4" fmla="*/ 433233 h 580067"/>
                <a:gd name="connsiteX5" fmla="*/ 176550 w 1089452"/>
                <a:gd name="connsiteY5" fmla="*/ 566985 h 580067"/>
                <a:gd name="connsiteX6" fmla="*/ 2295 w 1089452"/>
                <a:gd name="connsiteY6" fmla="*/ 485981 h 58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9452" h="580067">
                  <a:moveTo>
                    <a:pt x="0" y="485981"/>
                  </a:moveTo>
                  <a:cubicBezTo>
                    <a:pt x="362935" y="325818"/>
                    <a:pt x="736170" y="180865"/>
                    <a:pt x="1089445" y="0"/>
                  </a:cubicBezTo>
                  <a:lnTo>
                    <a:pt x="1089445" y="154309"/>
                  </a:lnTo>
                  <a:cubicBezTo>
                    <a:pt x="1089445" y="232030"/>
                    <a:pt x="1091755" y="242824"/>
                    <a:pt x="1015675" y="271617"/>
                  </a:cubicBezTo>
                  <a:cubicBezTo>
                    <a:pt x="869603" y="326878"/>
                    <a:pt x="722950" y="380426"/>
                    <a:pt x="575978" y="433233"/>
                  </a:cubicBezTo>
                  <a:cubicBezTo>
                    <a:pt x="443780" y="480737"/>
                    <a:pt x="310608" y="525089"/>
                    <a:pt x="176550" y="566985"/>
                  </a:cubicBezTo>
                  <a:cubicBezTo>
                    <a:pt x="92960" y="593106"/>
                    <a:pt x="23302" y="586743"/>
                    <a:pt x="2295" y="485981"/>
                  </a:cubicBezTo>
                </a:path>
              </a:pathLst>
            </a:custGeom>
            <a:noFill/>
            <a:ln w="70977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C41EFBF-F444-6126-6294-70D1BE874B31}"/>
                </a:ext>
              </a:extLst>
            </p:cNvPr>
            <p:cNvSpPr/>
            <p:nvPr/>
          </p:nvSpPr>
          <p:spPr>
            <a:xfrm>
              <a:off x="8503278" y="2057173"/>
              <a:ext cx="331686" cy="3109434"/>
            </a:xfrm>
            <a:custGeom>
              <a:avLst/>
              <a:gdLst>
                <a:gd name="connsiteX0" fmla="*/ 331687 w 331686"/>
                <a:gd name="connsiteY0" fmla="*/ 3109435 h 3109434"/>
                <a:gd name="connsiteX1" fmla="*/ 331687 w 331686"/>
                <a:gd name="connsiteY1" fmla="*/ 33863 h 3109434"/>
                <a:gd name="connsiteX2" fmla="*/ 0 w 331686"/>
                <a:gd name="connsiteY2" fmla="*/ 0 h 3109434"/>
                <a:gd name="connsiteX3" fmla="*/ 0 w 331686"/>
                <a:gd name="connsiteY3" fmla="*/ 3050149 h 3109434"/>
                <a:gd name="connsiteX4" fmla="*/ 331687 w 331686"/>
                <a:gd name="connsiteY4" fmla="*/ 3109391 h 310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686" h="3109434">
                  <a:moveTo>
                    <a:pt x="331687" y="3109435"/>
                  </a:moveTo>
                  <a:lnTo>
                    <a:pt x="331687" y="33863"/>
                  </a:lnTo>
                  <a:cubicBezTo>
                    <a:pt x="331687" y="11971"/>
                    <a:pt x="40865" y="3123"/>
                    <a:pt x="0" y="0"/>
                  </a:cubicBezTo>
                  <a:lnTo>
                    <a:pt x="0" y="3050149"/>
                  </a:lnTo>
                  <a:cubicBezTo>
                    <a:pt x="0" y="3075601"/>
                    <a:pt x="289994" y="3103014"/>
                    <a:pt x="331687" y="3109391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5CBF219D-42A3-F5C5-0D7E-F5D4836B2FAE}"/>
                </a:ext>
              </a:extLst>
            </p:cNvPr>
            <p:cNvSpPr/>
            <p:nvPr/>
          </p:nvSpPr>
          <p:spPr>
            <a:xfrm>
              <a:off x="8503278" y="2057173"/>
              <a:ext cx="331686" cy="3109434"/>
            </a:xfrm>
            <a:custGeom>
              <a:avLst/>
              <a:gdLst>
                <a:gd name="connsiteX0" fmla="*/ 331687 w 331686"/>
                <a:gd name="connsiteY0" fmla="*/ 3109435 h 3109434"/>
                <a:gd name="connsiteX1" fmla="*/ 331687 w 331686"/>
                <a:gd name="connsiteY1" fmla="*/ 33863 h 3109434"/>
                <a:gd name="connsiteX2" fmla="*/ 0 w 331686"/>
                <a:gd name="connsiteY2" fmla="*/ 0 h 3109434"/>
                <a:gd name="connsiteX3" fmla="*/ 0 w 331686"/>
                <a:gd name="connsiteY3" fmla="*/ 3050149 h 3109434"/>
                <a:gd name="connsiteX4" fmla="*/ 331687 w 331686"/>
                <a:gd name="connsiteY4" fmla="*/ 3109391 h 310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686" h="3109434">
                  <a:moveTo>
                    <a:pt x="331687" y="3109435"/>
                  </a:moveTo>
                  <a:lnTo>
                    <a:pt x="331687" y="33863"/>
                  </a:lnTo>
                  <a:cubicBezTo>
                    <a:pt x="331687" y="11971"/>
                    <a:pt x="40865" y="3123"/>
                    <a:pt x="0" y="0"/>
                  </a:cubicBezTo>
                  <a:lnTo>
                    <a:pt x="0" y="3050149"/>
                  </a:lnTo>
                  <a:cubicBezTo>
                    <a:pt x="0" y="3075601"/>
                    <a:pt x="289994" y="3103014"/>
                    <a:pt x="331687" y="3109391"/>
                  </a:cubicBezTo>
                </a:path>
              </a:pathLst>
            </a:custGeom>
            <a:noFill/>
            <a:ln w="84013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6947572-66BB-D857-B067-F451BDC1DACC}"/>
                </a:ext>
              </a:extLst>
            </p:cNvPr>
            <p:cNvSpPr/>
            <p:nvPr/>
          </p:nvSpPr>
          <p:spPr>
            <a:xfrm>
              <a:off x="8835038" y="1596673"/>
              <a:ext cx="1255273" cy="3570095"/>
            </a:xfrm>
            <a:custGeom>
              <a:avLst/>
              <a:gdLst>
                <a:gd name="connsiteX0" fmla="*/ 1252978 w 1255273"/>
                <a:gd name="connsiteY0" fmla="*/ 3005696 h 3570095"/>
                <a:gd name="connsiteX1" fmla="*/ 1255274 w 1255273"/>
                <a:gd name="connsiteY1" fmla="*/ 0 h 3570095"/>
                <a:gd name="connsiteX2" fmla="*/ 264484 w 1255273"/>
                <a:gd name="connsiteY2" fmla="*/ 383593 h 3570095"/>
                <a:gd name="connsiteX3" fmla="*/ 0 w 1255273"/>
                <a:gd name="connsiteY3" fmla="*/ 491473 h 3570095"/>
                <a:gd name="connsiteX4" fmla="*/ 0 w 1255273"/>
                <a:gd name="connsiteY4" fmla="*/ 3570095 h 3570095"/>
                <a:gd name="connsiteX5" fmla="*/ 640537 w 1255273"/>
                <a:gd name="connsiteY5" fmla="*/ 3283327 h 3570095"/>
                <a:gd name="connsiteX6" fmla="*/ 1063949 w 1255273"/>
                <a:gd name="connsiteY6" fmla="*/ 3093760 h 3570095"/>
                <a:gd name="connsiteX7" fmla="*/ 1252978 w 1255273"/>
                <a:gd name="connsiteY7" fmla="*/ 3005797 h 357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5273" h="3570095">
                  <a:moveTo>
                    <a:pt x="1252978" y="3005696"/>
                  </a:moveTo>
                  <a:cubicBezTo>
                    <a:pt x="1253748" y="2003763"/>
                    <a:pt x="1254504" y="1001802"/>
                    <a:pt x="1255274" y="0"/>
                  </a:cubicBezTo>
                  <a:lnTo>
                    <a:pt x="264484" y="383593"/>
                  </a:lnTo>
                  <a:cubicBezTo>
                    <a:pt x="238407" y="393690"/>
                    <a:pt x="0" y="464525"/>
                    <a:pt x="0" y="491473"/>
                  </a:cubicBezTo>
                  <a:lnTo>
                    <a:pt x="0" y="3570095"/>
                  </a:lnTo>
                  <a:lnTo>
                    <a:pt x="640537" y="3283327"/>
                  </a:lnTo>
                  <a:lnTo>
                    <a:pt x="1063949" y="3093760"/>
                  </a:lnTo>
                  <a:cubicBezTo>
                    <a:pt x="1121913" y="3067815"/>
                    <a:pt x="1207595" y="3040009"/>
                    <a:pt x="1252978" y="3005797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5E0949C-563D-5EA8-FACA-2D3D31991BFC}"/>
                </a:ext>
              </a:extLst>
            </p:cNvPr>
            <p:cNvSpPr/>
            <p:nvPr/>
          </p:nvSpPr>
          <p:spPr>
            <a:xfrm>
              <a:off x="8835038" y="1596673"/>
              <a:ext cx="1255273" cy="3570095"/>
            </a:xfrm>
            <a:custGeom>
              <a:avLst/>
              <a:gdLst>
                <a:gd name="connsiteX0" fmla="*/ 1252978 w 1255273"/>
                <a:gd name="connsiteY0" fmla="*/ 3005696 h 3570095"/>
                <a:gd name="connsiteX1" fmla="*/ 1255274 w 1255273"/>
                <a:gd name="connsiteY1" fmla="*/ 0 h 3570095"/>
                <a:gd name="connsiteX2" fmla="*/ 264484 w 1255273"/>
                <a:gd name="connsiteY2" fmla="*/ 383593 h 3570095"/>
                <a:gd name="connsiteX3" fmla="*/ 0 w 1255273"/>
                <a:gd name="connsiteY3" fmla="*/ 491473 h 3570095"/>
                <a:gd name="connsiteX4" fmla="*/ 0 w 1255273"/>
                <a:gd name="connsiteY4" fmla="*/ 3570095 h 3570095"/>
                <a:gd name="connsiteX5" fmla="*/ 1255274 w 1255273"/>
                <a:gd name="connsiteY5" fmla="*/ 3008093 h 357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5273" h="3570095">
                  <a:moveTo>
                    <a:pt x="1252978" y="3005696"/>
                  </a:moveTo>
                  <a:cubicBezTo>
                    <a:pt x="1253748" y="2003763"/>
                    <a:pt x="1254504" y="1001802"/>
                    <a:pt x="1255274" y="0"/>
                  </a:cubicBezTo>
                  <a:lnTo>
                    <a:pt x="264484" y="383593"/>
                  </a:lnTo>
                  <a:cubicBezTo>
                    <a:pt x="238407" y="393690"/>
                    <a:pt x="0" y="464525"/>
                    <a:pt x="0" y="491473"/>
                  </a:cubicBezTo>
                  <a:lnTo>
                    <a:pt x="0" y="3570095"/>
                  </a:lnTo>
                  <a:lnTo>
                    <a:pt x="1255274" y="3008093"/>
                  </a:lnTo>
                </a:path>
              </a:pathLst>
            </a:custGeom>
            <a:noFill/>
            <a:ln w="84013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A994CD7-F46B-0E02-8701-2D0A211268E5}"/>
                </a:ext>
              </a:extLst>
            </p:cNvPr>
            <p:cNvSpPr/>
            <p:nvPr/>
          </p:nvSpPr>
          <p:spPr>
            <a:xfrm>
              <a:off x="8936249" y="1983534"/>
              <a:ext cx="1073319" cy="3169272"/>
            </a:xfrm>
            <a:custGeom>
              <a:avLst/>
              <a:gdLst>
                <a:gd name="connsiteX0" fmla="*/ 1073320 w 1073319"/>
                <a:gd name="connsiteY0" fmla="*/ 2662561 h 3169272"/>
                <a:gd name="connsiteX1" fmla="*/ 1073320 w 1073319"/>
                <a:gd name="connsiteY1" fmla="*/ 0 h 3169272"/>
                <a:gd name="connsiteX2" fmla="*/ 105061 w 1073319"/>
                <a:gd name="connsiteY2" fmla="*/ 432187 h 3169272"/>
                <a:gd name="connsiteX3" fmla="*/ 0 w 1073319"/>
                <a:gd name="connsiteY3" fmla="*/ 542594 h 3169272"/>
                <a:gd name="connsiteX4" fmla="*/ 0 w 1073319"/>
                <a:gd name="connsiteY4" fmla="*/ 3169273 h 3169272"/>
                <a:gd name="connsiteX5" fmla="*/ 1073320 w 1073319"/>
                <a:gd name="connsiteY5" fmla="*/ 2662547 h 316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3319" h="3169272">
                  <a:moveTo>
                    <a:pt x="1073320" y="2662561"/>
                  </a:moveTo>
                  <a:lnTo>
                    <a:pt x="1073320" y="0"/>
                  </a:lnTo>
                  <a:lnTo>
                    <a:pt x="105061" y="432187"/>
                  </a:lnTo>
                  <a:cubicBezTo>
                    <a:pt x="22154" y="469188"/>
                    <a:pt x="0" y="457406"/>
                    <a:pt x="0" y="542594"/>
                  </a:cubicBezTo>
                  <a:lnTo>
                    <a:pt x="0" y="3169273"/>
                  </a:lnTo>
                  <a:lnTo>
                    <a:pt x="1073320" y="2662547"/>
                  </a:ln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8BE35E7-5E5E-0438-132B-CE05DE572D3E}"/>
                </a:ext>
              </a:extLst>
            </p:cNvPr>
            <p:cNvSpPr/>
            <p:nvPr/>
          </p:nvSpPr>
          <p:spPr>
            <a:xfrm>
              <a:off x="8936249" y="1983534"/>
              <a:ext cx="1073319" cy="3169272"/>
            </a:xfrm>
            <a:custGeom>
              <a:avLst/>
              <a:gdLst>
                <a:gd name="connsiteX0" fmla="*/ 1073320 w 1073319"/>
                <a:gd name="connsiteY0" fmla="*/ 2662561 h 3169272"/>
                <a:gd name="connsiteX1" fmla="*/ 1073320 w 1073319"/>
                <a:gd name="connsiteY1" fmla="*/ 0 h 3169272"/>
                <a:gd name="connsiteX2" fmla="*/ 105061 w 1073319"/>
                <a:gd name="connsiteY2" fmla="*/ 432187 h 3169272"/>
                <a:gd name="connsiteX3" fmla="*/ 0 w 1073319"/>
                <a:gd name="connsiteY3" fmla="*/ 542594 h 3169272"/>
                <a:gd name="connsiteX4" fmla="*/ 0 w 1073319"/>
                <a:gd name="connsiteY4" fmla="*/ 3169273 h 3169272"/>
                <a:gd name="connsiteX5" fmla="*/ 1073320 w 1073319"/>
                <a:gd name="connsiteY5" fmla="*/ 2662547 h 316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3319" h="3169272">
                  <a:moveTo>
                    <a:pt x="1073320" y="2662561"/>
                  </a:moveTo>
                  <a:lnTo>
                    <a:pt x="1073320" y="0"/>
                  </a:lnTo>
                  <a:lnTo>
                    <a:pt x="105061" y="432187"/>
                  </a:lnTo>
                  <a:cubicBezTo>
                    <a:pt x="22154" y="469188"/>
                    <a:pt x="0" y="457406"/>
                    <a:pt x="0" y="542594"/>
                  </a:cubicBezTo>
                  <a:lnTo>
                    <a:pt x="0" y="3169273"/>
                  </a:lnTo>
                  <a:lnTo>
                    <a:pt x="1073320" y="2662547"/>
                  </a:lnTo>
                </a:path>
              </a:pathLst>
            </a:custGeom>
            <a:noFill/>
            <a:ln w="84013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E9E2989-4D6D-6870-C95F-56E51486B6C6}"/>
                </a:ext>
              </a:extLst>
            </p:cNvPr>
            <p:cNvSpPr/>
            <p:nvPr/>
          </p:nvSpPr>
          <p:spPr>
            <a:xfrm>
              <a:off x="9012314" y="2047963"/>
              <a:ext cx="984327" cy="537740"/>
            </a:xfrm>
            <a:custGeom>
              <a:avLst/>
              <a:gdLst>
                <a:gd name="connsiteX0" fmla="*/ 0 w 984327"/>
                <a:gd name="connsiteY0" fmla="*/ 439930 h 537740"/>
                <a:gd name="connsiteX1" fmla="*/ 983497 w 984327"/>
                <a:gd name="connsiteY1" fmla="*/ 0 h 537740"/>
                <a:gd name="connsiteX2" fmla="*/ 983497 w 984327"/>
                <a:gd name="connsiteY2" fmla="*/ 142818 h 537740"/>
                <a:gd name="connsiteX3" fmla="*/ 944346 w 984327"/>
                <a:gd name="connsiteY3" fmla="*/ 257976 h 537740"/>
                <a:gd name="connsiteX4" fmla="*/ 527239 w 984327"/>
                <a:gd name="connsiteY4" fmla="*/ 409699 h 537740"/>
                <a:gd name="connsiteX5" fmla="*/ 158914 w 984327"/>
                <a:gd name="connsiteY5" fmla="*/ 529752 h 537740"/>
                <a:gd name="connsiteX6" fmla="*/ 0 w 984327"/>
                <a:gd name="connsiteY6" fmla="*/ 439930 h 537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327" h="537740">
                  <a:moveTo>
                    <a:pt x="0" y="439930"/>
                  </a:moveTo>
                  <a:cubicBezTo>
                    <a:pt x="330757" y="299596"/>
                    <a:pt x="658333" y="152711"/>
                    <a:pt x="983497" y="0"/>
                  </a:cubicBezTo>
                  <a:lnTo>
                    <a:pt x="983497" y="142818"/>
                  </a:lnTo>
                  <a:cubicBezTo>
                    <a:pt x="983497" y="206563"/>
                    <a:pt x="993463" y="223880"/>
                    <a:pt x="944346" y="257976"/>
                  </a:cubicBezTo>
                  <a:cubicBezTo>
                    <a:pt x="834549" y="334215"/>
                    <a:pt x="653583" y="365376"/>
                    <a:pt x="527239" y="409699"/>
                  </a:cubicBezTo>
                  <a:cubicBezTo>
                    <a:pt x="405907" y="452278"/>
                    <a:pt x="283079" y="496165"/>
                    <a:pt x="158914" y="529752"/>
                  </a:cubicBezTo>
                  <a:cubicBezTo>
                    <a:pt x="72448" y="553156"/>
                    <a:pt x="28139" y="525699"/>
                    <a:pt x="0" y="439930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5CE2F1D-C52F-E0FB-CB97-D7EFC9052A21}"/>
                </a:ext>
              </a:extLst>
            </p:cNvPr>
            <p:cNvSpPr/>
            <p:nvPr/>
          </p:nvSpPr>
          <p:spPr>
            <a:xfrm>
              <a:off x="9012314" y="2047963"/>
              <a:ext cx="984327" cy="537502"/>
            </a:xfrm>
            <a:custGeom>
              <a:avLst/>
              <a:gdLst>
                <a:gd name="connsiteX0" fmla="*/ 0 w 984327"/>
                <a:gd name="connsiteY0" fmla="*/ 439930 h 537502"/>
                <a:gd name="connsiteX1" fmla="*/ 983497 w 984327"/>
                <a:gd name="connsiteY1" fmla="*/ 0 h 537502"/>
                <a:gd name="connsiteX2" fmla="*/ 983497 w 984327"/>
                <a:gd name="connsiteY2" fmla="*/ 142818 h 537502"/>
                <a:gd name="connsiteX3" fmla="*/ 944346 w 984327"/>
                <a:gd name="connsiteY3" fmla="*/ 257976 h 537502"/>
                <a:gd name="connsiteX4" fmla="*/ 548260 w 984327"/>
                <a:gd name="connsiteY4" fmla="*/ 402319 h 537502"/>
                <a:gd name="connsiteX5" fmla="*/ 166250 w 984327"/>
                <a:gd name="connsiteY5" fmla="*/ 527529 h 537502"/>
                <a:gd name="connsiteX6" fmla="*/ 2295 w 984327"/>
                <a:gd name="connsiteY6" fmla="*/ 439930 h 537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327" h="537502">
                  <a:moveTo>
                    <a:pt x="0" y="439930"/>
                  </a:moveTo>
                  <a:cubicBezTo>
                    <a:pt x="330757" y="299596"/>
                    <a:pt x="658333" y="152711"/>
                    <a:pt x="983497" y="0"/>
                  </a:cubicBezTo>
                  <a:lnTo>
                    <a:pt x="983497" y="142818"/>
                  </a:lnTo>
                  <a:cubicBezTo>
                    <a:pt x="983497" y="206563"/>
                    <a:pt x="993463" y="223880"/>
                    <a:pt x="944346" y="257976"/>
                  </a:cubicBezTo>
                  <a:cubicBezTo>
                    <a:pt x="839866" y="330525"/>
                    <a:pt x="668546" y="360117"/>
                    <a:pt x="548260" y="402319"/>
                  </a:cubicBezTo>
                  <a:cubicBezTo>
                    <a:pt x="421858" y="446670"/>
                    <a:pt x="294483" y="488785"/>
                    <a:pt x="166250" y="527529"/>
                  </a:cubicBezTo>
                  <a:cubicBezTo>
                    <a:pt x="84374" y="552284"/>
                    <a:pt x="22401" y="533791"/>
                    <a:pt x="2295" y="439930"/>
                  </a:cubicBezTo>
                </a:path>
              </a:pathLst>
            </a:custGeom>
            <a:noFill/>
            <a:ln w="70977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93B4A1E-092B-2F80-12EA-57C9DB9A34A7}"/>
                </a:ext>
              </a:extLst>
            </p:cNvPr>
            <p:cNvSpPr/>
            <p:nvPr/>
          </p:nvSpPr>
          <p:spPr>
            <a:xfrm>
              <a:off x="9102136" y="2047963"/>
              <a:ext cx="984327" cy="538077"/>
            </a:xfrm>
            <a:custGeom>
              <a:avLst/>
              <a:gdLst>
                <a:gd name="connsiteX0" fmla="*/ 0 w 984327"/>
                <a:gd name="connsiteY0" fmla="*/ 439930 h 538077"/>
                <a:gd name="connsiteX1" fmla="*/ 983497 w 984327"/>
                <a:gd name="connsiteY1" fmla="*/ 0 h 538077"/>
                <a:gd name="connsiteX2" fmla="*/ 983497 w 984327"/>
                <a:gd name="connsiteY2" fmla="*/ 142818 h 538077"/>
                <a:gd name="connsiteX3" fmla="*/ 944346 w 984327"/>
                <a:gd name="connsiteY3" fmla="*/ 257976 h 538077"/>
                <a:gd name="connsiteX4" fmla="*/ 545964 w 984327"/>
                <a:gd name="connsiteY4" fmla="*/ 402319 h 538077"/>
                <a:gd name="connsiteX5" fmla="*/ 166265 w 984327"/>
                <a:gd name="connsiteY5" fmla="*/ 527529 h 538077"/>
                <a:gd name="connsiteX6" fmla="*/ 0 w 984327"/>
                <a:gd name="connsiteY6" fmla="*/ 439930 h 538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327" h="538077">
                  <a:moveTo>
                    <a:pt x="0" y="439930"/>
                  </a:moveTo>
                  <a:cubicBezTo>
                    <a:pt x="330772" y="299640"/>
                    <a:pt x="658377" y="152783"/>
                    <a:pt x="983497" y="0"/>
                  </a:cubicBezTo>
                  <a:lnTo>
                    <a:pt x="983497" y="142818"/>
                  </a:lnTo>
                  <a:cubicBezTo>
                    <a:pt x="983497" y="206563"/>
                    <a:pt x="993463" y="223880"/>
                    <a:pt x="944346" y="257976"/>
                  </a:cubicBezTo>
                  <a:cubicBezTo>
                    <a:pt x="839082" y="331062"/>
                    <a:pt x="667049" y="359841"/>
                    <a:pt x="545964" y="402319"/>
                  </a:cubicBezTo>
                  <a:cubicBezTo>
                    <a:pt x="420202" y="446453"/>
                    <a:pt x="293858" y="488974"/>
                    <a:pt x="166265" y="527529"/>
                  </a:cubicBezTo>
                  <a:cubicBezTo>
                    <a:pt x="75644" y="554928"/>
                    <a:pt x="30362" y="530057"/>
                    <a:pt x="0" y="439930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43F19F2-1828-57B9-684B-1000CCA0717E}"/>
                </a:ext>
              </a:extLst>
            </p:cNvPr>
            <p:cNvSpPr/>
            <p:nvPr/>
          </p:nvSpPr>
          <p:spPr>
            <a:xfrm>
              <a:off x="9102136" y="2047963"/>
              <a:ext cx="984327" cy="538077"/>
            </a:xfrm>
            <a:custGeom>
              <a:avLst/>
              <a:gdLst>
                <a:gd name="connsiteX0" fmla="*/ 0 w 984327"/>
                <a:gd name="connsiteY0" fmla="*/ 439930 h 538077"/>
                <a:gd name="connsiteX1" fmla="*/ 983497 w 984327"/>
                <a:gd name="connsiteY1" fmla="*/ 0 h 538077"/>
                <a:gd name="connsiteX2" fmla="*/ 983497 w 984327"/>
                <a:gd name="connsiteY2" fmla="*/ 142818 h 538077"/>
                <a:gd name="connsiteX3" fmla="*/ 944346 w 984327"/>
                <a:gd name="connsiteY3" fmla="*/ 257976 h 538077"/>
                <a:gd name="connsiteX4" fmla="*/ 545964 w 984327"/>
                <a:gd name="connsiteY4" fmla="*/ 402319 h 538077"/>
                <a:gd name="connsiteX5" fmla="*/ 166265 w 984327"/>
                <a:gd name="connsiteY5" fmla="*/ 527529 h 538077"/>
                <a:gd name="connsiteX6" fmla="*/ 0 w 984327"/>
                <a:gd name="connsiteY6" fmla="*/ 439930 h 538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327" h="538077">
                  <a:moveTo>
                    <a:pt x="0" y="439930"/>
                  </a:moveTo>
                  <a:cubicBezTo>
                    <a:pt x="330772" y="299640"/>
                    <a:pt x="658377" y="152783"/>
                    <a:pt x="983497" y="0"/>
                  </a:cubicBezTo>
                  <a:lnTo>
                    <a:pt x="983497" y="142818"/>
                  </a:lnTo>
                  <a:cubicBezTo>
                    <a:pt x="983497" y="206563"/>
                    <a:pt x="993463" y="223880"/>
                    <a:pt x="944346" y="257976"/>
                  </a:cubicBezTo>
                  <a:cubicBezTo>
                    <a:pt x="839082" y="331062"/>
                    <a:pt x="667049" y="359841"/>
                    <a:pt x="545964" y="402319"/>
                  </a:cubicBezTo>
                  <a:cubicBezTo>
                    <a:pt x="420202" y="446453"/>
                    <a:pt x="293858" y="488974"/>
                    <a:pt x="166265" y="527529"/>
                  </a:cubicBezTo>
                  <a:cubicBezTo>
                    <a:pt x="75644" y="554928"/>
                    <a:pt x="30362" y="530057"/>
                    <a:pt x="0" y="439930"/>
                  </a:cubicBezTo>
                </a:path>
              </a:pathLst>
            </a:custGeom>
            <a:noFill/>
            <a:ln w="70977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1FBEE68-6DC9-00AA-BE0F-92DDFC8FAD95}"/>
                </a:ext>
              </a:extLst>
            </p:cNvPr>
            <p:cNvSpPr/>
            <p:nvPr/>
          </p:nvSpPr>
          <p:spPr>
            <a:xfrm>
              <a:off x="9178158" y="2047963"/>
              <a:ext cx="986584" cy="537671"/>
            </a:xfrm>
            <a:custGeom>
              <a:avLst/>
              <a:gdLst>
                <a:gd name="connsiteX0" fmla="*/ 0 w 986584"/>
                <a:gd name="connsiteY0" fmla="*/ 439930 h 537671"/>
                <a:gd name="connsiteX1" fmla="*/ 985793 w 986584"/>
                <a:gd name="connsiteY1" fmla="*/ 0 h 537671"/>
                <a:gd name="connsiteX2" fmla="*/ 985793 w 986584"/>
                <a:gd name="connsiteY2" fmla="*/ 142818 h 537671"/>
                <a:gd name="connsiteX3" fmla="*/ 944332 w 986584"/>
                <a:gd name="connsiteY3" fmla="*/ 257976 h 537671"/>
                <a:gd name="connsiteX4" fmla="*/ 527224 w 986584"/>
                <a:gd name="connsiteY4" fmla="*/ 409699 h 537671"/>
                <a:gd name="connsiteX5" fmla="*/ 150415 w 986584"/>
                <a:gd name="connsiteY5" fmla="*/ 532280 h 537671"/>
                <a:gd name="connsiteX6" fmla="*/ 0 w 986584"/>
                <a:gd name="connsiteY6" fmla="*/ 439930 h 537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6584" h="537671">
                  <a:moveTo>
                    <a:pt x="0" y="439930"/>
                  </a:moveTo>
                  <a:cubicBezTo>
                    <a:pt x="331193" y="299422"/>
                    <a:pt x="660919" y="154614"/>
                    <a:pt x="985793" y="0"/>
                  </a:cubicBezTo>
                  <a:lnTo>
                    <a:pt x="985793" y="142818"/>
                  </a:lnTo>
                  <a:cubicBezTo>
                    <a:pt x="985793" y="208786"/>
                    <a:pt x="995846" y="223604"/>
                    <a:pt x="944332" y="257976"/>
                  </a:cubicBezTo>
                  <a:cubicBezTo>
                    <a:pt x="831571" y="333227"/>
                    <a:pt x="655282" y="364751"/>
                    <a:pt x="527224" y="409699"/>
                  </a:cubicBezTo>
                  <a:cubicBezTo>
                    <a:pt x="404120" y="452903"/>
                    <a:pt x="277544" y="502601"/>
                    <a:pt x="150415" y="532280"/>
                  </a:cubicBezTo>
                  <a:cubicBezTo>
                    <a:pt x="68104" y="551499"/>
                    <a:pt x="28546" y="519016"/>
                    <a:pt x="0" y="439930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65EBF7F-FDAB-A6F1-3B58-563215B4A3AB}"/>
                </a:ext>
              </a:extLst>
            </p:cNvPr>
            <p:cNvSpPr/>
            <p:nvPr/>
          </p:nvSpPr>
          <p:spPr>
            <a:xfrm>
              <a:off x="9178158" y="2047963"/>
              <a:ext cx="986584" cy="537420"/>
            </a:xfrm>
            <a:custGeom>
              <a:avLst/>
              <a:gdLst>
                <a:gd name="connsiteX0" fmla="*/ 0 w 986584"/>
                <a:gd name="connsiteY0" fmla="*/ 439930 h 537420"/>
                <a:gd name="connsiteX1" fmla="*/ 985793 w 986584"/>
                <a:gd name="connsiteY1" fmla="*/ 0 h 537420"/>
                <a:gd name="connsiteX2" fmla="*/ 985793 w 986584"/>
                <a:gd name="connsiteY2" fmla="*/ 142818 h 537420"/>
                <a:gd name="connsiteX3" fmla="*/ 944332 w 986584"/>
                <a:gd name="connsiteY3" fmla="*/ 257976 h 537420"/>
                <a:gd name="connsiteX4" fmla="*/ 527224 w 986584"/>
                <a:gd name="connsiteY4" fmla="*/ 409699 h 537420"/>
                <a:gd name="connsiteX5" fmla="*/ 161224 w 986584"/>
                <a:gd name="connsiteY5" fmla="*/ 529752 h 537420"/>
                <a:gd name="connsiteX6" fmla="*/ 2295 w 986584"/>
                <a:gd name="connsiteY6" fmla="*/ 439930 h 537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6584" h="537420">
                  <a:moveTo>
                    <a:pt x="0" y="439930"/>
                  </a:moveTo>
                  <a:cubicBezTo>
                    <a:pt x="331193" y="299422"/>
                    <a:pt x="660919" y="154614"/>
                    <a:pt x="985793" y="0"/>
                  </a:cubicBezTo>
                  <a:lnTo>
                    <a:pt x="985793" y="142818"/>
                  </a:lnTo>
                  <a:cubicBezTo>
                    <a:pt x="985793" y="208786"/>
                    <a:pt x="995846" y="223604"/>
                    <a:pt x="944332" y="257976"/>
                  </a:cubicBezTo>
                  <a:cubicBezTo>
                    <a:pt x="831571" y="333227"/>
                    <a:pt x="655282" y="364751"/>
                    <a:pt x="527224" y="409699"/>
                  </a:cubicBezTo>
                  <a:cubicBezTo>
                    <a:pt x="406720" y="451987"/>
                    <a:pt x="284546" y="496412"/>
                    <a:pt x="161224" y="529752"/>
                  </a:cubicBezTo>
                  <a:cubicBezTo>
                    <a:pt x="81019" y="551441"/>
                    <a:pt x="23868" y="528837"/>
                    <a:pt x="2295" y="439930"/>
                  </a:cubicBezTo>
                </a:path>
              </a:pathLst>
            </a:custGeom>
            <a:noFill/>
            <a:ln w="70977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16A3EA0-ED0C-32FF-4A51-8A3BA157BAD9}"/>
                </a:ext>
              </a:extLst>
            </p:cNvPr>
            <p:cNvSpPr/>
            <p:nvPr/>
          </p:nvSpPr>
          <p:spPr>
            <a:xfrm>
              <a:off x="9256460" y="2059498"/>
              <a:ext cx="984435" cy="537443"/>
            </a:xfrm>
            <a:custGeom>
              <a:avLst/>
              <a:gdLst>
                <a:gd name="connsiteX0" fmla="*/ 0 w 984435"/>
                <a:gd name="connsiteY0" fmla="*/ 442225 h 537443"/>
                <a:gd name="connsiteX1" fmla="*/ 983497 w 984435"/>
                <a:gd name="connsiteY1" fmla="*/ 0 h 537443"/>
                <a:gd name="connsiteX2" fmla="*/ 983497 w 984435"/>
                <a:gd name="connsiteY2" fmla="*/ 142803 h 537443"/>
                <a:gd name="connsiteX3" fmla="*/ 942036 w 984435"/>
                <a:gd name="connsiteY3" fmla="*/ 260271 h 537443"/>
                <a:gd name="connsiteX4" fmla="*/ 524929 w 984435"/>
                <a:gd name="connsiteY4" fmla="*/ 411631 h 537443"/>
                <a:gd name="connsiteX5" fmla="*/ 158928 w 984435"/>
                <a:gd name="connsiteY5" fmla="*/ 529738 h 537443"/>
                <a:gd name="connsiteX6" fmla="*/ 0 w 984435"/>
                <a:gd name="connsiteY6" fmla="*/ 442225 h 53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435" h="537443">
                  <a:moveTo>
                    <a:pt x="0" y="442225"/>
                  </a:moveTo>
                  <a:cubicBezTo>
                    <a:pt x="327256" y="303373"/>
                    <a:pt x="672061" y="171814"/>
                    <a:pt x="983497" y="0"/>
                  </a:cubicBezTo>
                  <a:lnTo>
                    <a:pt x="983497" y="142803"/>
                  </a:lnTo>
                  <a:cubicBezTo>
                    <a:pt x="983497" y="208626"/>
                    <a:pt x="994378" y="226422"/>
                    <a:pt x="942036" y="260271"/>
                  </a:cubicBezTo>
                  <a:cubicBezTo>
                    <a:pt x="827794" y="334157"/>
                    <a:pt x="653161" y="364388"/>
                    <a:pt x="524929" y="411631"/>
                  </a:cubicBezTo>
                  <a:cubicBezTo>
                    <a:pt x="405122" y="455779"/>
                    <a:pt x="282454" y="497284"/>
                    <a:pt x="158928" y="529738"/>
                  </a:cubicBezTo>
                  <a:cubicBezTo>
                    <a:pt x="77111" y="551238"/>
                    <a:pt x="24885" y="529505"/>
                    <a:pt x="0" y="442225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D73FB63-782B-57F8-5468-EAE451C5F76D}"/>
                </a:ext>
              </a:extLst>
            </p:cNvPr>
            <p:cNvSpPr/>
            <p:nvPr/>
          </p:nvSpPr>
          <p:spPr>
            <a:xfrm>
              <a:off x="9256460" y="2059498"/>
              <a:ext cx="984435" cy="537443"/>
            </a:xfrm>
            <a:custGeom>
              <a:avLst/>
              <a:gdLst>
                <a:gd name="connsiteX0" fmla="*/ 0 w 984435"/>
                <a:gd name="connsiteY0" fmla="*/ 442225 h 537443"/>
                <a:gd name="connsiteX1" fmla="*/ 983497 w 984435"/>
                <a:gd name="connsiteY1" fmla="*/ 0 h 537443"/>
                <a:gd name="connsiteX2" fmla="*/ 983497 w 984435"/>
                <a:gd name="connsiteY2" fmla="*/ 142803 h 537443"/>
                <a:gd name="connsiteX3" fmla="*/ 942036 w 984435"/>
                <a:gd name="connsiteY3" fmla="*/ 260271 h 537443"/>
                <a:gd name="connsiteX4" fmla="*/ 524929 w 984435"/>
                <a:gd name="connsiteY4" fmla="*/ 411631 h 537443"/>
                <a:gd name="connsiteX5" fmla="*/ 158928 w 984435"/>
                <a:gd name="connsiteY5" fmla="*/ 529738 h 537443"/>
                <a:gd name="connsiteX6" fmla="*/ 0 w 984435"/>
                <a:gd name="connsiteY6" fmla="*/ 442225 h 53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435" h="537443">
                  <a:moveTo>
                    <a:pt x="0" y="442225"/>
                  </a:moveTo>
                  <a:cubicBezTo>
                    <a:pt x="327256" y="303373"/>
                    <a:pt x="672061" y="171814"/>
                    <a:pt x="983497" y="0"/>
                  </a:cubicBezTo>
                  <a:lnTo>
                    <a:pt x="983497" y="142803"/>
                  </a:lnTo>
                  <a:cubicBezTo>
                    <a:pt x="983497" y="208626"/>
                    <a:pt x="994378" y="226422"/>
                    <a:pt x="942036" y="260271"/>
                  </a:cubicBezTo>
                  <a:cubicBezTo>
                    <a:pt x="827794" y="334157"/>
                    <a:pt x="653161" y="364388"/>
                    <a:pt x="524929" y="411631"/>
                  </a:cubicBezTo>
                  <a:cubicBezTo>
                    <a:pt x="405122" y="455779"/>
                    <a:pt x="282454" y="497284"/>
                    <a:pt x="158928" y="529738"/>
                  </a:cubicBezTo>
                  <a:cubicBezTo>
                    <a:pt x="77111" y="551238"/>
                    <a:pt x="24885" y="529505"/>
                    <a:pt x="0" y="442225"/>
                  </a:cubicBezTo>
                </a:path>
              </a:pathLst>
            </a:custGeom>
            <a:noFill/>
            <a:ln w="70977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F13D284-71B5-823E-E946-B44B6983A699}"/>
                </a:ext>
              </a:extLst>
            </p:cNvPr>
            <p:cNvSpPr/>
            <p:nvPr/>
          </p:nvSpPr>
          <p:spPr>
            <a:xfrm>
              <a:off x="8936337" y="2476373"/>
              <a:ext cx="333967" cy="2763918"/>
            </a:xfrm>
            <a:custGeom>
              <a:avLst/>
              <a:gdLst>
                <a:gd name="connsiteX0" fmla="*/ 331643 w 333967"/>
                <a:gd name="connsiteY0" fmla="*/ 2763918 h 2763918"/>
                <a:gd name="connsiteX1" fmla="*/ 333009 w 333967"/>
                <a:gd name="connsiteY1" fmla="*/ 1154934 h 2763918"/>
                <a:gd name="connsiteX2" fmla="*/ 333808 w 333967"/>
                <a:gd name="connsiteY2" fmla="*/ 210195 h 2763918"/>
                <a:gd name="connsiteX3" fmla="*/ 333968 w 333967"/>
                <a:gd name="connsiteY3" fmla="*/ 28808 h 2763918"/>
                <a:gd name="connsiteX4" fmla="*/ 0 w 333967"/>
                <a:gd name="connsiteY4" fmla="*/ 0 h 2763918"/>
                <a:gd name="connsiteX5" fmla="*/ 0 w 333967"/>
                <a:gd name="connsiteY5" fmla="*/ 1611033 h 2763918"/>
                <a:gd name="connsiteX6" fmla="*/ 0 w 333967"/>
                <a:gd name="connsiteY6" fmla="*/ 2544759 h 2763918"/>
                <a:gd name="connsiteX7" fmla="*/ 0 w 333967"/>
                <a:gd name="connsiteY7" fmla="*/ 2713973 h 2763918"/>
                <a:gd name="connsiteX8" fmla="*/ 331643 w 333967"/>
                <a:gd name="connsiteY8" fmla="*/ 2763918 h 276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967" h="2763918">
                  <a:moveTo>
                    <a:pt x="331643" y="2763918"/>
                  </a:moveTo>
                  <a:cubicBezTo>
                    <a:pt x="332094" y="2227585"/>
                    <a:pt x="332559" y="1691252"/>
                    <a:pt x="333009" y="1154934"/>
                  </a:cubicBezTo>
                  <a:cubicBezTo>
                    <a:pt x="333271" y="840011"/>
                    <a:pt x="333546" y="525118"/>
                    <a:pt x="333808" y="210195"/>
                  </a:cubicBezTo>
                  <a:cubicBezTo>
                    <a:pt x="333852" y="149733"/>
                    <a:pt x="333910" y="89270"/>
                    <a:pt x="333968" y="28808"/>
                  </a:cubicBezTo>
                  <a:cubicBezTo>
                    <a:pt x="333968" y="17898"/>
                    <a:pt x="35418" y="2688"/>
                    <a:pt x="0" y="0"/>
                  </a:cubicBezTo>
                  <a:lnTo>
                    <a:pt x="0" y="1611033"/>
                  </a:lnTo>
                  <a:lnTo>
                    <a:pt x="0" y="2544759"/>
                  </a:lnTo>
                  <a:lnTo>
                    <a:pt x="0" y="2713973"/>
                  </a:lnTo>
                  <a:cubicBezTo>
                    <a:pt x="-29" y="2724956"/>
                    <a:pt x="308705" y="2763177"/>
                    <a:pt x="331643" y="2763918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928EA55-C9C6-5B90-5D83-BAECF2D2DDC4}"/>
                </a:ext>
              </a:extLst>
            </p:cNvPr>
            <p:cNvSpPr/>
            <p:nvPr/>
          </p:nvSpPr>
          <p:spPr>
            <a:xfrm>
              <a:off x="8936337" y="2476285"/>
              <a:ext cx="333967" cy="2766256"/>
            </a:xfrm>
            <a:custGeom>
              <a:avLst/>
              <a:gdLst>
                <a:gd name="connsiteX0" fmla="*/ 331643 w 333967"/>
                <a:gd name="connsiteY0" fmla="*/ 2763976 h 2766256"/>
                <a:gd name="connsiteX1" fmla="*/ 333009 w 333967"/>
                <a:gd name="connsiteY1" fmla="*/ 1154934 h 2766256"/>
                <a:gd name="connsiteX2" fmla="*/ 333808 w 333967"/>
                <a:gd name="connsiteY2" fmla="*/ 210195 h 2766256"/>
                <a:gd name="connsiteX3" fmla="*/ 333968 w 333967"/>
                <a:gd name="connsiteY3" fmla="*/ 28808 h 2766256"/>
                <a:gd name="connsiteX4" fmla="*/ 0 w 333967"/>
                <a:gd name="connsiteY4" fmla="*/ 0 h 2766256"/>
                <a:gd name="connsiteX5" fmla="*/ 0 w 333967"/>
                <a:gd name="connsiteY5" fmla="*/ 2712099 h 2766256"/>
                <a:gd name="connsiteX6" fmla="*/ 333968 w 333967"/>
                <a:gd name="connsiteY6" fmla="*/ 2766257 h 276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967" h="2766256">
                  <a:moveTo>
                    <a:pt x="331643" y="2763976"/>
                  </a:moveTo>
                  <a:cubicBezTo>
                    <a:pt x="332094" y="2227643"/>
                    <a:pt x="332559" y="1691310"/>
                    <a:pt x="333009" y="1154934"/>
                  </a:cubicBezTo>
                  <a:cubicBezTo>
                    <a:pt x="333271" y="840011"/>
                    <a:pt x="333546" y="525118"/>
                    <a:pt x="333808" y="210195"/>
                  </a:cubicBezTo>
                  <a:cubicBezTo>
                    <a:pt x="333852" y="149733"/>
                    <a:pt x="333910" y="89270"/>
                    <a:pt x="333968" y="28808"/>
                  </a:cubicBezTo>
                  <a:cubicBezTo>
                    <a:pt x="333968" y="17898"/>
                    <a:pt x="35418" y="2688"/>
                    <a:pt x="0" y="0"/>
                  </a:cubicBezTo>
                  <a:lnTo>
                    <a:pt x="0" y="2712099"/>
                  </a:lnTo>
                  <a:cubicBezTo>
                    <a:pt x="0" y="2727004"/>
                    <a:pt x="297838" y="2760780"/>
                    <a:pt x="333968" y="2766257"/>
                  </a:cubicBezTo>
                </a:path>
              </a:pathLst>
            </a:custGeom>
            <a:noFill/>
            <a:ln w="84013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93492A2D-DC10-CED5-F9D8-06FD38BE1A70}"/>
                </a:ext>
              </a:extLst>
            </p:cNvPr>
            <p:cNvSpPr/>
            <p:nvPr/>
          </p:nvSpPr>
          <p:spPr>
            <a:xfrm>
              <a:off x="9270333" y="2059512"/>
              <a:ext cx="1149311" cy="3183073"/>
            </a:xfrm>
            <a:custGeom>
              <a:avLst/>
              <a:gdLst>
                <a:gd name="connsiteX0" fmla="*/ 1147016 w 1149311"/>
                <a:gd name="connsiteY0" fmla="*/ 2662561 h 3183073"/>
                <a:gd name="connsiteX1" fmla="*/ 1149312 w 1149311"/>
                <a:gd name="connsiteY1" fmla="*/ 0 h 3183073"/>
                <a:gd name="connsiteX2" fmla="*/ 155369 w 1149311"/>
                <a:gd name="connsiteY2" fmla="*/ 382445 h 3183073"/>
                <a:gd name="connsiteX3" fmla="*/ 0 w 1149311"/>
                <a:gd name="connsiteY3" fmla="*/ 479546 h 3183073"/>
                <a:gd name="connsiteX4" fmla="*/ 0 w 1149311"/>
                <a:gd name="connsiteY4" fmla="*/ 3183074 h 3183073"/>
                <a:gd name="connsiteX5" fmla="*/ 587512 w 1149311"/>
                <a:gd name="connsiteY5" fmla="*/ 2918169 h 3183073"/>
                <a:gd name="connsiteX6" fmla="*/ 1147016 w 1149311"/>
                <a:gd name="connsiteY6" fmla="*/ 2662547 h 3183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9311" h="3183073">
                  <a:moveTo>
                    <a:pt x="1147016" y="2662561"/>
                  </a:moveTo>
                  <a:cubicBezTo>
                    <a:pt x="1147786" y="1775031"/>
                    <a:pt x="1148542" y="887472"/>
                    <a:pt x="1149312" y="0"/>
                  </a:cubicBezTo>
                  <a:lnTo>
                    <a:pt x="155369" y="382445"/>
                  </a:lnTo>
                  <a:cubicBezTo>
                    <a:pt x="95081" y="405645"/>
                    <a:pt x="0" y="408551"/>
                    <a:pt x="0" y="479546"/>
                  </a:cubicBezTo>
                  <a:lnTo>
                    <a:pt x="0" y="3183074"/>
                  </a:lnTo>
                  <a:lnTo>
                    <a:pt x="587512" y="2918169"/>
                  </a:lnTo>
                  <a:cubicBezTo>
                    <a:pt x="761506" y="2839722"/>
                    <a:pt x="997749" y="2770978"/>
                    <a:pt x="1147016" y="2662547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D7F7292-BFB8-A6A2-B5D4-7D1C11E82FEB}"/>
                </a:ext>
              </a:extLst>
            </p:cNvPr>
            <p:cNvSpPr/>
            <p:nvPr/>
          </p:nvSpPr>
          <p:spPr>
            <a:xfrm>
              <a:off x="9270333" y="2059512"/>
              <a:ext cx="1149311" cy="3183073"/>
            </a:xfrm>
            <a:custGeom>
              <a:avLst/>
              <a:gdLst>
                <a:gd name="connsiteX0" fmla="*/ 1147016 w 1149311"/>
                <a:gd name="connsiteY0" fmla="*/ 2662561 h 3183073"/>
                <a:gd name="connsiteX1" fmla="*/ 1149312 w 1149311"/>
                <a:gd name="connsiteY1" fmla="*/ 0 h 3183073"/>
                <a:gd name="connsiteX2" fmla="*/ 155369 w 1149311"/>
                <a:gd name="connsiteY2" fmla="*/ 382445 h 3183073"/>
                <a:gd name="connsiteX3" fmla="*/ 0 w 1149311"/>
                <a:gd name="connsiteY3" fmla="*/ 479546 h 3183073"/>
                <a:gd name="connsiteX4" fmla="*/ 0 w 1149311"/>
                <a:gd name="connsiteY4" fmla="*/ 3183074 h 3183073"/>
                <a:gd name="connsiteX5" fmla="*/ 1149312 w 1149311"/>
                <a:gd name="connsiteY5" fmla="*/ 2664842 h 3183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9311" h="3183073">
                  <a:moveTo>
                    <a:pt x="1147016" y="2662561"/>
                  </a:moveTo>
                  <a:cubicBezTo>
                    <a:pt x="1147786" y="1775031"/>
                    <a:pt x="1148542" y="887472"/>
                    <a:pt x="1149312" y="0"/>
                  </a:cubicBezTo>
                  <a:lnTo>
                    <a:pt x="155369" y="382445"/>
                  </a:lnTo>
                  <a:cubicBezTo>
                    <a:pt x="95081" y="405645"/>
                    <a:pt x="0" y="408551"/>
                    <a:pt x="0" y="479546"/>
                  </a:cubicBezTo>
                  <a:lnTo>
                    <a:pt x="0" y="3183074"/>
                  </a:lnTo>
                  <a:lnTo>
                    <a:pt x="1149312" y="2664842"/>
                  </a:lnTo>
                </a:path>
              </a:pathLst>
            </a:custGeom>
            <a:noFill/>
            <a:ln w="84013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956DAD1-6592-E9CD-5DC0-F110A9BAC003}"/>
                </a:ext>
              </a:extLst>
            </p:cNvPr>
            <p:cNvSpPr/>
            <p:nvPr/>
          </p:nvSpPr>
          <p:spPr>
            <a:xfrm>
              <a:off x="9355434" y="2303571"/>
              <a:ext cx="1225347" cy="2918256"/>
            </a:xfrm>
            <a:custGeom>
              <a:avLst/>
              <a:gdLst>
                <a:gd name="connsiteX0" fmla="*/ 1225348 w 1225347"/>
                <a:gd name="connsiteY0" fmla="*/ 2455257 h 2918256"/>
                <a:gd name="connsiteX1" fmla="*/ 1225348 w 1225347"/>
                <a:gd name="connsiteY1" fmla="*/ 0 h 2918256"/>
                <a:gd name="connsiteX2" fmla="*/ 227570 w 1225347"/>
                <a:gd name="connsiteY2" fmla="*/ 360102 h 2918256"/>
                <a:gd name="connsiteX3" fmla="*/ 0 w 1225347"/>
                <a:gd name="connsiteY3" fmla="*/ 457334 h 2918256"/>
                <a:gd name="connsiteX4" fmla="*/ 0 w 1225347"/>
                <a:gd name="connsiteY4" fmla="*/ 2918256 h 2918256"/>
                <a:gd name="connsiteX5" fmla="*/ 625995 w 1225347"/>
                <a:gd name="connsiteY5" fmla="*/ 2682929 h 2918256"/>
                <a:gd name="connsiteX6" fmla="*/ 1225348 w 1225347"/>
                <a:gd name="connsiteY6" fmla="*/ 2455315 h 2918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5347" h="2918256">
                  <a:moveTo>
                    <a:pt x="1225348" y="2455257"/>
                  </a:moveTo>
                  <a:lnTo>
                    <a:pt x="1225348" y="0"/>
                  </a:lnTo>
                  <a:cubicBezTo>
                    <a:pt x="892745" y="120039"/>
                    <a:pt x="560158" y="240063"/>
                    <a:pt x="227570" y="360102"/>
                  </a:cubicBezTo>
                  <a:cubicBezTo>
                    <a:pt x="192051" y="372915"/>
                    <a:pt x="0" y="414638"/>
                    <a:pt x="0" y="457334"/>
                  </a:cubicBezTo>
                  <a:lnTo>
                    <a:pt x="0" y="2918256"/>
                  </a:lnTo>
                  <a:lnTo>
                    <a:pt x="625995" y="2682929"/>
                  </a:lnTo>
                  <a:cubicBezTo>
                    <a:pt x="820763" y="2609711"/>
                    <a:pt x="1043030" y="2551297"/>
                    <a:pt x="1225348" y="2455315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94EA6D7-79E4-A3AC-2E00-4C2F14B0A158}"/>
                </a:ext>
              </a:extLst>
            </p:cNvPr>
            <p:cNvSpPr/>
            <p:nvPr/>
          </p:nvSpPr>
          <p:spPr>
            <a:xfrm>
              <a:off x="9355434" y="2303571"/>
              <a:ext cx="1225347" cy="2918256"/>
            </a:xfrm>
            <a:custGeom>
              <a:avLst/>
              <a:gdLst>
                <a:gd name="connsiteX0" fmla="*/ 1225348 w 1225347"/>
                <a:gd name="connsiteY0" fmla="*/ 2455257 h 2918256"/>
                <a:gd name="connsiteX1" fmla="*/ 1225348 w 1225347"/>
                <a:gd name="connsiteY1" fmla="*/ 0 h 2918256"/>
                <a:gd name="connsiteX2" fmla="*/ 227570 w 1225347"/>
                <a:gd name="connsiteY2" fmla="*/ 360102 h 2918256"/>
                <a:gd name="connsiteX3" fmla="*/ 0 w 1225347"/>
                <a:gd name="connsiteY3" fmla="*/ 457334 h 2918256"/>
                <a:gd name="connsiteX4" fmla="*/ 0 w 1225347"/>
                <a:gd name="connsiteY4" fmla="*/ 2918256 h 2918256"/>
                <a:gd name="connsiteX5" fmla="*/ 1225348 w 1225347"/>
                <a:gd name="connsiteY5" fmla="*/ 2457610 h 2918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5347" h="2918256">
                  <a:moveTo>
                    <a:pt x="1225348" y="2455257"/>
                  </a:moveTo>
                  <a:lnTo>
                    <a:pt x="1225348" y="0"/>
                  </a:lnTo>
                  <a:cubicBezTo>
                    <a:pt x="892745" y="120039"/>
                    <a:pt x="560158" y="240063"/>
                    <a:pt x="227570" y="360102"/>
                  </a:cubicBezTo>
                  <a:cubicBezTo>
                    <a:pt x="192051" y="372915"/>
                    <a:pt x="0" y="414638"/>
                    <a:pt x="0" y="457334"/>
                  </a:cubicBezTo>
                  <a:lnTo>
                    <a:pt x="0" y="2918256"/>
                  </a:lnTo>
                  <a:lnTo>
                    <a:pt x="1225348" y="2457610"/>
                  </a:lnTo>
                </a:path>
              </a:pathLst>
            </a:custGeom>
            <a:noFill/>
            <a:ln w="84013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A748D12-146F-BE4C-A35F-5C4C152C8CBD}"/>
                </a:ext>
              </a:extLst>
            </p:cNvPr>
            <p:cNvSpPr/>
            <p:nvPr/>
          </p:nvSpPr>
          <p:spPr>
            <a:xfrm>
              <a:off x="9424584" y="2347385"/>
              <a:ext cx="1146038" cy="481995"/>
            </a:xfrm>
            <a:custGeom>
              <a:avLst/>
              <a:gdLst>
                <a:gd name="connsiteX0" fmla="*/ 0 w 1146038"/>
                <a:gd name="connsiteY0" fmla="*/ 414594 h 481995"/>
                <a:gd name="connsiteX1" fmla="*/ 1144721 w 1146038"/>
                <a:gd name="connsiteY1" fmla="*/ 0 h 481995"/>
                <a:gd name="connsiteX2" fmla="*/ 1144721 w 1146038"/>
                <a:gd name="connsiteY2" fmla="*/ 108257 h 481995"/>
                <a:gd name="connsiteX3" fmla="*/ 1091624 w 1146038"/>
                <a:gd name="connsiteY3" fmla="*/ 187373 h 481995"/>
                <a:gd name="connsiteX4" fmla="*/ 625647 w 1146038"/>
                <a:gd name="connsiteY4" fmla="*/ 332951 h 481995"/>
                <a:gd name="connsiteX5" fmla="*/ 216689 w 1146038"/>
                <a:gd name="connsiteY5" fmla="*/ 454878 h 481995"/>
                <a:gd name="connsiteX6" fmla="*/ 0 w 1146038"/>
                <a:gd name="connsiteY6" fmla="*/ 414594 h 48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38" h="481995">
                  <a:moveTo>
                    <a:pt x="0" y="414594"/>
                  </a:moveTo>
                  <a:cubicBezTo>
                    <a:pt x="377361" y="288861"/>
                    <a:pt x="786841" y="173790"/>
                    <a:pt x="1144721" y="0"/>
                  </a:cubicBezTo>
                  <a:cubicBezTo>
                    <a:pt x="1144721" y="35621"/>
                    <a:pt x="1147685" y="72738"/>
                    <a:pt x="1144721" y="108257"/>
                  </a:cubicBezTo>
                  <a:cubicBezTo>
                    <a:pt x="1140029" y="164478"/>
                    <a:pt x="1152842" y="166977"/>
                    <a:pt x="1091624" y="187373"/>
                  </a:cubicBezTo>
                  <a:cubicBezTo>
                    <a:pt x="937213" y="238858"/>
                    <a:pt x="781161" y="284924"/>
                    <a:pt x="625647" y="332951"/>
                  </a:cubicBezTo>
                  <a:cubicBezTo>
                    <a:pt x="489700" y="374920"/>
                    <a:pt x="353899" y="417195"/>
                    <a:pt x="216689" y="454878"/>
                  </a:cubicBezTo>
                  <a:cubicBezTo>
                    <a:pt x="134653" y="477410"/>
                    <a:pt x="34328" y="518087"/>
                    <a:pt x="0" y="414594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031C406-4314-E314-148D-35E7234E95C2}"/>
                </a:ext>
              </a:extLst>
            </p:cNvPr>
            <p:cNvSpPr/>
            <p:nvPr/>
          </p:nvSpPr>
          <p:spPr>
            <a:xfrm>
              <a:off x="9424584" y="2347385"/>
              <a:ext cx="1146038" cy="482602"/>
            </a:xfrm>
            <a:custGeom>
              <a:avLst/>
              <a:gdLst>
                <a:gd name="connsiteX0" fmla="*/ 0 w 1146038"/>
                <a:gd name="connsiteY0" fmla="*/ 414594 h 482602"/>
                <a:gd name="connsiteX1" fmla="*/ 1144721 w 1146038"/>
                <a:gd name="connsiteY1" fmla="*/ 0 h 482602"/>
                <a:gd name="connsiteX2" fmla="*/ 1144721 w 1146038"/>
                <a:gd name="connsiteY2" fmla="*/ 108257 h 482602"/>
                <a:gd name="connsiteX3" fmla="*/ 1091624 w 1146038"/>
                <a:gd name="connsiteY3" fmla="*/ 187373 h 482602"/>
                <a:gd name="connsiteX4" fmla="*/ 650343 w 1146038"/>
                <a:gd name="connsiteY4" fmla="*/ 325324 h 482602"/>
                <a:gd name="connsiteX5" fmla="*/ 241676 w 1146038"/>
                <a:gd name="connsiteY5" fmla="*/ 448022 h 482602"/>
                <a:gd name="connsiteX6" fmla="*/ 0 w 1146038"/>
                <a:gd name="connsiteY6" fmla="*/ 416904 h 48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38" h="482602">
                  <a:moveTo>
                    <a:pt x="0" y="414594"/>
                  </a:moveTo>
                  <a:cubicBezTo>
                    <a:pt x="377361" y="288861"/>
                    <a:pt x="786841" y="173790"/>
                    <a:pt x="1144721" y="0"/>
                  </a:cubicBezTo>
                  <a:cubicBezTo>
                    <a:pt x="1144721" y="35621"/>
                    <a:pt x="1147685" y="72738"/>
                    <a:pt x="1144721" y="108257"/>
                  </a:cubicBezTo>
                  <a:cubicBezTo>
                    <a:pt x="1140029" y="164478"/>
                    <a:pt x="1152842" y="166977"/>
                    <a:pt x="1091624" y="187373"/>
                  </a:cubicBezTo>
                  <a:cubicBezTo>
                    <a:pt x="945392" y="236127"/>
                    <a:pt x="797635" y="279839"/>
                    <a:pt x="650343" y="325324"/>
                  </a:cubicBezTo>
                  <a:cubicBezTo>
                    <a:pt x="514455" y="367293"/>
                    <a:pt x="378843" y="410367"/>
                    <a:pt x="241676" y="448022"/>
                  </a:cubicBezTo>
                  <a:cubicBezTo>
                    <a:pt x="153713" y="472180"/>
                    <a:pt x="42812" y="525554"/>
                    <a:pt x="0" y="416904"/>
                  </a:cubicBezTo>
                </a:path>
              </a:pathLst>
            </a:custGeom>
            <a:noFill/>
            <a:ln w="70977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12FEE1E1-0BF4-95F7-48A6-0C40CA1351AA}"/>
                </a:ext>
              </a:extLst>
            </p:cNvPr>
            <p:cNvSpPr/>
            <p:nvPr/>
          </p:nvSpPr>
          <p:spPr>
            <a:xfrm>
              <a:off x="9505211" y="2347385"/>
              <a:ext cx="1146038" cy="481995"/>
            </a:xfrm>
            <a:custGeom>
              <a:avLst/>
              <a:gdLst>
                <a:gd name="connsiteX0" fmla="*/ 0 w 1146038"/>
                <a:gd name="connsiteY0" fmla="*/ 414594 h 481995"/>
                <a:gd name="connsiteX1" fmla="*/ 1144721 w 1146038"/>
                <a:gd name="connsiteY1" fmla="*/ 0 h 481995"/>
                <a:gd name="connsiteX2" fmla="*/ 1144721 w 1146038"/>
                <a:gd name="connsiteY2" fmla="*/ 108257 h 481995"/>
                <a:gd name="connsiteX3" fmla="*/ 1091638 w 1146038"/>
                <a:gd name="connsiteY3" fmla="*/ 187373 h 481995"/>
                <a:gd name="connsiteX4" fmla="*/ 625647 w 1146038"/>
                <a:gd name="connsiteY4" fmla="*/ 332951 h 481995"/>
                <a:gd name="connsiteX5" fmla="*/ 216689 w 1146038"/>
                <a:gd name="connsiteY5" fmla="*/ 454878 h 481995"/>
                <a:gd name="connsiteX6" fmla="*/ 0 w 1146038"/>
                <a:gd name="connsiteY6" fmla="*/ 414594 h 48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38" h="481995">
                  <a:moveTo>
                    <a:pt x="0" y="414594"/>
                  </a:moveTo>
                  <a:cubicBezTo>
                    <a:pt x="377361" y="288875"/>
                    <a:pt x="786827" y="173790"/>
                    <a:pt x="1144721" y="0"/>
                  </a:cubicBezTo>
                  <a:cubicBezTo>
                    <a:pt x="1144721" y="35621"/>
                    <a:pt x="1147685" y="72738"/>
                    <a:pt x="1144721" y="108257"/>
                  </a:cubicBezTo>
                  <a:cubicBezTo>
                    <a:pt x="1140029" y="164463"/>
                    <a:pt x="1152842" y="166977"/>
                    <a:pt x="1091638" y="187373"/>
                  </a:cubicBezTo>
                  <a:cubicBezTo>
                    <a:pt x="937213" y="238843"/>
                    <a:pt x="781161" y="284938"/>
                    <a:pt x="625647" y="332951"/>
                  </a:cubicBezTo>
                  <a:cubicBezTo>
                    <a:pt x="489700" y="374920"/>
                    <a:pt x="353914" y="417209"/>
                    <a:pt x="216689" y="454878"/>
                  </a:cubicBezTo>
                  <a:cubicBezTo>
                    <a:pt x="134653" y="477410"/>
                    <a:pt x="34299" y="518087"/>
                    <a:pt x="0" y="414594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E0D4D09-6A98-86DB-D4F5-2E9D416F6988}"/>
                </a:ext>
              </a:extLst>
            </p:cNvPr>
            <p:cNvSpPr/>
            <p:nvPr/>
          </p:nvSpPr>
          <p:spPr>
            <a:xfrm>
              <a:off x="9505211" y="2347385"/>
              <a:ext cx="1146038" cy="482602"/>
            </a:xfrm>
            <a:custGeom>
              <a:avLst/>
              <a:gdLst>
                <a:gd name="connsiteX0" fmla="*/ 0 w 1146038"/>
                <a:gd name="connsiteY0" fmla="*/ 414594 h 482602"/>
                <a:gd name="connsiteX1" fmla="*/ 1144721 w 1146038"/>
                <a:gd name="connsiteY1" fmla="*/ 0 h 482602"/>
                <a:gd name="connsiteX2" fmla="*/ 1144721 w 1146038"/>
                <a:gd name="connsiteY2" fmla="*/ 108257 h 482602"/>
                <a:gd name="connsiteX3" fmla="*/ 1091638 w 1146038"/>
                <a:gd name="connsiteY3" fmla="*/ 187373 h 482602"/>
                <a:gd name="connsiteX4" fmla="*/ 650357 w 1146038"/>
                <a:gd name="connsiteY4" fmla="*/ 325324 h 482602"/>
                <a:gd name="connsiteX5" fmla="*/ 241676 w 1146038"/>
                <a:gd name="connsiteY5" fmla="*/ 448022 h 482602"/>
                <a:gd name="connsiteX6" fmla="*/ 0 w 1146038"/>
                <a:gd name="connsiteY6" fmla="*/ 416904 h 48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38" h="482602">
                  <a:moveTo>
                    <a:pt x="0" y="414594"/>
                  </a:moveTo>
                  <a:cubicBezTo>
                    <a:pt x="377361" y="288875"/>
                    <a:pt x="786827" y="173790"/>
                    <a:pt x="1144721" y="0"/>
                  </a:cubicBezTo>
                  <a:cubicBezTo>
                    <a:pt x="1144721" y="35621"/>
                    <a:pt x="1147685" y="72738"/>
                    <a:pt x="1144721" y="108257"/>
                  </a:cubicBezTo>
                  <a:cubicBezTo>
                    <a:pt x="1140029" y="164463"/>
                    <a:pt x="1152842" y="166977"/>
                    <a:pt x="1091638" y="187373"/>
                  </a:cubicBezTo>
                  <a:cubicBezTo>
                    <a:pt x="945392" y="236127"/>
                    <a:pt x="797650" y="279854"/>
                    <a:pt x="650357" y="325324"/>
                  </a:cubicBezTo>
                  <a:cubicBezTo>
                    <a:pt x="514469" y="367279"/>
                    <a:pt x="378857" y="410367"/>
                    <a:pt x="241676" y="448022"/>
                  </a:cubicBezTo>
                  <a:cubicBezTo>
                    <a:pt x="153728" y="472180"/>
                    <a:pt x="42797" y="525554"/>
                    <a:pt x="0" y="416904"/>
                  </a:cubicBezTo>
                </a:path>
              </a:pathLst>
            </a:custGeom>
            <a:noFill/>
            <a:ln w="70977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FC5BB9F6-D487-38EC-8C1E-350A64881F1E}"/>
                </a:ext>
              </a:extLst>
            </p:cNvPr>
            <p:cNvSpPr/>
            <p:nvPr/>
          </p:nvSpPr>
          <p:spPr>
            <a:xfrm>
              <a:off x="9574302" y="2347385"/>
              <a:ext cx="1146038" cy="481995"/>
            </a:xfrm>
            <a:custGeom>
              <a:avLst/>
              <a:gdLst>
                <a:gd name="connsiteX0" fmla="*/ 0 w 1146038"/>
                <a:gd name="connsiteY0" fmla="*/ 414594 h 481995"/>
                <a:gd name="connsiteX1" fmla="*/ 1144721 w 1146038"/>
                <a:gd name="connsiteY1" fmla="*/ 0 h 481995"/>
                <a:gd name="connsiteX2" fmla="*/ 1144721 w 1146038"/>
                <a:gd name="connsiteY2" fmla="*/ 108257 h 481995"/>
                <a:gd name="connsiteX3" fmla="*/ 1091624 w 1146038"/>
                <a:gd name="connsiteY3" fmla="*/ 187373 h 481995"/>
                <a:gd name="connsiteX4" fmla="*/ 625647 w 1146038"/>
                <a:gd name="connsiteY4" fmla="*/ 332951 h 481995"/>
                <a:gd name="connsiteX5" fmla="*/ 216689 w 1146038"/>
                <a:gd name="connsiteY5" fmla="*/ 454878 h 481995"/>
                <a:gd name="connsiteX6" fmla="*/ 0 w 1146038"/>
                <a:gd name="connsiteY6" fmla="*/ 414594 h 48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38" h="481995">
                  <a:moveTo>
                    <a:pt x="0" y="414594"/>
                  </a:moveTo>
                  <a:cubicBezTo>
                    <a:pt x="377869" y="288686"/>
                    <a:pt x="785752" y="172773"/>
                    <a:pt x="1144721" y="0"/>
                  </a:cubicBezTo>
                  <a:cubicBezTo>
                    <a:pt x="1144721" y="35621"/>
                    <a:pt x="1147685" y="72738"/>
                    <a:pt x="1144721" y="108257"/>
                  </a:cubicBezTo>
                  <a:cubicBezTo>
                    <a:pt x="1140029" y="164478"/>
                    <a:pt x="1152842" y="166977"/>
                    <a:pt x="1091624" y="187373"/>
                  </a:cubicBezTo>
                  <a:cubicBezTo>
                    <a:pt x="937213" y="238858"/>
                    <a:pt x="781161" y="284924"/>
                    <a:pt x="625647" y="332951"/>
                  </a:cubicBezTo>
                  <a:cubicBezTo>
                    <a:pt x="489700" y="374920"/>
                    <a:pt x="353899" y="417209"/>
                    <a:pt x="216689" y="454878"/>
                  </a:cubicBezTo>
                  <a:cubicBezTo>
                    <a:pt x="134653" y="477410"/>
                    <a:pt x="34328" y="518087"/>
                    <a:pt x="0" y="414594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510CBCDD-4087-4EAB-6E66-A383157BE8E5}"/>
                </a:ext>
              </a:extLst>
            </p:cNvPr>
            <p:cNvSpPr/>
            <p:nvPr/>
          </p:nvSpPr>
          <p:spPr>
            <a:xfrm>
              <a:off x="9574302" y="2347385"/>
              <a:ext cx="1146038" cy="482602"/>
            </a:xfrm>
            <a:custGeom>
              <a:avLst/>
              <a:gdLst>
                <a:gd name="connsiteX0" fmla="*/ 0 w 1146038"/>
                <a:gd name="connsiteY0" fmla="*/ 414594 h 482602"/>
                <a:gd name="connsiteX1" fmla="*/ 1144721 w 1146038"/>
                <a:gd name="connsiteY1" fmla="*/ 0 h 482602"/>
                <a:gd name="connsiteX2" fmla="*/ 1144721 w 1146038"/>
                <a:gd name="connsiteY2" fmla="*/ 108257 h 482602"/>
                <a:gd name="connsiteX3" fmla="*/ 1091624 w 1146038"/>
                <a:gd name="connsiteY3" fmla="*/ 187373 h 482602"/>
                <a:gd name="connsiteX4" fmla="*/ 650343 w 1146038"/>
                <a:gd name="connsiteY4" fmla="*/ 325324 h 482602"/>
                <a:gd name="connsiteX5" fmla="*/ 241676 w 1146038"/>
                <a:gd name="connsiteY5" fmla="*/ 448022 h 482602"/>
                <a:gd name="connsiteX6" fmla="*/ 0 w 1146038"/>
                <a:gd name="connsiteY6" fmla="*/ 416904 h 48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38" h="482602">
                  <a:moveTo>
                    <a:pt x="0" y="414594"/>
                  </a:moveTo>
                  <a:cubicBezTo>
                    <a:pt x="377869" y="288686"/>
                    <a:pt x="785752" y="172773"/>
                    <a:pt x="1144721" y="0"/>
                  </a:cubicBezTo>
                  <a:cubicBezTo>
                    <a:pt x="1144721" y="35621"/>
                    <a:pt x="1147685" y="72738"/>
                    <a:pt x="1144721" y="108257"/>
                  </a:cubicBezTo>
                  <a:cubicBezTo>
                    <a:pt x="1140029" y="164478"/>
                    <a:pt x="1152842" y="166977"/>
                    <a:pt x="1091624" y="187373"/>
                  </a:cubicBezTo>
                  <a:cubicBezTo>
                    <a:pt x="945392" y="236127"/>
                    <a:pt x="797635" y="279839"/>
                    <a:pt x="650343" y="325324"/>
                  </a:cubicBezTo>
                  <a:cubicBezTo>
                    <a:pt x="514455" y="367293"/>
                    <a:pt x="378857" y="410367"/>
                    <a:pt x="241676" y="448022"/>
                  </a:cubicBezTo>
                  <a:cubicBezTo>
                    <a:pt x="153699" y="472180"/>
                    <a:pt x="42812" y="525554"/>
                    <a:pt x="0" y="416904"/>
                  </a:cubicBezTo>
                </a:path>
              </a:pathLst>
            </a:custGeom>
            <a:noFill/>
            <a:ln w="70977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57B06AF9-DDBC-D81D-36EA-A8836BADBABB}"/>
                </a:ext>
              </a:extLst>
            </p:cNvPr>
            <p:cNvSpPr/>
            <p:nvPr/>
          </p:nvSpPr>
          <p:spPr>
            <a:xfrm>
              <a:off x="9643394" y="2356610"/>
              <a:ext cx="1146052" cy="481273"/>
            </a:xfrm>
            <a:custGeom>
              <a:avLst/>
              <a:gdLst>
                <a:gd name="connsiteX0" fmla="*/ 0 w 1146052"/>
                <a:gd name="connsiteY0" fmla="*/ 414594 h 481273"/>
                <a:gd name="connsiteX1" fmla="*/ 1144736 w 1146052"/>
                <a:gd name="connsiteY1" fmla="*/ 0 h 481273"/>
                <a:gd name="connsiteX2" fmla="*/ 1144736 w 1146052"/>
                <a:gd name="connsiteY2" fmla="*/ 108243 h 481273"/>
                <a:gd name="connsiteX3" fmla="*/ 1091638 w 1146052"/>
                <a:gd name="connsiteY3" fmla="*/ 187373 h 481273"/>
                <a:gd name="connsiteX4" fmla="*/ 625647 w 1146052"/>
                <a:gd name="connsiteY4" fmla="*/ 332951 h 481273"/>
                <a:gd name="connsiteX5" fmla="*/ 193750 w 1146052"/>
                <a:gd name="connsiteY5" fmla="*/ 461169 h 481273"/>
                <a:gd name="connsiteX6" fmla="*/ 0 w 1146052"/>
                <a:gd name="connsiteY6" fmla="*/ 414594 h 48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52" h="481273">
                  <a:moveTo>
                    <a:pt x="0" y="414594"/>
                  </a:moveTo>
                  <a:cubicBezTo>
                    <a:pt x="383782" y="286696"/>
                    <a:pt x="770237" y="153118"/>
                    <a:pt x="1144736" y="0"/>
                  </a:cubicBezTo>
                  <a:cubicBezTo>
                    <a:pt x="1144736" y="35621"/>
                    <a:pt x="1147699" y="72738"/>
                    <a:pt x="1144736" y="108243"/>
                  </a:cubicBezTo>
                  <a:cubicBezTo>
                    <a:pt x="1140043" y="164449"/>
                    <a:pt x="1152856" y="166962"/>
                    <a:pt x="1091638" y="187373"/>
                  </a:cubicBezTo>
                  <a:cubicBezTo>
                    <a:pt x="937213" y="238829"/>
                    <a:pt x="781161" y="284909"/>
                    <a:pt x="625647" y="332951"/>
                  </a:cubicBezTo>
                  <a:cubicBezTo>
                    <a:pt x="482102" y="377288"/>
                    <a:pt x="338631" y="421393"/>
                    <a:pt x="193750" y="461169"/>
                  </a:cubicBezTo>
                  <a:cubicBezTo>
                    <a:pt x="115114" y="482756"/>
                    <a:pt x="33006" y="507656"/>
                    <a:pt x="0" y="414594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C799AC1-623E-67DA-84B3-C86371B89E1E}"/>
                </a:ext>
              </a:extLst>
            </p:cNvPr>
            <p:cNvSpPr/>
            <p:nvPr/>
          </p:nvSpPr>
          <p:spPr>
            <a:xfrm>
              <a:off x="9643394" y="2356610"/>
              <a:ext cx="1146052" cy="481712"/>
            </a:xfrm>
            <a:custGeom>
              <a:avLst/>
              <a:gdLst>
                <a:gd name="connsiteX0" fmla="*/ 0 w 1146052"/>
                <a:gd name="connsiteY0" fmla="*/ 414594 h 481712"/>
                <a:gd name="connsiteX1" fmla="*/ 1144736 w 1146052"/>
                <a:gd name="connsiteY1" fmla="*/ 0 h 481712"/>
                <a:gd name="connsiteX2" fmla="*/ 1144736 w 1146052"/>
                <a:gd name="connsiteY2" fmla="*/ 108243 h 481712"/>
                <a:gd name="connsiteX3" fmla="*/ 1091638 w 1146052"/>
                <a:gd name="connsiteY3" fmla="*/ 187373 h 481712"/>
                <a:gd name="connsiteX4" fmla="*/ 625647 w 1146052"/>
                <a:gd name="connsiteY4" fmla="*/ 332951 h 481712"/>
                <a:gd name="connsiteX5" fmla="*/ 216704 w 1146052"/>
                <a:gd name="connsiteY5" fmla="*/ 454864 h 481712"/>
                <a:gd name="connsiteX6" fmla="*/ 15 w 1146052"/>
                <a:gd name="connsiteY6" fmla="*/ 416875 h 48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52" h="481712">
                  <a:moveTo>
                    <a:pt x="0" y="414594"/>
                  </a:moveTo>
                  <a:cubicBezTo>
                    <a:pt x="383782" y="286696"/>
                    <a:pt x="770237" y="153118"/>
                    <a:pt x="1144736" y="0"/>
                  </a:cubicBezTo>
                  <a:cubicBezTo>
                    <a:pt x="1144736" y="35621"/>
                    <a:pt x="1147699" y="72738"/>
                    <a:pt x="1144736" y="108243"/>
                  </a:cubicBezTo>
                  <a:cubicBezTo>
                    <a:pt x="1140043" y="164449"/>
                    <a:pt x="1152856" y="166962"/>
                    <a:pt x="1091638" y="187373"/>
                  </a:cubicBezTo>
                  <a:cubicBezTo>
                    <a:pt x="937213" y="238829"/>
                    <a:pt x="781161" y="284909"/>
                    <a:pt x="625647" y="332951"/>
                  </a:cubicBezTo>
                  <a:cubicBezTo>
                    <a:pt x="489715" y="374935"/>
                    <a:pt x="353914" y="417195"/>
                    <a:pt x="216704" y="454864"/>
                  </a:cubicBezTo>
                  <a:cubicBezTo>
                    <a:pt x="131733" y="478180"/>
                    <a:pt x="41519" y="515806"/>
                    <a:pt x="15" y="416875"/>
                  </a:cubicBezTo>
                </a:path>
              </a:pathLst>
            </a:custGeom>
            <a:noFill/>
            <a:ln w="70977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F55F4C9-1796-EC5F-1D5D-E8D5FEE879B4}"/>
                </a:ext>
              </a:extLst>
            </p:cNvPr>
            <p:cNvSpPr/>
            <p:nvPr/>
          </p:nvSpPr>
          <p:spPr>
            <a:xfrm>
              <a:off x="9355536" y="2755108"/>
              <a:ext cx="299421" cy="2529026"/>
            </a:xfrm>
            <a:custGeom>
              <a:avLst/>
              <a:gdLst>
                <a:gd name="connsiteX0" fmla="*/ 299422 w 299421"/>
                <a:gd name="connsiteY0" fmla="*/ 2529027 h 2529026"/>
                <a:gd name="connsiteX1" fmla="*/ 299422 w 299421"/>
                <a:gd name="connsiteY1" fmla="*/ 22198 h 2529026"/>
                <a:gd name="connsiteX2" fmla="*/ 0 w 299421"/>
                <a:gd name="connsiteY2" fmla="*/ 0 h 2529026"/>
                <a:gd name="connsiteX3" fmla="*/ 0 w 299421"/>
                <a:gd name="connsiteY3" fmla="*/ 2488379 h 2529026"/>
                <a:gd name="connsiteX4" fmla="*/ 299422 w 299421"/>
                <a:gd name="connsiteY4" fmla="*/ 2529027 h 2529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421" h="2529026">
                  <a:moveTo>
                    <a:pt x="299422" y="2529027"/>
                  </a:moveTo>
                  <a:lnTo>
                    <a:pt x="299422" y="22198"/>
                  </a:lnTo>
                  <a:cubicBezTo>
                    <a:pt x="299422" y="11651"/>
                    <a:pt x="32410" y="1990"/>
                    <a:pt x="0" y="0"/>
                  </a:cubicBezTo>
                  <a:lnTo>
                    <a:pt x="0" y="2488379"/>
                  </a:lnTo>
                  <a:cubicBezTo>
                    <a:pt x="0" y="2501773"/>
                    <a:pt x="266547" y="2524988"/>
                    <a:pt x="299422" y="2529027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87C0B79E-4DA9-5935-C7E8-4B9F04611A31}"/>
                </a:ext>
              </a:extLst>
            </p:cNvPr>
            <p:cNvSpPr/>
            <p:nvPr/>
          </p:nvSpPr>
          <p:spPr>
            <a:xfrm>
              <a:off x="9355536" y="2755108"/>
              <a:ext cx="299421" cy="2529026"/>
            </a:xfrm>
            <a:custGeom>
              <a:avLst/>
              <a:gdLst>
                <a:gd name="connsiteX0" fmla="*/ 299422 w 299421"/>
                <a:gd name="connsiteY0" fmla="*/ 2529027 h 2529026"/>
                <a:gd name="connsiteX1" fmla="*/ 299422 w 299421"/>
                <a:gd name="connsiteY1" fmla="*/ 22198 h 2529026"/>
                <a:gd name="connsiteX2" fmla="*/ 0 w 299421"/>
                <a:gd name="connsiteY2" fmla="*/ 0 h 2529026"/>
                <a:gd name="connsiteX3" fmla="*/ 0 w 299421"/>
                <a:gd name="connsiteY3" fmla="*/ 2488379 h 2529026"/>
                <a:gd name="connsiteX4" fmla="*/ 299422 w 299421"/>
                <a:gd name="connsiteY4" fmla="*/ 2529027 h 2529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421" h="2529026">
                  <a:moveTo>
                    <a:pt x="299422" y="2529027"/>
                  </a:moveTo>
                  <a:lnTo>
                    <a:pt x="299422" y="22198"/>
                  </a:lnTo>
                  <a:cubicBezTo>
                    <a:pt x="299422" y="11651"/>
                    <a:pt x="32410" y="1990"/>
                    <a:pt x="0" y="0"/>
                  </a:cubicBezTo>
                  <a:lnTo>
                    <a:pt x="0" y="2488379"/>
                  </a:lnTo>
                  <a:cubicBezTo>
                    <a:pt x="0" y="2501773"/>
                    <a:pt x="266547" y="2524988"/>
                    <a:pt x="299422" y="2529027"/>
                  </a:cubicBezTo>
                </a:path>
              </a:pathLst>
            </a:custGeom>
            <a:noFill/>
            <a:ln w="84013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497AED8-3ECE-DE05-1EE8-1D51D4AACEE0}"/>
                </a:ext>
              </a:extLst>
            </p:cNvPr>
            <p:cNvSpPr/>
            <p:nvPr/>
          </p:nvSpPr>
          <p:spPr>
            <a:xfrm>
              <a:off x="9654914" y="2356595"/>
              <a:ext cx="1294424" cy="2927480"/>
            </a:xfrm>
            <a:custGeom>
              <a:avLst/>
              <a:gdLst>
                <a:gd name="connsiteX0" fmla="*/ 1294425 w 1294424"/>
                <a:gd name="connsiteY0" fmla="*/ 2457581 h 2927480"/>
                <a:gd name="connsiteX1" fmla="*/ 1294425 w 1294424"/>
                <a:gd name="connsiteY1" fmla="*/ 0 h 2927480"/>
                <a:gd name="connsiteX2" fmla="*/ 288701 w 1294424"/>
                <a:gd name="connsiteY2" fmla="*/ 323900 h 2927480"/>
                <a:gd name="connsiteX3" fmla="*/ 0 w 1294424"/>
                <a:gd name="connsiteY3" fmla="*/ 420652 h 2927480"/>
                <a:gd name="connsiteX4" fmla="*/ 0 w 1294424"/>
                <a:gd name="connsiteY4" fmla="*/ 2927481 h 2927480"/>
                <a:gd name="connsiteX5" fmla="*/ 1294425 w 1294424"/>
                <a:gd name="connsiteY5" fmla="*/ 2457596 h 2927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4424" h="2927480">
                  <a:moveTo>
                    <a:pt x="1294425" y="2457581"/>
                  </a:moveTo>
                  <a:lnTo>
                    <a:pt x="1294425" y="0"/>
                  </a:lnTo>
                  <a:lnTo>
                    <a:pt x="288701" y="323900"/>
                  </a:lnTo>
                  <a:cubicBezTo>
                    <a:pt x="264368" y="331745"/>
                    <a:pt x="0" y="398629"/>
                    <a:pt x="0" y="420652"/>
                  </a:cubicBezTo>
                  <a:lnTo>
                    <a:pt x="0" y="2927481"/>
                  </a:lnTo>
                  <a:lnTo>
                    <a:pt x="1294425" y="2457596"/>
                  </a:ln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B6B130E-2BC6-2714-DD98-3B643515C19D}"/>
                </a:ext>
              </a:extLst>
            </p:cNvPr>
            <p:cNvSpPr/>
            <p:nvPr/>
          </p:nvSpPr>
          <p:spPr>
            <a:xfrm>
              <a:off x="9654914" y="2356595"/>
              <a:ext cx="1294424" cy="2927480"/>
            </a:xfrm>
            <a:custGeom>
              <a:avLst/>
              <a:gdLst>
                <a:gd name="connsiteX0" fmla="*/ 1294425 w 1294424"/>
                <a:gd name="connsiteY0" fmla="*/ 2457581 h 2927480"/>
                <a:gd name="connsiteX1" fmla="*/ 1294425 w 1294424"/>
                <a:gd name="connsiteY1" fmla="*/ 0 h 2927480"/>
                <a:gd name="connsiteX2" fmla="*/ 288701 w 1294424"/>
                <a:gd name="connsiteY2" fmla="*/ 323900 h 2927480"/>
                <a:gd name="connsiteX3" fmla="*/ 0 w 1294424"/>
                <a:gd name="connsiteY3" fmla="*/ 420652 h 2927480"/>
                <a:gd name="connsiteX4" fmla="*/ 0 w 1294424"/>
                <a:gd name="connsiteY4" fmla="*/ 2927481 h 2927480"/>
                <a:gd name="connsiteX5" fmla="*/ 1294425 w 1294424"/>
                <a:gd name="connsiteY5" fmla="*/ 2457596 h 2927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4424" h="2927480">
                  <a:moveTo>
                    <a:pt x="1294425" y="2457581"/>
                  </a:moveTo>
                  <a:lnTo>
                    <a:pt x="1294425" y="0"/>
                  </a:lnTo>
                  <a:lnTo>
                    <a:pt x="288701" y="323900"/>
                  </a:lnTo>
                  <a:cubicBezTo>
                    <a:pt x="264368" y="331745"/>
                    <a:pt x="0" y="398629"/>
                    <a:pt x="0" y="420652"/>
                  </a:cubicBezTo>
                  <a:lnTo>
                    <a:pt x="0" y="2927481"/>
                  </a:lnTo>
                  <a:lnTo>
                    <a:pt x="1294425" y="2457596"/>
                  </a:lnTo>
                </a:path>
              </a:pathLst>
            </a:custGeom>
            <a:noFill/>
            <a:ln w="84013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53F4B74-21DF-AAF1-45B3-2BE4FCA0549C}"/>
                </a:ext>
              </a:extLst>
            </p:cNvPr>
            <p:cNvSpPr/>
            <p:nvPr/>
          </p:nvSpPr>
          <p:spPr>
            <a:xfrm>
              <a:off x="9744707" y="2789654"/>
              <a:ext cx="1059503" cy="2492199"/>
            </a:xfrm>
            <a:custGeom>
              <a:avLst/>
              <a:gdLst>
                <a:gd name="connsiteX0" fmla="*/ 1059504 w 1059503"/>
                <a:gd name="connsiteY0" fmla="*/ 2105149 h 2492199"/>
                <a:gd name="connsiteX1" fmla="*/ 1059504 w 1059503"/>
                <a:gd name="connsiteY1" fmla="*/ 0 h 2492199"/>
                <a:gd name="connsiteX2" fmla="*/ 206970 w 1059503"/>
                <a:gd name="connsiteY2" fmla="*/ 296531 h 2492199"/>
                <a:gd name="connsiteX3" fmla="*/ 0 w 1059503"/>
                <a:gd name="connsiteY3" fmla="*/ 376446 h 2492199"/>
                <a:gd name="connsiteX4" fmla="*/ 0 w 1059503"/>
                <a:gd name="connsiteY4" fmla="*/ 2492200 h 2492199"/>
                <a:gd name="connsiteX5" fmla="*/ 1059504 w 1059503"/>
                <a:gd name="connsiteY5" fmla="*/ 2105237 h 2492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9503" h="2492199">
                  <a:moveTo>
                    <a:pt x="1059504" y="2105149"/>
                  </a:moveTo>
                  <a:lnTo>
                    <a:pt x="1059504" y="0"/>
                  </a:lnTo>
                  <a:lnTo>
                    <a:pt x="206970" y="296531"/>
                  </a:lnTo>
                  <a:cubicBezTo>
                    <a:pt x="182492" y="305029"/>
                    <a:pt x="0" y="349541"/>
                    <a:pt x="0" y="376446"/>
                  </a:cubicBezTo>
                  <a:lnTo>
                    <a:pt x="0" y="2492200"/>
                  </a:lnTo>
                  <a:lnTo>
                    <a:pt x="1059504" y="2105237"/>
                  </a:ln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2D534F9-A500-F27F-5D09-BEE82FC9E0C7}"/>
                </a:ext>
              </a:extLst>
            </p:cNvPr>
            <p:cNvSpPr/>
            <p:nvPr/>
          </p:nvSpPr>
          <p:spPr>
            <a:xfrm>
              <a:off x="9744707" y="2789654"/>
              <a:ext cx="1059503" cy="2492199"/>
            </a:xfrm>
            <a:custGeom>
              <a:avLst/>
              <a:gdLst>
                <a:gd name="connsiteX0" fmla="*/ 1059504 w 1059503"/>
                <a:gd name="connsiteY0" fmla="*/ 2105149 h 2492199"/>
                <a:gd name="connsiteX1" fmla="*/ 1059504 w 1059503"/>
                <a:gd name="connsiteY1" fmla="*/ 0 h 2492199"/>
                <a:gd name="connsiteX2" fmla="*/ 206970 w 1059503"/>
                <a:gd name="connsiteY2" fmla="*/ 296531 h 2492199"/>
                <a:gd name="connsiteX3" fmla="*/ 0 w 1059503"/>
                <a:gd name="connsiteY3" fmla="*/ 376446 h 2492199"/>
                <a:gd name="connsiteX4" fmla="*/ 0 w 1059503"/>
                <a:gd name="connsiteY4" fmla="*/ 2492200 h 2492199"/>
                <a:gd name="connsiteX5" fmla="*/ 1059504 w 1059503"/>
                <a:gd name="connsiteY5" fmla="*/ 2105237 h 2492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9503" h="2492199">
                  <a:moveTo>
                    <a:pt x="1059504" y="2105149"/>
                  </a:moveTo>
                  <a:lnTo>
                    <a:pt x="1059504" y="0"/>
                  </a:lnTo>
                  <a:lnTo>
                    <a:pt x="206970" y="296531"/>
                  </a:lnTo>
                  <a:cubicBezTo>
                    <a:pt x="182492" y="305029"/>
                    <a:pt x="0" y="349541"/>
                    <a:pt x="0" y="376446"/>
                  </a:cubicBezTo>
                  <a:lnTo>
                    <a:pt x="0" y="2492200"/>
                  </a:lnTo>
                  <a:lnTo>
                    <a:pt x="1059504" y="2105237"/>
                  </a:lnTo>
                </a:path>
              </a:pathLst>
            </a:custGeom>
            <a:noFill/>
            <a:ln w="84013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E5F4593-2911-B9B7-B0A9-93738CD75D4F}"/>
                </a:ext>
              </a:extLst>
            </p:cNvPr>
            <p:cNvSpPr/>
            <p:nvPr/>
          </p:nvSpPr>
          <p:spPr>
            <a:xfrm>
              <a:off x="9963517" y="2835749"/>
              <a:ext cx="983335" cy="406430"/>
            </a:xfrm>
            <a:custGeom>
              <a:avLst/>
              <a:gdLst>
                <a:gd name="connsiteX0" fmla="*/ 0 w 983335"/>
                <a:gd name="connsiteY0" fmla="*/ 338587 h 406430"/>
                <a:gd name="connsiteX1" fmla="*/ 978877 w 983335"/>
                <a:gd name="connsiteY1" fmla="*/ 0 h 406430"/>
                <a:gd name="connsiteX2" fmla="*/ 949881 w 983335"/>
                <a:gd name="connsiteY2" fmla="*/ 178962 h 406430"/>
                <a:gd name="connsiteX3" fmla="*/ 567755 w 983335"/>
                <a:gd name="connsiteY3" fmla="*/ 287902 h 406430"/>
                <a:gd name="connsiteX4" fmla="*/ 201537 w 983335"/>
                <a:gd name="connsiteY4" fmla="*/ 386934 h 406430"/>
                <a:gd name="connsiteX5" fmla="*/ 0 w 983335"/>
                <a:gd name="connsiteY5" fmla="*/ 338587 h 40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3335" h="406430">
                  <a:moveTo>
                    <a:pt x="0" y="338587"/>
                  </a:moveTo>
                  <a:cubicBezTo>
                    <a:pt x="326675" y="233192"/>
                    <a:pt x="661050" y="129830"/>
                    <a:pt x="978877" y="0"/>
                  </a:cubicBezTo>
                  <a:cubicBezTo>
                    <a:pt x="978877" y="50613"/>
                    <a:pt x="1000116" y="164202"/>
                    <a:pt x="949881" y="178962"/>
                  </a:cubicBezTo>
                  <a:cubicBezTo>
                    <a:pt x="822782" y="216326"/>
                    <a:pt x="695305" y="252106"/>
                    <a:pt x="567755" y="287902"/>
                  </a:cubicBezTo>
                  <a:cubicBezTo>
                    <a:pt x="446046" y="322055"/>
                    <a:pt x="324685" y="358301"/>
                    <a:pt x="201537" y="386934"/>
                  </a:cubicBezTo>
                  <a:cubicBezTo>
                    <a:pt x="120097" y="405878"/>
                    <a:pt x="35301" y="435296"/>
                    <a:pt x="0" y="338587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AB80CEC-270E-A746-BAAE-3A2CEF8E02B2}"/>
                </a:ext>
              </a:extLst>
            </p:cNvPr>
            <p:cNvSpPr/>
            <p:nvPr/>
          </p:nvSpPr>
          <p:spPr>
            <a:xfrm>
              <a:off x="9963517" y="2835749"/>
              <a:ext cx="983335" cy="406430"/>
            </a:xfrm>
            <a:custGeom>
              <a:avLst/>
              <a:gdLst>
                <a:gd name="connsiteX0" fmla="*/ 0 w 983335"/>
                <a:gd name="connsiteY0" fmla="*/ 338587 h 406430"/>
                <a:gd name="connsiteX1" fmla="*/ 978877 w 983335"/>
                <a:gd name="connsiteY1" fmla="*/ 0 h 406430"/>
                <a:gd name="connsiteX2" fmla="*/ 949881 w 983335"/>
                <a:gd name="connsiteY2" fmla="*/ 178962 h 406430"/>
                <a:gd name="connsiteX3" fmla="*/ 567755 w 983335"/>
                <a:gd name="connsiteY3" fmla="*/ 287902 h 406430"/>
                <a:gd name="connsiteX4" fmla="*/ 201537 w 983335"/>
                <a:gd name="connsiteY4" fmla="*/ 386934 h 406430"/>
                <a:gd name="connsiteX5" fmla="*/ 0 w 983335"/>
                <a:gd name="connsiteY5" fmla="*/ 338587 h 40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3335" h="406430">
                  <a:moveTo>
                    <a:pt x="0" y="338587"/>
                  </a:moveTo>
                  <a:cubicBezTo>
                    <a:pt x="326675" y="233192"/>
                    <a:pt x="661050" y="129830"/>
                    <a:pt x="978877" y="0"/>
                  </a:cubicBezTo>
                  <a:cubicBezTo>
                    <a:pt x="978877" y="50613"/>
                    <a:pt x="1000116" y="164202"/>
                    <a:pt x="949881" y="178962"/>
                  </a:cubicBezTo>
                  <a:cubicBezTo>
                    <a:pt x="822782" y="216326"/>
                    <a:pt x="695305" y="252106"/>
                    <a:pt x="567755" y="287902"/>
                  </a:cubicBezTo>
                  <a:cubicBezTo>
                    <a:pt x="446046" y="322055"/>
                    <a:pt x="324685" y="358301"/>
                    <a:pt x="201537" y="386934"/>
                  </a:cubicBezTo>
                  <a:cubicBezTo>
                    <a:pt x="120097" y="405878"/>
                    <a:pt x="35301" y="435296"/>
                    <a:pt x="0" y="338587"/>
                  </a:cubicBezTo>
                </a:path>
              </a:pathLst>
            </a:custGeom>
            <a:noFill/>
            <a:ln w="70977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4260E64-ABCD-A737-8D6C-ACD318940AB2}"/>
                </a:ext>
              </a:extLst>
            </p:cNvPr>
            <p:cNvSpPr/>
            <p:nvPr/>
          </p:nvSpPr>
          <p:spPr>
            <a:xfrm>
              <a:off x="10032667" y="2844901"/>
              <a:ext cx="983429" cy="405946"/>
            </a:xfrm>
            <a:custGeom>
              <a:avLst/>
              <a:gdLst>
                <a:gd name="connsiteX0" fmla="*/ 0 w 983429"/>
                <a:gd name="connsiteY0" fmla="*/ 338587 h 405946"/>
                <a:gd name="connsiteX1" fmla="*/ 978892 w 983429"/>
                <a:gd name="connsiteY1" fmla="*/ 0 h 405946"/>
                <a:gd name="connsiteX2" fmla="*/ 949896 w 983429"/>
                <a:gd name="connsiteY2" fmla="*/ 178381 h 405946"/>
                <a:gd name="connsiteX3" fmla="*/ 567755 w 983429"/>
                <a:gd name="connsiteY3" fmla="*/ 287916 h 405946"/>
                <a:gd name="connsiteX4" fmla="*/ 0 w 983429"/>
                <a:gd name="connsiteY4" fmla="*/ 338587 h 40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429" h="405946">
                  <a:moveTo>
                    <a:pt x="0" y="338587"/>
                  </a:moveTo>
                  <a:cubicBezTo>
                    <a:pt x="326515" y="233236"/>
                    <a:pt x="661268" y="129816"/>
                    <a:pt x="978892" y="0"/>
                  </a:cubicBezTo>
                  <a:cubicBezTo>
                    <a:pt x="978892" y="51615"/>
                    <a:pt x="1000363" y="160570"/>
                    <a:pt x="949896" y="178381"/>
                  </a:cubicBezTo>
                  <a:cubicBezTo>
                    <a:pt x="825615" y="222209"/>
                    <a:pt x="694666" y="252295"/>
                    <a:pt x="567755" y="287916"/>
                  </a:cubicBezTo>
                  <a:cubicBezTo>
                    <a:pt x="444346" y="322564"/>
                    <a:pt x="63295" y="501279"/>
                    <a:pt x="0" y="338587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118960D-24E0-41D9-DEA4-078710F50DA9}"/>
                </a:ext>
              </a:extLst>
            </p:cNvPr>
            <p:cNvSpPr/>
            <p:nvPr/>
          </p:nvSpPr>
          <p:spPr>
            <a:xfrm>
              <a:off x="10032667" y="2844901"/>
              <a:ext cx="983429" cy="405946"/>
            </a:xfrm>
            <a:custGeom>
              <a:avLst/>
              <a:gdLst>
                <a:gd name="connsiteX0" fmla="*/ 0 w 983429"/>
                <a:gd name="connsiteY0" fmla="*/ 338587 h 405946"/>
                <a:gd name="connsiteX1" fmla="*/ 978892 w 983429"/>
                <a:gd name="connsiteY1" fmla="*/ 0 h 405946"/>
                <a:gd name="connsiteX2" fmla="*/ 949896 w 983429"/>
                <a:gd name="connsiteY2" fmla="*/ 178381 h 405946"/>
                <a:gd name="connsiteX3" fmla="*/ 567755 w 983429"/>
                <a:gd name="connsiteY3" fmla="*/ 287916 h 405946"/>
                <a:gd name="connsiteX4" fmla="*/ 0 w 983429"/>
                <a:gd name="connsiteY4" fmla="*/ 338587 h 40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429" h="405946">
                  <a:moveTo>
                    <a:pt x="0" y="338587"/>
                  </a:moveTo>
                  <a:cubicBezTo>
                    <a:pt x="326515" y="233236"/>
                    <a:pt x="661268" y="129816"/>
                    <a:pt x="978892" y="0"/>
                  </a:cubicBezTo>
                  <a:cubicBezTo>
                    <a:pt x="978892" y="51615"/>
                    <a:pt x="1000363" y="160570"/>
                    <a:pt x="949896" y="178381"/>
                  </a:cubicBezTo>
                  <a:cubicBezTo>
                    <a:pt x="825615" y="222209"/>
                    <a:pt x="694666" y="252295"/>
                    <a:pt x="567755" y="287916"/>
                  </a:cubicBezTo>
                  <a:cubicBezTo>
                    <a:pt x="444346" y="322564"/>
                    <a:pt x="63295" y="501279"/>
                    <a:pt x="0" y="338587"/>
                  </a:cubicBezTo>
                </a:path>
              </a:pathLst>
            </a:custGeom>
            <a:noFill/>
            <a:ln w="70977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1546727-1EDE-4B79-6765-A6491A3D96E6}"/>
                </a:ext>
              </a:extLst>
            </p:cNvPr>
            <p:cNvSpPr/>
            <p:nvPr/>
          </p:nvSpPr>
          <p:spPr>
            <a:xfrm>
              <a:off x="9744722" y="3167436"/>
              <a:ext cx="299421" cy="2176637"/>
            </a:xfrm>
            <a:custGeom>
              <a:avLst/>
              <a:gdLst>
                <a:gd name="connsiteX0" fmla="*/ 299422 w 299421"/>
                <a:gd name="connsiteY0" fmla="*/ 2176551 h 2176637"/>
                <a:gd name="connsiteX1" fmla="*/ 299422 w 299421"/>
                <a:gd name="connsiteY1" fmla="*/ 16634 h 2176637"/>
                <a:gd name="connsiteX2" fmla="*/ 0 w 299421"/>
                <a:gd name="connsiteY2" fmla="*/ 0 h 2176637"/>
                <a:gd name="connsiteX3" fmla="*/ 0 w 299421"/>
                <a:gd name="connsiteY3" fmla="*/ 2139288 h 2176637"/>
                <a:gd name="connsiteX4" fmla="*/ 299422 w 299421"/>
                <a:gd name="connsiteY4" fmla="*/ 2176638 h 2176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421" h="2176637">
                  <a:moveTo>
                    <a:pt x="299422" y="2176551"/>
                  </a:moveTo>
                  <a:lnTo>
                    <a:pt x="299422" y="16634"/>
                  </a:lnTo>
                  <a:cubicBezTo>
                    <a:pt x="299422" y="13060"/>
                    <a:pt x="28778" y="1554"/>
                    <a:pt x="0" y="0"/>
                  </a:cubicBezTo>
                  <a:lnTo>
                    <a:pt x="0" y="2139288"/>
                  </a:lnTo>
                  <a:cubicBezTo>
                    <a:pt x="0" y="2146218"/>
                    <a:pt x="270207" y="2173050"/>
                    <a:pt x="299422" y="2176638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94C52526-C988-03F7-0EAF-750F53691639}"/>
                </a:ext>
              </a:extLst>
            </p:cNvPr>
            <p:cNvSpPr/>
            <p:nvPr/>
          </p:nvSpPr>
          <p:spPr>
            <a:xfrm>
              <a:off x="9744722" y="3167436"/>
              <a:ext cx="299421" cy="2176637"/>
            </a:xfrm>
            <a:custGeom>
              <a:avLst/>
              <a:gdLst>
                <a:gd name="connsiteX0" fmla="*/ 299422 w 299421"/>
                <a:gd name="connsiteY0" fmla="*/ 2176551 h 2176637"/>
                <a:gd name="connsiteX1" fmla="*/ 299422 w 299421"/>
                <a:gd name="connsiteY1" fmla="*/ 16634 h 2176637"/>
                <a:gd name="connsiteX2" fmla="*/ 0 w 299421"/>
                <a:gd name="connsiteY2" fmla="*/ 0 h 2176637"/>
                <a:gd name="connsiteX3" fmla="*/ 0 w 299421"/>
                <a:gd name="connsiteY3" fmla="*/ 2139288 h 2176637"/>
                <a:gd name="connsiteX4" fmla="*/ 299422 w 299421"/>
                <a:gd name="connsiteY4" fmla="*/ 2176638 h 2176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421" h="2176637">
                  <a:moveTo>
                    <a:pt x="299422" y="2176551"/>
                  </a:moveTo>
                  <a:lnTo>
                    <a:pt x="299422" y="16634"/>
                  </a:lnTo>
                  <a:cubicBezTo>
                    <a:pt x="299422" y="13060"/>
                    <a:pt x="28778" y="1554"/>
                    <a:pt x="0" y="0"/>
                  </a:cubicBezTo>
                  <a:lnTo>
                    <a:pt x="0" y="2139288"/>
                  </a:lnTo>
                  <a:cubicBezTo>
                    <a:pt x="0" y="2146218"/>
                    <a:pt x="270207" y="2173050"/>
                    <a:pt x="299422" y="2176638"/>
                  </a:cubicBezTo>
                </a:path>
              </a:pathLst>
            </a:custGeom>
            <a:noFill/>
            <a:ln w="84013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ECB62E4-226A-724E-07D6-9EAD74E80196}"/>
                </a:ext>
              </a:extLst>
            </p:cNvPr>
            <p:cNvSpPr/>
            <p:nvPr/>
          </p:nvSpPr>
          <p:spPr>
            <a:xfrm>
              <a:off x="10044158" y="2844857"/>
              <a:ext cx="1128610" cy="2498998"/>
            </a:xfrm>
            <a:custGeom>
              <a:avLst/>
              <a:gdLst>
                <a:gd name="connsiteX0" fmla="*/ 1128610 w 1128610"/>
                <a:gd name="connsiteY0" fmla="*/ 2102970 h 2498998"/>
                <a:gd name="connsiteX1" fmla="*/ 1128610 w 1128610"/>
                <a:gd name="connsiteY1" fmla="*/ 0 h 2498998"/>
                <a:gd name="connsiteX2" fmla="*/ 246049 w 1128610"/>
                <a:gd name="connsiteY2" fmla="*/ 264774 h 2498998"/>
                <a:gd name="connsiteX3" fmla="*/ 0 w 1128610"/>
                <a:gd name="connsiteY3" fmla="*/ 343004 h 2498998"/>
                <a:gd name="connsiteX4" fmla="*/ 0 w 1128610"/>
                <a:gd name="connsiteY4" fmla="*/ 2498999 h 2498998"/>
                <a:gd name="connsiteX5" fmla="*/ 577736 w 1128610"/>
                <a:gd name="connsiteY5" fmla="*/ 2297389 h 2498998"/>
                <a:gd name="connsiteX6" fmla="*/ 1128610 w 1128610"/>
                <a:gd name="connsiteY6" fmla="*/ 2102854 h 249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8610" h="2498998">
                  <a:moveTo>
                    <a:pt x="1128610" y="2102970"/>
                  </a:moveTo>
                  <a:lnTo>
                    <a:pt x="1128610" y="0"/>
                  </a:lnTo>
                  <a:lnTo>
                    <a:pt x="246049" y="264774"/>
                  </a:lnTo>
                  <a:cubicBezTo>
                    <a:pt x="224185" y="271341"/>
                    <a:pt x="0" y="322811"/>
                    <a:pt x="0" y="343004"/>
                  </a:cubicBezTo>
                  <a:lnTo>
                    <a:pt x="0" y="2498999"/>
                  </a:lnTo>
                  <a:lnTo>
                    <a:pt x="577736" y="2297389"/>
                  </a:lnTo>
                  <a:cubicBezTo>
                    <a:pt x="755433" y="2235372"/>
                    <a:pt x="963348" y="2188594"/>
                    <a:pt x="1128610" y="2102854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BA811F66-D0DD-5B30-BD18-171A48648BA9}"/>
                </a:ext>
              </a:extLst>
            </p:cNvPr>
            <p:cNvSpPr/>
            <p:nvPr/>
          </p:nvSpPr>
          <p:spPr>
            <a:xfrm>
              <a:off x="10044158" y="2844857"/>
              <a:ext cx="1128610" cy="2498998"/>
            </a:xfrm>
            <a:custGeom>
              <a:avLst/>
              <a:gdLst>
                <a:gd name="connsiteX0" fmla="*/ 1128610 w 1128610"/>
                <a:gd name="connsiteY0" fmla="*/ 2102970 h 2498998"/>
                <a:gd name="connsiteX1" fmla="*/ 1128610 w 1128610"/>
                <a:gd name="connsiteY1" fmla="*/ 0 h 2498998"/>
                <a:gd name="connsiteX2" fmla="*/ 246049 w 1128610"/>
                <a:gd name="connsiteY2" fmla="*/ 264774 h 2498998"/>
                <a:gd name="connsiteX3" fmla="*/ 0 w 1128610"/>
                <a:gd name="connsiteY3" fmla="*/ 343004 h 2498998"/>
                <a:gd name="connsiteX4" fmla="*/ 0 w 1128610"/>
                <a:gd name="connsiteY4" fmla="*/ 2498999 h 2498998"/>
                <a:gd name="connsiteX5" fmla="*/ 1128596 w 1128610"/>
                <a:gd name="connsiteY5" fmla="*/ 2105149 h 249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8610" h="2498998">
                  <a:moveTo>
                    <a:pt x="1128610" y="2102970"/>
                  </a:moveTo>
                  <a:lnTo>
                    <a:pt x="1128610" y="0"/>
                  </a:lnTo>
                  <a:lnTo>
                    <a:pt x="246049" y="264774"/>
                  </a:lnTo>
                  <a:cubicBezTo>
                    <a:pt x="224185" y="271341"/>
                    <a:pt x="0" y="322811"/>
                    <a:pt x="0" y="343004"/>
                  </a:cubicBezTo>
                  <a:lnTo>
                    <a:pt x="0" y="2498999"/>
                  </a:lnTo>
                  <a:lnTo>
                    <a:pt x="1128596" y="2105149"/>
                  </a:lnTo>
                </a:path>
              </a:pathLst>
            </a:custGeom>
            <a:noFill/>
            <a:ln w="84013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332426D7-09C6-C839-6A9A-2BD1814DEDBE}"/>
                </a:ext>
              </a:extLst>
            </p:cNvPr>
            <p:cNvSpPr/>
            <p:nvPr/>
          </p:nvSpPr>
          <p:spPr>
            <a:xfrm>
              <a:off x="8114034" y="2566224"/>
              <a:ext cx="1059518" cy="2489904"/>
            </a:xfrm>
            <a:custGeom>
              <a:avLst/>
              <a:gdLst>
                <a:gd name="connsiteX0" fmla="*/ 1059519 w 1059518"/>
                <a:gd name="connsiteY0" fmla="*/ 2105149 h 2489904"/>
                <a:gd name="connsiteX1" fmla="*/ 1059519 w 1059518"/>
                <a:gd name="connsiteY1" fmla="*/ 0 h 2489904"/>
                <a:gd name="connsiteX2" fmla="*/ 206970 w 1059518"/>
                <a:gd name="connsiteY2" fmla="*/ 294686 h 2489904"/>
                <a:gd name="connsiteX3" fmla="*/ 0 w 1059518"/>
                <a:gd name="connsiteY3" fmla="*/ 374150 h 2489904"/>
                <a:gd name="connsiteX4" fmla="*/ 0 w 1059518"/>
                <a:gd name="connsiteY4" fmla="*/ 2489905 h 2489904"/>
                <a:gd name="connsiteX5" fmla="*/ 1059519 w 1059518"/>
                <a:gd name="connsiteY5" fmla="*/ 2105265 h 248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9518" h="2489904">
                  <a:moveTo>
                    <a:pt x="1059519" y="2105149"/>
                  </a:moveTo>
                  <a:lnTo>
                    <a:pt x="1059519" y="0"/>
                  </a:lnTo>
                  <a:lnTo>
                    <a:pt x="206970" y="294686"/>
                  </a:lnTo>
                  <a:cubicBezTo>
                    <a:pt x="182535" y="303126"/>
                    <a:pt x="0" y="347333"/>
                    <a:pt x="0" y="374150"/>
                  </a:cubicBezTo>
                  <a:lnTo>
                    <a:pt x="0" y="2489905"/>
                  </a:lnTo>
                  <a:lnTo>
                    <a:pt x="1059519" y="2105265"/>
                  </a:ln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04A84185-F622-228B-8323-4DBAAC984AFC}"/>
                </a:ext>
              </a:extLst>
            </p:cNvPr>
            <p:cNvSpPr/>
            <p:nvPr/>
          </p:nvSpPr>
          <p:spPr>
            <a:xfrm>
              <a:off x="8114034" y="2566224"/>
              <a:ext cx="1059518" cy="2489904"/>
            </a:xfrm>
            <a:custGeom>
              <a:avLst/>
              <a:gdLst>
                <a:gd name="connsiteX0" fmla="*/ 1059519 w 1059518"/>
                <a:gd name="connsiteY0" fmla="*/ 2105149 h 2489904"/>
                <a:gd name="connsiteX1" fmla="*/ 1059519 w 1059518"/>
                <a:gd name="connsiteY1" fmla="*/ 0 h 2489904"/>
                <a:gd name="connsiteX2" fmla="*/ 206970 w 1059518"/>
                <a:gd name="connsiteY2" fmla="*/ 294686 h 2489904"/>
                <a:gd name="connsiteX3" fmla="*/ 0 w 1059518"/>
                <a:gd name="connsiteY3" fmla="*/ 374150 h 2489904"/>
                <a:gd name="connsiteX4" fmla="*/ 0 w 1059518"/>
                <a:gd name="connsiteY4" fmla="*/ 2489905 h 2489904"/>
                <a:gd name="connsiteX5" fmla="*/ 1059519 w 1059518"/>
                <a:gd name="connsiteY5" fmla="*/ 2105265 h 248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9518" h="2489904">
                  <a:moveTo>
                    <a:pt x="1059519" y="2105149"/>
                  </a:moveTo>
                  <a:lnTo>
                    <a:pt x="1059519" y="0"/>
                  </a:lnTo>
                  <a:lnTo>
                    <a:pt x="206970" y="294686"/>
                  </a:lnTo>
                  <a:cubicBezTo>
                    <a:pt x="182535" y="303126"/>
                    <a:pt x="0" y="347333"/>
                    <a:pt x="0" y="374150"/>
                  </a:cubicBezTo>
                  <a:lnTo>
                    <a:pt x="0" y="2489905"/>
                  </a:lnTo>
                  <a:lnTo>
                    <a:pt x="1059519" y="2105265"/>
                  </a:lnTo>
                </a:path>
              </a:pathLst>
            </a:custGeom>
            <a:noFill/>
            <a:ln w="50698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8509C0E-46A1-983C-C6BA-AFF76117AEA6}"/>
                </a:ext>
              </a:extLst>
            </p:cNvPr>
            <p:cNvSpPr/>
            <p:nvPr/>
          </p:nvSpPr>
          <p:spPr>
            <a:xfrm>
              <a:off x="8108511" y="2941667"/>
              <a:ext cx="304974" cy="2176536"/>
            </a:xfrm>
            <a:custGeom>
              <a:avLst/>
              <a:gdLst>
                <a:gd name="connsiteX0" fmla="*/ 302650 w 304974"/>
                <a:gd name="connsiteY0" fmla="*/ 2176536 h 2176536"/>
                <a:gd name="connsiteX1" fmla="*/ 304059 w 304974"/>
                <a:gd name="connsiteY1" fmla="*/ 871797 h 2176536"/>
                <a:gd name="connsiteX2" fmla="*/ 304829 w 304974"/>
                <a:gd name="connsiteY2" fmla="*/ 148077 h 2176536"/>
                <a:gd name="connsiteX3" fmla="*/ 304975 w 304974"/>
                <a:gd name="connsiteY3" fmla="*/ 18914 h 2176536"/>
                <a:gd name="connsiteX4" fmla="*/ 5553 w 304974"/>
                <a:gd name="connsiteY4" fmla="*/ 0 h 2176536"/>
                <a:gd name="connsiteX5" fmla="*/ 5553 w 304974"/>
                <a:gd name="connsiteY5" fmla="*/ 1310870 h 2176536"/>
                <a:gd name="connsiteX6" fmla="*/ 5553 w 304974"/>
                <a:gd name="connsiteY6" fmla="*/ 2025336 h 2176536"/>
                <a:gd name="connsiteX7" fmla="*/ 5553 w 304974"/>
                <a:gd name="connsiteY7" fmla="*/ 2142005 h 2176536"/>
                <a:gd name="connsiteX8" fmla="*/ 302650 w 304974"/>
                <a:gd name="connsiteY8" fmla="*/ 2176536 h 2176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4974" h="2176536">
                  <a:moveTo>
                    <a:pt x="302650" y="2176536"/>
                  </a:moveTo>
                  <a:cubicBezTo>
                    <a:pt x="303115" y="1741618"/>
                    <a:pt x="303580" y="1306700"/>
                    <a:pt x="304059" y="871797"/>
                  </a:cubicBezTo>
                  <a:cubicBezTo>
                    <a:pt x="304321" y="630557"/>
                    <a:pt x="304582" y="389317"/>
                    <a:pt x="304829" y="148077"/>
                  </a:cubicBezTo>
                  <a:cubicBezTo>
                    <a:pt x="304873" y="105018"/>
                    <a:pt x="304916" y="61973"/>
                    <a:pt x="304975" y="18914"/>
                  </a:cubicBezTo>
                  <a:cubicBezTo>
                    <a:pt x="304975" y="15021"/>
                    <a:pt x="34360" y="1772"/>
                    <a:pt x="5553" y="0"/>
                  </a:cubicBezTo>
                  <a:lnTo>
                    <a:pt x="5553" y="1310870"/>
                  </a:lnTo>
                  <a:lnTo>
                    <a:pt x="5553" y="2025336"/>
                  </a:lnTo>
                  <a:cubicBezTo>
                    <a:pt x="5553" y="2042290"/>
                    <a:pt x="-6941" y="2128960"/>
                    <a:pt x="5553" y="2142005"/>
                  </a:cubicBezTo>
                  <a:cubicBezTo>
                    <a:pt x="42379" y="2180473"/>
                    <a:pt x="253650" y="2169854"/>
                    <a:pt x="302650" y="2176536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EEA6E17-236C-B7BB-82A1-7F97D24FACB2}"/>
                </a:ext>
              </a:extLst>
            </p:cNvPr>
            <p:cNvSpPr/>
            <p:nvPr/>
          </p:nvSpPr>
          <p:spPr>
            <a:xfrm>
              <a:off x="8114063" y="2941667"/>
              <a:ext cx="299421" cy="2176550"/>
            </a:xfrm>
            <a:custGeom>
              <a:avLst/>
              <a:gdLst>
                <a:gd name="connsiteX0" fmla="*/ 297098 w 299421"/>
                <a:gd name="connsiteY0" fmla="*/ 2176536 h 2176550"/>
                <a:gd name="connsiteX1" fmla="*/ 298507 w 299421"/>
                <a:gd name="connsiteY1" fmla="*/ 871797 h 2176550"/>
                <a:gd name="connsiteX2" fmla="*/ 299277 w 299421"/>
                <a:gd name="connsiteY2" fmla="*/ 148077 h 2176550"/>
                <a:gd name="connsiteX3" fmla="*/ 299422 w 299421"/>
                <a:gd name="connsiteY3" fmla="*/ 18914 h 2176550"/>
                <a:gd name="connsiteX4" fmla="*/ 0 w 299421"/>
                <a:gd name="connsiteY4" fmla="*/ 0 h 2176550"/>
                <a:gd name="connsiteX5" fmla="*/ 0 w 299421"/>
                <a:gd name="connsiteY5" fmla="*/ 1283006 h 2176550"/>
                <a:gd name="connsiteX6" fmla="*/ 0 w 299421"/>
                <a:gd name="connsiteY6" fmla="*/ 2011143 h 2176550"/>
                <a:gd name="connsiteX7" fmla="*/ 0 w 299421"/>
                <a:gd name="connsiteY7" fmla="*/ 2141511 h 2176550"/>
                <a:gd name="connsiteX8" fmla="*/ 299422 w 299421"/>
                <a:gd name="connsiteY8" fmla="*/ 2176551 h 217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9421" h="2176550">
                  <a:moveTo>
                    <a:pt x="297098" y="2176536"/>
                  </a:moveTo>
                  <a:cubicBezTo>
                    <a:pt x="297562" y="1741618"/>
                    <a:pt x="298027" y="1306700"/>
                    <a:pt x="298507" y="871797"/>
                  </a:cubicBezTo>
                  <a:cubicBezTo>
                    <a:pt x="298768" y="630557"/>
                    <a:pt x="299030" y="389317"/>
                    <a:pt x="299277" y="148077"/>
                  </a:cubicBezTo>
                  <a:cubicBezTo>
                    <a:pt x="299320" y="105018"/>
                    <a:pt x="299364" y="61973"/>
                    <a:pt x="299422" y="18914"/>
                  </a:cubicBezTo>
                  <a:cubicBezTo>
                    <a:pt x="299422" y="15021"/>
                    <a:pt x="28808" y="1772"/>
                    <a:pt x="0" y="0"/>
                  </a:cubicBezTo>
                  <a:lnTo>
                    <a:pt x="0" y="1283006"/>
                  </a:lnTo>
                  <a:lnTo>
                    <a:pt x="0" y="2011143"/>
                  </a:lnTo>
                  <a:lnTo>
                    <a:pt x="0" y="2141511"/>
                  </a:lnTo>
                  <a:cubicBezTo>
                    <a:pt x="0" y="2148063"/>
                    <a:pt x="270280" y="2173195"/>
                    <a:pt x="299422" y="2176551"/>
                  </a:cubicBezTo>
                </a:path>
              </a:pathLst>
            </a:custGeom>
            <a:noFill/>
            <a:ln w="50698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0800181-4F1D-1FBE-BEBD-DD1889599B09}"/>
                </a:ext>
              </a:extLst>
            </p:cNvPr>
            <p:cNvSpPr/>
            <p:nvPr/>
          </p:nvSpPr>
          <p:spPr>
            <a:xfrm>
              <a:off x="8413485" y="2619249"/>
              <a:ext cx="1128595" cy="2498954"/>
            </a:xfrm>
            <a:custGeom>
              <a:avLst/>
              <a:gdLst>
                <a:gd name="connsiteX0" fmla="*/ 1128596 w 1128595"/>
                <a:gd name="connsiteY0" fmla="*/ 2105149 h 2498954"/>
                <a:gd name="connsiteX1" fmla="*/ 1128596 w 1128595"/>
                <a:gd name="connsiteY1" fmla="*/ 0 h 2498954"/>
                <a:gd name="connsiteX2" fmla="*/ 246034 w 1128595"/>
                <a:gd name="connsiteY2" fmla="*/ 266576 h 2498954"/>
                <a:gd name="connsiteX3" fmla="*/ 0 w 1128595"/>
                <a:gd name="connsiteY3" fmla="*/ 345285 h 2498954"/>
                <a:gd name="connsiteX4" fmla="*/ 0 w 1128595"/>
                <a:gd name="connsiteY4" fmla="*/ 2498955 h 2498954"/>
                <a:gd name="connsiteX5" fmla="*/ 1128596 w 1128595"/>
                <a:gd name="connsiteY5" fmla="*/ 2105120 h 2498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8595" h="2498954">
                  <a:moveTo>
                    <a:pt x="1128596" y="2105149"/>
                  </a:moveTo>
                  <a:lnTo>
                    <a:pt x="1128596" y="0"/>
                  </a:lnTo>
                  <a:lnTo>
                    <a:pt x="246034" y="266576"/>
                  </a:lnTo>
                  <a:cubicBezTo>
                    <a:pt x="224156" y="273186"/>
                    <a:pt x="0" y="325034"/>
                    <a:pt x="0" y="345285"/>
                  </a:cubicBezTo>
                  <a:lnTo>
                    <a:pt x="0" y="2498955"/>
                  </a:lnTo>
                  <a:lnTo>
                    <a:pt x="1128596" y="2105120"/>
                  </a:ln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57B57A5A-148A-EE0A-F662-5ABA256FE040}"/>
                </a:ext>
              </a:extLst>
            </p:cNvPr>
            <p:cNvSpPr/>
            <p:nvPr/>
          </p:nvSpPr>
          <p:spPr>
            <a:xfrm>
              <a:off x="8413485" y="2619249"/>
              <a:ext cx="1128595" cy="2498954"/>
            </a:xfrm>
            <a:custGeom>
              <a:avLst/>
              <a:gdLst>
                <a:gd name="connsiteX0" fmla="*/ 1128596 w 1128595"/>
                <a:gd name="connsiteY0" fmla="*/ 2105149 h 2498954"/>
                <a:gd name="connsiteX1" fmla="*/ 1128596 w 1128595"/>
                <a:gd name="connsiteY1" fmla="*/ 0 h 2498954"/>
                <a:gd name="connsiteX2" fmla="*/ 246034 w 1128595"/>
                <a:gd name="connsiteY2" fmla="*/ 266576 h 2498954"/>
                <a:gd name="connsiteX3" fmla="*/ 0 w 1128595"/>
                <a:gd name="connsiteY3" fmla="*/ 345285 h 2498954"/>
                <a:gd name="connsiteX4" fmla="*/ 0 w 1128595"/>
                <a:gd name="connsiteY4" fmla="*/ 2498955 h 2498954"/>
                <a:gd name="connsiteX5" fmla="*/ 1128596 w 1128595"/>
                <a:gd name="connsiteY5" fmla="*/ 2105120 h 2498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8595" h="2498954">
                  <a:moveTo>
                    <a:pt x="1128596" y="2105149"/>
                  </a:moveTo>
                  <a:lnTo>
                    <a:pt x="1128596" y="0"/>
                  </a:lnTo>
                  <a:lnTo>
                    <a:pt x="246034" y="266576"/>
                  </a:lnTo>
                  <a:cubicBezTo>
                    <a:pt x="224156" y="273186"/>
                    <a:pt x="0" y="325034"/>
                    <a:pt x="0" y="345285"/>
                  </a:cubicBezTo>
                  <a:lnTo>
                    <a:pt x="0" y="2498955"/>
                  </a:lnTo>
                  <a:lnTo>
                    <a:pt x="1128596" y="2105120"/>
                  </a:lnTo>
                </a:path>
              </a:pathLst>
            </a:custGeom>
            <a:noFill/>
            <a:ln w="50698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38EAB61-7D60-18B2-0FFF-43DC0EAFCA89}"/>
                </a:ext>
              </a:extLst>
            </p:cNvPr>
            <p:cNvSpPr/>
            <p:nvPr/>
          </p:nvSpPr>
          <p:spPr>
            <a:xfrm>
              <a:off x="8503278" y="1518225"/>
              <a:ext cx="1176957" cy="3558502"/>
            </a:xfrm>
            <a:custGeom>
              <a:avLst/>
              <a:gdLst>
                <a:gd name="connsiteX0" fmla="*/ 1176957 w 1176957"/>
                <a:gd name="connsiteY0" fmla="*/ 3008020 h 3558502"/>
                <a:gd name="connsiteX1" fmla="*/ 1176957 w 1176957"/>
                <a:gd name="connsiteY1" fmla="*/ 0 h 3558502"/>
                <a:gd name="connsiteX2" fmla="*/ 203745 w 1176957"/>
                <a:gd name="connsiteY2" fmla="*/ 434235 h 3558502"/>
                <a:gd name="connsiteX3" fmla="*/ 0 w 1176957"/>
                <a:gd name="connsiteY3" fmla="*/ 542057 h 3558502"/>
                <a:gd name="connsiteX4" fmla="*/ 0 w 1176957"/>
                <a:gd name="connsiteY4" fmla="*/ 3558503 h 3558502"/>
                <a:gd name="connsiteX5" fmla="*/ 1176957 w 1176957"/>
                <a:gd name="connsiteY5" fmla="*/ 3008020 h 355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6957" h="3558502">
                  <a:moveTo>
                    <a:pt x="1176957" y="3008020"/>
                  </a:moveTo>
                  <a:lnTo>
                    <a:pt x="1176957" y="0"/>
                  </a:lnTo>
                  <a:lnTo>
                    <a:pt x="203745" y="434235"/>
                  </a:lnTo>
                  <a:cubicBezTo>
                    <a:pt x="166526" y="450840"/>
                    <a:pt x="0" y="495046"/>
                    <a:pt x="0" y="542057"/>
                  </a:cubicBezTo>
                  <a:lnTo>
                    <a:pt x="0" y="3558503"/>
                  </a:lnTo>
                  <a:lnTo>
                    <a:pt x="1176957" y="3008020"/>
                  </a:ln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24C2A77D-495E-4E1C-BA61-9C0077A23556}"/>
                </a:ext>
              </a:extLst>
            </p:cNvPr>
            <p:cNvSpPr/>
            <p:nvPr/>
          </p:nvSpPr>
          <p:spPr>
            <a:xfrm>
              <a:off x="8503278" y="1518225"/>
              <a:ext cx="1176957" cy="3558502"/>
            </a:xfrm>
            <a:custGeom>
              <a:avLst/>
              <a:gdLst>
                <a:gd name="connsiteX0" fmla="*/ 1176957 w 1176957"/>
                <a:gd name="connsiteY0" fmla="*/ 3008020 h 3558502"/>
                <a:gd name="connsiteX1" fmla="*/ 1176957 w 1176957"/>
                <a:gd name="connsiteY1" fmla="*/ 0 h 3558502"/>
                <a:gd name="connsiteX2" fmla="*/ 203745 w 1176957"/>
                <a:gd name="connsiteY2" fmla="*/ 434235 h 3558502"/>
                <a:gd name="connsiteX3" fmla="*/ 0 w 1176957"/>
                <a:gd name="connsiteY3" fmla="*/ 542057 h 3558502"/>
                <a:gd name="connsiteX4" fmla="*/ 0 w 1176957"/>
                <a:gd name="connsiteY4" fmla="*/ 3558503 h 3558502"/>
                <a:gd name="connsiteX5" fmla="*/ 1176957 w 1176957"/>
                <a:gd name="connsiteY5" fmla="*/ 3008020 h 355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6957" h="3558502">
                  <a:moveTo>
                    <a:pt x="1176957" y="3008020"/>
                  </a:moveTo>
                  <a:lnTo>
                    <a:pt x="1176957" y="0"/>
                  </a:lnTo>
                  <a:lnTo>
                    <a:pt x="203745" y="434235"/>
                  </a:lnTo>
                  <a:cubicBezTo>
                    <a:pt x="166526" y="450840"/>
                    <a:pt x="0" y="495046"/>
                    <a:pt x="0" y="542057"/>
                  </a:cubicBezTo>
                  <a:lnTo>
                    <a:pt x="0" y="3558503"/>
                  </a:lnTo>
                  <a:lnTo>
                    <a:pt x="1176957" y="3008020"/>
                  </a:lnTo>
                </a:path>
              </a:pathLst>
            </a:custGeom>
            <a:noFill/>
            <a:ln w="50698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CCD42A17-318B-D7F1-6DD0-D0525A53ADB8}"/>
                </a:ext>
              </a:extLst>
            </p:cNvPr>
            <p:cNvSpPr/>
            <p:nvPr/>
          </p:nvSpPr>
          <p:spPr>
            <a:xfrm>
              <a:off x="8579314" y="1582727"/>
              <a:ext cx="1087134" cy="581885"/>
            </a:xfrm>
            <a:custGeom>
              <a:avLst/>
              <a:gdLst>
                <a:gd name="connsiteX0" fmla="*/ 0 w 1087134"/>
                <a:gd name="connsiteY0" fmla="*/ 485981 h 581885"/>
                <a:gd name="connsiteX1" fmla="*/ 1087120 w 1087134"/>
                <a:gd name="connsiteY1" fmla="*/ 0 h 581885"/>
                <a:gd name="connsiteX2" fmla="*/ 1087120 w 1087134"/>
                <a:gd name="connsiteY2" fmla="*/ 154309 h 581885"/>
                <a:gd name="connsiteX3" fmla="*/ 1013365 w 1087134"/>
                <a:gd name="connsiteY3" fmla="*/ 271617 h 581885"/>
                <a:gd name="connsiteX4" fmla="*/ 575963 w 1087134"/>
                <a:gd name="connsiteY4" fmla="*/ 433233 h 581885"/>
                <a:gd name="connsiteX5" fmla="*/ 170405 w 1087134"/>
                <a:gd name="connsiteY5" fmla="*/ 571198 h 581885"/>
                <a:gd name="connsiteX6" fmla="*/ 0 w 1087134"/>
                <a:gd name="connsiteY6" fmla="*/ 485981 h 581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7134" h="581885">
                  <a:moveTo>
                    <a:pt x="0" y="485981"/>
                  </a:moveTo>
                  <a:cubicBezTo>
                    <a:pt x="365448" y="335435"/>
                    <a:pt x="734383" y="178482"/>
                    <a:pt x="1087120" y="0"/>
                  </a:cubicBezTo>
                  <a:lnTo>
                    <a:pt x="1087120" y="154309"/>
                  </a:lnTo>
                  <a:cubicBezTo>
                    <a:pt x="1087120" y="233323"/>
                    <a:pt x="1090011" y="242620"/>
                    <a:pt x="1013365" y="271617"/>
                  </a:cubicBezTo>
                  <a:cubicBezTo>
                    <a:pt x="867976" y="326617"/>
                    <a:pt x="722239" y="380658"/>
                    <a:pt x="575963" y="433233"/>
                  </a:cubicBezTo>
                  <a:cubicBezTo>
                    <a:pt x="442240" y="481304"/>
                    <a:pt x="307368" y="533108"/>
                    <a:pt x="170405" y="571198"/>
                  </a:cubicBezTo>
                  <a:cubicBezTo>
                    <a:pt x="81280" y="595997"/>
                    <a:pt x="27834" y="581571"/>
                    <a:pt x="0" y="485981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CAC25D3-C952-59AD-F394-5ECBEFE45718}"/>
                </a:ext>
              </a:extLst>
            </p:cNvPr>
            <p:cNvSpPr/>
            <p:nvPr/>
          </p:nvSpPr>
          <p:spPr>
            <a:xfrm>
              <a:off x="8579314" y="1582727"/>
              <a:ext cx="1087134" cy="581885"/>
            </a:xfrm>
            <a:custGeom>
              <a:avLst/>
              <a:gdLst>
                <a:gd name="connsiteX0" fmla="*/ 0 w 1087134"/>
                <a:gd name="connsiteY0" fmla="*/ 485981 h 581885"/>
                <a:gd name="connsiteX1" fmla="*/ 1087120 w 1087134"/>
                <a:gd name="connsiteY1" fmla="*/ 0 h 581885"/>
                <a:gd name="connsiteX2" fmla="*/ 1087120 w 1087134"/>
                <a:gd name="connsiteY2" fmla="*/ 154309 h 581885"/>
                <a:gd name="connsiteX3" fmla="*/ 1013365 w 1087134"/>
                <a:gd name="connsiteY3" fmla="*/ 271617 h 581885"/>
                <a:gd name="connsiteX4" fmla="*/ 575963 w 1087134"/>
                <a:gd name="connsiteY4" fmla="*/ 433233 h 581885"/>
                <a:gd name="connsiteX5" fmla="*/ 170405 w 1087134"/>
                <a:gd name="connsiteY5" fmla="*/ 571198 h 581885"/>
                <a:gd name="connsiteX6" fmla="*/ 0 w 1087134"/>
                <a:gd name="connsiteY6" fmla="*/ 485981 h 581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7134" h="581885">
                  <a:moveTo>
                    <a:pt x="0" y="485981"/>
                  </a:moveTo>
                  <a:cubicBezTo>
                    <a:pt x="365448" y="335435"/>
                    <a:pt x="734383" y="178482"/>
                    <a:pt x="1087120" y="0"/>
                  </a:cubicBezTo>
                  <a:lnTo>
                    <a:pt x="1087120" y="154309"/>
                  </a:lnTo>
                  <a:cubicBezTo>
                    <a:pt x="1087120" y="233323"/>
                    <a:pt x="1090011" y="242620"/>
                    <a:pt x="1013365" y="271617"/>
                  </a:cubicBezTo>
                  <a:cubicBezTo>
                    <a:pt x="867976" y="326617"/>
                    <a:pt x="722239" y="380658"/>
                    <a:pt x="575963" y="433233"/>
                  </a:cubicBezTo>
                  <a:cubicBezTo>
                    <a:pt x="442240" y="481304"/>
                    <a:pt x="307368" y="533108"/>
                    <a:pt x="170405" y="571198"/>
                  </a:cubicBezTo>
                  <a:cubicBezTo>
                    <a:pt x="81280" y="595997"/>
                    <a:pt x="27834" y="581571"/>
                    <a:pt x="0" y="485981"/>
                  </a:cubicBezTo>
                </a:path>
              </a:pathLst>
            </a:custGeom>
            <a:noFill/>
            <a:ln w="37661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AA0936CF-DC09-58BF-0C2F-A1DE7E4F19D0}"/>
                </a:ext>
              </a:extLst>
            </p:cNvPr>
            <p:cNvSpPr/>
            <p:nvPr/>
          </p:nvSpPr>
          <p:spPr>
            <a:xfrm>
              <a:off x="8669122" y="1582727"/>
              <a:ext cx="1087163" cy="582072"/>
            </a:xfrm>
            <a:custGeom>
              <a:avLst/>
              <a:gdLst>
                <a:gd name="connsiteX0" fmla="*/ 0 w 1087163"/>
                <a:gd name="connsiteY0" fmla="*/ 485981 h 582072"/>
                <a:gd name="connsiteX1" fmla="*/ 1087149 w 1087163"/>
                <a:gd name="connsiteY1" fmla="*/ 0 h 582072"/>
                <a:gd name="connsiteX2" fmla="*/ 1087149 w 1087163"/>
                <a:gd name="connsiteY2" fmla="*/ 154309 h 582072"/>
                <a:gd name="connsiteX3" fmla="*/ 1013380 w 1087163"/>
                <a:gd name="connsiteY3" fmla="*/ 271617 h 582072"/>
                <a:gd name="connsiteX4" fmla="*/ 575716 w 1087163"/>
                <a:gd name="connsiteY4" fmla="*/ 433233 h 582072"/>
                <a:gd name="connsiteX5" fmla="*/ 174269 w 1087163"/>
                <a:gd name="connsiteY5" fmla="*/ 569281 h 582072"/>
                <a:gd name="connsiteX6" fmla="*/ 0 w 1087163"/>
                <a:gd name="connsiteY6" fmla="*/ 485981 h 582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7163" h="582072">
                  <a:moveTo>
                    <a:pt x="0" y="485981"/>
                  </a:moveTo>
                  <a:cubicBezTo>
                    <a:pt x="365347" y="335522"/>
                    <a:pt x="734543" y="178468"/>
                    <a:pt x="1087149" y="0"/>
                  </a:cubicBezTo>
                  <a:lnTo>
                    <a:pt x="1087149" y="154309"/>
                  </a:lnTo>
                  <a:cubicBezTo>
                    <a:pt x="1087149" y="233337"/>
                    <a:pt x="1090040" y="242606"/>
                    <a:pt x="1013380" y="271617"/>
                  </a:cubicBezTo>
                  <a:cubicBezTo>
                    <a:pt x="867918" y="326661"/>
                    <a:pt x="721803" y="379903"/>
                    <a:pt x="575716" y="433233"/>
                  </a:cubicBezTo>
                  <a:cubicBezTo>
                    <a:pt x="443024" y="481681"/>
                    <a:pt x="309083" y="527152"/>
                    <a:pt x="174269" y="569281"/>
                  </a:cubicBezTo>
                  <a:cubicBezTo>
                    <a:pt x="83968" y="597507"/>
                    <a:pt x="28270" y="582922"/>
                    <a:pt x="0" y="485981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F2A69B75-8449-407D-4E80-90F9F83028D5}"/>
                </a:ext>
              </a:extLst>
            </p:cNvPr>
            <p:cNvSpPr/>
            <p:nvPr/>
          </p:nvSpPr>
          <p:spPr>
            <a:xfrm>
              <a:off x="8669122" y="1582727"/>
              <a:ext cx="1087163" cy="582072"/>
            </a:xfrm>
            <a:custGeom>
              <a:avLst/>
              <a:gdLst>
                <a:gd name="connsiteX0" fmla="*/ 0 w 1087163"/>
                <a:gd name="connsiteY0" fmla="*/ 485981 h 582072"/>
                <a:gd name="connsiteX1" fmla="*/ 1087149 w 1087163"/>
                <a:gd name="connsiteY1" fmla="*/ 0 h 582072"/>
                <a:gd name="connsiteX2" fmla="*/ 1087149 w 1087163"/>
                <a:gd name="connsiteY2" fmla="*/ 154309 h 582072"/>
                <a:gd name="connsiteX3" fmla="*/ 1013380 w 1087163"/>
                <a:gd name="connsiteY3" fmla="*/ 271617 h 582072"/>
                <a:gd name="connsiteX4" fmla="*/ 575716 w 1087163"/>
                <a:gd name="connsiteY4" fmla="*/ 433233 h 582072"/>
                <a:gd name="connsiteX5" fmla="*/ 174269 w 1087163"/>
                <a:gd name="connsiteY5" fmla="*/ 569281 h 582072"/>
                <a:gd name="connsiteX6" fmla="*/ 0 w 1087163"/>
                <a:gd name="connsiteY6" fmla="*/ 485981 h 582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7163" h="582072">
                  <a:moveTo>
                    <a:pt x="0" y="485981"/>
                  </a:moveTo>
                  <a:cubicBezTo>
                    <a:pt x="365347" y="335522"/>
                    <a:pt x="734543" y="178468"/>
                    <a:pt x="1087149" y="0"/>
                  </a:cubicBezTo>
                  <a:lnTo>
                    <a:pt x="1087149" y="154309"/>
                  </a:lnTo>
                  <a:cubicBezTo>
                    <a:pt x="1087149" y="233337"/>
                    <a:pt x="1090040" y="242606"/>
                    <a:pt x="1013380" y="271617"/>
                  </a:cubicBezTo>
                  <a:cubicBezTo>
                    <a:pt x="867918" y="326661"/>
                    <a:pt x="721803" y="379903"/>
                    <a:pt x="575716" y="433233"/>
                  </a:cubicBezTo>
                  <a:cubicBezTo>
                    <a:pt x="443024" y="481681"/>
                    <a:pt x="309083" y="527152"/>
                    <a:pt x="174269" y="569281"/>
                  </a:cubicBezTo>
                  <a:cubicBezTo>
                    <a:pt x="83968" y="597507"/>
                    <a:pt x="28270" y="582922"/>
                    <a:pt x="0" y="485981"/>
                  </a:cubicBezTo>
                </a:path>
              </a:pathLst>
            </a:custGeom>
            <a:noFill/>
            <a:ln w="37661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9C2486C4-F6FD-52D1-70D1-EF46F918223C}"/>
                </a:ext>
              </a:extLst>
            </p:cNvPr>
            <p:cNvSpPr/>
            <p:nvPr/>
          </p:nvSpPr>
          <p:spPr>
            <a:xfrm>
              <a:off x="8745128" y="1582727"/>
              <a:ext cx="1090315" cy="582663"/>
            </a:xfrm>
            <a:custGeom>
              <a:avLst/>
              <a:gdLst>
                <a:gd name="connsiteX0" fmla="*/ 0 w 1090315"/>
                <a:gd name="connsiteY0" fmla="*/ 485981 h 582663"/>
                <a:gd name="connsiteX1" fmla="*/ 1089445 w 1090315"/>
                <a:gd name="connsiteY1" fmla="*/ 0 h 582663"/>
                <a:gd name="connsiteX2" fmla="*/ 1089445 w 1090315"/>
                <a:gd name="connsiteY2" fmla="*/ 154309 h 582663"/>
                <a:gd name="connsiteX3" fmla="*/ 1036565 w 1090315"/>
                <a:gd name="connsiteY3" fmla="*/ 263612 h 582663"/>
                <a:gd name="connsiteX4" fmla="*/ 595604 w 1090315"/>
                <a:gd name="connsiteY4" fmla="*/ 426172 h 582663"/>
                <a:gd name="connsiteX5" fmla="*/ 178468 w 1090315"/>
                <a:gd name="connsiteY5" fmla="*/ 568627 h 582663"/>
                <a:gd name="connsiteX6" fmla="*/ 0 w 1090315"/>
                <a:gd name="connsiteY6" fmla="*/ 485981 h 58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315" h="582663">
                  <a:moveTo>
                    <a:pt x="0" y="485981"/>
                  </a:moveTo>
                  <a:cubicBezTo>
                    <a:pt x="367366" y="334694"/>
                    <a:pt x="730229" y="169563"/>
                    <a:pt x="1089445" y="0"/>
                  </a:cubicBezTo>
                  <a:lnTo>
                    <a:pt x="1089445" y="154309"/>
                  </a:lnTo>
                  <a:cubicBezTo>
                    <a:pt x="1089445" y="218854"/>
                    <a:pt x="1101415" y="239729"/>
                    <a:pt x="1036565" y="263612"/>
                  </a:cubicBezTo>
                  <a:cubicBezTo>
                    <a:pt x="889564" y="317770"/>
                    <a:pt x="743027" y="373191"/>
                    <a:pt x="595604" y="426172"/>
                  </a:cubicBezTo>
                  <a:cubicBezTo>
                    <a:pt x="457333" y="475870"/>
                    <a:pt x="318438" y="523956"/>
                    <a:pt x="178468" y="568627"/>
                  </a:cubicBezTo>
                  <a:cubicBezTo>
                    <a:pt x="82631" y="599222"/>
                    <a:pt x="32803" y="583300"/>
                    <a:pt x="0" y="485981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FE049BE-AEC6-E33D-3658-DB06386571CB}"/>
                </a:ext>
              </a:extLst>
            </p:cNvPr>
            <p:cNvSpPr/>
            <p:nvPr/>
          </p:nvSpPr>
          <p:spPr>
            <a:xfrm>
              <a:off x="8745128" y="1582727"/>
              <a:ext cx="1090315" cy="582663"/>
            </a:xfrm>
            <a:custGeom>
              <a:avLst/>
              <a:gdLst>
                <a:gd name="connsiteX0" fmla="*/ 0 w 1090315"/>
                <a:gd name="connsiteY0" fmla="*/ 485981 h 582663"/>
                <a:gd name="connsiteX1" fmla="*/ 1089445 w 1090315"/>
                <a:gd name="connsiteY1" fmla="*/ 0 h 582663"/>
                <a:gd name="connsiteX2" fmla="*/ 1089445 w 1090315"/>
                <a:gd name="connsiteY2" fmla="*/ 154309 h 582663"/>
                <a:gd name="connsiteX3" fmla="*/ 1036565 w 1090315"/>
                <a:gd name="connsiteY3" fmla="*/ 263612 h 582663"/>
                <a:gd name="connsiteX4" fmla="*/ 595604 w 1090315"/>
                <a:gd name="connsiteY4" fmla="*/ 426172 h 582663"/>
                <a:gd name="connsiteX5" fmla="*/ 178468 w 1090315"/>
                <a:gd name="connsiteY5" fmla="*/ 568627 h 582663"/>
                <a:gd name="connsiteX6" fmla="*/ 0 w 1090315"/>
                <a:gd name="connsiteY6" fmla="*/ 485981 h 58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315" h="582663">
                  <a:moveTo>
                    <a:pt x="0" y="485981"/>
                  </a:moveTo>
                  <a:cubicBezTo>
                    <a:pt x="367366" y="334694"/>
                    <a:pt x="730229" y="169563"/>
                    <a:pt x="1089445" y="0"/>
                  </a:cubicBezTo>
                  <a:lnTo>
                    <a:pt x="1089445" y="154309"/>
                  </a:lnTo>
                  <a:cubicBezTo>
                    <a:pt x="1089445" y="218854"/>
                    <a:pt x="1101415" y="239729"/>
                    <a:pt x="1036565" y="263612"/>
                  </a:cubicBezTo>
                  <a:cubicBezTo>
                    <a:pt x="889564" y="317770"/>
                    <a:pt x="743027" y="373191"/>
                    <a:pt x="595604" y="426172"/>
                  </a:cubicBezTo>
                  <a:cubicBezTo>
                    <a:pt x="457333" y="475870"/>
                    <a:pt x="318438" y="523956"/>
                    <a:pt x="178468" y="568627"/>
                  </a:cubicBezTo>
                  <a:cubicBezTo>
                    <a:pt x="82631" y="599222"/>
                    <a:pt x="32803" y="583300"/>
                    <a:pt x="0" y="485981"/>
                  </a:cubicBezTo>
                </a:path>
              </a:pathLst>
            </a:custGeom>
            <a:noFill/>
            <a:ln w="37661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5E553973-0E8E-CBC4-9CEE-CC5FA6B27170}"/>
                </a:ext>
              </a:extLst>
            </p:cNvPr>
            <p:cNvSpPr/>
            <p:nvPr/>
          </p:nvSpPr>
          <p:spPr>
            <a:xfrm>
              <a:off x="8821150" y="1596542"/>
              <a:ext cx="1089452" cy="580143"/>
            </a:xfrm>
            <a:custGeom>
              <a:avLst/>
              <a:gdLst>
                <a:gd name="connsiteX0" fmla="*/ 0 w 1089452"/>
                <a:gd name="connsiteY0" fmla="*/ 485981 h 580143"/>
                <a:gd name="connsiteX1" fmla="*/ 1089445 w 1089452"/>
                <a:gd name="connsiteY1" fmla="*/ 0 h 580143"/>
                <a:gd name="connsiteX2" fmla="*/ 1089445 w 1089452"/>
                <a:gd name="connsiteY2" fmla="*/ 154309 h 580143"/>
                <a:gd name="connsiteX3" fmla="*/ 1015675 w 1089452"/>
                <a:gd name="connsiteY3" fmla="*/ 271617 h 580143"/>
                <a:gd name="connsiteX4" fmla="*/ 562438 w 1089452"/>
                <a:gd name="connsiteY4" fmla="*/ 438099 h 580143"/>
                <a:gd name="connsiteX5" fmla="*/ 170434 w 1089452"/>
                <a:gd name="connsiteY5" fmla="*/ 568889 h 580143"/>
                <a:gd name="connsiteX6" fmla="*/ 0 w 1089452"/>
                <a:gd name="connsiteY6" fmla="*/ 485981 h 580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9452" h="580143">
                  <a:moveTo>
                    <a:pt x="0" y="485981"/>
                  </a:moveTo>
                  <a:cubicBezTo>
                    <a:pt x="362935" y="325818"/>
                    <a:pt x="736170" y="180865"/>
                    <a:pt x="1089445" y="0"/>
                  </a:cubicBezTo>
                  <a:lnTo>
                    <a:pt x="1089445" y="154309"/>
                  </a:lnTo>
                  <a:cubicBezTo>
                    <a:pt x="1089445" y="232030"/>
                    <a:pt x="1091755" y="242824"/>
                    <a:pt x="1015675" y="271617"/>
                  </a:cubicBezTo>
                  <a:cubicBezTo>
                    <a:pt x="865129" y="328578"/>
                    <a:pt x="713914" y="383666"/>
                    <a:pt x="562438" y="438099"/>
                  </a:cubicBezTo>
                  <a:cubicBezTo>
                    <a:pt x="433000" y="484616"/>
                    <a:pt x="302473" y="530261"/>
                    <a:pt x="170434" y="568889"/>
                  </a:cubicBezTo>
                  <a:cubicBezTo>
                    <a:pt x="81919" y="594791"/>
                    <a:pt x="28270" y="579493"/>
                    <a:pt x="0" y="485981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B8644FFD-DCF3-FAB9-9B92-62E6EE7DC868}"/>
                </a:ext>
              </a:extLst>
            </p:cNvPr>
            <p:cNvSpPr/>
            <p:nvPr/>
          </p:nvSpPr>
          <p:spPr>
            <a:xfrm>
              <a:off x="8821150" y="1596542"/>
              <a:ext cx="1089452" cy="580067"/>
            </a:xfrm>
            <a:custGeom>
              <a:avLst/>
              <a:gdLst>
                <a:gd name="connsiteX0" fmla="*/ 0 w 1089452"/>
                <a:gd name="connsiteY0" fmla="*/ 485981 h 580067"/>
                <a:gd name="connsiteX1" fmla="*/ 1089445 w 1089452"/>
                <a:gd name="connsiteY1" fmla="*/ 0 h 580067"/>
                <a:gd name="connsiteX2" fmla="*/ 1089445 w 1089452"/>
                <a:gd name="connsiteY2" fmla="*/ 154309 h 580067"/>
                <a:gd name="connsiteX3" fmla="*/ 1015675 w 1089452"/>
                <a:gd name="connsiteY3" fmla="*/ 271617 h 580067"/>
                <a:gd name="connsiteX4" fmla="*/ 575978 w 1089452"/>
                <a:gd name="connsiteY4" fmla="*/ 433233 h 580067"/>
                <a:gd name="connsiteX5" fmla="*/ 176550 w 1089452"/>
                <a:gd name="connsiteY5" fmla="*/ 566985 h 580067"/>
                <a:gd name="connsiteX6" fmla="*/ 2295 w 1089452"/>
                <a:gd name="connsiteY6" fmla="*/ 485981 h 58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9452" h="580067">
                  <a:moveTo>
                    <a:pt x="0" y="485981"/>
                  </a:moveTo>
                  <a:cubicBezTo>
                    <a:pt x="362935" y="325818"/>
                    <a:pt x="736170" y="180865"/>
                    <a:pt x="1089445" y="0"/>
                  </a:cubicBezTo>
                  <a:lnTo>
                    <a:pt x="1089445" y="154309"/>
                  </a:lnTo>
                  <a:cubicBezTo>
                    <a:pt x="1089445" y="232030"/>
                    <a:pt x="1091755" y="242824"/>
                    <a:pt x="1015675" y="271617"/>
                  </a:cubicBezTo>
                  <a:cubicBezTo>
                    <a:pt x="869603" y="326878"/>
                    <a:pt x="722950" y="380426"/>
                    <a:pt x="575978" y="433233"/>
                  </a:cubicBezTo>
                  <a:cubicBezTo>
                    <a:pt x="443780" y="480737"/>
                    <a:pt x="310608" y="525089"/>
                    <a:pt x="176550" y="566985"/>
                  </a:cubicBezTo>
                  <a:cubicBezTo>
                    <a:pt x="92960" y="593106"/>
                    <a:pt x="23302" y="586743"/>
                    <a:pt x="2295" y="485981"/>
                  </a:cubicBezTo>
                </a:path>
              </a:pathLst>
            </a:custGeom>
            <a:noFill/>
            <a:ln w="37661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7175A949-00A2-3B64-5DFC-7C08A3EABF47}"/>
                </a:ext>
              </a:extLst>
            </p:cNvPr>
            <p:cNvSpPr/>
            <p:nvPr/>
          </p:nvSpPr>
          <p:spPr>
            <a:xfrm>
              <a:off x="8503278" y="2057173"/>
              <a:ext cx="331686" cy="3109434"/>
            </a:xfrm>
            <a:custGeom>
              <a:avLst/>
              <a:gdLst>
                <a:gd name="connsiteX0" fmla="*/ 331687 w 331686"/>
                <a:gd name="connsiteY0" fmla="*/ 3109435 h 3109434"/>
                <a:gd name="connsiteX1" fmla="*/ 331687 w 331686"/>
                <a:gd name="connsiteY1" fmla="*/ 33863 h 3109434"/>
                <a:gd name="connsiteX2" fmla="*/ 0 w 331686"/>
                <a:gd name="connsiteY2" fmla="*/ 0 h 3109434"/>
                <a:gd name="connsiteX3" fmla="*/ 0 w 331686"/>
                <a:gd name="connsiteY3" fmla="*/ 3050149 h 3109434"/>
                <a:gd name="connsiteX4" fmla="*/ 331687 w 331686"/>
                <a:gd name="connsiteY4" fmla="*/ 3109391 h 310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686" h="3109434">
                  <a:moveTo>
                    <a:pt x="331687" y="3109435"/>
                  </a:moveTo>
                  <a:lnTo>
                    <a:pt x="331687" y="33863"/>
                  </a:lnTo>
                  <a:cubicBezTo>
                    <a:pt x="331687" y="11971"/>
                    <a:pt x="40865" y="3123"/>
                    <a:pt x="0" y="0"/>
                  </a:cubicBezTo>
                  <a:lnTo>
                    <a:pt x="0" y="3050149"/>
                  </a:lnTo>
                  <a:cubicBezTo>
                    <a:pt x="0" y="3075601"/>
                    <a:pt x="289994" y="3103014"/>
                    <a:pt x="331687" y="3109391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89610136-2FC0-9A07-A1E0-CC6747AD64E2}"/>
                </a:ext>
              </a:extLst>
            </p:cNvPr>
            <p:cNvSpPr/>
            <p:nvPr/>
          </p:nvSpPr>
          <p:spPr>
            <a:xfrm>
              <a:off x="8503278" y="2057173"/>
              <a:ext cx="331686" cy="3109434"/>
            </a:xfrm>
            <a:custGeom>
              <a:avLst/>
              <a:gdLst>
                <a:gd name="connsiteX0" fmla="*/ 331687 w 331686"/>
                <a:gd name="connsiteY0" fmla="*/ 3109435 h 3109434"/>
                <a:gd name="connsiteX1" fmla="*/ 331687 w 331686"/>
                <a:gd name="connsiteY1" fmla="*/ 33863 h 3109434"/>
                <a:gd name="connsiteX2" fmla="*/ 0 w 331686"/>
                <a:gd name="connsiteY2" fmla="*/ 0 h 3109434"/>
                <a:gd name="connsiteX3" fmla="*/ 0 w 331686"/>
                <a:gd name="connsiteY3" fmla="*/ 3050149 h 3109434"/>
                <a:gd name="connsiteX4" fmla="*/ 331687 w 331686"/>
                <a:gd name="connsiteY4" fmla="*/ 3109391 h 310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686" h="3109434">
                  <a:moveTo>
                    <a:pt x="331687" y="3109435"/>
                  </a:moveTo>
                  <a:lnTo>
                    <a:pt x="331687" y="33863"/>
                  </a:lnTo>
                  <a:cubicBezTo>
                    <a:pt x="331687" y="11971"/>
                    <a:pt x="40865" y="3123"/>
                    <a:pt x="0" y="0"/>
                  </a:cubicBezTo>
                  <a:lnTo>
                    <a:pt x="0" y="3050149"/>
                  </a:lnTo>
                  <a:cubicBezTo>
                    <a:pt x="0" y="3075601"/>
                    <a:pt x="289994" y="3103014"/>
                    <a:pt x="331687" y="3109391"/>
                  </a:cubicBezTo>
                </a:path>
              </a:pathLst>
            </a:custGeom>
            <a:noFill/>
            <a:ln w="50698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7C671D1-0451-B1A5-1F85-371766E1DB42}"/>
                </a:ext>
              </a:extLst>
            </p:cNvPr>
            <p:cNvSpPr/>
            <p:nvPr/>
          </p:nvSpPr>
          <p:spPr>
            <a:xfrm>
              <a:off x="8835038" y="1596673"/>
              <a:ext cx="1255273" cy="3570095"/>
            </a:xfrm>
            <a:custGeom>
              <a:avLst/>
              <a:gdLst>
                <a:gd name="connsiteX0" fmla="*/ 1252978 w 1255273"/>
                <a:gd name="connsiteY0" fmla="*/ 3005696 h 3570095"/>
                <a:gd name="connsiteX1" fmla="*/ 1255274 w 1255273"/>
                <a:gd name="connsiteY1" fmla="*/ 0 h 3570095"/>
                <a:gd name="connsiteX2" fmla="*/ 264484 w 1255273"/>
                <a:gd name="connsiteY2" fmla="*/ 383593 h 3570095"/>
                <a:gd name="connsiteX3" fmla="*/ 0 w 1255273"/>
                <a:gd name="connsiteY3" fmla="*/ 491473 h 3570095"/>
                <a:gd name="connsiteX4" fmla="*/ 0 w 1255273"/>
                <a:gd name="connsiteY4" fmla="*/ 3570095 h 3570095"/>
                <a:gd name="connsiteX5" fmla="*/ 640537 w 1255273"/>
                <a:gd name="connsiteY5" fmla="*/ 3283327 h 3570095"/>
                <a:gd name="connsiteX6" fmla="*/ 1063949 w 1255273"/>
                <a:gd name="connsiteY6" fmla="*/ 3093760 h 3570095"/>
                <a:gd name="connsiteX7" fmla="*/ 1252978 w 1255273"/>
                <a:gd name="connsiteY7" fmla="*/ 3005797 h 357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5273" h="3570095">
                  <a:moveTo>
                    <a:pt x="1252978" y="3005696"/>
                  </a:moveTo>
                  <a:cubicBezTo>
                    <a:pt x="1253748" y="2003763"/>
                    <a:pt x="1254504" y="1001802"/>
                    <a:pt x="1255274" y="0"/>
                  </a:cubicBezTo>
                  <a:lnTo>
                    <a:pt x="264484" y="383593"/>
                  </a:lnTo>
                  <a:cubicBezTo>
                    <a:pt x="238407" y="393690"/>
                    <a:pt x="0" y="464525"/>
                    <a:pt x="0" y="491473"/>
                  </a:cubicBezTo>
                  <a:lnTo>
                    <a:pt x="0" y="3570095"/>
                  </a:lnTo>
                  <a:lnTo>
                    <a:pt x="640537" y="3283327"/>
                  </a:lnTo>
                  <a:lnTo>
                    <a:pt x="1063949" y="3093760"/>
                  </a:lnTo>
                  <a:cubicBezTo>
                    <a:pt x="1121913" y="3067815"/>
                    <a:pt x="1207595" y="3040009"/>
                    <a:pt x="1252978" y="3005797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B599730-D6A9-3AF5-2F57-5D147FA3CA3C}"/>
                </a:ext>
              </a:extLst>
            </p:cNvPr>
            <p:cNvSpPr/>
            <p:nvPr/>
          </p:nvSpPr>
          <p:spPr>
            <a:xfrm>
              <a:off x="8835038" y="1596673"/>
              <a:ext cx="1255273" cy="3570095"/>
            </a:xfrm>
            <a:custGeom>
              <a:avLst/>
              <a:gdLst>
                <a:gd name="connsiteX0" fmla="*/ 1252978 w 1255273"/>
                <a:gd name="connsiteY0" fmla="*/ 3005696 h 3570095"/>
                <a:gd name="connsiteX1" fmla="*/ 1255274 w 1255273"/>
                <a:gd name="connsiteY1" fmla="*/ 0 h 3570095"/>
                <a:gd name="connsiteX2" fmla="*/ 264484 w 1255273"/>
                <a:gd name="connsiteY2" fmla="*/ 383593 h 3570095"/>
                <a:gd name="connsiteX3" fmla="*/ 0 w 1255273"/>
                <a:gd name="connsiteY3" fmla="*/ 491473 h 3570095"/>
                <a:gd name="connsiteX4" fmla="*/ 0 w 1255273"/>
                <a:gd name="connsiteY4" fmla="*/ 3570095 h 3570095"/>
                <a:gd name="connsiteX5" fmla="*/ 1255274 w 1255273"/>
                <a:gd name="connsiteY5" fmla="*/ 3008093 h 357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5273" h="3570095">
                  <a:moveTo>
                    <a:pt x="1252978" y="3005696"/>
                  </a:moveTo>
                  <a:cubicBezTo>
                    <a:pt x="1253748" y="2003763"/>
                    <a:pt x="1254504" y="1001802"/>
                    <a:pt x="1255274" y="0"/>
                  </a:cubicBezTo>
                  <a:lnTo>
                    <a:pt x="264484" y="383593"/>
                  </a:lnTo>
                  <a:cubicBezTo>
                    <a:pt x="238407" y="393690"/>
                    <a:pt x="0" y="464525"/>
                    <a:pt x="0" y="491473"/>
                  </a:cubicBezTo>
                  <a:lnTo>
                    <a:pt x="0" y="3570095"/>
                  </a:lnTo>
                  <a:lnTo>
                    <a:pt x="1255274" y="3008093"/>
                  </a:lnTo>
                </a:path>
              </a:pathLst>
            </a:custGeom>
            <a:noFill/>
            <a:ln w="50698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CB3A3B61-0CA7-51A4-5CAD-BBA70F8D59D9}"/>
                </a:ext>
              </a:extLst>
            </p:cNvPr>
            <p:cNvSpPr/>
            <p:nvPr/>
          </p:nvSpPr>
          <p:spPr>
            <a:xfrm>
              <a:off x="8936249" y="1983534"/>
              <a:ext cx="1073319" cy="3169272"/>
            </a:xfrm>
            <a:custGeom>
              <a:avLst/>
              <a:gdLst>
                <a:gd name="connsiteX0" fmla="*/ 1073320 w 1073319"/>
                <a:gd name="connsiteY0" fmla="*/ 2662561 h 3169272"/>
                <a:gd name="connsiteX1" fmla="*/ 1073320 w 1073319"/>
                <a:gd name="connsiteY1" fmla="*/ 0 h 3169272"/>
                <a:gd name="connsiteX2" fmla="*/ 105061 w 1073319"/>
                <a:gd name="connsiteY2" fmla="*/ 432187 h 3169272"/>
                <a:gd name="connsiteX3" fmla="*/ 0 w 1073319"/>
                <a:gd name="connsiteY3" fmla="*/ 542594 h 3169272"/>
                <a:gd name="connsiteX4" fmla="*/ 0 w 1073319"/>
                <a:gd name="connsiteY4" fmla="*/ 3169273 h 3169272"/>
                <a:gd name="connsiteX5" fmla="*/ 1073320 w 1073319"/>
                <a:gd name="connsiteY5" fmla="*/ 2662547 h 316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3319" h="3169272">
                  <a:moveTo>
                    <a:pt x="1073320" y="2662561"/>
                  </a:moveTo>
                  <a:lnTo>
                    <a:pt x="1073320" y="0"/>
                  </a:lnTo>
                  <a:lnTo>
                    <a:pt x="105061" y="432187"/>
                  </a:lnTo>
                  <a:cubicBezTo>
                    <a:pt x="22154" y="469188"/>
                    <a:pt x="0" y="457406"/>
                    <a:pt x="0" y="542594"/>
                  </a:cubicBezTo>
                  <a:lnTo>
                    <a:pt x="0" y="3169273"/>
                  </a:lnTo>
                  <a:lnTo>
                    <a:pt x="1073320" y="2662547"/>
                  </a:ln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ED253BD3-6A0D-2E1B-88BF-8A260381E05D}"/>
                </a:ext>
              </a:extLst>
            </p:cNvPr>
            <p:cNvSpPr/>
            <p:nvPr/>
          </p:nvSpPr>
          <p:spPr>
            <a:xfrm>
              <a:off x="8936249" y="1983534"/>
              <a:ext cx="1073319" cy="3169272"/>
            </a:xfrm>
            <a:custGeom>
              <a:avLst/>
              <a:gdLst>
                <a:gd name="connsiteX0" fmla="*/ 1073320 w 1073319"/>
                <a:gd name="connsiteY0" fmla="*/ 2662561 h 3169272"/>
                <a:gd name="connsiteX1" fmla="*/ 1073320 w 1073319"/>
                <a:gd name="connsiteY1" fmla="*/ 0 h 3169272"/>
                <a:gd name="connsiteX2" fmla="*/ 105061 w 1073319"/>
                <a:gd name="connsiteY2" fmla="*/ 432187 h 3169272"/>
                <a:gd name="connsiteX3" fmla="*/ 0 w 1073319"/>
                <a:gd name="connsiteY3" fmla="*/ 542594 h 3169272"/>
                <a:gd name="connsiteX4" fmla="*/ 0 w 1073319"/>
                <a:gd name="connsiteY4" fmla="*/ 3169273 h 3169272"/>
                <a:gd name="connsiteX5" fmla="*/ 1073320 w 1073319"/>
                <a:gd name="connsiteY5" fmla="*/ 2662547 h 316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3319" h="3169272">
                  <a:moveTo>
                    <a:pt x="1073320" y="2662561"/>
                  </a:moveTo>
                  <a:lnTo>
                    <a:pt x="1073320" y="0"/>
                  </a:lnTo>
                  <a:lnTo>
                    <a:pt x="105061" y="432187"/>
                  </a:lnTo>
                  <a:cubicBezTo>
                    <a:pt x="22154" y="469188"/>
                    <a:pt x="0" y="457406"/>
                    <a:pt x="0" y="542594"/>
                  </a:cubicBezTo>
                  <a:lnTo>
                    <a:pt x="0" y="3169273"/>
                  </a:lnTo>
                  <a:lnTo>
                    <a:pt x="1073320" y="2662547"/>
                  </a:lnTo>
                </a:path>
              </a:pathLst>
            </a:custGeom>
            <a:noFill/>
            <a:ln w="50698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2ABEFD13-2F46-C5D4-5E41-366031070E13}"/>
                </a:ext>
              </a:extLst>
            </p:cNvPr>
            <p:cNvSpPr/>
            <p:nvPr/>
          </p:nvSpPr>
          <p:spPr>
            <a:xfrm>
              <a:off x="9012314" y="2047963"/>
              <a:ext cx="984327" cy="537740"/>
            </a:xfrm>
            <a:custGeom>
              <a:avLst/>
              <a:gdLst>
                <a:gd name="connsiteX0" fmla="*/ 0 w 984327"/>
                <a:gd name="connsiteY0" fmla="*/ 439930 h 537740"/>
                <a:gd name="connsiteX1" fmla="*/ 983497 w 984327"/>
                <a:gd name="connsiteY1" fmla="*/ 0 h 537740"/>
                <a:gd name="connsiteX2" fmla="*/ 983497 w 984327"/>
                <a:gd name="connsiteY2" fmla="*/ 142818 h 537740"/>
                <a:gd name="connsiteX3" fmla="*/ 944346 w 984327"/>
                <a:gd name="connsiteY3" fmla="*/ 257976 h 537740"/>
                <a:gd name="connsiteX4" fmla="*/ 527239 w 984327"/>
                <a:gd name="connsiteY4" fmla="*/ 409699 h 537740"/>
                <a:gd name="connsiteX5" fmla="*/ 158914 w 984327"/>
                <a:gd name="connsiteY5" fmla="*/ 529752 h 537740"/>
                <a:gd name="connsiteX6" fmla="*/ 0 w 984327"/>
                <a:gd name="connsiteY6" fmla="*/ 439930 h 537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327" h="537740">
                  <a:moveTo>
                    <a:pt x="0" y="439930"/>
                  </a:moveTo>
                  <a:cubicBezTo>
                    <a:pt x="330757" y="299596"/>
                    <a:pt x="658333" y="152711"/>
                    <a:pt x="983497" y="0"/>
                  </a:cubicBezTo>
                  <a:lnTo>
                    <a:pt x="983497" y="142818"/>
                  </a:lnTo>
                  <a:cubicBezTo>
                    <a:pt x="983497" y="206563"/>
                    <a:pt x="993463" y="223880"/>
                    <a:pt x="944346" y="257976"/>
                  </a:cubicBezTo>
                  <a:cubicBezTo>
                    <a:pt x="834549" y="334215"/>
                    <a:pt x="653583" y="365376"/>
                    <a:pt x="527239" y="409699"/>
                  </a:cubicBezTo>
                  <a:cubicBezTo>
                    <a:pt x="405907" y="452278"/>
                    <a:pt x="283079" y="496165"/>
                    <a:pt x="158914" y="529752"/>
                  </a:cubicBezTo>
                  <a:cubicBezTo>
                    <a:pt x="72448" y="553156"/>
                    <a:pt x="28139" y="525699"/>
                    <a:pt x="0" y="439930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273AD1CA-5FA6-6183-4D25-2B1C3665C9BA}"/>
                </a:ext>
              </a:extLst>
            </p:cNvPr>
            <p:cNvSpPr/>
            <p:nvPr/>
          </p:nvSpPr>
          <p:spPr>
            <a:xfrm>
              <a:off x="9012314" y="2047963"/>
              <a:ext cx="984327" cy="537502"/>
            </a:xfrm>
            <a:custGeom>
              <a:avLst/>
              <a:gdLst>
                <a:gd name="connsiteX0" fmla="*/ 0 w 984327"/>
                <a:gd name="connsiteY0" fmla="*/ 439930 h 537502"/>
                <a:gd name="connsiteX1" fmla="*/ 983497 w 984327"/>
                <a:gd name="connsiteY1" fmla="*/ 0 h 537502"/>
                <a:gd name="connsiteX2" fmla="*/ 983497 w 984327"/>
                <a:gd name="connsiteY2" fmla="*/ 142818 h 537502"/>
                <a:gd name="connsiteX3" fmla="*/ 944346 w 984327"/>
                <a:gd name="connsiteY3" fmla="*/ 257976 h 537502"/>
                <a:gd name="connsiteX4" fmla="*/ 548260 w 984327"/>
                <a:gd name="connsiteY4" fmla="*/ 402319 h 537502"/>
                <a:gd name="connsiteX5" fmla="*/ 166250 w 984327"/>
                <a:gd name="connsiteY5" fmla="*/ 527529 h 537502"/>
                <a:gd name="connsiteX6" fmla="*/ 2295 w 984327"/>
                <a:gd name="connsiteY6" fmla="*/ 439930 h 537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327" h="537502">
                  <a:moveTo>
                    <a:pt x="0" y="439930"/>
                  </a:moveTo>
                  <a:cubicBezTo>
                    <a:pt x="330757" y="299596"/>
                    <a:pt x="658333" y="152711"/>
                    <a:pt x="983497" y="0"/>
                  </a:cubicBezTo>
                  <a:lnTo>
                    <a:pt x="983497" y="142818"/>
                  </a:lnTo>
                  <a:cubicBezTo>
                    <a:pt x="983497" y="206563"/>
                    <a:pt x="993463" y="223880"/>
                    <a:pt x="944346" y="257976"/>
                  </a:cubicBezTo>
                  <a:cubicBezTo>
                    <a:pt x="839866" y="330525"/>
                    <a:pt x="668546" y="360117"/>
                    <a:pt x="548260" y="402319"/>
                  </a:cubicBezTo>
                  <a:cubicBezTo>
                    <a:pt x="421858" y="446670"/>
                    <a:pt x="294483" y="488785"/>
                    <a:pt x="166250" y="527529"/>
                  </a:cubicBezTo>
                  <a:cubicBezTo>
                    <a:pt x="84374" y="552284"/>
                    <a:pt x="22401" y="533791"/>
                    <a:pt x="2295" y="439930"/>
                  </a:cubicBezTo>
                </a:path>
              </a:pathLst>
            </a:custGeom>
            <a:noFill/>
            <a:ln w="37661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F0FFCD3-5A3E-C3CD-FA35-6E7FC4A8F581}"/>
                </a:ext>
              </a:extLst>
            </p:cNvPr>
            <p:cNvSpPr/>
            <p:nvPr/>
          </p:nvSpPr>
          <p:spPr>
            <a:xfrm>
              <a:off x="9102136" y="2047963"/>
              <a:ext cx="984327" cy="538077"/>
            </a:xfrm>
            <a:custGeom>
              <a:avLst/>
              <a:gdLst>
                <a:gd name="connsiteX0" fmla="*/ 0 w 984327"/>
                <a:gd name="connsiteY0" fmla="*/ 439930 h 538077"/>
                <a:gd name="connsiteX1" fmla="*/ 983497 w 984327"/>
                <a:gd name="connsiteY1" fmla="*/ 0 h 538077"/>
                <a:gd name="connsiteX2" fmla="*/ 983497 w 984327"/>
                <a:gd name="connsiteY2" fmla="*/ 142818 h 538077"/>
                <a:gd name="connsiteX3" fmla="*/ 944346 w 984327"/>
                <a:gd name="connsiteY3" fmla="*/ 257976 h 538077"/>
                <a:gd name="connsiteX4" fmla="*/ 545964 w 984327"/>
                <a:gd name="connsiteY4" fmla="*/ 402319 h 538077"/>
                <a:gd name="connsiteX5" fmla="*/ 166265 w 984327"/>
                <a:gd name="connsiteY5" fmla="*/ 527529 h 538077"/>
                <a:gd name="connsiteX6" fmla="*/ 0 w 984327"/>
                <a:gd name="connsiteY6" fmla="*/ 439930 h 538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327" h="538077">
                  <a:moveTo>
                    <a:pt x="0" y="439930"/>
                  </a:moveTo>
                  <a:cubicBezTo>
                    <a:pt x="330772" y="299640"/>
                    <a:pt x="658377" y="152783"/>
                    <a:pt x="983497" y="0"/>
                  </a:cubicBezTo>
                  <a:lnTo>
                    <a:pt x="983497" y="142818"/>
                  </a:lnTo>
                  <a:cubicBezTo>
                    <a:pt x="983497" y="206563"/>
                    <a:pt x="993463" y="223880"/>
                    <a:pt x="944346" y="257976"/>
                  </a:cubicBezTo>
                  <a:cubicBezTo>
                    <a:pt x="839082" y="331062"/>
                    <a:pt x="667049" y="359841"/>
                    <a:pt x="545964" y="402319"/>
                  </a:cubicBezTo>
                  <a:cubicBezTo>
                    <a:pt x="420202" y="446453"/>
                    <a:pt x="293858" y="488974"/>
                    <a:pt x="166265" y="527529"/>
                  </a:cubicBezTo>
                  <a:cubicBezTo>
                    <a:pt x="75644" y="554928"/>
                    <a:pt x="30362" y="530057"/>
                    <a:pt x="0" y="439930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A5F84016-B95D-9130-A6A1-84D81EBCB46B}"/>
                </a:ext>
              </a:extLst>
            </p:cNvPr>
            <p:cNvSpPr/>
            <p:nvPr/>
          </p:nvSpPr>
          <p:spPr>
            <a:xfrm>
              <a:off x="9102136" y="2047963"/>
              <a:ext cx="984327" cy="538077"/>
            </a:xfrm>
            <a:custGeom>
              <a:avLst/>
              <a:gdLst>
                <a:gd name="connsiteX0" fmla="*/ 0 w 984327"/>
                <a:gd name="connsiteY0" fmla="*/ 439930 h 538077"/>
                <a:gd name="connsiteX1" fmla="*/ 983497 w 984327"/>
                <a:gd name="connsiteY1" fmla="*/ 0 h 538077"/>
                <a:gd name="connsiteX2" fmla="*/ 983497 w 984327"/>
                <a:gd name="connsiteY2" fmla="*/ 142818 h 538077"/>
                <a:gd name="connsiteX3" fmla="*/ 944346 w 984327"/>
                <a:gd name="connsiteY3" fmla="*/ 257976 h 538077"/>
                <a:gd name="connsiteX4" fmla="*/ 545964 w 984327"/>
                <a:gd name="connsiteY4" fmla="*/ 402319 h 538077"/>
                <a:gd name="connsiteX5" fmla="*/ 166265 w 984327"/>
                <a:gd name="connsiteY5" fmla="*/ 527529 h 538077"/>
                <a:gd name="connsiteX6" fmla="*/ 0 w 984327"/>
                <a:gd name="connsiteY6" fmla="*/ 439930 h 538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327" h="538077">
                  <a:moveTo>
                    <a:pt x="0" y="439930"/>
                  </a:moveTo>
                  <a:cubicBezTo>
                    <a:pt x="330772" y="299640"/>
                    <a:pt x="658377" y="152783"/>
                    <a:pt x="983497" y="0"/>
                  </a:cubicBezTo>
                  <a:lnTo>
                    <a:pt x="983497" y="142818"/>
                  </a:lnTo>
                  <a:cubicBezTo>
                    <a:pt x="983497" y="206563"/>
                    <a:pt x="993463" y="223880"/>
                    <a:pt x="944346" y="257976"/>
                  </a:cubicBezTo>
                  <a:cubicBezTo>
                    <a:pt x="839082" y="331062"/>
                    <a:pt x="667049" y="359841"/>
                    <a:pt x="545964" y="402319"/>
                  </a:cubicBezTo>
                  <a:cubicBezTo>
                    <a:pt x="420202" y="446453"/>
                    <a:pt x="293858" y="488974"/>
                    <a:pt x="166265" y="527529"/>
                  </a:cubicBezTo>
                  <a:cubicBezTo>
                    <a:pt x="75644" y="554928"/>
                    <a:pt x="30362" y="530057"/>
                    <a:pt x="0" y="439930"/>
                  </a:cubicBezTo>
                </a:path>
              </a:pathLst>
            </a:custGeom>
            <a:noFill/>
            <a:ln w="37661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F92A327-01A6-A898-497C-65BE21396DD7}"/>
                </a:ext>
              </a:extLst>
            </p:cNvPr>
            <p:cNvSpPr/>
            <p:nvPr/>
          </p:nvSpPr>
          <p:spPr>
            <a:xfrm>
              <a:off x="9178158" y="2047963"/>
              <a:ext cx="986584" cy="537671"/>
            </a:xfrm>
            <a:custGeom>
              <a:avLst/>
              <a:gdLst>
                <a:gd name="connsiteX0" fmla="*/ 0 w 986584"/>
                <a:gd name="connsiteY0" fmla="*/ 439930 h 537671"/>
                <a:gd name="connsiteX1" fmla="*/ 985793 w 986584"/>
                <a:gd name="connsiteY1" fmla="*/ 0 h 537671"/>
                <a:gd name="connsiteX2" fmla="*/ 985793 w 986584"/>
                <a:gd name="connsiteY2" fmla="*/ 142818 h 537671"/>
                <a:gd name="connsiteX3" fmla="*/ 944332 w 986584"/>
                <a:gd name="connsiteY3" fmla="*/ 257976 h 537671"/>
                <a:gd name="connsiteX4" fmla="*/ 527224 w 986584"/>
                <a:gd name="connsiteY4" fmla="*/ 409699 h 537671"/>
                <a:gd name="connsiteX5" fmla="*/ 150415 w 986584"/>
                <a:gd name="connsiteY5" fmla="*/ 532280 h 537671"/>
                <a:gd name="connsiteX6" fmla="*/ 0 w 986584"/>
                <a:gd name="connsiteY6" fmla="*/ 439930 h 537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6584" h="537671">
                  <a:moveTo>
                    <a:pt x="0" y="439930"/>
                  </a:moveTo>
                  <a:cubicBezTo>
                    <a:pt x="331193" y="299422"/>
                    <a:pt x="660919" y="154614"/>
                    <a:pt x="985793" y="0"/>
                  </a:cubicBezTo>
                  <a:lnTo>
                    <a:pt x="985793" y="142818"/>
                  </a:lnTo>
                  <a:cubicBezTo>
                    <a:pt x="985793" y="208786"/>
                    <a:pt x="995846" y="223604"/>
                    <a:pt x="944332" y="257976"/>
                  </a:cubicBezTo>
                  <a:cubicBezTo>
                    <a:pt x="831571" y="333227"/>
                    <a:pt x="655282" y="364751"/>
                    <a:pt x="527224" y="409699"/>
                  </a:cubicBezTo>
                  <a:cubicBezTo>
                    <a:pt x="404120" y="452903"/>
                    <a:pt x="277544" y="502601"/>
                    <a:pt x="150415" y="532280"/>
                  </a:cubicBezTo>
                  <a:cubicBezTo>
                    <a:pt x="68104" y="551499"/>
                    <a:pt x="28546" y="519016"/>
                    <a:pt x="0" y="439930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E1DED96D-0F05-D409-9884-6055EFB0C9CD}"/>
                </a:ext>
              </a:extLst>
            </p:cNvPr>
            <p:cNvSpPr/>
            <p:nvPr/>
          </p:nvSpPr>
          <p:spPr>
            <a:xfrm>
              <a:off x="9178158" y="2047963"/>
              <a:ext cx="986584" cy="537420"/>
            </a:xfrm>
            <a:custGeom>
              <a:avLst/>
              <a:gdLst>
                <a:gd name="connsiteX0" fmla="*/ 0 w 986584"/>
                <a:gd name="connsiteY0" fmla="*/ 439930 h 537420"/>
                <a:gd name="connsiteX1" fmla="*/ 985793 w 986584"/>
                <a:gd name="connsiteY1" fmla="*/ 0 h 537420"/>
                <a:gd name="connsiteX2" fmla="*/ 985793 w 986584"/>
                <a:gd name="connsiteY2" fmla="*/ 142818 h 537420"/>
                <a:gd name="connsiteX3" fmla="*/ 944332 w 986584"/>
                <a:gd name="connsiteY3" fmla="*/ 257976 h 537420"/>
                <a:gd name="connsiteX4" fmla="*/ 527224 w 986584"/>
                <a:gd name="connsiteY4" fmla="*/ 409699 h 537420"/>
                <a:gd name="connsiteX5" fmla="*/ 161224 w 986584"/>
                <a:gd name="connsiteY5" fmla="*/ 529752 h 537420"/>
                <a:gd name="connsiteX6" fmla="*/ 2295 w 986584"/>
                <a:gd name="connsiteY6" fmla="*/ 439930 h 537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6584" h="537420">
                  <a:moveTo>
                    <a:pt x="0" y="439930"/>
                  </a:moveTo>
                  <a:cubicBezTo>
                    <a:pt x="331193" y="299422"/>
                    <a:pt x="660919" y="154614"/>
                    <a:pt x="985793" y="0"/>
                  </a:cubicBezTo>
                  <a:lnTo>
                    <a:pt x="985793" y="142818"/>
                  </a:lnTo>
                  <a:cubicBezTo>
                    <a:pt x="985793" y="208786"/>
                    <a:pt x="995846" y="223604"/>
                    <a:pt x="944332" y="257976"/>
                  </a:cubicBezTo>
                  <a:cubicBezTo>
                    <a:pt x="831571" y="333227"/>
                    <a:pt x="655282" y="364751"/>
                    <a:pt x="527224" y="409699"/>
                  </a:cubicBezTo>
                  <a:cubicBezTo>
                    <a:pt x="406720" y="451987"/>
                    <a:pt x="284546" y="496412"/>
                    <a:pt x="161224" y="529752"/>
                  </a:cubicBezTo>
                  <a:cubicBezTo>
                    <a:pt x="81019" y="551441"/>
                    <a:pt x="23868" y="528837"/>
                    <a:pt x="2295" y="439930"/>
                  </a:cubicBezTo>
                </a:path>
              </a:pathLst>
            </a:custGeom>
            <a:noFill/>
            <a:ln w="37661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45A8F863-F8D6-AC28-B5F3-D061AD83577F}"/>
                </a:ext>
              </a:extLst>
            </p:cNvPr>
            <p:cNvSpPr/>
            <p:nvPr/>
          </p:nvSpPr>
          <p:spPr>
            <a:xfrm>
              <a:off x="9256460" y="2059498"/>
              <a:ext cx="984435" cy="537443"/>
            </a:xfrm>
            <a:custGeom>
              <a:avLst/>
              <a:gdLst>
                <a:gd name="connsiteX0" fmla="*/ 0 w 984435"/>
                <a:gd name="connsiteY0" fmla="*/ 442225 h 537443"/>
                <a:gd name="connsiteX1" fmla="*/ 983497 w 984435"/>
                <a:gd name="connsiteY1" fmla="*/ 0 h 537443"/>
                <a:gd name="connsiteX2" fmla="*/ 983497 w 984435"/>
                <a:gd name="connsiteY2" fmla="*/ 142803 h 537443"/>
                <a:gd name="connsiteX3" fmla="*/ 942036 w 984435"/>
                <a:gd name="connsiteY3" fmla="*/ 260271 h 537443"/>
                <a:gd name="connsiteX4" fmla="*/ 524929 w 984435"/>
                <a:gd name="connsiteY4" fmla="*/ 411631 h 537443"/>
                <a:gd name="connsiteX5" fmla="*/ 158928 w 984435"/>
                <a:gd name="connsiteY5" fmla="*/ 529738 h 537443"/>
                <a:gd name="connsiteX6" fmla="*/ 0 w 984435"/>
                <a:gd name="connsiteY6" fmla="*/ 442225 h 53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435" h="537443">
                  <a:moveTo>
                    <a:pt x="0" y="442225"/>
                  </a:moveTo>
                  <a:cubicBezTo>
                    <a:pt x="327256" y="303373"/>
                    <a:pt x="672061" y="171814"/>
                    <a:pt x="983497" y="0"/>
                  </a:cubicBezTo>
                  <a:lnTo>
                    <a:pt x="983497" y="142803"/>
                  </a:lnTo>
                  <a:cubicBezTo>
                    <a:pt x="983497" y="208626"/>
                    <a:pt x="994378" y="226422"/>
                    <a:pt x="942036" y="260271"/>
                  </a:cubicBezTo>
                  <a:cubicBezTo>
                    <a:pt x="827794" y="334157"/>
                    <a:pt x="653161" y="364388"/>
                    <a:pt x="524929" y="411631"/>
                  </a:cubicBezTo>
                  <a:cubicBezTo>
                    <a:pt x="405122" y="455779"/>
                    <a:pt x="282454" y="497284"/>
                    <a:pt x="158928" y="529738"/>
                  </a:cubicBezTo>
                  <a:cubicBezTo>
                    <a:pt x="77111" y="551238"/>
                    <a:pt x="24885" y="529505"/>
                    <a:pt x="0" y="442225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7A03035-35E0-7A3F-C674-5303DCD9B812}"/>
                </a:ext>
              </a:extLst>
            </p:cNvPr>
            <p:cNvSpPr/>
            <p:nvPr/>
          </p:nvSpPr>
          <p:spPr>
            <a:xfrm>
              <a:off x="9256460" y="2059498"/>
              <a:ext cx="984435" cy="537443"/>
            </a:xfrm>
            <a:custGeom>
              <a:avLst/>
              <a:gdLst>
                <a:gd name="connsiteX0" fmla="*/ 0 w 984435"/>
                <a:gd name="connsiteY0" fmla="*/ 442225 h 537443"/>
                <a:gd name="connsiteX1" fmla="*/ 983497 w 984435"/>
                <a:gd name="connsiteY1" fmla="*/ 0 h 537443"/>
                <a:gd name="connsiteX2" fmla="*/ 983497 w 984435"/>
                <a:gd name="connsiteY2" fmla="*/ 142803 h 537443"/>
                <a:gd name="connsiteX3" fmla="*/ 942036 w 984435"/>
                <a:gd name="connsiteY3" fmla="*/ 260271 h 537443"/>
                <a:gd name="connsiteX4" fmla="*/ 524929 w 984435"/>
                <a:gd name="connsiteY4" fmla="*/ 411631 h 537443"/>
                <a:gd name="connsiteX5" fmla="*/ 158928 w 984435"/>
                <a:gd name="connsiteY5" fmla="*/ 529738 h 537443"/>
                <a:gd name="connsiteX6" fmla="*/ 0 w 984435"/>
                <a:gd name="connsiteY6" fmla="*/ 442225 h 53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435" h="537443">
                  <a:moveTo>
                    <a:pt x="0" y="442225"/>
                  </a:moveTo>
                  <a:cubicBezTo>
                    <a:pt x="327256" y="303373"/>
                    <a:pt x="672061" y="171814"/>
                    <a:pt x="983497" y="0"/>
                  </a:cubicBezTo>
                  <a:lnTo>
                    <a:pt x="983497" y="142803"/>
                  </a:lnTo>
                  <a:cubicBezTo>
                    <a:pt x="983497" y="208626"/>
                    <a:pt x="994378" y="226422"/>
                    <a:pt x="942036" y="260271"/>
                  </a:cubicBezTo>
                  <a:cubicBezTo>
                    <a:pt x="827794" y="334157"/>
                    <a:pt x="653161" y="364388"/>
                    <a:pt x="524929" y="411631"/>
                  </a:cubicBezTo>
                  <a:cubicBezTo>
                    <a:pt x="405122" y="455779"/>
                    <a:pt x="282454" y="497284"/>
                    <a:pt x="158928" y="529738"/>
                  </a:cubicBezTo>
                  <a:cubicBezTo>
                    <a:pt x="77111" y="551238"/>
                    <a:pt x="24885" y="529505"/>
                    <a:pt x="0" y="442225"/>
                  </a:cubicBezTo>
                </a:path>
              </a:pathLst>
            </a:custGeom>
            <a:noFill/>
            <a:ln w="37661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BDCEC3F2-C5DB-9FB3-1D7B-5BE225813883}"/>
                </a:ext>
              </a:extLst>
            </p:cNvPr>
            <p:cNvSpPr/>
            <p:nvPr/>
          </p:nvSpPr>
          <p:spPr>
            <a:xfrm>
              <a:off x="8936337" y="2476373"/>
              <a:ext cx="333967" cy="2763918"/>
            </a:xfrm>
            <a:custGeom>
              <a:avLst/>
              <a:gdLst>
                <a:gd name="connsiteX0" fmla="*/ 331643 w 333967"/>
                <a:gd name="connsiteY0" fmla="*/ 2763918 h 2763918"/>
                <a:gd name="connsiteX1" fmla="*/ 333009 w 333967"/>
                <a:gd name="connsiteY1" fmla="*/ 1154934 h 2763918"/>
                <a:gd name="connsiteX2" fmla="*/ 333808 w 333967"/>
                <a:gd name="connsiteY2" fmla="*/ 210195 h 2763918"/>
                <a:gd name="connsiteX3" fmla="*/ 333968 w 333967"/>
                <a:gd name="connsiteY3" fmla="*/ 28808 h 2763918"/>
                <a:gd name="connsiteX4" fmla="*/ 0 w 333967"/>
                <a:gd name="connsiteY4" fmla="*/ 0 h 2763918"/>
                <a:gd name="connsiteX5" fmla="*/ 0 w 333967"/>
                <a:gd name="connsiteY5" fmla="*/ 1611033 h 2763918"/>
                <a:gd name="connsiteX6" fmla="*/ 0 w 333967"/>
                <a:gd name="connsiteY6" fmla="*/ 2544759 h 2763918"/>
                <a:gd name="connsiteX7" fmla="*/ 0 w 333967"/>
                <a:gd name="connsiteY7" fmla="*/ 2713973 h 2763918"/>
                <a:gd name="connsiteX8" fmla="*/ 331643 w 333967"/>
                <a:gd name="connsiteY8" fmla="*/ 2763918 h 276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967" h="2763918">
                  <a:moveTo>
                    <a:pt x="331643" y="2763918"/>
                  </a:moveTo>
                  <a:cubicBezTo>
                    <a:pt x="332094" y="2227585"/>
                    <a:pt x="332559" y="1691252"/>
                    <a:pt x="333009" y="1154934"/>
                  </a:cubicBezTo>
                  <a:cubicBezTo>
                    <a:pt x="333271" y="840011"/>
                    <a:pt x="333546" y="525118"/>
                    <a:pt x="333808" y="210195"/>
                  </a:cubicBezTo>
                  <a:cubicBezTo>
                    <a:pt x="333852" y="149733"/>
                    <a:pt x="333910" y="89270"/>
                    <a:pt x="333968" y="28808"/>
                  </a:cubicBezTo>
                  <a:cubicBezTo>
                    <a:pt x="333968" y="17898"/>
                    <a:pt x="35418" y="2688"/>
                    <a:pt x="0" y="0"/>
                  </a:cubicBezTo>
                  <a:lnTo>
                    <a:pt x="0" y="1611033"/>
                  </a:lnTo>
                  <a:lnTo>
                    <a:pt x="0" y="2544759"/>
                  </a:lnTo>
                  <a:lnTo>
                    <a:pt x="0" y="2713973"/>
                  </a:lnTo>
                  <a:cubicBezTo>
                    <a:pt x="-29" y="2724956"/>
                    <a:pt x="308705" y="2763177"/>
                    <a:pt x="331643" y="2763918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F0F90B1-E4AF-7380-B7D6-8A895CC52E04}"/>
                </a:ext>
              </a:extLst>
            </p:cNvPr>
            <p:cNvSpPr/>
            <p:nvPr/>
          </p:nvSpPr>
          <p:spPr>
            <a:xfrm>
              <a:off x="8936337" y="2476285"/>
              <a:ext cx="333967" cy="2766256"/>
            </a:xfrm>
            <a:custGeom>
              <a:avLst/>
              <a:gdLst>
                <a:gd name="connsiteX0" fmla="*/ 331643 w 333967"/>
                <a:gd name="connsiteY0" fmla="*/ 2763976 h 2766256"/>
                <a:gd name="connsiteX1" fmla="*/ 333009 w 333967"/>
                <a:gd name="connsiteY1" fmla="*/ 1154934 h 2766256"/>
                <a:gd name="connsiteX2" fmla="*/ 333808 w 333967"/>
                <a:gd name="connsiteY2" fmla="*/ 210195 h 2766256"/>
                <a:gd name="connsiteX3" fmla="*/ 333968 w 333967"/>
                <a:gd name="connsiteY3" fmla="*/ 28808 h 2766256"/>
                <a:gd name="connsiteX4" fmla="*/ 0 w 333967"/>
                <a:gd name="connsiteY4" fmla="*/ 0 h 2766256"/>
                <a:gd name="connsiteX5" fmla="*/ 0 w 333967"/>
                <a:gd name="connsiteY5" fmla="*/ 2712099 h 2766256"/>
                <a:gd name="connsiteX6" fmla="*/ 333968 w 333967"/>
                <a:gd name="connsiteY6" fmla="*/ 2766257 h 276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967" h="2766256">
                  <a:moveTo>
                    <a:pt x="331643" y="2763976"/>
                  </a:moveTo>
                  <a:cubicBezTo>
                    <a:pt x="332094" y="2227643"/>
                    <a:pt x="332559" y="1691310"/>
                    <a:pt x="333009" y="1154934"/>
                  </a:cubicBezTo>
                  <a:cubicBezTo>
                    <a:pt x="333271" y="840011"/>
                    <a:pt x="333546" y="525118"/>
                    <a:pt x="333808" y="210195"/>
                  </a:cubicBezTo>
                  <a:cubicBezTo>
                    <a:pt x="333852" y="149733"/>
                    <a:pt x="333910" y="89270"/>
                    <a:pt x="333968" y="28808"/>
                  </a:cubicBezTo>
                  <a:cubicBezTo>
                    <a:pt x="333968" y="17898"/>
                    <a:pt x="35418" y="2688"/>
                    <a:pt x="0" y="0"/>
                  </a:cubicBezTo>
                  <a:lnTo>
                    <a:pt x="0" y="2712099"/>
                  </a:lnTo>
                  <a:cubicBezTo>
                    <a:pt x="0" y="2727004"/>
                    <a:pt x="297838" y="2760780"/>
                    <a:pt x="333968" y="2766257"/>
                  </a:cubicBezTo>
                </a:path>
              </a:pathLst>
            </a:custGeom>
            <a:noFill/>
            <a:ln w="50698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264C3DCC-8D0A-9167-5A11-88967835373A}"/>
                </a:ext>
              </a:extLst>
            </p:cNvPr>
            <p:cNvSpPr/>
            <p:nvPr/>
          </p:nvSpPr>
          <p:spPr>
            <a:xfrm>
              <a:off x="9270333" y="2059512"/>
              <a:ext cx="1149311" cy="3183073"/>
            </a:xfrm>
            <a:custGeom>
              <a:avLst/>
              <a:gdLst>
                <a:gd name="connsiteX0" fmla="*/ 1147016 w 1149311"/>
                <a:gd name="connsiteY0" fmla="*/ 2662561 h 3183073"/>
                <a:gd name="connsiteX1" fmla="*/ 1149312 w 1149311"/>
                <a:gd name="connsiteY1" fmla="*/ 0 h 3183073"/>
                <a:gd name="connsiteX2" fmla="*/ 155369 w 1149311"/>
                <a:gd name="connsiteY2" fmla="*/ 382445 h 3183073"/>
                <a:gd name="connsiteX3" fmla="*/ 0 w 1149311"/>
                <a:gd name="connsiteY3" fmla="*/ 479546 h 3183073"/>
                <a:gd name="connsiteX4" fmla="*/ 0 w 1149311"/>
                <a:gd name="connsiteY4" fmla="*/ 3183074 h 3183073"/>
                <a:gd name="connsiteX5" fmla="*/ 587512 w 1149311"/>
                <a:gd name="connsiteY5" fmla="*/ 2918169 h 3183073"/>
                <a:gd name="connsiteX6" fmla="*/ 1147016 w 1149311"/>
                <a:gd name="connsiteY6" fmla="*/ 2662547 h 3183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9311" h="3183073">
                  <a:moveTo>
                    <a:pt x="1147016" y="2662561"/>
                  </a:moveTo>
                  <a:cubicBezTo>
                    <a:pt x="1147786" y="1775031"/>
                    <a:pt x="1148542" y="887472"/>
                    <a:pt x="1149312" y="0"/>
                  </a:cubicBezTo>
                  <a:lnTo>
                    <a:pt x="155369" y="382445"/>
                  </a:lnTo>
                  <a:cubicBezTo>
                    <a:pt x="95081" y="405645"/>
                    <a:pt x="0" y="408551"/>
                    <a:pt x="0" y="479546"/>
                  </a:cubicBezTo>
                  <a:lnTo>
                    <a:pt x="0" y="3183074"/>
                  </a:lnTo>
                  <a:lnTo>
                    <a:pt x="587512" y="2918169"/>
                  </a:lnTo>
                  <a:cubicBezTo>
                    <a:pt x="761506" y="2839722"/>
                    <a:pt x="997749" y="2770978"/>
                    <a:pt x="1147016" y="2662547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3EE1DAF0-E6F5-8239-9467-13AAC009D223}"/>
                </a:ext>
              </a:extLst>
            </p:cNvPr>
            <p:cNvSpPr/>
            <p:nvPr/>
          </p:nvSpPr>
          <p:spPr>
            <a:xfrm>
              <a:off x="9270333" y="2059512"/>
              <a:ext cx="1149311" cy="3183073"/>
            </a:xfrm>
            <a:custGeom>
              <a:avLst/>
              <a:gdLst>
                <a:gd name="connsiteX0" fmla="*/ 1147016 w 1149311"/>
                <a:gd name="connsiteY0" fmla="*/ 2662561 h 3183073"/>
                <a:gd name="connsiteX1" fmla="*/ 1149312 w 1149311"/>
                <a:gd name="connsiteY1" fmla="*/ 0 h 3183073"/>
                <a:gd name="connsiteX2" fmla="*/ 155369 w 1149311"/>
                <a:gd name="connsiteY2" fmla="*/ 382445 h 3183073"/>
                <a:gd name="connsiteX3" fmla="*/ 0 w 1149311"/>
                <a:gd name="connsiteY3" fmla="*/ 479546 h 3183073"/>
                <a:gd name="connsiteX4" fmla="*/ 0 w 1149311"/>
                <a:gd name="connsiteY4" fmla="*/ 3183074 h 3183073"/>
                <a:gd name="connsiteX5" fmla="*/ 1149312 w 1149311"/>
                <a:gd name="connsiteY5" fmla="*/ 2664842 h 3183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9311" h="3183073">
                  <a:moveTo>
                    <a:pt x="1147016" y="2662561"/>
                  </a:moveTo>
                  <a:cubicBezTo>
                    <a:pt x="1147786" y="1775031"/>
                    <a:pt x="1148542" y="887472"/>
                    <a:pt x="1149312" y="0"/>
                  </a:cubicBezTo>
                  <a:lnTo>
                    <a:pt x="155369" y="382445"/>
                  </a:lnTo>
                  <a:cubicBezTo>
                    <a:pt x="95081" y="405645"/>
                    <a:pt x="0" y="408551"/>
                    <a:pt x="0" y="479546"/>
                  </a:cubicBezTo>
                  <a:lnTo>
                    <a:pt x="0" y="3183074"/>
                  </a:lnTo>
                  <a:lnTo>
                    <a:pt x="1149312" y="2664842"/>
                  </a:lnTo>
                </a:path>
              </a:pathLst>
            </a:custGeom>
            <a:noFill/>
            <a:ln w="50698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0E069997-F9C1-D8F5-15C2-0BE2E50C2B56}"/>
                </a:ext>
              </a:extLst>
            </p:cNvPr>
            <p:cNvSpPr/>
            <p:nvPr/>
          </p:nvSpPr>
          <p:spPr>
            <a:xfrm>
              <a:off x="9355434" y="2303571"/>
              <a:ext cx="1225347" cy="2918256"/>
            </a:xfrm>
            <a:custGeom>
              <a:avLst/>
              <a:gdLst>
                <a:gd name="connsiteX0" fmla="*/ 1225348 w 1225347"/>
                <a:gd name="connsiteY0" fmla="*/ 2455257 h 2918256"/>
                <a:gd name="connsiteX1" fmla="*/ 1225348 w 1225347"/>
                <a:gd name="connsiteY1" fmla="*/ 0 h 2918256"/>
                <a:gd name="connsiteX2" fmla="*/ 227570 w 1225347"/>
                <a:gd name="connsiteY2" fmla="*/ 360102 h 2918256"/>
                <a:gd name="connsiteX3" fmla="*/ 0 w 1225347"/>
                <a:gd name="connsiteY3" fmla="*/ 457334 h 2918256"/>
                <a:gd name="connsiteX4" fmla="*/ 0 w 1225347"/>
                <a:gd name="connsiteY4" fmla="*/ 2918256 h 2918256"/>
                <a:gd name="connsiteX5" fmla="*/ 625995 w 1225347"/>
                <a:gd name="connsiteY5" fmla="*/ 2682929 h 2918256"/>
                <a:gd name="connsiteX6" fmla="*/ 1225348 w 1225347"/>
                <a:gd name="connsiteY6" fmla="*/ 2455315 h 2918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5347" h="2918256">
                  <a:moveTo>
                    <a:pt x="1225348" y="2455257"/>
                  </a:moveTo>
                  <a:lnTo>
                    <a:pt x="1225348" y="0"/>
                  </a:lnTo>
                  <a:cubicBezTo>
                    <a:pt x="892745" y="120039"/>
                    <a:pt x="560158" y="240063"/>
                    <a:pt x="227570" y="360102"/>
                  </a:cubicBezTo>
                  <a:cubicBezTo>
                    <a:pt x="192051" y="372915"/>
                    <a:pt x="0" y="414638"/>
                    <a:pt x="0" y="457334"/>
                  </a:cubicBezTo>
                  <a:lnTo>
                    <a:pt x="0" y="2918256"/>
                  </a:lnTo>
                  <a:lnTo>
                    <a:pt x="625995" y="2682929"/>
                  </a:lnTo>
                  <a:cubicBezTo>
                    <a:pt x="820763" y="2609711"/>
                    <a:pt x="1043030" y="2551297"/>
                    <a:pt x="1225348" y="2455315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5BB2C6F-DCC8-3E59-BB56-9CE9D7D6D4A0}"/>
                </a:ext>
              </a:extLst>
            </p:cNvPr>
            <p:cNvSpPr/>
            <p:nvPr/>
          </p:nvSpPr>
          <p:spPr>
            <a:xfrm>
              <a:off x="9355434" y="2303571"/>
              <a:ext cx="1225347" cy="2918256"/>
            </a:xfrm>
            <a:custGeom>
              <a:avLst/>
              <a:gdLst>
                <a:gd name="connsiteX0" fmla="*/ 1225348 w 1225347"/>
                <a:gd name="connsiteY0" fmla="*/ 2455257 h 2918256"/>
                <a:gd name="connsiteX1" fmla="*/ 1225348 w 1225347"/>
                <a:gd name="connsiteY1" fmla="*/ 0 h 2918256"/>
                <a:gd name="connsiteX2" fmla="*/ 227570 w 1225347"/>
                <a:gd name="connsiteY2" fmla="*/ 360102 h 2918256"/>
                <a:gd name="connsiteX3" fmla="*/ 0 w 1225347"/>
                <a:gd name="connsiteY3" fmla="*/ 457334 h 2918256"/>
                <a:gd name="connsiteX4" fmla="*/ 0 w 1225347"/>
                <a:gd name="connsiteY4" fmla="*/ 2918256 h 2918256"/>
                <a:gd name="connsiteX5" fmla="*/ 1225348 w 1225347"/>
                <a:gd name="connsiteY5" fmla="*/ 2457610 h 2918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5347" h="2918256">
                  <a:moveTo>
                    <a:pt x="1225348" y="2455257"/>
                  </a:moveTo>
                  <a:lnTo>
                    <a:pt x="1225348" y="0"/>
                  </a:lnTo>
                  <a:cubicBezTo>
                    <a:pt x="892745" y="120039"/>
                    <a:pt x="560158" y="240063"/>
                    <a:pt x="227570" y="360102"/>
                  </a:cubicBezTo>
                  <a:cubicBezTo>
                    <a:pt x="192051" y="372915"/>
                    <a:pt x="0" y="414638"/>
                    <a:pt x="0" y="457334"/>
                  </a:cubicBezTo>
                  <a:lnTo>
                    <a:pt x="0" y="2918256"/>
                  </a:lnTo>
                  <a:lnTo>
                    <a:pt x="1225348" y="2457610"/>
                  </a:lnTo>
                </a:path>
              </a:pathLst>
            </a:custGeom>
            <a:noFill/>
            <a:ln w="50698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638AA6F-0D4D-26EE-A4ED-AC40DCD32457}"/>
                </a:ext>
              </a:extLst>
            </p:cNvPr>
            <p:cNvSpPr/>
            <p:nvPr/>
          </p:nvSpPr>
          <p:spPr>
            <a:xfrm>
              <a:off x="9424584" y="2347385"/>
              <a:ext cx="1146038" cy="481995"/>
            </a:xfrm>
            <a:custGeom>
              <a:avLst/>
              <a:gdLst>
                <a:gd name="connsiteX0" fmla="*/ 0 w 1146038"/>
                <a:gd name="connsiteY0" fmla="*/ 414594 h 481995"/>
                <a:gd name="connsiteX1" fmla="*/ 1144721 w 1146038"/>
                <a:gd name="connsiteY1" fmla="*/ 0 h 481995"/>
                <a:gd name="connsiteX2" fmla="*/ 1144721 w 1146038"/>
                <a:gd name="connsiteY2" fmla="*/ 108257 h 481995"/>
                <a:gd name="connsiteX3" fmla="*/ 1091624 w 1146038"/>
                <a:gd name="connsiteY3" fmla="*/ 187373 h 481995"/>
                <a:gd name="connsiteX4" fmla="*/ 625647 w 1146038"/>
                <a:gd name="connsiteY4" fmla="*/ 332951 h 481995"/>
                <a:gd name="connsiteX5" fmla="*/ 216689 w 1146038"/>
                <a:gd name="connsiteY5" fmla="*/ 454878 h 481995"/>
                <a:gd name="connsiteX6" fmla="*/ 0 w 1146038"/>
                <a:gd name="connsiteY6" fmla="*/ 414594 h 48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38" h="481995">
                  <a:moveTo>
                    <a:pt x="0" y="414594"/>
                  </a:moveTo>
                  <a:cubicBezTo>
                    <a:pt x="377361" y="288861"/>
                    <a:pt x="786841" y="173790"/>
                    <a:pt x="1144721" y="0"/>
                  </a:cubicBezTo>
                  <a:cubicBezTo>
                    <a:pt x="1144721" y="35621"/>
                    <a:pt x="1147685" y="72738"/>
                    <a:pt x="1144721" y="108257"/>
                  </a:cubicBezTo>
                  <a:cubicBezTo>
                    <a:pt x="1140029" y="164478"/>
                    <a:pt x="1152842" y="166977"/>
                    <a:pt x="1091624" y="187373"/>
                  </a:cubicBezTo>
                  <a:cubicBezTo>
                    <a:pt x="937213" y="238858"/>
                    <a:pt x="781161" y="284924"/>
                    <a:pt x="625647" y="332951"/>
                  </a:cubicBezTo>
                  <a:cubicBezTo>
                    <a:pt x="489700" y="374920"/>
                    <a:pt x="353899" y="417195"/>
                    <a:pt x="216689" y="454878"/>
                  </a:cubicBezTo>
                  <a:cubicBezTo>
                    <a:pt x="134653" y="477410"/>
                    <a:pt x="34328" y="518087"/>
                    <a:pt x="0" y="414594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33553FE7-93E3-BD17-A032-40B58C2E0162}"/>
                </a:ext>
              </a:extLst>
            </p:cNvPr>
            <p:cNvSpPr/>
            <p:nvPr/>
          </p:nvSpPr>
          <p:spPr>
            <a:xfrm>
              <a:off x="9424584" y="2347385"/>
              <a:ext cx="1146038" cy="482602"/>
            </a:xfrm>
            <a:custGeom>
              <a:avLst/>
              <a:gdLst>
                <a:gd name="connsiteX0" fmla="*/ 0 w 1146038"/>
                <a:gd name="connsiteY0" fmla="*/ 414594 h 482602"/>
                <a:gd name="connsiteX1" fmla="*/ 1144721 w 1146038"/>
                <a:gd name="connsiteY1" fmla="*/ 0 h 482602"/>
                <a:gd name="connsiteX2" fmla="*/ 1144721 w 1146038"/>
                <a:gd name="connsiteY2" fmla="*/ 108257 h 482602"/>
                <a:gd name="connsiteX3" fmla="*/ 1091624 w 1146038"/>
                <a:gd name="connsiteY3" fmla="*/ 187373 h 482602"/>
                <a:gd name="connsiteX4" fmla="*/ 650343 w 1146038"/>
                <a:gd name="connsiteY4" fmla="*/ 325324 h 482602"/>
                <a:gd name="connsiteX5" fmla="*/ 241676 w 1146038"/>
                <a:gd name="connsiteY5" fmla="*/ 448022 h 482602"/>
                <a:gd name="connsiteX6" fmla="*/ 0 w 1146038"/>
                <a:gd name="connsiteY6" fmla="*/ 416904 h 48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38" h="482602">
                  <a:moveTo>
                    <a:pt x="0" y="414594"/>
                  </a:moveTo>
                  <a:cubicBezTo>
                    <a:pt x="377361" y="288861"/>
                    <a:pt x="786841" y="173790"/>
                    <a:pt x="1144721" y="0"/>
                  </a:cubicBezTo>
                  <a:cubicBezTo>
                    <a:pt x="1144721" y="35621"/>
                    <a:pt x="1147685" y="72738"/>
                    <a:pt x="1144721" y="108257"/>
                  </a:cubicBezTo>
                  <a:cubicBezTo>
                    <a:pt x="1140029" y="164478"/>
                    <a:pt x="1152842" y="166977"/>
                    <a:pt x="1091624" y="187373"/>
                  </a:cubicBezTo>
                  <a:cubicBezTo>
                    <a:pt x="945392" y="236127"/>
                    <a:pt x="797635" y="279839"/>
                    <a:pt x="650343" y="325324"/>
                  </a:cubicBezTo>
                  <a:cubicBezTo>
                    <a:pt x="514455" y="367293"/>
                    <a:pt x="378843" y="410367"/>
                    <a:pt x="241676" y="448022"/>
                  </a:cubicBezTo>
                  <a:cubicBezTo>
                    <a:pt x="153713" y="472180"/>
                    <a:pt x="42812" y="525554"/>
                    <a:pt x="0" y="416904"/>
                  </a:cubicBezTo>
                </a:path>
              </a:pathLst>
            </a:custGeom>
            <a:noFill/>
            <a:ln w="37661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278A462-6DB4-C17C-2C0A-EA9EEE857C3C}"/>
                </a:ext>
              </a:extLst>
            </p:cNvPr>
            <p:cNvSpPr/>
            <p:nvPr/>
          </p:nvSpPr>
          <p:spPr>
            <a:xfrm>
              <a:off x="9505211" y="2347385"/>
              <a:ext cx="1146038" cy="481995"/>
            </a:xfrm>
            <a:custGeom>
              <a:avLst/>
              <a:gdLst>
                <a:gd name="connsiteX0" fmla="*/ 0 w 1146038"/>
                <a:gd name="connsiteY0" fmla="*/ 414594 h 481995"/>
                <a:gd name="connsiteX1" fmla="*/ 1144721 w 1146038"/>
                <a:gd name="connsiteY1" fmla="*/ 0 h 481995"/>
                <a:gd name="connsiteX2" fmla="*/ 1144721 w 1146038"/>
                <a:gd name="connsiteY2" fmla="*/ 108257 h 481995"/>
                <a:gd name="connsiteX3" fmla="*/ 1091638 w 1146038"/>
                <a:gd name="connsiteY3" fmla="*/ 187373 h 481995"/>
                <a:gd name="connsiteX4" fmla="*/ 625647 w 1146038"/>
                <a:gd name="connsiteY4" fmla="*/ 332951 h 481995"/>
                <a:gd name="connsiteX5" fmla="*/ 216689 w 1146038"/>
                <a:gd name="connsiteY5" fmla="*/ 454878 h 481995"/>
                <a:gd name="connsiteX6" fmla="*/ 0 w 1146038"/>
                <a:gd name="connsiteY6" fmla="*/ 414594 h 48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38" h="481995">
                  <a:moveTo>
                    <a:pt x="0" y="414594"/>
                  </a:moveTo>
                  <a:cubicBezTo>
                    <a:pt x="377361" y="288875"/>
                    <a:pt x="786827" y="173790"/>
                    <a:pt x="1144721" y="0"/>
                  </a:cubicBezTo>
                  <a:cubicBezTo>
                    <a:pt x="1144721" y="35621"/>
                    <a:pt x="1147685" y="72738"/>
                    <a:pt x="1144721" y="108257"/>
                  </a:cubicBezTo>
                  <a:cubicBezTo>
                    <a:pt x="1140029" y="164463"/>
                    <a:pt x="1152842" y="166977"/>
                    <a:pt x="1091638" y="187373"/>
                  </a:cubicBezTo>
                  <a:cubicBezTo>
                    <a:pt x="937213" y="238843"/>
                    <a:pt x="781161" y="284938"/>
                    <a:pt x="625647" y="332951"/>
                  </a:cubicBezTo>
                  <a:cubicBezTo>
                    <a:pt x="489700" y="374920"/>
                    <a:pt x="353914" y="417209"/>
                    <a:pt x="216689" y="454878"/>
                  </a:cubicBezTo>
                  <a:cubicBezTo>
                    <a:pt x="134653" y="477410"/>
                    <a:pt x="34299" y="518087"/>
                    <a:pt x="0" y="414594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A83ADF5E-73C9-9EAE-49E7-7FE8944A6528}"/>
                </a:ext>
              </a:extLst>
            </p:cNvPr>
            <p:cNvSpPr/>
            <p:nvPr/>
          </p:nvSpPr>
          <p:spPr>
            <a:xfrm>
              <a:off x="9505211" y="2347385"/>
              <a:ext cx="1146038" cy="482602"/>
            </a:xfrm>
            <a:custGeom>
              <a:avLst/>
              <a:gdLst>
                <a:gd name="connsiteX0" fmla="*/ 0 w 1146038"/>
                <a:gd name="connsiteY0" fmla="*/ 414594 h 482602"/>
                <a:gd name="connsiteX1" fmla="*/ 1144721 w 1146038"/>
                <a:gd name="connsiteY1" fmla="*/ 0 h 482602"/>
                <a:gd name="connsiteX2" fmla="*/ 1144721 w 1146038"/>
                <a:gd name="connsiteY2" fmla="*/ 108257 h 482602"/>
                <a:gd name="connsiteX3" fmla="*/ 1091638 w 1146038"/>
                <a:gd name="connsiteY3" fmla="*/ 187373 h 482602"/>
                <a:gd name="connsiteX4" fmla="*/ 650357 w 1146038"/>
                <a:gd name="connsiteY4" fmla="*/ 325324 h 482602"/>
                <a:gd name="connsiteX5" fmla="*/ 241676 w 1146038"/>
                <a:gd name="connsiteY5" fmla="*/ 448022 h 482602"/>
                <a:gd name="connsiteX6" fmla="*/ 0 w 1146038"/>
                <a:gd name="connsiteY6" fmla="*/ 416904 h 48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38" h="482602">
                  <a:moveTo>
                    <a:pt x="0" y="414594"/>
                  </a:moveTo>
                  <a:cubicBezTo>
                    <a:pt x="377361" y="288875"/>
                    <a:pt x="786827" y="173790"/>
                    <a:pt x="1144721" y="0"/>
                  </a:cubicBezTo>
                  <a:cubicBezTo>
                    <a:pt x="1144721" y="35621"/>
                    <a:pt x="1147685" y="72738"/>
                    <a:pt x="1144721" y="108257"/>
                  </a:cubicBezTo>
                  <a:cubicBezTo>
                    <a:pt x="1140029" y="164463"/>
                    <a:pt x="1152842" y="166977"/>
                    <a:pt x="1091638" y="187373"/>
                  </a:cubicBezTo>
                  <a:cubicBezTo>
                    <a:pt x="945392" y="236127"/>
                    <a:pt x="797650" y="279854"/>
                    <a:pt x="650357" y="325324"/>
                  </a:cubicBezTo>
                  <a:cubicBezTo>
                    <a:pt x="514469" y="367279"/>
                    <a:pt x="378857" y="410367"/>
                    <a:pt x="241676" y="448022"/>
                  </a:cubicBezTo>
                  <a:cubicBezTo>
                    <a:pt x="153728" y="472180"/>
                    <a:pt x="42797" y="525554"/>
                    <a:pt x="0" y="416904"/>
                  </a:cubicBezTo>
                </a:path>
              </a:pathLst>
            </a:custGeom>
            <a:noFill/>
            <a:ln w="37661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FFF7912A-2486-E1C0-A30A-40B3F8490AC1}"/>
                </a:ext>
              </a:extLst>
            </p:cNvPr>
            <p:cNvSpPr/>
            <p:nvPr/>
          </p:nvSpPr>
          <p:spPr>
            <a:xfrm>
              <a:off x="9574302" y="2347385"/>
              <a:ext cx="1146038" cy="481995"/>
            </a:xfrm>
            <a:custGeom>
              <a:avLst/>
              <a:gdLst>
                <a:gd name="connsiteX0" fmla="*/ 0 w 1146038"/>
                <a:gd name="connsiteY0" fmla="*/ 414594 h 481995"/>
                <a:gd name="connsiteX1" fmla="*/ 1144721 w 1146038"/>
                <a:gd name="connsiteY1" fmla="*/ 0 h 481995"/>
                <a:gd name="connsiteX2" fmla="*/ 1144721 w 1146038"/>
                <a:gd name="connsiteY2" fmla="*/ 108257 h 481995"/>
                <a:gd name="connsiteX3" fmla="*/ 1091624 w 1146038"/>
                <a:gd name="connsiteY3" fmla="*/ 187373 h 481995"/>
                <a:gd name="connsiteX4" fmla="*/ 625647 w 1146038"/>
                <a:gd name="connsiteY4" fmla="*/ 332951 h 481995"/>
                <a:gd name="connsiteX5" fmla="*/ 216689 w 1146038"/>
                <a:gd name="connsiteY5" fmla="*/ 454878 h 481995"/>
                <a:gd name="connsiteX6" fmla="*/ 0 w 1146038"/>
                <a:gd name="connsiteY6" fmla="*/ 414594 h 48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38" h="481995">
                  <a:moveTo>
                    <a:pt x="0" y="414594"/>
                  </a:moveTo>
                  <a:cubicBezTo>
                    <a:pt x="377869" y="288686"/>
                    <a:pt x="785752" y="172773"/>
                    <a:pt x="1144721" y="0"/>
                  </a:cubicBezTo>
                  <a:cubicBezTo>
                    <a:pt x="1144721" y="35621"/>
                    <a:pt x="1147685" y="72738"/>
                    <a:pt x="1144721" y="108257"/>
                  </a:cubicBezTo>
                  <a:cubicBezTo>
                    <a:pt x="1140029" y="164478"/>
                    <a:pt x="1152842" y="166977"/>
                    <a:pt x="1091624" y="187373"/>
                  </a:cubicBezTo>
                  <a:cubicBezTo>
                    <a:pt x="937213" y="238858"/>
                    <a:pt x="781161" y="284924"/>
                    <a:pt x="625647" y="332951"/>
                  </a:cubicBezTo>
                  <a:cubicBezTo>
                    <a:pt x="489700" y="374920"/>
                    <a:pt x="353899" y="417209"/>
                    <a:pt x="216689" y="454878"/>
                  </a:cubicBezTo>
                  <a:cubicBezTo>
                    <a:pt x="134653" y="477410"/>
                    <a:pt x="34328" y="518087"/>
                    <a:pt x="0" y="414594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1D8C6E13-76BD-B1BB-4396-44253CB4DF38}"/>
                </a:ext>
              </a:extLst>
            </p:cNvPr>
            <p:cNvSpPr/>
            <p:nvPr/>
          </p:nvSpPr>
          <p:spPr>
            <a:xfrm>
              <a:off x="9574302" y="2347385"/>
              <a:ext cx="1146038" cy="482602"/>
            </a:xfrm>
            <a:custGeom>
              <a:avLst/>
              <a:gdLst>
                <a:gd name="connsiteX0" fmla="*/ 0 w 1146038"/>
                <a:gd name="connsiteY0" fmla="*/ 414594 h 482602"/>
                <a:gd name="connsiteX1" fmla="*/ 1144721 w 1146038"/>
                <a:gd name="connsiteY1" fmla="*/ 0 h 482602"/>
                <a:gd name="connsiteX2" fmla="*/ 1144721 w 1146038"/>
                <a:gd name="connsiteY2" fmla="*/ 108257 h 482602"/>
                <a:gd name="connsiteX3" fmla="*/ 1091624 w 1146038"/>
                <a:gd name="connsiteY3" fmla="*/ 187373 h 482602"/>
                <a:gd name="connsiteX4" fmla="*/ 650343 w 1146038"/>
                <a:gd name="connsiteY4" fmla="*/ 325324 h 482602"/>
                <a:gd name="connsiteX5" fmla="*/ 241676 w 1146038"/>
                <a:gd name="connsiteY5" fmla="*/ 448022 h 482602"/>
                <a:gd name="connsiteX6" fmla="*/ 0 w 1146038"/>
                <a:gd name="connsiteY6" fmla="*/ 416904 h 48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38" h="482602">
                  <a:moveTo>
                    <a:pt x="0" y="414594"/>
                  </a:moveTo>
                  <a:cubicBezTo>
                    <a:pt x="377869" y="288686"/>
                    <a:pt x="785752" y="172773"/>
                    <a:pt x="1144721" y="0"/>
                  </a:cubicBezTo>
                  <a:cubicBezTo>
                    <a:pt x="1144721" y="35621"/>
                    <a:pt x="1147685" y="72738"/>
                    <a:pt x="1144721" y="108257"/>
                  </a:cubicBezTo>
                  <a:cubicBezTo>
                    <a:pt x="1140029" y="164478"/>
                    <a:pt x="1152842" y="166977"/>
                    <a:pt x="1091624" y="187373"/>
                  </a:cubicBezTo>
                  <a:cubicBezTo>
                    <a:pt x="945392" y="236127"/>
                    <a:pt x="797635" y="279839"/>
                    <a:pt x="650343" y="325324"/>
                  </a:cubicBezTo>
                  <a:cubicBezTo>
                    <a:pt x="514455" y="367293"/>
                    <a:pt x="378857" y="410367"/>
                    <a:pt x="241676" y="448022"/>
                  </a:cubicBezTo>
                  <a:cubicBezTo>
                    <a:pt x="153699" y="472180"/>
                    <a:pt x="42812" y="525554"/>
                    <a:pt x="0" y="416904"/>
                  </a:cubicBezTo>
                </a:path>
              </a:pathLst>
            </a:custGeom>
            <a:noFill/>
            <a:ln w="37661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21B9A4B3-5FC3-7B4E-B017-F73B92E671A5}"/>
                </a:ext>
              </a:extLst>
            </p:cNvPr>
            <p:cNvSpPr/>
            <p:nvPr/>
          </p:nvSpPr>
          <p:spPr>
            <a:xfrm>
              <a:off x="9643394" y="2356610"/>
              <a:ext cx="1146052" cy="481273"/>
            </a:xfrm>
            <a:custGeom>
              <a:avLst/>
              <a:gdLst>
                <a:gd name="connsiteX0" fmla="*/ 0 w 1146052"/>
                <a:gd name="connsiteY0" fmla="*/ 414594 h 481273"/>
                <a:gd name="connsiteX1" fmla="*/ 1144736 w 1146052"/>
                <a:gd name="connsiteY1" fmla="*/ 0 h 481273"/>
                <a:gd name="connsiteX2" fmla="*/ 1144736 w 1146052"/>
                <a:gd name="connsiteY2" fmla="*/ 108243 h 481273"/>
                <a:gd name="connsiteX3" fmla="*/ 1091638 w 1146052"/>
                <a:gd name="connsiteY3" fmla="*/ 187373 h 481273"/>
                <a:gd name="connsiteX4" fmla="*/ 625647 w 1146052"/>
                <a:gd name="connsiteY4" fmla="*/ 332951 h 481273"/>
                <a:gd name="connsiteX5" fmla="*/ 193750 w 1146052"/>
                <a:gd name="connsiteY5" fmla="*/ 461169 h 481273"/>
                <a:gd name="connsiteX6" fmla="*/ 0 w 1146052"/>
                <a:gd name="connsiteY6" fmla="*/ 414594 h 48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52" h="481273">
                  <a:moveTo>
                    <a:pt x="0" y="414594"/>
                  </a:moveTo>
                  <a:cubicBezTo>
                    <a:pt x="383782" y="286696"/>
                    <a:pt x="770237" y="153118"/>
                    <a:pt x="1144736" y="0"/>
                  </a:cubicBezTo>
                  <a:cubicBezTo>
                    <a:pt x="1144736" y="35621"/>
                    <a:pt x="1147699" y="72738"/>
                    <a:pt x="1144736" y="108243"/>
                  </a:cubicBezTo>
                  <a:cubicBezTo>
                    <a:pt x="1140043" y="164449"/>
                    <a:pt x="1152856" y="166962"/>
                    <a:pt x="1091638" y="187373"/>
                  </a:cubicBezTo>
                  <a:cubicBezTo>
                    <a:pt x="937213" y="238829"/>
                    <a:pt x="781161" y="284909"/>
                    <a:pt x="625647" y="332951"/>
                  </a:cubicBezTo>
                  <a:cubicBezTo>
                    <a:pt x="482102" y="377288"/>
                    <a:pt x="338631" y="421393"/>
                    <a:pt x="193750" y="461169"/>
                  </a:cubicBezTo>
                  <a:cubicBezTo>
                    <a:pt x="115114" y="482756"/>
                    <a:pt x="33006" y="507656"/>
                    <a:pt x="0" y="414594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870AB22-5502-8D1B-233A-65175DD8BA97}"/>
                </a:ext>
              </a:extLst>
            </p:cNvPr>
            <p:cNvSpPr/>
            <p:nvPr/>
          </p:nvSpPr>
          <p:spPr>
            <a:xfrm>
              <a:off x="9643394" y="2356610"/>
              <a:ext cx="1146052" cy="481712"/>
            </a:xfrm>
            <a:custGeom>
              <a:avLst/>
              <a:gdLst>
                <a:gd name="connsiteX0" fmla="*/ 0 w 1146052"/>
                <a:gd name="connsiteY0" fmla="*/ 414594 h 481712"/>
                <a:gd name="connsiteX1" fmla="*/ 1144736 w 1146052"/>
                <a:gd name="connsiteY1" fmla="*/ 0 h 481712"/>
                <a:gd name="connsiteX2" fmla="*/ 1144736 w 1146052"/>
                <a:gd name="connsiteY2" fmla="*/ 108243 h 481712"/>
                <a:gd name="connsiteX3" fmla="*/ 1091638 w 1146052"/>
                <a:gd name="connsiteY3" fmla="*/ 187373 h 481712"/>
                <a:gd name="connsiteX4" fmla="*/ 625647 w 1146052"/>
                <a:gd name="connsiteY4" fmla="*/ 332951 h 481712"/>
                <a:gd name="connsiteX5" fmla="*/ 216704 w 1146052"/>
                <a:gd name="connsiteY5" fmla="*/ 454864 h 481712"/>
                <a:gd name="connsiteX6" fmla="*/ 15 w 1146052"/>
                <a:gd name="connsiteY6" fmla="*/ 416875 h 48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52" h="481712">
                  <a:moveTo>
                    <a:pt x="0" y="414594"/>
                  </a:moveTo>
                  <a:cubicBezTo>
                    <a:pt x="383782" y="286696"/>
                    <a:pt x="770237" y="153118"/>
                    <a:pt x="1144736" y="0"/>
                  </a:cubicBezTo>
                  <a:cubicBezTo>
                    <a:pt x="1144736" y="35621"/>
                    <a:pt x="1147699" y="72738"/>
                    <a:pt x="1144736" y="108243"/>
                  </a:cubicBezTo>
                  <a:cubicBezTo>
                    <a:pt x="1140043" y="164449"/>
                    <a:pt x="1152856" y="166962"/>
                    <a:pt x="1091638" y="187373"/>
                  </a:cubicBezTo>
                  <a:cubicBezTo>
                    <a:pt x="937213" y="238829"/>
                    <a:pt x="781161" y="284909"/>
                    <a:pt x="625647" y="332951"/>
                  </a:cubicBezTo>
                  <a:cubicBezTo>
                    <a:pt x="489715" y="374935"/>
                    <a:pt x="353914" y="417195"/>
                    <a:pt x="216704" y="454864"/>
                  </a:cubicBezTo>
                  <a:cubicBezTo>
                    <a:pt x="131733" y="478180"/>
                    <a:pt x="41519" y="515806"/>
                    <a:pt x="15" y="416875"/>
                  </a:cubicBezTo>
                </a:path>
              </a:pathLst>
            </a:custGeom>
            <a:noFill/>
            <a:ln w="37661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FAF82CA7-7101-B6E6-936E-597C8861065F}"/>
                </a:ext>
              </a:extLst>
            </p:cNvPr>
            <p:cNvSpPr/>
            <p:nvPr/>
          </p:nvSpPr>
          <p:spPr>
            <a:xfrm>
              <a:off x="9355536" y="2755108"/>
              <a:ext cx="299421" cy="2529026"/>
            </a:xfrm>
            <a:custGeom>
              <a:avLst/>
              <a:gdLst>
                <a:gd name="connsiteX0" fmla="*/ 299422 w 299421"/>
                <a:gd name="connsiteY0" fmla="*/ 2529027 h 2529026"/>
                <a:gd name="connsiteX1" fmla="*/ 299422 w 299421"/>
                <a:gd name="connsiteY1" fmla="*/ 22198 h 2529026"/>
                <a:gd name="connsiteX2" fmla="*/ 0 w 299421"/>
                <a:gd name="connsiteY2" fmla="*/ 0 h 2529026"/>
                <a:gd name="connsiteX3" fmla="*/ 0 w 299421"/>
                <a:gd name="connsiteY3" fmla="*/ 2488379 h 2529026"/>
                <a:gd name="connsiteX4" fmla="*/ 299422 w 299421"/>
                <a:gd name="connsiteY4" fmla="*/ 2529027 h 2529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421" h="2529026">
                  <a:moveTo>
                    <a:pt x="299422" y="2529027"/>
                  </a:moveTo>
                  <a:lnTo>
                    <a:pt x="299422" y="22198"/>
                  </a:lnTo>
                  <a:cubicBezTo>
                    <a:pt x="299422" y="11651"/>
                    <a:pt x="32410" y="1990"/>
                    <a:pt x="0" y="0"/>
                  </a:cubicBezTo>
                  <a:lnTo>
                    <a:pt x="0" y="2488379"/>
                  </a:lnTo>
                  <a:cubicBezTo>
                    <a:pt x="0" y="2501773"/>
                    <a:pt x="266547" y="2524988"/>
                    <a:pt x="299422" y="2529027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235D5AE7-5C03-AEBE-D222-282765F57F5E}"/>
                </a:ext>
              </a:extLst>
            </p:cNvPr>
            <p:cNvSpPr/>
            <p:nvPr/>
          </p:nvSpPr>
          <p:spPr>
            <a:xfrm>
              <a:off x="9355536" y="2755108"/>
              <a:ext cx="299421" cy="2529026"/>
            </a:xfrm>
            <a:custGeom>
              <a:avLst/>
              <a:gdLst>
                <a:gd name="connsiteX0" fmla="*/ 299422 w 299421"/>
                <a:gd name="connsiteY0" fmla="*/ 2529027 h 2529026"/>
                <a:gd name="connsiteX1" fmla="*/ 299422 w 299421"/>
                <a:gd name="connsiteY1" fmla="*/ 22198 h 2529026"/>
                <a:gd name="connsiteX2" fmla="*/ 0 w 299421"/>
                <a:gd name="connsiteY2" fmla="*/ 0 h 2529026"/>
                <a:gd name="connsiteX3" fmla="*/ 0 w 299421"/>
                <a:gd name="connsiteY3" fmla="*/ 2488379 h 2529026"/>
                <a:gd name="connsiteX4" fmla="*/ 299422 w 299421"/>
                <a:gd name="connsiteY4" fmla="*/ 2529027 h 2529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421" h="2529026">
                  <a:moveTo>
                    <a:pt x="299422" y="2529027"/>
                  </a:moveTo>
                  <a:lnTo>
                    <a:pt x="299422" y="22198"/>
                  </a:lnTo>
                  <a:cubicBezTo>
                    <a:pt x="299422" y="11651"/>
                    <a:pt x="32410" y="1990"/>
                    <a:pt x="0" y="0"/>
                  </a:cubicBezTo>
                  <a:lnTo>
                    <a:pt x="0" y="2488379"/>
                  </a:lnTo>
                  <a:cubicBezTo>
                    <a:pt x="0" y="2501773"/>
                    <a:pt x="266547" y="2524988"/>
                    <a:pt x="299422" y="2529027"/>
                  </a:cubicBezTo>
                </a:path>
              </a:pathLst>
            </a:custGeom>
            <a:noFill/>
            <a:ln w="50698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7171D87-1EFD-DE15-1A1A-F9A5B5FD4069}"/>
                </a:ext>
              </a:extLst>
            </p:cNvPr>
            <p:cNvSpPr/>
            <p:nvPr/>
          </p:nvSpPr>
          <p:spPr>
            <a:xfrm>
              <a:off x="9654914" y="2356595"/>
              <a:ext cx="1294424" cy="2927480"/>
            </a:xfrm>
            <a:custGeom>
              <a:avLst/>
              <a:gdLst>
                <a:gd name="connsiteX0" fmla="*/ 1294425 w 1294424"/>
                <a:gd name="connsiteY0" fmla="*/ 2457581 h 2927480"/>
                <a:gd name="connsiteX1" fmla="*/ 1294425 w 1294424"/>
                <a:gd name="connsiteY1" fmla="*/ 0 h 2927480"/>
                <a:gd name="connsiteX2" fmla="*/ 288701 w 1294424"/>
                <a:gd name="connsiteY2" fmla="*/ 323900 h 2927480"/>
                <a:gd name="connsiteX3" fmla="*/ 0 w 1294424"/>
                <a:gd name="connsiteY3" fmla="*/ 420652 h 2927480"/>
                <a:gd name="connsiteX4" fmla="*/ 0 w 1294424"/>
                <a:gd name="connsiteY4" fmla="*/ 2927481 h 2927480"/>
                <a:gd name="connsiteX5" fmla="*/ 1294425 w 1294424"/>
                <a:gd name="connsiteY5" fmla="*/ 2457596 h 2927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4424" h="2927480">
                  <a:moveTo>
                    <a:pt x="1294425" y="2457581"/>
                  </a:moveTo>
                  <a:lnTo>
                    <a:pt x="1294425" y="0"/>
                  </a:lnTo>
                  <a:lnTo>
                    <a:pt x="288701" y="323900"/>
                  </a:lnTo>
                  <a:cubicBezTo>
                    <a:pt x="264368" y="331745"/>
                    <a:pt x="0" y="398629"/>
                    <a:pt x="0" y="420652"/>
                  </a:cubicBezTo>
                  <a:lnTo>
                    <a:pt x="0" y="2927481"/>
                  </a:lnTo>
                  <a:lnTo>
                    <a:pt x="1294425" y="2457596"/>
                  </a:ln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33142653-BED0-C183-757F-D27AAB054F61}"/>
                </a:ext>
              </a:extLst>
            </p:cNvPr>
            <p:cNvSpPr/>
            <p:nvPr/>
          </p:nvSpPr>
          <p:spPr>
            <a:xfrm>
              <a:off x="9654914" y="2356595"/>
              <a:ext cx="1294424" cy="2927480"/>
            </a:xfrm>
            <a:custGeom>
              <a:avLst/>
              <a:gdLst>
                <a:gd name="connsiteX0" fmla="*/ 1294425 w 1294424"/>
                <a:gd name="connsiteY0" fmla="*/ 2457581 h 2927480"/>
                <a:gd name="connsiteX1" fmla="*/ 1294425 w 1294424"/>
                <a:gd name="connsiteY1" fmla="*/ 0 h 2927480"/>
                <a:gd name="connsiteX2" fmla="*/ 288701 w 1294424"/>
                <a:gd name="connsiteY2" fmla="*/ 323900 h 2927480"/>
                <a:gd name="connsiteX3" fmla="*/ 0 w 1294424"/>
                <a:gd name="connsiteY3" fmla="*/ 420652 h 2927480"/>
                <a:gd name="connsiteX4" fmla="*/ 0 w 1294424"/>
                <a:gd name="connsiteY4" fmla="*/ 2927481 h 2927480"/>
                <a:gd name="connsiteX5" fmla="*/ 1294425 w 1294424"/>
                <a:gd name="connsiteY5" fmla="*/ 2457596 h 2927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4424" h="2927480">
                  <a:moveTo>
                    <a:pt x="1294425" y="2457581"/>
                  </a:moveTo>
                  <a:lnTo>
                    <a:pt x="1294425" y="0"/>
                  </a:lnTo>
                  <a:lnTo>
                    <a:pt x="288701" y="323900"/>
                  </a:lnTo>
                  <a:cubicBezTo>
                    <a:pt x="264368" y="331745"/>
                    <a:pt x="0" y="398629"/>
                    <a:pt x="0" y="420652"/>
                  </a:cubicBezTo>
                  <a:lnTo>
                    <a:pt x="0" y="2927481"/>
                  </a:lnTo>
                  <a:lnTo>
                    <a:pt x="1294425" y="2457596"/>
                  </a:lnTo>
                </a:path>
              </a:pathLst>
            </a:custGeom>
            <a:noFill/>
            <a:ln w="50698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3698C9D3-BF79-7F31-5820-096DE97C1405}"/>
                </a:ext>
              </a:extLst>
            </p:cNvPr>
            <p:cNvSpPr/>
            <p:nvPr/>
          </p:nvSpPr>
          <p:spPr>
            <a:xfrm>
              <a:off x="9744707" y="2789654"/>
              <a:ext cx="1059503" cy="2492199"/>
            </a:xfrm>
            <a:custGeom>
              <a:avLst/>
              <a:gdLst>
                <a:gd name="connsiteX0" fmla="*/ 1059504 w 1059503"/>
                <a:gd name="connsiteY0" fmla="*/ 2105149 h 2492199"/>
                <a:gd name="connsiteX1" fmla="*/ 1059504 w 1059503"/>
                <a:gd name="connsiteY1" fmla="*/ 0 h 2492199"/>
                <a:gd name="connsiteX2" fmla="*/ 206970 w 1059503"/>
                <a:gd name="connsiteY2" fmla="*/ 296531 h 2492199"/>
                <a:gd name="connsiteX3" fmla="*/ 0 w 1059503"/>
                <a:gd name="connsiteY3" fmla="*/ 376446 h 2492199"/>
                <a:gd name="connsiteX4" fmla="*/ 0 w 1059503"/>
                <a:gd name="connsiteY4" fmla="*/ 2492200 h 2492199"/>
                <a:gd name="connsiteX5" fmla="*/ 1059504 w 1059503"/>
                <a:gd name="connsiteY5" fmla="*/ 2105237 h 2492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9503" h="2492199">
                  <a:moveTo>
                    <a:pt x="1059504" y="2105149"/>
                  </a:moveTo>
                  <a:lnTo>
                    <a:pt x="1059504" y="0"/>
                  </a:lnTo>
                  <a:lnTo>
                    <a:pt x="206970" y="296531"/>
                  </a:lnTo>
                  <a:cubicBezTo>
                    <a:pt x="182492" y="305029"/>
                    <a:pt x="0" y="349541"/>
                    <a:pt x="0" y="376446"/>
                  </a:cubicBezTo>
                  <a:lnTo>
                    <a:pt x="0" y="2492200"/>
                  </a:lnTo>
                  <a:lnTo>
                    <a:pt x="1059504" y="2105237"/>
                  </a:ln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C440C695-3265-90C0-9632-4957DB793165}"/>
                </a:ext>
              </a:extLst>
            </p:cNvPr>
            <p:cNvSpPr/>
            <p:nvPr/>
          </p:nvSpPr>
          <p:spPr>
            <a:xfrm>
              <a:off x="9744707" y="2789654"/>
              <a:ext cx="1059503" cy="2492199"/>
            </a:xfrm>
            <a:custGeom>
              <a:avLst/>
              <a:gdLst>
                <a:gd name="connsiteX0" fmla="*/ 1059504 w 1059503"/>
                <a:gd name="connsiteY0" fmla="*/ 2105149 h 2492199"/>
                <a:gd name="connsiteX1" fmla="*/ 1059504 w 1059503"/>
                <a:gd name="connsiteY1" fmla="*/ 0 h 2492199"/>
                <a:gd name="connsiteX2" fmla="*/ 206970 w 1059503"/>
                <a:gd name="connsiteY2" fmla="*/ 296531 h 2492199"/>
                <a:gd name="connsiteX3" fmla="*/ 0 w 1059503"/>
                <a:gd name="connsiteY3" fmla="*/ 376446 h 2492199"/>
                <a:gd name="connsiteX4" fmla="*/ 0 w 1059503"/>
                <a:gd name="connsiteY4" fmla="*/ 2492200 h 2492199"/>
                <a:gd name="connsiteX5" fmla="*/ 1059504 w 1059503"/>
                <a:gd name="connsiteY5" fmla="*/ 2105237 h 2492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9503" h="2492199">
                  <a:moveTo>
                    <a:pt x="1059504" y="2105149"/>
                  </a:moveTo>
                  <a:lnTo>
                    <a:pt x="1059504" y="0"/>
                  </a:lnTo>
                  <a:lnTo>
                    <a:pt x="206970" y="296531"/>
                  </a:lnTo>
                  <a:cubicBezTo>
                    <a:pt x="182492" y="305029"/>
                    <a:pt x="0" y="349541"/>
                    <a:pt x="0" y="376446"/>
                  </a:cubicBezTo>
                  <a:lnTo>
                    <a:pt x="0" y="2492200"/>
                  </a:lnTo>
                  <a:lnTo>
                    <a:pt x="1059504" y="2105237"/>
                  </a:lnTo>
                </a:path>
              </a:pathLst>
            </a:custGeom>
            <a:noFill/>
            <a:ln w="50698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EF85D1CE-91E9-3EC7-ECCD-477708268D6D}"/>
                </a:ext>
              </a:extLst>
            </p:cNvPr>
            <p:cNvSpPr/>
            <p:nvPr/>
          </p:nvSpPr>
          <p:spPr>
            <a:xfrm>
              <a:off x="9963517" y="2835749"/>
              <a:ext cx="983335" cy="406430"/>
            </a:xfrm>
            <a:custGeom>
              <a:avLst/>
              <a:gdLst>
                <a:gd name="connsiteX0" fmla="*/ 0 w 983335"/>
                <a:gd name="connsiteY0" fmla="*/ 338587 h 406430"/>
                <a:gd name="connsiteX1" fmla="*/ 978877 w 983335"/>
                <a:gd name="connsiteY1" fmla="*/ 0 h 406430"/>
                <a:gd name="connsiteX2" fmla="*/ 949881 w 983335"/>
                <a:gd name="connsiteY2" fmla="*/ 178962 h 406430"/>
                <a:gd name="connsiteX3" fmla="*/ 567755 w 983335"/>
                <a:gd name="connsiteY3" fmla="*/ 287902 h 406430"/>
                <a:gd name="connsiteX4" fmla="*/ 201537 w 983335"/>
                <a:gd name="connsiteY4" fmla="*/ 386934 h 406430"/>
                <a:gd name="connsiteX5" fmla="*/ 0 w 983335"/>
                <a:gd name="connsiteY5" fmla="*/ 338587 h 40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3335" h="406430">
                  <a:moveTo>
                    <a:pt x="0" y="338587"/>
                  </a:moveTo>
                  <a:cubicBezTo>
                    <a:pt x="326675" y="233192"/>
                    <a:pt x="661050" y="129830"/>
                    <a:pt x="978877" y="0"/>
                  </a:cubicBezTo>
                  <a:cubicBezTo>
                    <a:pt x="978877" y="50613"/>
                    <a:pt x="1000116" y="164202"/>
                    <a:pt x="949881" y="178962"/>
                  </a:cubicBezTo>
                  <a:cubicBezTo>
                    <a:pt x="822782" y="216326"/>
                    <a:pt x="695305" y="252106"/>
                    <a:pt x="567755" y="287902"/>
                  </a:cubicBezTo>
                  <a:cubicBezTo>
                    <a:pt x="446046" y="322055"/>
                    <a:pt x="324685" y="358301"/>
                    <a:pt x="201537" y="386934"/>
                  </a:cubicBezTo>
                  <a:cubicBezTo>
                    <a:pt x="120097" y="405878"/>
                    <a:pt x="35301" y="435296"/>
                    <a:pt x="0" y="338587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711CF0B5-3554-AD0B-8831-915CF62B6587}"/>
                </a:ext>
              </a:extLst>
            </p:cNvPr>
            <p:cNvSpPr/>
            <p:nvPr/>
          </p:nvSpPr>
          <p:spPr>
            <a:xfrm>
              <a:off x="9963517" y="2835749"/>
              <a:ext cx="983335" cy="406430"/>
            </a:xfrm>
            <a:custGeom>
              <a:avLst/>
              <a:gdLst>
                <a:gd name="connsiteX0" fmla="*/ 0 w 983335"/>
                <a:gd name="connsiteY0" fmla="*/ 338587 h 406430"/>
                <a:gd name="connsiteX1" fmla="*/ 978877 w 983335"/>
                <a:gd name="connsiteY1" fmla="*/ 0 h 406430"/>
                <a:gd name="connsiteX2" fmla="*/ 949881 w 983335"/>
                <a:gd name="connsiteY2" fmla="*/ 178962 h 406430"/>
                <a:gd name="connsiteX3" fmla="*/ 567755 w 983335"/>
                <a:gd name="connsiteY3" fmla="*/ 287902 h 406430"/>
                <a:gd name="connsiteX4" fmla="*/ 201537 w 983335"/>
                <a:gd name="connsiteY4" fmla="*/ 386934 h 406430"/>
                <a:gd name="connsiteX5" fmla="*/ 0 w 983335"/>
                <a:gd name="connsiteY5" fmla="*/ 338587 h 40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3335" h="406430">
                  <a:moveTo>
                    <a:pt x="0" y="338587"/>
                  </a:moveTo>
                  <a:cubicBezTo>
                    <a:pt x="326675" y="233192"/>
                    <a:pt x="661050" y="129830"/>
                    <a:pt x="978877" y="0"/>
                  </a:cubicBezTo>
                  <a:cubicBezTo>
                    <a:pt x="978877" y="50613"/>
                    <a:pt x="1000116" y="164202"/>
                    <a:pt x="949881" y="178962"/>
                  </a:cubicBezTo>
                  <a:cubicBezTo>
                    <a:pt x="822782" y="216326"/>
                    <a:pt x="695305" y="252106"/>
                    <a:pt x="567755" y="287902"/>
                  </a:cubicBezTo>
                  <a:cubicBezTo>
                    <a:pt x="446046" y="322055"/>
                    <a:pt x="324685" y="358301"/>
                    <a:pt x="201537" y="386934"/>
                  </a:cubicBezTo>
                  <a:cubicBezTo>
                    <a:pt x="120097" y="405878"/>
                    <a:pt x="35301" y="435296"/>
                    <a:pt x="0" y="338587"/>
                  </a:cubicBezTo>
                </a:path>
              </a:pathLst>
            </a:custGeom>
            <a:noFill/>
            <a:ln w="37661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E0528A82-6510-1402-D7B3-E8C13B266DF7}"/>
                </a:ext>
              </a:extLst>
            </p:cNvPr>
            <p:cNvSpPr/>
            <p:nvPr/>
          </p:nvSpPr>
          <p:spPr>
            <a:xfrm>
              <a:off x="10032667" y="2844901"/>
              <a:ext cx="983429" cy="405946"/>
            </a:xfrm>
            <a:custGeom>
              <a:avLst/>
              <a:gdLst>
                <a:gd name="connsiteX0" fmla="*/ 0 w 983429"/>
                <a:gd name="connsiteY0" fmla="*/ 338587 h 405946"/>
                <a:gd name="connsiteX1" fmla="*/ 978892 w 983429"/>
                <a:gd name="connsiteY1" fmla="*/ 0 h 405946"/>
                <a:gd name="connsiteX2" fmla="*/ 949896 w 983429"/>
                <a:gd name="connsiteY2" fmla="*/ 178381 h 405946"/>
                <a:gd name="connsiteX3" fmla="*/ 567755 w 983429"/>
                <a:gd name="connsiteY3" fmla="*/ 287916 h 405946"/>
                <a:gd name="connsiteX4" fmla="*/ 0 w 983429"/>
                <a:gd name="connsiteY4" fmla="*/ 338587 h 40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429" h="405946">
                  <a:moveTo>
                    <a:pt x="0" y="338587"/>
                  </a:moveTo>
                  <a:cubicBezTo>
                    <a:pt x="326515" y="233236"/>
                    <a:pt x="661268" y="129816"/>
                    <a:pt x="978892" y="0"/>
                  </a:cubicBezTo>
                  <a:cubicBezTo>
                    <a:pt x="978892" y="51615"/>
                    <a:pt x="1000363" y="160570"/>
                    <a:pt x="949896" y="178381"/>
                  </a:cubicBezTo>
                  <a:cubicBezTo>
                    <a:pt x="825615" y="222209"/>
                    <a:pt x="694666" y="252295"/>
                    <a:pt x="567755" y="287916"/>
                  </a:cubicBezTo>
                  <a:cubicBezTo>
                    <a:pt x="444346" y="322564"/>
                    <a:pt x="63295" y="501279"/>
                    <a:pt x="0" y="338587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2ABDB1E-A4B1-7B03-B82C-8CA8636EAF79}"/>
                </a:ext>
              </a:extLst>
            </p:cNvPr>
            <p:cNvSpPr/>
            <p:nvPr/>
          </p:nvSpPr>
          <p:spPr>
            <a:xfrm>
              <a:off x="10032667" y="2844901"/>
              <a:ext cx="983429" cy="405946"/>
            </a:xfrm>
            <a:custGeom>
              <a:avLst/>
              <a:gdLst>
                <a:gd name="connsiteX0" fmla="*/ 0 w 983429"/>
                <a:gd name="connsiteY0" fmla="*/ 338587 h 405946"/>
                <a:gd name="connsiteX1" fmla="*/ 978892 w 983429"/>
                <a:gd name="connsiteY1" fmla="*/ 0 h 405946"/>
                <a:gd name="connsiteX2" fmla="*/ 949896 w 983429"/>
                <a:gd name="connsiteY2" fmla="*/ 178381 h 405946"/>
                <a:gd name="connsiteX3" fmla="*/ 567755 w 983429"/>
                <a:gd name="connsiteY3" fmla="*/ 287916 h 405946"/>
                <a:gd name="connsiteX4" fmla="*/ 0 w 983429"/>
                <a:gd name="connsiteY4" fmla="*/ 338587 h 40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429" h="405946">
                  <a:moveTo>
                    <a:pt x="0" y="338587"/>
                  </a:moveTo>
                  <a:cubicBezTo>
                    <a:pt x="326515" y="233236"/>
                    <a:pt x="661268" y="129816"/>
                    <a:pt x="978892" y="0"/>
                  </a:cubicBezTo>
                  <a:cubicBezTo>
                    <a:pt x="978892" y="51615"/>
                    <a:pt x="1000363" y="160570"/>
                    <a:pt x="949896" y="178381"/>
                  </a:cubicBezTo>
                  <a:cubicBezTo>
                    <a:pt x="825615" y="222209"/>
                    <a:pt x="694666" y="252295"/>
                    <a:pt x="567755" y="287916"/>
                  </a:cubicBezTo>
                  <a:cubicBezTo>
                    <a:pt x="444346" y="322564"/>
                    <a:pt x="63295" y="501279"/>
                    <a:pt x="0" y="338587"/>
                  </a:cubicBezTo>
                </a:path>
              </a:pathLst>
            </a:custGeom>
            <a:noFill/>
            <a:ln w="37661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9391849C-1539-E5ED-2FE0-BBD5A2A135FA}"/>
                </a:ext>
              </a:extLst>
            </p:cNvPr>
            <p:cNvSpPr/>
            <p:nvPr/>
          </p:nvSpPr>
          <p:spPr>
            <a:xfrm>
              <a:off x="9744722" y="3167436"/>
              <a:ext cx="299421" cy="2176637"/>
            </a:xfrm>
            <a:custGeom>
              <a:avLst/>
              <a:gdLst>
                <a:gd name="connsiteX0" fmla="*/ 299422 w 299421"/>
                <a:gd name="connsiteY0" fmla="*/ 2176551 h 2176637"/>
                <a:gd name="connsiteX1" fmla="*/ 299422 w 299421"/>
                <a:gd name="connsiteY1" fmla="*/ 16634 h 2176637"/>
                <a:gd name="connsiteX2" fmla="*/ 0 w 299421"/>
                <a:gd name="connsiteY2" fmla="*/ 0 h 2176637"/>
                <a:gd name="connsiteX3" fmla="*/ 0 w 299421"/>
                <a:gd name="connsiteY3" fmla="*/ 2139288 h 2176637"/>
                <a:gd name="connsiteX4" fmla="*/ 299422 w 299421"/>
                <a:gd name="connsiteY4" fmla="*/ 2176638 h 2176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421" h="2176637">
                  <a:moveTo>
                    <a:pt x="299422" y="2176551"/>
                  </a:moveTo>
                  <a:lnTo>
                    <a:pt x="299422" y="16634"/>
                  </a:lnTo>
                  <a:cubicBezTo>
                    <a:pt x="299422" y="13060"/>
                    <a:pt x="28778" y="1554"/>
                    <a:pt x="0" y="0"/>
                  </a:cubicBezTo>
                  <a:lnTo>
                    <a:pt x="0" y="2139288"/>
                  </a:lnTo>
                  <a:cubicBezTo>
                    <a:pt x="0" y="2146218"/>
                    <a:pt x="270207" y="2173050"/>
                    <a:pt x="299422" y="2176638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31DD4673-4B47-F62F-4DC5-4725A276F392}"/>
                </a:ext>
              </a:extLst>
            </p:cNvPr>
            <p:cNvSpPr/>
            <p:nvPr/>
          </p:nvSpPr>
          <p:spPr>
            <a:xfrm>
              <a:off x="9744722" y="3167436"/>
              <a:ext cx="299421" cy="2176637"/>
            </a:xfrm>
            <a:custGeom>
              <a:avLst/>
              <a:gdLst>
                <a:gd name="connsiteX0" fmla="*/ 299422 w 299421"/>
                <a:gd name="connsiteY0" fmla="*/ 2176551 h 2176637"/>
                <a:gd name="connsiteX1" fmla="*/ 299422 w 299421"/>
                <a:gd name="connsiteY1" fmla="*/ 16634 h 2176637"/>
                <a:gd name="connsiteX2" fmla="*/ 0 w 299421"/>
                <a:gd name="connsiteY2" fmla="*/ 0 h 2176637"/>
                <a:gd name="connsiteX3" fmla="*/ 0 w 299421"/>
                <a:gd name="connsiteY3" fmla="*/ 2139288 h 2176637"/>
                <a:gd name="connsiteX4" fmla="*/ 299422 w 299421"/>
                <a:gd name="connsiteY4" fmla="*/ 2176638 h 2176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421" h="2176637">
                  <a:moveTo>
                    <a:pt x="299422" y="2176551"/>
                  </a:moveTo>
                  <a:lnTo>
                    <a:pt x="299422" y="16634"/>
                  </a:lnTo>
                  <a:cubicBezTo>
                    <a:pt x="299422" y="13060"/>
                    <a:pt x="28778" y="1554"/>
                    <a:pt x="0" y="0"/>
                  </a:cubicBezTo>
                  <a:lnTo>
                    <a:pt x="0" y="2139288"/>
                  </a:lnTo>
                  <a:cubicBezTo>
                    <a:pt x="0" y="2146218"/>
                    <a:pt x="270207" y="2173050"/>
                    <a:pt x="299422" y="2176638"/>
                  </a:cubicBezTo>
                </a:path>
              </a:pathLst>
            </a:custGeom>
            <a:noFill/>
            <a:ln w="50698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6B069487-54F5-CD60-2E01-A501AB45F78D}"/>
                </a:ext>
              </a:extLst>
            </p:cNvPr>
            <p:cNvSpPr/>
            <p:nvPr/>
          </p:nvSpPr>
          <p:spPr>
            <a:xfrm>
              <a:off x="10044158" y="2844857"/>
              <a:ext cx="1128610" cy="2498998"/>
            </a:xfrm>
            <a:custGeom>
              <a:avLst/>
              <a:gdLst>
                <a:gd name="connsiteX0" fmla="*/ 1128610 w 1128610"/>
                <a:gd name="connsiteY0" fmla="*/ 2102970 h 2498998"/>
                <a:gd name="connsiteX1" fmla="*/ 1128610 w 1128610"/>
                <a:gd name="connsiteY1" fmla="*/ 0 h 2498998"/>
                <a:gd name="connsiteX2" fmla="*/ 246049 w 1128610"/>
                <a:gd name="connsiteY2" fmla="*/ 264774 h 2498998"/>
                <a:gd name="connsiteX3" fmla="*/ 0 w 1128610"/>
                <a:gd name="connsiteY3" fmla="*/ 343004 h 2498998"/>
                <a:gd name="connsiteX4" fmla="*/ 0 w 1128610"/>
                <a:gd name="connsiteY4" fmla="*/ 2498999 h 2498998"/>
                <a:gd name="connsiteX5" fmla="*/ 577736 w 1128610"/>
                <a:gd name="connsiteY5" fmla="*/ 2297389 h 2498998"/>
                <a:gd name="connsiteX6" fmla="*/ 1128610 w 1128610"/>
                <a:gd name="connsiteY6" fmla="*/ 2102854 h 249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8610" h="2498998">
                  <a:moveTo>
                    <a:pt x="1128610" y="2102970"/>
                  </a:moveTo>
                  <a:lnTo>
                    <a:pt x="1128610" y="0"/>
                  </a:lnTo>
                  <a:lnTo>
                    <a:pt x="246049" y="264774"/>
                  </a:lnTo>
                  <a:cubicBezTo>
                    <a:pt x="224185" y="271341"/>
                    <a:pt x="0" y="322811"/>
                    <a:pt x="0" y="343004"/>
                  </a:cubicBezTo>
                  <a:lnTo>
                    <a:pt x="0" y="2498999"/>
                  </a:lnTo>
                  <a:lnTo>
                    <a:pt x="577736" y="2297389"/>
                  </a:lnTo>
                  <a:cubicBezTo>
                    <a:pt x="755433" y="2235372"/>
                    <a:pt x="963348" y="2188594"/>
                    <a:pt x="1128610" y="2102854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53ABC682-91E1-A36B-6DF0-12E0810523FD}"/>
                </a:ext>
              </a:extLst>
            </p:cNvPr>
            <p:cNvSpPr/>
            <p:nvPr/>
          </p:nvSpPr>
          <p:spPr>
            <a:xfrm>
              <a:off x="10044158" y="2844857"/>
              <a:ext cx="1128610" cy="2498998"/>
            </a:xfrm>
            <a:custGeom>
              <a:avLst/>
              <a:gdLst>
                <a:gd name="connsiteX0" fmla="*/ 1128610 w 1128610"/>
                <a:gd name="connsiteY0" fmla="*/ 2102970 h 2498998"/>
                <a:gd name="connsiteX1" fmla="*/ 1128610 w 1128610"/>
                <a:gd name="connsiteY1" fmla="*/ 0 h 2498998"/>
                <a:gd name="connsiteX2" fmla="*/ 246049 w 1128610"/>
                <a:gd name="connsiteY2" fmla="*/ 264774 h 2498998"/>
                <a:gd name="connsiteX3" fmla="*/ 0 w 1128610"/>
                <a:gd name="connsiteY3" fmla="*/ 343004 h 2498998"/>
                <a:gd name="connsiteX4" fmla="*/ 0 w 1128610"/>
                <a:gd name="connsiteY4" fmla="*/ 2498999 h 2498998"/>
                <a:gd name="connsiteX5" fmla="*/ 1128596 w 1128610"/>
                <a:gd name="connsiteY5" fmla="*/ 2105149 h 249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8610" h="2498998">
                  <a:moveTo>
                    <a:pt x="1128610" y="2102970"/>
                  </a:moveTo>
                  <a:lnTo>
                    <a:pt x="1128610" y="0"/>
                  </a:lnTo>
                  <a:lnTo>
                    <a:pt x="246049" y="264774"/>
                  </a:lnTo>
                  <a:cubicBezTo>
                    <a:pt x="224185" y="271341"/>
                    <a:pt x="0" y="322811"/>
                    <a:pt x="0" y="343004"/>
                  </a:cubicBezTo>
                  <a:lnTo>
                    <a:pt x="0" y="2498999"/>
                  </a:lnTo>
                  <a:lnTo>
                    <a:pt x="1128596" y="2105149"/>
                  </a:lnTo>
                </a:path>
              </a:pathLst>
            </a:custGeom>
            <a:noFill/>
            <a:ln w="50698" cap="sq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3A7E3E54-E597-120A-D224-CE429FD1EAB6}"/>
                </a:ext>
              </a:extLst>
            </p:cNvPr>
            <p:cNvSpPr/>
            <p:nvPr/>
          </p:nvSpPr>
          <p:spPr>
            <a:xfrm>
              <a:off x="8114034" y="2566224"/>
              <a:ext cx="1059518" cy="2489904"/>
            </a:xfrm>
            <a:custGeom>
              <a:avLst/>
              <a:gdLst>
                <a:gd name="connsiteX0" fmla="*/ 1059519 w 1059518"/>
                <a:gd name="connsiteY0" fmla="*/ 2105149 h 2489904"/>
                <a:gd name="connsiteX1" fmla="*/ 1059519 w 1059518"/>
                <a:gd name="connsiteY1" fmla="*/ 0 h 2489904"/>
                <a:gd name="connsiteX2" fmla="*/ 206970 w 1059518"/>
                <a:gd name="connsiteY2" fmla="*/ 294686 h 2489904"/>
                <a:gd name="connsiteX3" fmla="*/ 0 w 1059518"/>
                <a:gd name="connsiteY3" fmla="*/ 374150 h 2489904"/>
                <a:gd name="connsiteX4" fmla="*/ 0 w 1059518"/>
                <a:gd name="connsiteY4" fmla="*/ 2489905 h 2489904"/>
                <a:gd name="connsiteX5" fmla="*/ 1059519 w 1059518"/>
                <a:gd name="connsiteY5" fmla="*/ 2105265 h 248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9518" h="2489904">
                  <a:moveTo>
                    <a:pt x="1059519" y="2105149"/>
                  </a:moveTo>
                  <a:lnTo>
                    <a:pt x="1059519" y="0"/>
                  </a:lnTo>
                  <a:lnTo>
                    <a:pt x="206970" y="294686"/>
                  </a:lnTo>
                  <a:cubicBezTo>
                    <a:pt x="182535" y="303126"/>
                    <a:pt x="0" y="347333"/>
                    <a:pt x="0" y="374150"/>
                  </a:cubicBezTo>
                  <a:lnTo>
                    <a:pt x="0" y="2489905"/>
                  </a:lnTo>
                  <a:lnTo>
                    <a:pt x="1059519" y="2105265"/>
                  </a:lnTo>
                </a:path>
              </a:pathLst>
            </a:custGeom>
            <a:solidFill>
              <a:srgbClr val="595959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44B3FE5B-0935-FF8F-AD97-F4D28C3E4F63}"/>
                </a:ext>
              </a:extLst>
            </p:cNvPr>
            <p:cNvSpPr/>
            <p:nvPr/>
          </p:nvSpPr>
          <p:spPr>
            <a:xfrm>
              <a:off x="8114034" y="2566224"/>
              <a:ext cx="1059518" cy="2489904"/>
            </a:xfrm>
            <a:custGeom>
              <a:avLst/>
              <a:gdLst>
                <a:gd name="connsiteX0" fmla="*/ 1059519 w 1059518"/>
                <a:gd name="connsiteY0" fmla="*/ 2105149 h 2489904"/>
                <a:gd name="connsiteX1" fmla="*/ 1059519 w 1059518"/>
                <a:gd name="connsiteY1" fmla="*/ 0 h 2489904"/>
                <a:gd name="connsiteX2" fmla="*/ 206970 w 1059518"/>
                <a:gd name="connsiteY2" fmla="*/ 294686 h 2489904"/>
                <a:gd name="connsiteX3" fmla="*/ 0 w 1059518"/>
                <a:gd name="connsiteY3" fmla="*/ 374150 h 2489904"/>
                <a:gd name="connsiteX4" fmla="*/ 0 w 1059518"/>
                <a:gd name="connsiteY4" fmla="*/ 2489905 h 2489904"/>
                <a:gd name="connsiteX5" fmla="*/ 1059519 w 1059518"/>
                <a:gd name="connsiteY5" fmla="*/ 2105265 h 248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9518" h="2489904">
                  <a:moveTo>
                    <a:pt x="1059519" y="2105149"/>
                  </a:moveTo>
                  <a:lnTo>
                    <a:pt x="1059519" y="0"/>
                  </a:lnTo>
                  <a:lnTo>
                    <a:pt x="206970" y="294686"/>
                  </a:lnTo>
                  <a:cubicBezTo>
                    <a:pt x="182535" y="303126"/>
                    <a:pt x="0" y="347333"/>
                    <a:pt x="0" y="374150"/>
                  </a:cubicBezTo>
                  <a:lnTo>
                    <a:pt x="0" y="2489905"/>
                  </a:lnTo>
                  <a:lnTo>
                    <a:pt x="1059519" y="2105265"/>
                  </a:lnTo>
                </a:path>
              </a:pathLst>
            </a:custGeom>
            <a:noFill/>
            <a:ln w="18831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CA22D258-4156-324A-48A9-B47EEC5A8153}"/>
                </a:ext>
              </a:extLst>
            </p:cNvPr>
            <p:cNvSpPr/>
            <p:nvPr/>
          </p:nvSpPr>
          <p:spPr>
            <a:xfrm>
              <a:off x="8180831" y="2610024"/>
              <a:ext cx="985678" cy="406360"/>
            </a:xfrm>
            <a:custGeom>
              <a:avLst/>
              <a:gdLst>
                <a:gd name="connsiteX0" fmla="*/ 0 w 985678"/>
                <a:gd name="connsiteY0" fmla="*/ 340883 h 406360"/>
                <a:gd name="connsiteX1" fmla="*/ 981202 w 985678"/>
                <a:gd name="connsiteY1" fmla="*/ 0 h 406360"/>
                <a:gd name="connsiteX2" fmla="*/ 952191 w 985678"/>
                <a:gd name="connsiteY2" fmla="*/ 178976 h 406360"/>
                <a:gd name="connsiteX3" fmla="*/ 568918 w 985678"/>
                <a:gd name="connsiteY3" fmla="*/ 290212 h 406360"/>
                <a:gd name="connsiteX4" fmla="*/ 203832 w 985678"/>
                <a:gd name="connsiteY4" fmla="*/ 386949 h 406360"/>
                <a:gd name="connsiteX5" fmla="*/ 0 w 985678"/>
                <a:gd name="connsiteY5" fmla="*/ 340883 h 406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678" h="406360">
                  <a:moveTo>
                    <a:pt x="0" y="340883"/>
                  </a:moveTo>
                  <a:cubicBezTo>
                    <a:pt x="328506" y="234935"/>
                    <a:pt x="660091" y="126722"/>
                    <a:pt x="981202" y="0"/>
                  </a:cubicBezTo>
                  <a:cubicBezTo>
                    <a:pt x="981202" y="50540"/>
                    <a:pt x="1002499" y="164173"/>
                    <a:pt x="952191" y="178976"/>
                  </a:cubicBezTo>
                  <a:cubicBezTo>
                    <a:pt x="824612" y="216500"/>
                    <a:pt x="697106" y="254852"/>
                    <a:pt x="568918" y="290212"/>
                  </a:cubicBezTo>
                  <a:cubicBezTo>
                    <a:pt x="447658" y="323668"/>
                    <a:pt x="326355" y="358461"/>
                    <a:pt x="203832" y="386949"/>
                  </a:cubicBezTo>
                  <a:cubicBezTo>
                    <a:pt x="113458" y="407984"/>
                    <a:pt x="46778" y="431896"/>
                    <a:pt x="0" y="340883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C264BBD4-C084-59D5-825F-EC345F42254B}"/>
                </a:ext>
              </a:extLst>
            </p:cNvPr>
            <p:cNvSpPr/>
            <p:nvPr/>
          </p:nvSpPr>
          <p:spPr>
            <a:xfrm>
              <a:off x="8180831" y="2610024"/>
              <a:ext cx="985678" cy="407787"/>
            </a:xfrm>
            <a:custGeom>
              <a:avLst/>
              <a:gdLst>
                <a:gd name="connsiteX0" fmla="*/ 0 w 985678"/>
                <a:gd name="connsiteY0" fmla="*/ 340883 h 407787"/>
                <a:gd name="connsiteX1" fmla="*/ 981202 w 985678"/>
                <a:gd name="connsiteY1" fmla="*/ 0 h 407787"/>
                <a:gd name="connsiteX2" fmla="*/ 952191 w 985678"/>
                <a:gd name="connsiteY2" fmla="*/ 178976 h 407787"/>
                <a:gd name="connsiteX3" fmla="*/ 593440 w 985678"/>
                <a:gd name="connsiteY3" fmla="*/ 283442 h 407787"/>
                <a:gd name="connsiteX4" fmla="*/ 227672 w 985678"/>
                <a:gd name="connsiteY4" fmla="*/ 381399 h 407787"/>
                <a:gd name="connsiteX5" fmla="*/ 2310 w 985678"/>
                <a:gd name="connsiteY5" fmla="*/ 340868 h 407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678" h="407787">
                  <a:moveTo>
                    <a:pt x="0" y="340883"/>
                  </a:moveTo>
                  <a:cubicBezTo>
                    <a:pt x="328506" y="234935"/>
                    <a:pt x="660091" y="126722"/>
                    <a:pt x="981202" y="0"/>
                  </a:cubicBezTo>
                  <a:cubicBezTo>
                    <a:pt x="981202" y="50540"/>
                    <a:pt x="1002499" y="164173"/>
                    <a:pt x="952191" y="178976"/>
                  </a:cubicBezTo>
                  <a:cubicBezTo>
                    <a:pt x="832762" y="214103"/>
                    <a:pt x="713435" y="250349"/>
                    <a:pt x="593440" y="283442"/>
                  </a:cubicBezTo>
                  <a:cubicBezTo>
                    <a:pt x="471962" y="316956"/>
                    <a:pt x="350427" y="352853"/>
                    <a:pt x="227672" y="381399"/>
                  </a:cubicBezTo>
                  <a:cubicBezTo>
                    <a:pt x="140043" y="401781"/>
                    <a:pt x="44671" y="444884"/>
                    <a:pt x="2310" y="340868"/>
                  </a:cubicBezTo>
                </a:path>
              </a:pathLst>
            </a:custGeom>
            <a:noFill/>
            <a:ln w="5794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F65E5C13-D7F9-85EC-33DE-18B082DEB48A}"/>
                </a:ext>
              </a:extLst>
            </p:cNvPr>
            <p:cNvSpPr/>
            <p:nvPr/>
          </p:nvSpPr>
          <p:spPr>
            <a:xfrm>
              <a:off x="8261442" y="2610024"/>
              <a:ext cx="985678" cy="406360"/>
            </a:xfrm>
            <a:custGeom>
              <a:avLst/>
              <a:gdLst>
                <a:gd name="connsiteX0" fmla="*/ 0 w 985678"/>
                <a:gd name="connsiteY0" fmla="*/ 340883 h 406360"/>
                <a:gd name="connsiteX1" fmla="*/ 981202 w 985678"/>
                <a:gd name="connsiteY1" fmla="*/ 0 h 406360"/>
                <a:gd name="connsiteX2" fmla="*/ 952191 w 985678"/>
                <a:gd name="connsiteY2" fmla="*/ 178976 h 406360"/>
                <a:gd name="connsiteX3" fmla="*/ 568918 w 985678"/>
                <a:gd name="connsiteY3" fmla="*/ 290212 h 406360"/>
                <a:gd name="connsiteX4" fmla="*/ 203832 w 985678"/>
                <a:gd name="connsiteY4" fmla="*/ 386949 h 406360"/>
                <a:gd name="connsiteX5" fmla="*/ 0 w 985678"/>
                <a:gd name="connsiteY5" fmla="*/ 340883 h 406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678" h="406360">
                  <a:moveTo>
                    <a:pt x="0" y="340883"/>
                  </a:moveTo>
                  <a:cubicBezTo>
                    <a:pt x="328506" y="234935"/>
                    <a:pt x="660091" y="126722"/>
                    <a:pt x="981202" y="0"/>
                  </a:cubicBezTo>
                  <a:cubicBezTo>
                    <a:pt x="981202" y="50540"/>
                    <a:pt x="1002499" y="164173"/>
                    <a:pt x="952191" y="178976"/>
                  </a:cubicBezTo>
                  <a:cubicBezTo>
                    <a:pt x="824612" y="216515"/>
                    <a:pt x="697106" y="254852"/>
                    <a:pt x="568918" y="290212"/>
                  </a:cubicBezTo>
                  <a:cubicBezTo>
                    <a:pt x="447658" y="323668"/>
                    <a:pt x="326356" y="358461"/>
                    <a:pt x="203832" y="386949"/>
                  </a:cubicBezTo>
                  <a:cubicBezTo>
                    <a:pt x="113444" y="407984"/>
                    <a:pt x="46792" y="431896"/>
                    <a:pt x="0" y="340883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C9652091-3B3D-684F-5ACA-F73B26A9E57C}"/>
                </a:ext>
              </a:extLst>
            </p:cNvPr>
            <p:cNvSpPr/>
            <p:nvPr/>
          </p:nvSpPr>
          <p:spPr>
            <a:xfrm>
              <a:off x="8261442" y="2610024"/>
              <a:ext cx="985678" cy="407782"/>
            </a:xfrm>
            <a:custGeom>
              <a:avLst/>
              <a:gdLst>
                <a:gd name="connsiteX0" fmla="*/ 0 w 985678"/>
                <a:gd name="connsiteY0" fmla="*/ 340883 h 407782"/>
                <a:gd name="connsiteX1" fmla="*/ 981202 w 985678"/>
                <a:gd name="connsiteY1" fmla="*/ 0 h 407782"/>
                <a:gd name="connsiteX2" fmla="*/ 952191 w 985678"/>
                <a:gd name="connsiteY2" fmla="*/ 178976 h 407782"/>
                <a:gd name="connsiteX3" fmla="*/ 593440 w 985678"/>
                <a:gd name="connsiteY3" fmla="*/ 283442 h 407782"/>
                <a:gd name="connsiteX4" fmla="*/ 227672 w 985678"/>
                <a:gd name="connsiteY4" fmla="*/ 381399 h 407782"/>
                <a:gd name="connsiteX5" fmla="*/ 2310 w 985678"/>
                <a:gd name="connsiteY5" fmla="*/ 340868 h 407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678" h="407782">
                  <a:moveTo>
                    <a:pt x="0" y="340883"/>
                  </a:moveTo>
                  <a:cubicBezTo>
                    <a:pt x="328506" y="234935"/>
                    <a:pt x="660091" y="126722"/>
                    <a:pt x="981202" y="0"/>
                  </a:cubicBezTo>
                  <a:cubicBezTo>
                    <a:pt x="981202" y="50540"/>
                    <a:pt x="1002499" y="164173"/>
                    <a:pt x="952191" y="178976"/>
                  </a:cubicBezTo>
                  <a:cubicBezTo>
                    <a:pt x="832762" y="214103"/>
                    <a:pt x="713435" y="250349"/>
                    <a:pt x="593440" y="283442"/>
                  </a:cubicBezTo>
                  <a:cubicBezTo>
                    <a:pt x="471948" y="316956"/>
                    <a:pt x="350427" y="352853"/>
                    <a:pt x="227672" y="381399"/>
                  </a:cubicBezTo>
                  <a:cubicBezTo>
                    <a:pt x="140058" y="401767"/>
                    <a:pt x="44657" y="444884"/>
                    <a:pt x="2310" y="340868"/>
                  </a:cubicBezTo>
                </a:path>
              </a:pathLst>
            </a:custGeom>
            <a:noFill/>
            <a:ln w="5794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82AEB07C-2635-1612-7CED-02CE95E31233}"/>
                </a:ext>
              </a:extLst>
            </p:cNvPr>
            <p:cNvSpPr/>
            <p:nvPr/>
          </p:nvSpPr>
          <p:spPr>
            <a:xfrm>
              <a:off x="8330534" y="2610024"/>
              <a:ext cx="985678" cy="406360"/>
            </a:xfrm>
            <a:custGeom>
              <a:avLst/>
              <a:gdLst>
                <a:gd name="connsiteX0" fmla="*/ 0 w 985678"/>
                <a:gd name="connsiteY0" fmla="*/ 340883 h 406360"/>
                <a:gd name="connsiteX1" fmla="*/ 981202 w 985678"/>
                <a:gd name="connsiteY1" fmla="*/ 0 h 406360"/>
                <a:gd name="connsiteX2" fmla="*/ 952191 w 985678"/>
                <a:gd name="connsiteY2" fmla="*/ 178976 h 406360"/>
                <a:gd name="connsiteX3" fmla="*/ 568918 w 985678"/>
                <a:gd name="connsiteY3" fmla="*/ 290212 h 406360"/>
                <a:gd name="connsiteX4" fmla="*/ 203832 w 985678"/>
                <a:gd name="connsiteY4" fmla="*/ 386949 h 406360"/>
                <a:gd name="connsiteX5" fmla="*/ 0 w 985678"/>
                <a:gd name="connsiteY5" fmla="*/ 340883 h 406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678" h="406360">
                  <a:moveTo>
                    <a:pt x="0" y="340883"/>
                  </a:moveTo>
                  <a:cubicBezTo>
                    <a:pt x="328506" y="234935"/>
                    <a:pt x="660091" y="126722"/>
                    <a:pt x="981202" y="0"/>
                  </a:cubicBezTo>
                  <a:cubicBezTo>
                    <a:pt x="981202" y="50540"/>
                    <a:pt x="1002499" y="164173"/>
                    <a:pt x="952191" y="178976"/>
                  </a:cubicBezTo>
                  <a:cubicBezTo>
                    <a:pt x="824612" y="216515"/>
                    <a:pt x="697106" y="254852"/>
                    <a:pt x="568918" y="290212"/>
                  </a:cubicBezTo>
                  <a:cubicBezTo>
                    <a:pt x="447658" y="323668"/>
                    <a:pt x="326355" y="358461"/>
                    <a:pt x="203832" y="386949"/>
                  </a:cubicBezTo>
                  <a:cubicBezTo>
                    <a:pt x="113444" y="407984"/>
                    <a:pt x="46792" y="431896"/>
                    <a:pt x="0" y="340883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B56F07F4-9947-B85A-A8AB-6BC63708D6B4}"/>
                </a:ext>
              </a:extLst>
            </p:cNvPr>
            <p:cNvSpPr/>
            <p:nvPr/>
          </p:nvSpPr>
          <p:spPr>
            <a:xfrm>
              <a:off x="8330534" y="2610024"/>
              <a:ext cx="985678" cy="407782"/>
            </a:xfrm>
            <a:custGeom>
              <a:avLst/>
              <a:gdLst>
                <a:gd name="connsiteX0" fmla="*/ 0 w 985678"/>
                <a:gd name="connsiteY0" fmla="*/ 340883 h 407782"/>
                <a:gd name="connsiteX1" fmla="*/ 981202 w 985678"/>
                <a:gd name="connsiteY1" fmla="*/ 0 h 407782"/>
                <a:gd name="connsiteX2" fmla="*/ 952191 w 985678"/>
                <a:gd name="connsiteY2" fmla="*/ 178976 h 407782"/>
                <a:gd name="connsiteX3" fmla="*/ 593440 w 985678"/>
                <a:gd name="connsiteY3" fmla="*/ 283442 h 407782"/>
                <a:gd name="connsiteX4" fmla="*/ 227672 w 985678"/>
                <a:gd name="connsiteY4" fmla="*/ 381399 h 407782"/>
                <a:gd name="connsiteX5" fmla="*/ 2310 w 985678"/>
                <a:gd name="connsiteY5" fmla="*/ 340868 h 407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678" h="407782">
                  <a:moveTo>
                    <a:pt x="0" y="340883"/>
                  </a:moveTo>
                  <a:cubicBezTo>
                    <a:pt x="328506" y="234935"/>
                    <a:pt x="660091" y="126722"/>
                    <a:pt x="981202" y="0"/>
                  </a:cubicBezTo>
                  <a:cubicBezTo>
                    <a:pt x="981202" y="50540"/>
                    <a:pt x="1002499" y="164173"/>
                    <a:pt x="952191" y="178976"/>
                  </a:cubicBezTo>
                  <a:cubicBezTo>
                    <a:pt x="832762" y="214103"/>
                    <a:pt x="713435" y="250349"/>
                    <a:pt x="593440" y="283442"/>
                  </a:cubicBezTo>
                  <a:cubicBezTo>
                    <a:pt x="471962" y="316956"/>
                    <a:pt x="350427" y="352853"/>
                    <a:pt x="227672" y="381399"/>
                  </a:cubicBezTo>
                  <a:cubicBezTo>
                    <a:pt x="140058" y="401767"/>
                    <a:pt x="44657" y="444884"/>
                    <a:pt x="2310" y="340868"/>
                  </a:cubicBezTo>
                </a:path>
              </a:pathLst>
            </a:custGeom>
            <a:noFill/>
            <a:ln w="5794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6E5105B1-1F35-419B-156C-A1624454FF03}"/>
                </a:ext>
              </a:extLst>
            </p:cNvPr>
            <p:cNvSpPr/>
            <p:nvPr/>
          </p:nvSpPr>
          <p:spPr>
            <a:xfrm>
              <a:off x="8399641" y="2619161"/>
              <a:ext cx="985688" cy="406784"/>
            </a:xfrm>
            <a:custGeom>
              <a:avLst/>
              <a:gdLst>
                <a:gd name="connsiteX0" fmla="*/ 0 w 985688"/>
                <a:gd name="connsiteY0" fmla="*/ 338573 h 406784"/>
                <a:gd name="connsiteX1" fmla="*/ 981202 w 985688"/>
                <a:gd name="connsiteY1" fmla="*/ 0 h 406784"/>
                <a:gd name="connsiteX2" fmla="*/ 952191 w 985688"/>
                <a:gd name="connsiteY2" fmla="*/ 178962 h 406784"/>
                <a:gd name="connsiteX3" fmla="*/ 568918 w 985688"/>
                <a:gd name="connsiteY3" fmla="*/ 290197 h 406784"/>
                <a:gd name="connsiteX4" fmla="*/ 203832 w 985688"/>
                <a:gd name="connsiteY4" fmla="*/ 386934 h 406784"/>
                <a:gd name="connsiteX5" fmla="*/ 0 w 985688"/>
                <a:gd name="connsiteY5" fmla="*/ 338573 h 406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688" h="406784">
                  <a:moveTo>
                    <a:pt x="0" y="338573"/>
                  </a:moveTo>
                  <a:cubicBezTo>
                    <a:pt x="329842" y="242809"/>
                    <a:pt x="661703" y="126082"/>
                    <a:pt x="981202" y="0"/>
                  </a:cubicBezTo>
                  <a:cubicBezTo>
                    <a:pt x="981202" y="50540"/>
                    <a:pt x="1002528" y="164173"/>
                    <a:pt x="952191" y="178962"/>
                  </a:cubicBezTo>
                  <a:cubicBezTo>
                    <a:pt x="824598" y="216471"/>
                    <a:pt x="697106" y="254838"/>
                    <a:pt x="568918" y="290197"/>
                  </a:cubicBezTo>
                  <a:cubicBezTo>
                    <a:pt x="447658" y="323653"/>
                    <a:pt x="326355" y="358446"/>
                    <a:pt x="203832" y="386934"/>
                  </a:cubicBezTo>
                  <a:cubicBezTo>
                    <a:pt x="116974" y="407142"/>
                    <a:pt x="41839" y="434831"/>
                    <a:pt x="0" y="338573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C524DD5C-CEBB-55DF-F62B-48E7F830D8FC}"/>
                </a:ext>
              </a:extLst>
            </p:cNvPr>
            <p:cNvSpPr/>
            <p:nvPr/>
          </p:nvSpPr>
          <p:spPr>
            <a:xfrm>
              <a:off x="8399641" y="2619161"/>
              <a:ext cx="985688" cy="407775"/>
            </a:xfrm>
            <a:custGeom>
              <a:avLst/>
              <a:gdLst>
                <a:gd name="connsiteX0" fmla="*/ 0 w 985688"/>
                <a:gd name="connsiteY0" fmla="*/ 338573 h 407775"/>
                <a:gd name="connsiteX1" fmla="*/ 981202 w 985688"/>
                <a:gd name="connsiteY1" fmla="*/ 0 h 407775"/>
                <a:gd name="connsiteX2" fmla="*/ 952191 w 985688"/>
                <a:gd name="connsiteY2" fmla="*/ 178962 h 407775"/>
                <a:gd name="connsiteX3" fmla="*/ 593440 w 985688"/>
                <a:gd name="connsiteY3" fmla="*/ 283427 h 407775"/>
                <a:gd name="connsiteX4" fmla="*/ 227672 w 985688"/>
                <a:gd name="connsiteY4" fmla="*/ 381385 h 407775"/>
                <a:gd name="connsiteX5" fmla="*/ 2310 w 985688"/>
                <a:gd name="connsiteY5" fmla="*/ 340868 h 40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688" h="407775">
                  <a:moveTo>
                    <a:pt x="0" y="338573"/>
                  </a:moveTo>
                  <a:cubicBezTo>
                    <a:pt x="329842" y="242809"/>
                    <a:pt x="661703" y="126082"/>
                    <a:pt x="981202" y="0"/>
                  </a:cubicBezTo>
                  <a:cubicBezTo>
                    <a:pt x="981202" y="50540"/>
                    <a:pt x="1002528" y="164173"/>
                    <a:pt x="952191" y="178962"/>
                  </a:cubicBezTo>
                  <a:cubicBezTo>
                    <a:pt x="832748" y="214074"/>
                    <a:pt x="713435" y="250334"/>
                    <a:pt x="593440" y="283427"/>
                  </a:cubicBezTo>
                  <a:cubicBezTo>
                    <a:pt x="471962" y="316956"/>
                    <a:pt x="350427" y="352839"/>
                    <a:pt x="227672" y="381385"/>
                  </a:cubicBezTo>
                  <a:cubicBezTo>
                    <a:pt x="140043" y="401767"/>
                    <a:pt x="44657" y="444869"/>
                    <a:pt x="2310" y="340868"/>
                  </a:cubicBezTo>
                </a:path>
              </a:pathLst>
            </a:custGeom>
            <a:noFill/>
            <a:ln w="5794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9BCB3237-8B8F-7FB0-065B-076D8B3B426D}"/>
                </a:ext>
              </a:extLst>
            </p:cNvPr>
            <p:cNvSpPr/>
            <p:nvPr/>
          </p:nvSpPr>
          <p:spPr>
            <a:xfrm>
              <a:off x="8108511" y="2941667"/>
              <a:ext cx="304974" cy="2176536"/>
            </a:xfrm>
            <a:custGeom>
              <a:avLst/>
              <a:gdLst>
                <a:gd name="connsiteX0" fmla="*/ 302650 w 304974"/>
                <a:gd name="connsiteY0" fmla="*/ 2176536 h 2176536"/>
                <a:gd name="connsiteX1" fmla="*/ 304059 w 304974"/>
                <a:gd name="connsiteY1" fmla="*/ 871797 h 2176536"/>
                <a:gd name="connsiteX2" fmla="*/ 304829 w 304974"/>
                <a:gd name="connsiteY2" fmla="*/ 148077 h 2176536"/>
                <a:gd name="connsiteX3" fmla="*/ 304975 w 304974"/>
                <a:gd name="connsiteY3" fmla="*/ 18914 h 2176536"/>
                <a:gd name="connsiteX4" fmla="*/ 5553 w 304974"/>
                <a:gd name="connsiteY4" fmla="*/ 0 h 2176536"/>
                <a:gd name="connsiteX5" fmla="*/ 5553 w 304974"/>
                <a:gd name="connsiteY5" fmla="*/ 1310870 h 2176536"/>
                <a:gd name="connsiteX6" fmla="*/ 5553 w 304974"/>
                <a:gd name="connsiteY6" fmla="*/ 2025336 h 2176536"/>
                <a:gd name="connsiteX7" fmla="*/ 5553 w 304974"/>
                <a:gd name="connsiteY7" fmla="*/ 2142005 h 2176536"/>
                <a:gd name="connsiteX8" fmla="*/ 302650 w 304974"/>
                <a:gd name="connsiteY8" fmla="*/ 2176536 h 2176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4974" h="2176536">
                  <a:moveTo>
                    <a:pt x="302650" y="2176536"/>
                  </a:moveTo>
                  <a:cubicBezTo>
                    <a:pt x="303115" y="1741618"/>
                    <a:pt x="303580" y="1306700"/>
                    <a:pt x="304059" y="871797"/>
                  </a:cubicBezTo>
                  <a:cubicBezTo>
                    <a:pt x="304321" y="630557"/>
                    <a:pt x="304582" y="389317"/>
                    <a:pt x="304829" y="148077"/>
                  </a:cubicBezTo>
                  <a:cubicBezTo>
                    <a:pt x="304873" y="105018"/>
                    <a:pt x="304916" y="61973"/>
                    <a:pt x="304975" y="18914"/>
                  </a:cubicBezTo>
                  <a:cubicBezTo>
                    <a:pt x="304975" y="15021"/>
                    <a:pt x="34360" y="1772"/>
                    <a:pt x="5553" y="0"/>
                  </a:cubicBezTo>
                  <a:lnTo>
                    <a:pt x="5553" y="1310870"/>
                  </a:lnTo>
                  <a:lnTo>
                    <a:pt x="5553" y="2025336"/>
                  </a:lnTo>
                  <a:cubicBezTo>
                    <a:pt x="5553" y="2042290"/>
                    <a:pt x="-6941" y="2128960"/>
                    <a:pt x="5553" y="2142005"/>
                  </a:cubicBezTo>
                  <a:cubicBezTo>
                    <a:pt x="42379" y="2180473"/>
                    <a:pt x="253650" y="2169854"/>
                    <a:pt x="302650" y="2176536"/>
                  </a:cubicBezTo>
                </a:path>
              </a:pathLst>
            </a:custGeom>
            <a:solidFill>
              <a:srgbClr val="595959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92458B76-3538-B364-8A97-F870CE723EED}"/>
                </a:ext>
              </a:extLst>
            </p:cNvPr>
            <p:cNvSpPr/>
            <p:nvPr/>
          </p:nvSpPr>
          <p:spPr>
            <a:xfrm>
              <a:off x="8114063" y="2941667"/>
              <a:ext cx="299421" cy="2176550"/>
            </a:xfrm>
            <a:custGeom>
              <a:avLst/>
              <a:gdLst>
                <a:gd name="connsiteX0" fmla="*/ 297098 w 299421"/>
                <a:gd name="connsiteY0" fmla="*/ 2176536 h 2176550"/>
                <a:gd name="connsiteX1" fmla="*/ 298507 w 299421"/>
                <a:gd name="connsiteY1" fmla="*/ 871797 h 2176550"/>
                <a:gd name="connsiteX2" fmla="*/ 299277 w 299421"/>
                <a:gd name="connsiteY2" fmla="*/ 148077 h 2176550"/>
                <a:gd name="connsiteX3" fmla="*/ 299422 w 299421"/>
                <a:gd name="connsiteY3" fmla="*/ 18914 h 2176550"/>
                <a:gd name="connsiteX4" fmla="*/ 0 w 299421"/>
                <a:gd name="connsiteY4" fmla="*/ 0 h 2176550"/>
                <a:gd name="connsiteX5" fmla="*/ 0 w 299421"/>
                <a:gd name="connsiteY5" fmla="*/ 1283006 h 2176550"/>
                <a:gd name="connsiteX6" fmla="*/ 0 w 299421"/>
                <a:gd name="connsiteY6" fmla="*/ 2011143 h 2176550"/>
                <a:gd name="connsiteX7" fmla="*/ 0 w 299421"/>
                <a:gd name="connsiteY7" fmla="*/ 2141511 h 2176550"/>
                <a:gd name="connsiteX8" fmla="*/ 299422 w 299421"/>
                <a:gd name="connsiteY8" fmla="*/ 2176551 h 217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9421" h="2176550">
                  <a:moveTo>
                    <a:pt x="297098" y="2176536"/>
                  </a:moveTo>
                  <a:cubicBezTo>
                    <a:pt x="297562" y="1741618"/>
                    <a:pt x="298027" y="1306700"/>
                    <a:pt x="298507" y="871797"/>
                  </a:cubicBezTo>
                  <a:cubicBezTo>
                    <a:pt x="298768" y="630557"/>
                    <a:pt x="299030" y="389317"/>
                    <a:pt x="299277" y="148077"/>
                  </a:cubicBezTo>
                  <a:cubicBezTo>
                    <a:pt x="299320" y="105018"/>
                    <a:pt x="299364" y="61973"/>
                    <a:pt x="299422" y="18914"/>
                  </a:cubicBezTo>
                  <a:cubicBezTo>
                    <a:pt x="299422" y="15021"/>
                    <a:pt x="28808" y="1772"/>
                    <a:pt x="0" y="0"/>
                  </a:cubicBezTo>
                  <a:lnTo>
                    <a:pt x="0" y="1283006"/>
                  </a:lnTo>
                  <a:lnTo>
                    <a:pt x="0" y="2011143"/>
                  </a:lnTo>
                  <a:lnTo>
                    <a:pt x="0" y="2141511"/>
                  </a:lnTo>
                  <a:cubicBezTo>
                    <a:pt x="0" y="2148063"/>
                    <a:pt x="270280" y="2173195"/>
                    <a:pt x="299422" y="2176551"/>
                  </a:cubicBezTo>
                </a:path>
              </a:pathLst>
            </a:custGeom>
            <a:noFill/>
            <a:ln w="18831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1D2BE8C6-E502-A535-725C-DD149C4D6D28}"/>
                </a:ext>
              </a:extLst>
            </p:cNvPr>
            <p:cNvSpPr/>
            <p:nvPr/>
          </p:nvSpPr>
          <p:spPr>
            <a:xfrm>
              <a:off x="8413485" y="2619249"/>
              <a:ext cx="1128595" cy="2498954"/>
            </a:xfrm>
            <a:custGeom>
              <a:avLst/>
              <a:gdLst>
                <a:gd name="connsiteX0" fmla="*/ 1128596 w 1128595"/>
                <a:gd name="connsiteY0" fmla="*/ 2105149 h 2498954"/>
                <a:gd name="connsiteX1" fmla="*/ 1128596 w 1128595"/>
                <a:gd name="connsiteY1" fmla="*/ 0 h 2498954"/>
                <a:gd name="connsiteX2" fmla="*/ 246034 w 1128595"/>
                <a:gd name="connsiteY2" fmla="*/ 266576 h 2498954"/>
                <a:gd name="connsiteX3" fmla="*/ 0 w 1128595"/>
                <a:gd name="connsiteY3" fmla="*/ 345285 h 2498954"/>
                <a:gd name="connsiteX4" fmla="*/ 0 w 1128595"/>
                <a:gd name="connsiteY4" fmla="*/ 2498955 h 2498954"/>
                <a:gd name="connsiteX5" fmla="*/ 1128596 w 1128595"/>
                <a:gd name="connsiteY5" fmla="*/ 2105120 h 2498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8595" h="2498954">
                  <a:moveTo>
                    <a:pt x="1128596" y="2105149"/>
                  </a:moveTo>
                  <a:lnTo>
                    <a:pt x="1128596" y="0"/>
                  </a:lnTo>
                  <a:lnTo>
                    <a:pt x="246034" y="266576"/>
                  </a:lnTo>
                  <a:cubicBezTo>
                    <a:pt x="224156" y="273186"/>
                    <a:pt x="0" y="325034"/>
                    <a:pt x="0" y="345285"/>
                  </a:cubicBezTo>
                  <a:lnTo>
                    <a:pt x="0" y="2498955"/>
                  </a:lnTo>
                  <a:lnTo>
                    <a:pt x="1128596" y="2105120"/>
                  </a:lnTo>
                </a:path>
              </a:pathLst>
            </a:custGeom>
            <a:solidFill>
              <a:srgbClr val="595959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B9EDD3FA-8A49-DE4F-A65D-C06EFEB54768}"/>
                </a:ext>
              </a:extLst>
            </p:cNvPr>
            <p:cNvSpPr/>
            <p:nvPr/>
          </p:nvSpPr>
          <p:spPr>
            <a:xfrm>
              <a:off x="8413485" y="2619249"/>
              <a:ext cx="1128595" cy="2498954"/>
            </a:xfrm>
            <a:custGeom>
              <a:avLst/>
              <a:gdLst>
                <a:gd name="connsiteX0" fmla="*/ 1128596 w 1128595"/>
                <a:gd name="connsiteY0" fmla="*/ 2105149 h 2498954"/>
                <a:gd name="connsiteX1" fmla="*/ 1128596 w 1128595"/>
                <a:gd name="connsiteY1" fmla="*/ 0 h 2498954"/>
                <a:gd name="connsiteX2" fmla="*/ 246034 w 1128595"/>
                <a:gd name="connsiteY2" fmla="*/ 266576 h 2498954"/>
                <a:gd name="connsiteX3" fmla="*/ 0 w 1128595"/>
                <a:gd name="connsiteY3" fmla="*/ 345285 h 2498954"/>
                <a:gd name="connsiteX4" fmla="*/ 0 w 1128595"/>
                <a:gd name="connsiteY4" fmla="*/ 2498955 h 2498954"/>
                <a:gd name="connsiteX5" fmla="*/ 1128596 w 1128595"/>
                <a:gd name="connsiteY5" fmla="*/ 2105120 h 2498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8595" h="2498954">
                  <a:moveTo>
                    <a:pt x="1128596" y="2105149"/>
                  </a:moveTo>
                  <a:lnTo>
                    <a:pt x="1128596" y="0"/>
                  </a:lnTo>
                  <a:lnTo>
                    <a:pt x="246034" y="266576"/>
                  </a:lnTo>
                  <a:cubicBezTo>
                    <a:pt x="224156" y="273186"/>
                    <a:pt x="0" y="325034"/>
                    <a:pt x="0" y="345285"/>
                  </a:cubicBezTo>
                  <a:lnTo>
                    <a:pt x="0" y="2498955"/>
                  </a:lnTo>
                  <a:lnTo>
                    <a:pt x="1128596" y="2105120"/>
                  </a:lnTo>
                </a:path>
              </a:pathLst>
            </a:custGeom>
            <a:noFill/>
            <a:ln w="18831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BD7D6D38-5FFB-7E5C-AC60-9E809ED6B3F9}"/>
                </a:ext>
              </a:extLst>
            </p:cNvPr>
            <p:cNvSpPr/>
            <p:nvPr/>
          </p:nvSpPr>
          <p:spPr>
            <a:xfrm>
              <a:off x="8118911" y="3109777"/>
              <a:ext cx="287448" cy="166889"/>
            </a:xfrm>
            <a:custGeom>
              <a:avLst/>
              <a:gdLst>
                <a:gd name="connsiteX0" fmla="*/ 280729 w 287448"/>
                <a:gd name="connsiteY0" fmla="*/ 165844 h 166889"/>
                <a:gd name="connsiteX1" fmla="*/ 252227 w 287448"/>
                <a:gd name="connsiteY1" fmla="*/ 18566 h 166889"/>
                <a:gd name="connsiteX2" fmla="*/ 6658 w 287448"/>
                <a:gd name="connsiteY2" fmla="*/ 0 h 166889"/>
                <a:gd name="connsiteX3" fmla="*/ 54728 w 287448"/>
                <a:gd name="connsiteY3" fmla="*/ 151040 h 166889"/>
                <a:gd name="connsiteX4" fmla="*/ 280729 w 287448"/>
                <a:gd name="connsiteY4" fmla="*/ 165844 h 166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448" h="166889">
                  <a:moveTo>
                    <a:pt x="280729" y="165844"/>
                  </a:moveTo>
                  <a:cubicBezTo>
                    <a:pt x="280729" y="118092"/>
                    <a:pt x="308142" y="22793"/>
                    <a:pt x="252227" y="18566"/>
                  </a:cubicBezTo>
                  <a:lnTo>
                    <a:pt x="6658" y="0"/>
                  </a:lnTo>
                  <a:cubicBezTo>
                    <a:pt x="6658" y="73174"/>
                    <a:pt x="-26378" y="144910"/>
                    <a:pt x="54728" y="151040"/>
                  </a:cubicBezTo>
                  <a:cubicBezTo>
                    <a:pt x="127205" y="156532"/>
                    <a:pt x="212233" y="170855"/>
                    <a:pt x="280729" y="165844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C21DDC72-3858-6C64-16E4-A2BDF5B542CD}"/>
                </a:ext>
              </a:extLst>
            </p:cNvPr>
            <p:cNvSpPr/>
            <p:nvPr/>
          </p:nvSpPr>
          <p:spPr>
            <a:xfrm>
              <a:off x="8123165" y="3302705"/>
              <a:ext cx="278878" cy="70187"/>
            </a:xfrm>
            <a:custGeom>
              <a:avLst/>
              <a:gdLst>
                <a:gd name="connsiteX0" fmla="*/ 276475 w 278878"/>
                <a:gd name="connsiteY0" fmla="*/ 69638 h 70187"/>
                <a:gd name="connsiteX1" fmla="*/ 2403 w 278878"/>
                <a:gd name="connsiteY1" fmla="*/ 546 h 70187"/>
                <a:gd name="connsiteX2" fmla="*/ 276475 w 278878"/>
                <a:gd name="connsiteY2" fmla="*/ 69638 h 7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8878" h="70187">
                  <a:moveTo>
                    <a:pt x="276475" y="69638"/>
                  </a:moveTo>
                  <a:cubicBezTo>
                    <a:pt x="305457" y="-21695"/>
                    <a:pt x="63941" y="4686"/>
                    <a:pt x="2403" y="546"/>
                  </a:cubicBezTo>
                  <a:cubicBezTo>
                    <a:pt x="-26579" y="91894"/>
                    <a:pt x="214923" y="65498"/>
                    <a:pt x="276475" y="69638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10292BD7-12A8-B294-21D9-5DDB87B385ED}"/>
                </a:ext>
              </a:extLst>
            </p:cNvPr>
            <p:cNvSpPr/>
            <p:nvPr/>
          </p:nvSpPr>
          <p:spPr>
            <a:xfrm>
              <a:off x="8503278" y="1518225"/>
              <a:ext cx="1176957" cy="3558502"/>
            </a:xfrm>
            <a:custGeom>
              <a:avLst/>
              <a:gdLst>
                <a:gd name="connsiteX0" fmla="*/ 1176957 w 1176957"/>
                <a:gd name="connsiteY0" fmla="*/ 3008020 h 3558502"/>
                <a:gd name="connsiteX1" fmla="*/ 1176957 w 1176957"/>
                <a:gd name="connsiteY1" fmla="*/ 0 h 3558502"/>
                <a:gd name="connsiteX2" fmla="*/ 203745 w 1176957"/>
                <a:gd name="connsiteY2" fmla="*/ 434235 h 3558502"/>
                <a:gd name="connsiteX3" fmla="*/ 0 w 1176957"/>
                <a:gd name="connsiteY3" fmla="*/ 542057 h 3558502"/>
                <a:gd name="connsiteX4" fmla="*/ 0 w 1176957"/>
                <a:gd name="connsiteY4" fmla="*/ 3558503 h 3558502"/>
                <a:gd name="connsiteX5" fmla="*/ 1176957 w 1176957"/>
                <a:gd name="connsiteY5" fmla="*/ 3008020 h 355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6957" h="3558502">
                  <a:moveTo>
                    <a:pt x="1176957" y="3008020"/>
                  </a:moveTo>
                  <a:lnTo>
                    <a:pt x="1176957" y="0"/>
                  </a:lnTo>
                  <a:lnTo>
                    <a:pt x="203745" y="434235"/>
                  </a:lnTo>
                  <a:cubicBezTo>
                    <a:pt x="166526" y="450840"/>
                    <a:pt x="0" y="495046"/>
                    <a:pt x="0" y="542057"/>
                  </a:cubicBezTo>
                  <a:lnTo>
                    <a:pt x="0" y="3558503"/>
                  </a:lnTo>
                  <a:lnTo>
                    <a:pt x="1176957" y="3008020"/>
                  </a:ln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860B3369-97E7-A2F5-9DC3-AD0413B4CFD5}"/>
                </a:ext>
              </a:extLst>
            </p:cNvPr>
            <p:cNvSpPr/>
            <p:nvPr/>
          </p:nvSpPr>
          <p:spPr>
            <a:xfrm>
              <a:off x="8503278" y="1518225"/>
              <a:ext cx="1176957" cy="3558502"/>
            </a:xfrm>
            <a:custGeom>
              <a:avLst/>
              <a:gdLst>
                <a:gd name="connsiteX0" fmla="*/ 1176957 w 1176957"/>
                <a:gd name="connsiteY0" fmla="*/ 3008020 h 3558502"/>
                <a:gd name="connsiteX1" fmla="*/ 1176957 w 1176957"/>
                <a:gd name="connsiteY1" fmla="*/ 0 h 3558502"/>
                <a:gd name="connsiteX2" fmla="*/ 203745 w 1176957"/>
                <a:gd name="connsiteY2" fmla="*/ 434235 h 3558502"/>
                <a:gd name="connsiteX3" fmla="*/ 0 w 1176957"/>
                <a:gd name="connsiteY3" fmla="*/ 542057 h 3558502"/>
                <a:gd name="connsiteX4" fmla="*/ 0 w 1176957"/>
                <a:gd name="connsiteY4" fmla="*/ 3558503 h 3558502"/>
                <a:gd name="connsiteX5" fmla="*/ 1176957 w 1176957"/>
                <a:gd name="connsiteY5" fmla="*/ 3008020 h 355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6957" h="3558502">
                  <a:moveTo>
                    <a:pt x="1176957" y="3008020"/>
                  </a:moveTo>
                  <a:lnTo>
                    <a:pt x="1176957" y="0"/>
                  </a:lnTo>
                  <a:lnTo>
                    <a:pt x="203745" y="434235"/>
                  </a:lnTo>
                  <a:cubicBezTo>
                    <a:pt x="166526" y="450840"/>
                    <a:pt x="0" y="495046"/>
                    <a:pt x="0" y="542057"/>
                  </a:cubicBezTo>
                  <a:lnTo>
                    <a:pt x="0" y="3558503"/>
                  </a:lnTo>
                  <a:lnTo>
                    <a:pt x="1176957" y="3008020"/>
                  </a:lnTo>
                </a:path>
              </a:pathLst>
            </a:custGeom>
            <a:noFill/>
            <a:ln w="18831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33563316-4C7C-CC8A-07F3-1F0458B26C38}"/>
                </a:ext>
              </a:extLst>
            </p:cNvPr>
            <p:cNvSpPr/>
            <p:nvPr/>
          </p:nvSpPr>
          <p:spPr>
            <a:xfrm>
              <a:off x="8579314" y="1582727"/>
              <a:ext cx="1087134" cy="581885"/>
            </a:xfrm>
            <a:custGeom>
              <a:avLst/>
              <a:gdLst>
                <a:gd name="connsiteX0" fmla="*/ 0 w 1087134"/>
                <a:gd name="connsiteY0" fmla="*/ 485981 h 581885"/>
                <a:gd name="connsiteX1" fmla="*/ 1087120 w 1087134"/>
                <a:gd name="connsiteY1" fmla="*/ 0 h 581885"/>
                <a:gd name="connsiteX2" fmla="*/ 1087120 w 1087134"/>
                <a:gd name="connsiteY2" fmla="*/ 154309 h 581885"/>
                <a:gd name="connsiteX3" fmla="*/ 1013365 w 1087134"/>
                <a:gd name="connsiteY3" fmla="*/ 271617 h 581885"/>
                <a:gd name="connsiteX4" fmla="*/ 575963 w 1087134"/>
                <a:gd name="connsiteY4" fmla="*/ 433233 h 581885"/>
                <a:gd name="connsiteX5" fmla="*/ 170405 w 1087134"/>
                <a:gd name="connsiteY5" fmla="*/ 571198 h 581885"/>
                <a:gd name="connsiteX6" fmla="*/ 0 w 1087134"/>
                <a:gd name="connsiteY6" fmla="*/ 485981 h 581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7134" h="581885">
                  <a:moveTo>
                    <a:pt x="0" y="485981"/>
                  </a:moveTo>
                  <a:cubicBezTo>
                    <a:pt x="365448" y="335435"/>
                    <a:pt x="734383" y="178482"/>
                    <a:pt x="1087120" y="0"/>
                  </a:cubicBezTo>
                  <a:lnTo>
                    <a:pt x="1087120" y="154309"/>
                  </a:lnTo>
                  <a:cubicBezTo>
                    <a:pt x="1087120" y="233323"/>
                    <a:pt x="1090011" y="242620"/>
                    <a:pt x="1013365" y="271617"/>
                  </a:cubicBezTo>
                  <a:cubicBezTo>
                    <a:pt x="867976" y="326617"/>
                    <a:pt x="722239" y="380658"/>
                    <a:pt x="575963" y="433233"/>
                  </a:cubicBezTo>
                  <a:cubicBezTo>
                    <a:pt x="442240" y="481304"/>
                    <a:pt x="307368" y="533108"/>
                    <a:pt x="170405" y="571198"/>
                  </a:cubicBezTo>
                  <a:cubicBezTo>
                    <a:pt x="81280" y="595997"/>
                    <a:pt x="27834" y="581571"/>
                    <a:pt x="0" y="485981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8C328918-ADBC-2318-0DA1-F751D9908C94}"/>
                </a:ext>
              </a:extLst>
            </p:cNvPr>
            <p:cNvSpPr/>
            <p:nvPr/>
          </p:nvSpPr>
          <p:spPr>
            <a:xfrm>
              <a:off x="8579314" y="1582727"/>
              <a:ext cx="1087134" cy="581885"/>
            </a:xfrm>
            <a:custGeom>
              <a:avLst/>
              <a:gdLst>
                <a:gd name="connsiteX0" fmla="*/ 0 w 1087134"/>
                <a:gd name="connsiteY0" fmla="*/ 485981 h 581885"/>
                <a:gd name="connsiteX1" fmla="*/ 1087120 w 1087134"/>
                <a:gd name="connsiteY1" fmla="*/ 0 h 581885"/>
                <a:gd name="connsiteX2" fmla="*/ 1087120 w 1087134"/>
                <a:gd name="connsiteY2" fmla="*/ 154309 h 581885"/>
                <a:gd name="connsiteX3" fmla="*/ 1013365 w 1087134"/>
                <a:gd name="connsiteY3" fmla="*/ 271617 h 581885"/>
                <a:gd name="connsiteX4" fmla="*/ 575963 w 1087134"/>
                <a:gd name="connsiteY4" fmla="*/ 433233 h 581885"/>
                <a:gd name="connsiteX5" fmla="*/ 170405 w 1087134"/>
                <a:gd name="connsiteY5" fmla="*/ 571198 h 581885"/>
                <a:gd name="connsiteX6" fmla="*/ 0 w 1087134"/>
                <a:gd name="connsiteY6" fmla="*/ 485981 h 581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7134" h="581885">
                  <a:moveTo>
                    <a:pt x="0" y="485981"/>
                  </a:moveTo>
                  <a:cubicBezTo>
                    <a:pt x="365448" y="335435"/>
                    <a:pt x="734383" y="178482"/>
                    <a:pt x="1087120" y="0"/>
                  </a:cubicBezTo>
                  <a:lnTo>
                    <a:pt x="1087120" y="154309"/>
                  </a:lnTo>
                  <a:cubicBezTo>
                    <a:pt x="1087120" y="233323"/>
                    <a:pt x="1090011" y="242620"/>
                    <a:pt x="1013365" y="271617"/>
                  </a:cubicBezTo>
                  <a:cubicBezTo>
                    <a:pt x="867976" y="326617"/>
                    <a:pt x="722239" y="380658"/>
                    <a:pt x="575963" y="433233"/>
                  </a:cubicBezTo>
                  <a:cubicBezTo>
                    <a:pt x="442240" y="481304"/>
                    <a:pt x="307368" y="533108"/>
                    <a:pt x="170405" y="571198"/>
                  </a:cubicBezTo>
                  <a:cubicBezTo>
                    <a:pt x="81280" y="595997"/>
                    <a:pt x="27834" y="581571"/>
                    <a:pt x="0" y="485981"/>
                  </a:cubicBezTo>
                </a:path>
              </a:pathLst>
            </a:custGeom>
            <a:noFill/>
            <a:ln w="5794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AD6AB8F9-486A-DAE5-8437-078D0CBDAB36}"/>
                </a:ext>
              </a:extLst>
            </p:cNvPr>
            <p:cNvSpPr/>
            <p:nvPr/>
          </p:nvSpPr>
          <p:spPr>
            <a:xfrm>
              <a:off x="8669122" y="1582727"/>
              <a:ext cx="1087163" cy="582072"/>
            </a:xfrm>
            <a:custGeom>
              <a:avLst/>
              <a:gdLst>
                <a:gd name="connsiteX0" fmla="*/ 0 w 1087163"/>
                <a:gd name="connsiteY0" fmla="*/ 485981 h 582072"/>
                <a:gd name="connsiteX1" fmla="*/ 1087149 w 1087163"/>
                <a:gd name="connsiteY1" fmla="*/ 0 h 582072"/>
                <a:gd name="connsiteX2" fmla="*/ 1087149 w 1087163"/>
                <a:gd name="connsiteY2" fmla="*/ 154309 h 582072"/>
                <a:gd name="connsiteX3" fmla="*/ 1013380 w 1087163"/>
                <a:gd name="connsiteY3" fmla="*/ 271617 h 582072"/>
                <a:gd name="connsiteX4" fmla="*/ 575716 w 1087163"/>
                <a:gd name="connsiteY4" fmla="*/ 433233 h 582072"/>
                <a:gd name="connsiteX5" fmla="*/ 174269 w 1087163"/>
                <a:gd name="connsiteY5" fmla="*/ 569281 h 582072"/>
                <a:gd name="connsiteX6" fmla="*/ 0 w 1087163"/>
                <a:gd name="connsiteY6" fmla="*/ 485981 h 582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7163" h="582072">
                  <a:moveTo>
                    <a:pt x="0" y="485981"/>
                  </a:moveTo>
                  <a:cubicBezTo>
                    <a:pt x="365347" y="335522"/>
                    <a:pt x="734543" y="178468"/>
                    <a:pt x="1087149" y="0"/>
                  </a:cubicBezTo>
                  <a:lnTo>
                    <a:pt x="1087149" y="154309"/>
                  </a:lnTo>
                  <a:cubicBezTo>
                    <a:pt x="1087149" y="233337"/>
                    <a:pt x="1090040" y="242606"/>
                    <a:pt x="1013380" y="271617"/>
                  </a:cubicBezTo>
                  <a:cubicBezTo>
                    <a:pt x="867918" y="326661"/>
                    <a:pt x="721803" y="379903"/>
                    <a:pt x="575716" y="433233"/>
                  </a:cubicBezTo>
                  <a:cubicBezTo>
                    <a:pt x="443024" y="481681"/>
                    <a:pt x="309083" y="527152"/>
                    <a:pt x="174269" y="569281"/>
                  </a:cubicBezTo>
                  <a:cubicBezTo>
                    <a:pt x="83968" y="597507"/>
                    <a:pt x="28270" y="582922"/>
                    <a:pt x="0" y="485981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7B1083D8-F973-A4A4-FCD5-9DE4A356B5AD}"/>
                </a:ext>
              </a:extLst>
            </p:cNvPr>
            <p:cNvSpPr/>
            <p:nvPr/>
          </p:nvSpPr>
          <p:spPr>
            <a:xfrm>
              <a:off x="8669122" y="1582727"/>
              <a:ext cx="1087163" cy="582072"/>
            </a:xfrm>
            <a:custGeom>
              <a:avLst/>
              <a:gdLst>
                <a:gd name="connsiteX0" fmla="*/ 0 w 1087163"/>
                <a:gd name="connsiteY0" fmla="*/ 485981 h 582072"/>
                <a:gd name="connsiteX1" fmla="*/ 1087149 w 1087163"/>
                <a:gd name="connsiteY1" fmla="*/ 0 h 582072"/>
                <a:gd name="connsiteX2" fmla="*/ 1087149 w 1087163"/>
                <a:gd name="connsiteY2" fmla="*/ 154309 h 582072"/>
                <a:gd name="connsiteX3" fmla="*/ 1013380 w 1087163"/>
                <a:gd name="connsiteY3" fmla="*/ 271617 h 582072"/>
                <a:gd name="connsiteX4" fmla="*/ 575716 w 1087163"/>
                <a:gd name="connsiteY4" fmla="*/ 433233 h 582072"/>
                <a:gd name="connsiteX5" fmla="*/ 174269 w 1087163"/>
                <a:gd name="connsiteY5" fmla="*/ 569281 h 582072"/>
                <a:gd name="connsiteX6" fmla="*/ 0 w 1087163"/>
                <a:gd name="connsiteY6" fmla="*/ 485981 h 582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7163" h="582072">
                  <a:moveTo>
                    <a:pt x="0" y="485981"/>
                  </a:moveTo>
                  <a:cubicBezTo>
                    <a:pt x="365347" y="335522"/>
                    <a:pt x="734543" y="178468"/>
                    <a:pt x="1087149" y="0"/>
                  </a:cubicBezTo>
                  <a:lnTo>
                    <a:pt x="1087149" y="154309"/>
                  </a:lnTo>
                  <a:cubicBezTo>
                    <a:pt x="1087149" y="233337"/>
                    <a:pt x="1090040" y="242606"/>
                    <a:pt x="1013380" y="271617"/>
                  </a:cubicBezTo>
                  <a:cubicBezTo>
                    <a:pt x="867918" y="326661"/>
                    <a:pt x="721803" y="379903"/>
                    <a:pt x="575716" y="433233"/>
                  </a:cubicBezTo>
                  <a:cubicBezTo>
                    <a:pt x="443024" y="481681"/>
                    <a:pt x="309083" y="527152"/>
                    <a:pt x="174269" y="569281"/>
                  </a:cubicBezTo>
                  <a:cubicBezTo>
                    <a:pt x="83968" y="597507"/>
                    <a:pt x="28270" y="582922"/>
                    <a:pt x="0" y="485981"/>
                  </a:cubicBezTo>
                </a:path>
              </a:pathLst>
            </a:custGeom>
            <a:noFill/>
            <a:ln w="5794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3D9C56B5-10F2-5BBF-3ABA-0C833CF6760F}"/>
                </a:ext>
              </a:extLst>
            </p:cNvPr>
            <p:cNvSpPr/>
            <p:nvPr/>
          </p:nvSpPr>
          <p:spPr>
            <a:xfrm>
              <a:off x="8745128" y="1582727"/>
              <a:ext cx="1090315" cy="582663"/>
            </a:xfrm>
            <a:custGeom>
              <a:avLst/>
              <a:gdLst>
                <a:gd name="connsiteX0" fmla="*/ 0 w 1090315"/>
                <a:gd name="connsiteY0" fmla="*/ 485981 h 582663"/>
                <a:gd name="connsiteX1" fmla="*/ 1089445 w 1090315"/>
                <a:gd name="connsiteY1" fmla="*/ 0 h 582663"/>
                <a:gd name="connsiteX2" fmla="*/ 1089445 w 1090315"/>
                <a:gd name="connsiteY2" fmla="*/ 154309 h 582663"/>
                <a:gd name="connsiteX3" fmla="*/ 1036565 w 1090315"/>
                <a:gd name="connsiteY3" fmla="*/ 263612 h 582663"/>
                <a:gd name="connsiteX4" fmla="*/ 595604 w 1090315"/>
                <a:gd name="connsiteY4" fmla="*/ 426172 h 582663"/>
                <a:gd name="connsiteX5" fmla="*/ 178468 w 1090315"/>
                <a:gd name="connsiteY5" fmla="*/ 568627 h 582663"/>
                <a:gd name="connsiteX6" fmla="*/ 0 w 1090315"/>
                <a:gd name="connsiteY6" fmla="*/ 485981 h 58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315" h="582663">
                  <a:moveTo>
                    <a:pt x="0" y="485981"/>
                  </a:moveTo>
                  <a:cubicBezTo>
                    <a:pt x="367366" y="334694"/>
                    <a:pt x="730229" y="169563"/>
                    <a:pt x="1089445" y="0"/>
                  </a:cubicBezTo>
                  <a:lnTo>
                    <a:pt x="1089445" y="154309"/>
                  </a:lnTo>
                  <a:cubicBezTo>
                    <a:pt x="1089445" y="218854"/>
                    <a:pt x="1101415" y="239729"/>
                    <a:pt x="1036565" y="263612"/>
                  </a:cubicBezTo>
                  <a:cubicBezTo>
                    <a:pt x="889564" y="317770"/>
                    <a:pt x="743027" y="373191"/>
                    <a:pt x="595604" y="426172"/>
                  </a:cubicBezTo>
                  <a:cubicBezTo>
                    <a:pt x="457333" y="475870"/>
                    <a:pt x="318438" y="523956"/>
                    <a:pt x="178468" y="568627"/>
                  </a:cubicBezTo>
                  <a:cubicBezTo>
                    <a:pt x="82631" y="599222"/>
                    <a:pt x="32803" y="583300"/>
                    <a:pt x="0" y="485981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00DAEA1C-1979-A456-D56D-95B123D1B181}"/>
                </a:ext>
              </a:extLst>
            </p:cNvPr>
            <p:cNvSpPr/>
            <p:nvPr/>
          </p:nvSpPr>
          <p:spPr>
            <a:xfrm>
              <a:off x="8745128" y="1582727"/>
              <a:ext cx="1090315" cy="582663"/>
            </a:xfrm>
            <a:custGeom>
              <a:avLst/>
              <a:gdLst>
                <a:gd name="connsiteX0" fmla="*/ 0 w 1090315"/>
                <a:gd name="connsiteY0" fmla="*/ 485981 h 582663"/>
                <a:gd name="connsiteX1" fmla="*/ 1089445 w 1090315"/>
                <a:gd name="connsiteY1" fmla="*/ 0 h 582663"/>
                <a:gd name="connsiteX2" fmla="*/ 1089445 w 1090315"/>
                <a:gd name="connsiteY2" fmla="*/ 154309 h 582663"/>
                <a:gd name="connsiteX3" fmla="*/ 1036565 w 1090315"/>
                <a:gd name="connsiteY3" fmla="*/ 263612 h 582663"/>
                <a:gd name="connsiteX4" fmla="*/ 595604 w 1090315"/>
                <a:gd name="connsiteY4" fmla="*/ 426172 h 582663"/>
                <a:gd name="connsiteX5" fmla="*/ 178468 w 1090315"/>
                <a:gd name="connsiteY5" fmla="*/ 568627 h 582663"/>
                <a:gd name="connsiteX6" fmla="*/ 0 w 1090315"/>
                <a:gd name="connsiteY6" fmla="*/ 485981 h 58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0315" h="582663">
                  <a:moveTo>
                    <a:pt x="0" y="485981"/>
                  </a:moveTo>
                  <a:cubicBezTo>
                    <a:pt x="367366" y="334694"/>
                    <a:pt x="730229" y="169563"/>
                    <a:pt x="1089445" y="0"/>
                  </a:cubicBezTo>
                  <a:lnTo>
                    <a:pt x="1089445" y="154309"/>
                  </a:lnTo>
                  <a:cubicBezTo>
                    <a:pt x="1089445" y="218854"/>
                    <a:pt x="1101415" y="239729"/>
                    <a:pt x="1036565" y="263612"/>
                  </a:cubicBezTo>
                  <a:cubicBezTo>
                    <a:pt x="889564" y="317770"/>
                    <a:pt x="743027" y="373191"/>
                    <a:pt x="595604" y="426172"/>
                  </a:cubicBezTo>
                  <a:cubicBezTo>
                    <a:pt x="457333" y="475870"/>
                    <a:pt x="318438" y="523956"/>
                    <a:pt x="178468" y="568627"/>
                  </a:cubicBezTo>
                  <a:cubicBezTo>
                    <a:pt x="82631" y="599222"/>
                    <a:pt x="32803" y="583300"/>
                    <a:pt x="0" y="485981"/>
                  </a:cubicBezTo>
                </a:path>
              </a:pathLst>
            </a:custGeom>
            <a:noFill/>
            <a:ln w="5794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43B81DCE-7A81-75C3-88BE-9BFFD402E8FA}"/>
                </a:ext>
              </a:extLst>
            </p:cNvPr>
            <p:cNvSpPr/>
            <p:nvPr/>
          </p:nvSpPr>
          <p:spPr>
            <a:xfrm>
              <a:off x="8821150" y="1596542"/>
              <a:ext cx="1089452" cy="580143"/>
            </a:xfrm>
            <a:custGeom>
              <a:avLst/>
              <a:gdLst>
                <a:gd name="connsiteX0" fmla="*/ 0 w 1089452"/>
                <a:gd name="connsiteY0" fmla="*/ 485981 h 580143"/>
                <a:gd name="connsiteX1" fmla="*/ 1089445 w 1089452"/>
                <a:gd name="connsiteY1" fmla="*/ 0 h 580143"/>
                <a:gd name="connsiteX2" fmla="*/ 1089445 w 1089452"/>
                <a:gd name="connsiteY2" fmla="*/ 154309 h 580143"/>
                <a:gd name="connsiteX3" fmla="*/ 1015675 w 1089452"/>
                <a:gd name="connsiteY3" fmla="*/ 271617 h 580143"/>
                <a:gd name="connsiteX4" fmla="*/ 562438 w 1089452"/>
                <a:gd name="connsiteY4" fmla="*/ 438099 h 580143"/>
                <a:gd name="connsiteX5" fmla="*/ 170434 w 1089452"/>
                <a:gd name="connsiteY5" fmla="*/ 568889 h 580143"/>
                <a:gd name="connsiteX6" fmla="*/ 0 w 1089452"/>
                <a:gd name="connsiteY6" fmla="*/ 485981 h 580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9452" h="580143">
                  <a:moveTo>
                    <a:pt x="0" y="485981"/>
                  </a:moveTo>
                  <a:cubicBezTo>
                    <a:pt x="362935" y="325818"/>
                    <a:pt x="736170" y="180865"/>
                    <a:pt x="1089445" y="0"/>
                  </a:cubicBezTo>
                  <a:lnTo>
                    <a:pt x="1089445" y="154309"/>
                  </a:lnTo>
                  <a:cubicBezTo>
                    <a:pt x="1089445" y="232030"/>
                    <a:pt x="1091755" y="242824"/>
                    <a:pt x="1015675" y="271617"/>
                  </a:cubicBezTo>
                  <a:cubicBezTo>
                    <a:pt x="865129" y="328578"/>
                    <a:pt x="713914" y="383666"/>
                    <a:pt x="562438" y="438099"/>
                  </a:cubicBezTo>
                  <a:cubicBezTo>
                    <a:pt x="433000" y="484616"/>
                    <a:pt x="302473" y="530261"/>
                    <a:pt x="170434" y="568889"/>
                  </a:cubicBezTo>
                  <a:cubicBezTo>
                    <a:pt x="81919" y="594791"/>
                    <a:pt x="28270" y="579493"/>
                    <a:pt x="0" y="485981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20EA5C33-7345-AA7D-91C6-0B12AF5E9F9B}"/>
                </a:ext>
              </a:extLst>
            </p:cNvPr>
            <p:cNvSpPr/>
            <p:nvPr/>
          </p:nvSpPr>
          <p:spPr>
            <a:xfrm>
              <a:off x="8821150" y="1596542"/>
              <a:ext cx="1089452" cy="580067"/>
            </a:xfrm>
            <a:custGeom>
              <a:avLst/>
              <a:gdLst>
                <a:gd name="connsiteX0" fmla="*/ 0 w 1089452"/>
                <a:gd name="connsiteY0" fmla="*/ 485981 h 580067"/>
                <a:gd name="connsiteX1" fmla="*/ 1089445 w 1089452"/>
                <a:gd name="connsiteY1" fmla="*/ 0 h 580067"/>
                <a:gd name="connsiteX2" fmla="*/ 1089445 w 1089452"/>
                <a:gd name="connsiteY2" fmla="*/ 154309 h 580067"/>
                <a:gd name="connsiteX3" fmla="*/ 1015675 w 1089452"/>
                <a:gd name="connsiteY3" fmla="*/ 271617 h 580067"/>
                <a:gd name="connsiteX4" fmla="*/ 575978 w 1089452"/>
                <a:gd name="connsiteY4" fmla="*/ 433233 h 580067"/>
                <a:gd name="connsiteX5" fmla="*/ 176550 w 1089452"/>
                <a:gd name="connsiteY5" fmla="*/ 566985 h 580067"/>
                <a:gd name="connsiteX6" fmla="*/ 2295 w 1089452"/>
                <a:gd name="connsiteY6" fmla="*/ 485981 h 580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9452" h="580067">
                  <a:moveTo>
                    <a:pt x="0" y="485981"/>
                  </a:moveTo>
                  <a:cubicBezTo>
                    <a:pt x="362935" y="325818"/>
                    <a:pt x="736170" y="180865"/>
                    <a:pt x="1089445" y="0"/>
                  </a:cubicBezTo>
                  <a:lnTo>
                    <a:pt x="1089445" y="154309"/>
                  </a:lnTo>
                  <a:cubicBezTo>
                    <a:pt x="1089445" y="232030"/>
                    <a:pt x="1091755" y="242824"/>
                    <a:pt x="1015675" y="271617"/>
                  </a:cubicBezTo>
                  <a:cubicBezTo>
                    <a:pt x="869603" y="326878"/>
                    <a:pt x="722950" y="380426"/>
                    <a:pt x="575978" y="433233"/>
                  </a:cubicBezTo>
                  <a:cubicBezTo>
                    <a:pt x="443780" y="480737"/>
                    <a:pt x="310608" y="525089"/>
                    <a:pt x="176550" y="566985"/>
                  </a:cubicBezTo>
                  <a:cubicBezTo>
                    <a:pt x="92960" y="593106"/>
                    <a:pt x="23302" y="586743"/>
                    <a:pt x="2295" y="485981"/>
                  </a:cubicBezTo>
                </a:path>
              </a:pathLst>
            </a:custGeom>
            <a:noFill/>
            <a:ln w="5794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2DBE2D54-FE29-F503-682A-4F9090FC2974}"/>
                </a:ext>
              </a:extLst>
            </p:cNvPr>
            <p:cNvSpPr/>
            <p:nvPr/>
          </p:nvSpPr>
          <p:spPr>
            <a:xfrm>
              <a:off x="8503278" y="2057173"/>
              <a:ext cx="331686" cy="3109434"/>
            </a:xfrm>
            <a:custGeom>
              <a:avLst/>
              <a:gdLst>
                <a:gd name="connsiteX0" fmla="*/ 331687 w 331686"/>
                <a:gd name="connsiteY0" fmla="*/ 3109435 h 3109434"/>
                <a:gd name="connsiteX1" fmla="*/ 331687 w 331686"/>
                <a:gd name="connsiteY1" fmla="*/ 33863 h 3109434"/>
                <a:gd name="connsiteX2" fmla="*/ 0 w 331686"/>
                <a:gd name="connsiteY2" fmla="*/ 0 h 3109434"/>
                <a:gd name="connsiteX3" fmla="*/ 0 w 331686"/>
                <a:gd name="connsiteY3" fmla="*/ 3050149 h 3109434"/>
                <a:gd name="connsiteX4" fmla="*/ 331687 w 331686"/>
                <a:gd name="connsiteY4" fmla="*/ 3109391 h 310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686" h="3109434">
                  <a:moveTo>
                    <a:pt x="331687" y="3109435"/>
                  </a:moveTo>
                  <a:lnTo>
                    <a:pt x="331687" y="33863"/>
                  </a:lnTo>
                  <a:cubicBezTo>
                    <a:pt x="331687" y="11971"/>
                    <a:pt x="40865" y="3123"/>
                    <a:pt x="0" y="0"/>
                  </a:cubicBezTo>
                  <a:lnTo>
                    <a:pt x="0" y="3050149"/>
                  </a:lnTo>
                  <a:cubicBezTo>
                    <a:pt x="0" y="3075601"/>
                    <a:pt x="289994" y="3103014"/>
                    <a:pt x="331687" y="3109391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EAE932C5-4E42-96A7-BEC8-23F24C41359B}"/>
                </a:ext>
              </a:extLst>
            </p:cNvPr>
            <p:cNvSpPr/>
            <p:nvPr/>
          </p:nvSpPr>
          <p:spPr>
            <a:xfrm>
              <a:off x="8503278" y="2057173"/>
              <a:ext cx="331686" cy="3109434"/>
            </a:xfrm>
            <a:custGeom>
              <a:avLst/>
              <a:gdLst>
                <a:gd name="connsiteX0" fmla="*/ 331687 w 331686"/>
                <a:gd name="connsiteY0" fmla="*/ 3109435 h 3109434"/>
                <a:gd name="connsiteX1" fmla="*/ 331687 w 331686"/>
                <a:gd name="connsiteY1" fmla="*/ 33863 h 3109434"/>
                <a:gd name="connsiteX2" fmla="*/ 0 w 331686"/>
                <a:gd name="connsiteY2" fmla="*/ 0 h 3109434"/>
                <a:gd name="connsiteX3" fmla="*/ 0 w 331686"/>
                <a:gd name="connsiteY3" fmla="*/ 3050149 h 3109434"/>
                <a:gd name="connsiteX4" fmla="*/ 331687 w 331686"/>
                <a:gd name="connsiteY4" fmla="*/ 3109391 h 310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686" h="3109434">
                  <a:moveTo>
                    <a:pt x="331687" y="3109435"/>
                  </a:moveTo>
                  <a:lnTo>
                    <a:pt x="331687" y="33863"/>
                  </a:lnTo>
                  <a:cubicBezTo>
                    <a:pt x="331687" y="11971"/>
                    <a:pt x="40865" y="3123"/>
                    <a:pt x="0" y="0"/>
                  </a:cubicBezTo>
                  <a:lnTo>
                    <a:pt x="0" y="3050149"/>
                  </a:lnTo>
                  <a:cubicBezTo>
                    <a:pt x="0" y="3075601"/>
                    <a:pt x="289994" y="3103014"/>
                    <a:pt x="331687" y="3109391"/>
                  </a:cubicBezTo>
                </a:path>
              </a:pathLst>
            </a:custGeom>
            <a:noFill/>
            <a:ln w="18831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393764F2-9CA2-D7C8-CF4C-84F8145614D5}"/>
                </a:ext>
              </a:extLst>
            </p:cNvPr>
            <p:cNvSpPr/>
            <p:nvPr/>
          </p:nvSpPr>
          <p:spPr>
            <a:xfrm>
              <a:off x="8835038" y="1596673"/>
              <a:ext cx="1255273" cy="3570095"/>
            </a:xfrm>
            <a:custGeom>
              <a:avLst/>
              <a:gdLst>
                <a:gd name="connsiteX0" fmla="*/ 1252978 w 1255273"/>
                <a:gd name="connsiteY0" fmla="*/ 3005696 h 3570095"/>
                <a:gd name="connsiteX1" fmla="*/ 1255274 w 1255273"/>
                <a:gd name="connsiteY1" fmla="*/ 0 h 3570095"/>
                <a:gd name="connsiteX2" fmla="*/ 264484 w 1255273"/>
                <a:gd name="connsiteY2" fmla="*/ 383593 h 3570095"/>
                <a:gd name="connsiteX3" fmla="*/ 0 w 1255273"/>
                <a:gd name="connsiteY3" fmla="*/ 491473 h 3570095"/>
                <a:gd name="connsiteX4" fmla="*/ 0 w 1255273"/>
                <a:gd name="connsiteY4" fmla="*/ 3570095 h 3570095"/>
                <a:gd name="connsiteX5" fmla="*/ 640537 w 1255273"/>
                <a:gd name="connsiteY5" fmla="*/ 3283327 h 3570095"/>
                <a:gd name="connsiteX6" fmla="*/ 1063949 w 1255273"/>
                <a:gd name="connsiteY6" fmla="*/ 3093760 h 3570095"/>
                <a:gd name="connsiteX7" fmla="*/ 1252978 w 1255273"/>
                <a:gd name="connsiteY7" fmla="*/ 3005797 h 357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5273" h="3570095">
                  <a:moveTo>
                    <a:pt x="1252978" y="3005696"/>
                  </a:moveTo>
                  <a:cubicBezTo>
                    <a:pt x="1253748" y="2003763"/>
                    <a:pt x="1254504" y="1001802"/>
                    <a:pt x="1255274" y="0"/>
                  </a:cubicBezTo>
                  <a:lnTo>
                    <a:pt x="264484" y="383593"/>
                  </a:lnTo>
                  <a:cubicBezTo>
                    <a:pt x="238407" y="393690"/>
                    <a:pt x="0" y="464525"/>
                    <a:pt x="0" y="491473"/>
                  </a:cubicBezTo>
                  <a:lnTo>
                    <a:pt x="0" y="3570095"/>
                  </a:lnTo>
                  <a:lnTo>
                    <a:pt x="640537" y="3283327"/>
                  </a:lnTo>
                  <a:lnTo>
                    <a:pt x="1063949" y="3093760"/>
                  </a:lnTo>
                  <a:cubicBezTo>
                    <a:pt x="1121913" y="3067815"/>
                    <a:pt x="1207595" y="3040009"/>
                    <a:pt x="1252978" y="3005797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1163B59D-E075-DB10-B990-F98CFE4E2870}"/>
                </a:ext>
              </a:extLst>
            </p:cNvPr>
            <p:cNvSpPr/>
            <p:nvPr/>
          </p:nvSpPr>
          <p:spPr>
            <a:xfrm>
              <a:off x="8835038" y="1596673"/>
              <a:ext cx="1255273" cy="3570095"/>
            </a:xfrm>
            <a:custGeom>
              <a:avLst/>
              <a:gdLst>
                <a:gd name="connsiteX0" fmla="*/ 1252978 w 1255273"/>
                <a:gd name="connsiteY0" fmla="*/ 3005696 h 3570095"/>
                <a:gd name="connsiteX1" fmla="*/ 1255274 w 1255273"/>
                <a:gd name="connsiteY1" fmla="*/ 0 h 3570095"/>
                <a:gd name="connsiteX2" fmla="*/ 264484 w 1255273"/>
                <a:gd name="connsiteY2" fmla="*/ 383593 h 3570095"/>
                <a:gd name="connsiteX3" fmla="*/ 0 w 1255273"/>
                <a:gd name="connsiteY3" fmla="*/ 491473 h 3570095"/>
                <a:gd name="connsiteX4" fmla="*/ 0 w 1255273"/>
                <a:gd name="connsiteY4" fmla="*/ 3570095 h 3570095"/>
                <a:gd name="connsiteX5" fmla="*/ 1255274 w 1255273"/>
                <a:gd name="connsiteY5" fmla="*/ 3008093 h 3570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5273" h="3570095">
                  <a:moveTo>
                    <a:pt x="1252978" y="3005696"/>
                  </a:moveTo>
                  <a:cubicBezTo>
                    <a:pt x="1253748" y="2003763"/>
                    <a:pt x="1254504" y="1001802"/>
                    <a:pt x="1255274" y="0"/>
                  </a:cubicBezTo>
                  <a:lnTo>
                    <a:pt x="264484" y="383593"/>
                  </a:lnTo>
                  <a:cubicBezTo>
                    <a:pt x="238407" y="393690"/>
                    <a:pt x="0" y="464525"/>
                    <a:pt x="0" y="491473"/>
                  </a:cubicBezTo>
                  <a:lnTo>
                    <a:pt x="0" y="3570095"/>
                  </a:lnTo>
                  <a:lnTo>
                    <a:pt x="1255274" y="3008093"/>
                  </a:lnTo>
                </a:path>
              </a:pathLst>
            </a:custGeom>
            <a:noFill/>
            <a:ln w="18831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872C0CB4-3ED4-47E2-43EA-9820FF6955D5}"/>
                </a:ext>
              </a:extLst>
            </p:cNvPr>
            <p:cNvSpPr/>
            <p:nvPr/>
          </p:nvSpPr>
          <p:spPr>
            <a:xfrm>
              <a:off x="8512015" y="2335879"/>
              <a:ext cx="317935" cy="225724"/>
            </a:xfrm>
            <a:custGeom>
              <a:avLst/>
              <a:gdLst>
                <a:gd name="connsiteX0" fmla="*/ 309134 w 317935"/>
                <a:gd name="connsiteY0" fmla="*/ 225725 h 225724"/>
                <a:gd name="connsiteX1" fmla="*/ 286370 w 317935"/>
                <a:gd name="connsiteY1" fmla="*/ 31699 h 225724"/>
                <a:gd name="connsiteX2" fmla="*/ 7403 w 317935"/>
                <a:gd name="connsiteY2" fmla="*/ 0 h 225724"/>
                <a:gd name="connsiteX3" fmla="*/ 32462 w 317935"/>
                <a:gd name="connsiteY3" fmla="*/ 194026 h 225724"/>
                <a:gd name="connsiteX4" fmla="*/ 309134 w 317935"/>
                <a:gd name="connsiteY4" fmla="*/ 225725 h 22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935" h="225724">
                  <a:moveTo>
                    <a:pt x="309134" y="225725"/>
                  </a:moveTo>
                  <a:cubicBezTo>
                    <a:pt x="309701" y="178148"/>
                    <a:pt x="339409" y="37727"/>
                    <a:pt x="286370" y="31699"/>
                  </a:cubicBezTo>
                  <a:cubicBezTo>
                    <a:pt x="193381" y="21137"/>
                    <a:pt x="100392" y="10561"/>
                    <a:pt x="7403" y="0"/>
                  </a:cubicBezTo>
                  <a:cubicBezTo>
                    <a:pt x="7403" y="47722"/>
                    <a:pt x="-20650" y="187998"/>
                    <a:pt x="32462" y="194026"/>
                  </a:cubicBezTo>
                  <a:cubicBezTo>
                    <a:pt x="122241" y="204239"/>
                    <a:pt x="227535" y="215222"/>
                    <a:pt x="309134" y="225725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92091970-0302-AD23-2F95-844FDCA56A5F}"/>
                </a:ext>
              </a:extLst>
            </p:cNvPr>
            <p:cNvSpPr/>
            <p:nvPr/>
          </p:nvSpPr>
          <p:spPr>
            <a:xfrm>
              <a:off x="8512015" y="2335879"/>
              <a:ext cx="317935" cy="225724"/>
            </a:xfrm>
            <a:custGeom>
              <a:avLst/>
              <a:gdLst>
                <a:gd name="connsiteX0" fmla="*/ 309134 w 317935"/>
                <a:gd name="connsiteY0" fmla="*/ 225725 h 225724"/>
                <a:gd name="connsiteX1" fmla="*/ 286370 w 317935"/>
                <a:gd name="connsiteY1" fmla="*/ 31699 h 225724"/>
                <a:gd name="connsiteX2" fmla="*/ 7403 w 317935"/>
                <a:gd name="connsiteY2" fmla="*/ 0 h 225724"/>
                <a:gd name="connsiteX3" fmla="*/ 32462 w 317935"/>
                <a:gd name="connsiteY3" fmla="*/ 194026 h 225724"/>
                <a:gd name="connsiteX4" fmla="*/ 311430 w 317935"/>
                <a:gd name="connsiteY4" fmla="*/ 225725 h 225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935" h="225724">
                  <a:moveTo>
                    <a:pt x="309134" y="225725"/>
                  </a:moveTo>
                  <a:cubicBezTo>
                    <a:pt x="309701" y="178148"/>
                    <a:pt x="339409" y="37727"/>
                    <a:pt x="286370" y="31699"/>
                  </a:cubicBezTo>
                  <a:cubicBezTo>
                    <a:pt x="193381" y="21137"/>
                    <a:pt x="100392" y="10561"/>
                    <a:pt x="7403" y="0"/>
                  </a:cubicBezTo>
                  <a:cubicBezTo>
                    <a:pt x="7403" y="47722"/>
                    <a:pt x="-20650" y="187998"/>
                    <a:pt x="32462" y="194026"/>
                  </a:cubicBezTo>
                  <a:cubicBezTo>
                    <a:pt x="125451" y="204602"/>
                    <a:pt x="218441" y="215164"/>
                    <a:pt x="311430" y="225725"/>
                  </a:cubicBezTo>
                </a:path>
              </a:pathLst>
            </a:custGeom>
            <a:noFill/>
            <a:ln w="8691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AA1F480C-9D35-1910-6631-39433322DD85}"/>
                </a:ext>
              </a:extLst>
            </p:cNvPr>
            <p:cNvSpPr/>
            <p:nvPr/>
          </p:nvSpPr>
          <p:spPr>
            <a:xfrm>
              <a:off x="8521728" y="2612275"/>
              <a:ext cx="294816" cy="34545"/>
            </a:xfrm>
            <a:custGeom>
              <a:avLst/>
              <a:gdLst>
                <a:gd name="connsiteX0" fmla="*/ 0 w 294816"/>
                <a:gd name="connsiteY0" fmla="*/ 0 h 34545"/>
                <a:gd name="connsiteX1" fmla="*/ 294817 w 294816"/>
                <a:gd name="connsiteY1" fmla="*/ 34546 h 34545"/>
                <a:gd name="connsiteX2" fmla="*/ 0 w 294816"/>
                <a:gd name="connsiteY2" fmla="*/ 0 h 3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4816" h="34545">
                  <a:moveTo>
                    <a:pt x="0" y="0"/>
                  </a:moveTo>
                  <a:cubicBezTo>
                    <a:pt x="96447" y="20760"/>
                    <a:pt x="197716" y="16343"/>
                    <a:pt x="294817" y="34546"/>
                  </a:cubicBez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EDA5D128-C0DC-4BC9-855E-BFB980F8F09A}"/>
                </a:ext>
              </a:extLst>
            </p:cNvPr>
            <p:cNvSpPr/>
            <p:nvPr/>
          </p:nvSpPr>
          <p:spPr>
            <a:xfrm>
              <a:off x="8521728" y="2612275"/>
              <a:ext cx="294816" cy="34545"/>
            </a:xfrm>
            <a:custGeom>
              <a:avLst/>
              <a:gdLst>
                <a:gd name="connsiteX0" fmla="*/ 0 w 294816"/>
                <a:gd name="connsiteY0" fmla="*/ 0 h 34545"/>
                <a:gd name="connsiteX1" fmla="*/ 294817 w 294816"/>
                <a:gd name="connsiteY1" fmla="*/ 34546 h 3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816" h="34545">
                  <a:moveTo>
                    <a:pt x="0" y="0"/>
                  </a:moveTo>
                  <a:cubicBezTo>
                    <a:pt x="96447" y="20760"/>
                    <a:pt x="197716" y="16343"/>
                    <a:pt x="294817" y="34546"/>
                  </a:cubicBezTo>
                </a:path>
              </a:pathLst>
            </a:custGeom>
            <a:noFill/>
            <a:ln w="10140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0CBE486D-E8FC-DB73-9A0A-AA74072008AD}"/>
                </a:ext>
              </a:extLst>
            </p:cNvPr>
            <p:cNvSpPr/>
            <p:nvPr/>
          </p:nvSpPr>
          <p:spPr>
            <a:xfrm>
              <a:off x="8521728" y="2658341"/>
              <a:ext cx="294816" cy="32250"/>
            </a:xfrm>
            <a:custGeom>
              <a:avLst/>
              <a:gdLst>
                <a:gd name="connsiteX0" fmla="*/ 0 w 294816"/>
                <a:gd name="connsiteY0" fmla="*/ 0 h 32250"/>
                <a:gd name="connsiteX1" fmla="*/ 294817 w 294816"/>
                <a:gd name="connsiteY1" fmla="*/ 32251 h 32250"/>
                <a:gd name="connsiteX2" fmla="*/ 0 w 294816"/>
                <a:gd name="connsiteY2" fmla="*/ 0 h 3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4816" h="32250">
                  <a:moveTo>
                    <a:pt x="0" y="0"/>
                  </a:moveTo>
                  <a:cubicBezTo>
                    <a:pt x="98466" y="8949"/>
                    <a:pt x="196569" y="21457"/>
                    <a:pt x="294817" y="32251"/>
                  </a:cubicBez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27E934AB-AC92-C90D-BD56-5C45FBDAE446}"/>
                </a:ext>
              </a:extLst>
            </p:cNvPr>
            <p:cNvSpPr/>
            <p:nvPr/>
          </p:nvSpPr>
          <p:spPr>
            <a:xfrm>
              <a:off x="8521728" y="2658341"/>
              <a:ext cx="294816" cy="32250"/>
            </a:xfrm>
            <a:custGeom>
              <a:avLst/>
              <a:gdLst>
                <a:gd name="connsiteX0" fmla="*/ 0 w 294816"/>
                <a:gd name="connsiteY0" fmla="*/ 0 h 32250"/>
                <a:gd name="connsiteX1" fmla="*/ 294817 w 294816"/>
                <a:gd name="connsiteY1" fmla="*/ 32251 h 3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816" h="32250">
                  <a:moveTo>
                    <a:pt x="0" y="0"/>
                  </a:moveTo>
                  <a:cubicBezTo>
                    <a:pt x="98466" y="8949"/>
                    <a:pt x="196569" y="21457"/>
                    <a:pt x="294817" y="32251"/>
                  </a:cubicBezTo>
                </a:path>
              </a:pathLst>
            </a:custGeom>
            <a:noFill/>
            <a:ln w="10140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CB6643B4-C5EC-B8AB-82C3-303F1EAF23E7}"/>
                </a:ext>
              </a:extLst>
            </p:cNvPr>
            <p:cNvSpPr/>
            <p:nvPr/>
          </p:nvSpPr>
          <p:spPr>
            <a:xfrm>
              <a:off x="8521728" y="2702112"/>
              <a:ext cx="294816" cy="32236"/>
            </a:xfrm>
            <a:custGeom>
              <a:avLst/>
              <a:gdLst>
                <a:gd name="connsiteX0" fmla="*/ 0 w 294816"/>
                <a:gd name="connsiteY0" fmla="*/ 0 h 32236"/>
                <a:gd name="connsiteX1" fmla="*/ 294817 w 294816"/>
                <a:gd name="connsiteY1" fmla="*/ 32236 h 32236"/>
                <a:gd name="connsiteX2" fmla="*/ 0 w 294816"/>
                <a:gd name="connsiteY2" fmla="*/ 0 h 32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4816" h="32236">
                  <a:moveTo>
                    <a:pt x="0" y="0"/>
                  </a:moveTo>
                  <a:cubicBezTo>
                    <a:pt x="97594" y="15355"/>
                    <a:pt x="196888" y="18871"/>
                    <a:pt x="294817" y="32236"/>
                  </a:cubicBez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22195A8F-1A49-58EE-165C-2F1A66B7DEC9}"/>
                </a:ext>
              </a:extLst>
            </p:cNvPr>
            <p:cNvSpPr/>
            <p:nvPr/>
          </p:nvSpPr>
          <p:spPr>
            <a:xfrm>
              <a:off x="8521728" y="2702112"/>
              <a:ext cx="294816" cy="32236"/>
            </a:xfrm>
            <a:custGeom>
              <a:avLst/>
              <a:gdLst>
                <a:gd name="connsiteX0" fmla="*/ 0 w 294816"/>
                <a:gd name="connsiteY0" fmla="*/ 0 h 32236"/>
                <a:gd name="connsiteX1" fmla="*/ 294817 w 294816"/>
                <a:gd name="connsiteY1" fmla="*/ 32236 h 32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816" h="32236">
                  <a:moveTo>
                    <a:pt x="0" y="0"/>
                  </a:moveTo>
                  <a:cubicBezTo>
                    <a:pt x="97594" y="15355"/>
                    <a:pt x="196888" y="18871"/>
                    <a:pt x="294817" y="32236"/>
                  </a:cubicBezTo>
                </a:path>
              </a:pathLst>
            </a:custGeom>
            <a:noFill/>
            <a:ln w="10140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4C235E05-6D10-3738-CB66-0DB4D4B8CF21}"/>
                </a:ext>
              </a:extLst>
            </p:cNvPr>
            <p:cNvSpPr/>
            <p:nvPr/>
          </p:nvSpPr>
          <p:spPr>
            <a:xfrm>
              <a:off x="8521728" y="4910899"/>
              <a:ext cx="294816" cy="32265"/>
            </a:xfrm>
            <a:custGeom>
              <a:avLst/>
              <a:gdLst>
                <a:gd name="connsiteX0" fmla="*/ 0 w 294816"/>
                <a:gd name="connsiteY0" fmla="*/ 0 h 32265"/>
                <a:gd name="connsiteX1" fmla="*/ 294817 w 294816"/>
                <a:gd name="connsiteY1" fmla="*/ 32265 h 32265"/>
                <a:gd name="connsiteX2" fmla="*/ 0 w 294816"/>
                <a:gd name="connsiteY2" fmla="*/ 0 h 3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4816" h="32265">
                  <a:moveTo>
                    <a:pt x="0" y="0"/>
                  </a:moveTo>
                  <a:cubicBezTo>
                    <a:pt x="98451" y="9109"/>
                    <a:pt x="196554" y="21559"/>
                    <a:pt x="294817" y="32265"/>
                  </a:cubicBez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E4D4A67E-34FB-2D14-1137-FC85E929E4A9}"/>
                </a:ext>
              </a:extLst>
            </p:cNvPr>
            <p:cNvSpPr/>
            <p:nvPr/>
          </p:nvSpPr>
          <p:spPr>
            <a:xfrm>
              <a:off x="8521728" y="4910899"/>
              <a:ext cx="294816" cy="32265"/>
            </a:xfrm>
            <a:custGeom>
              <a:avLst/>
              <a:gdLst>
                <a:gd name="connsiteX0" fmla="*/ 0 w 294816"/>
                <a:gd name="connsiteY0" fmla="*/ 0 h 32265"/>
                <a:gd name="connsiteX1" fmla="*/ 294817 w 294816"/>
                <a:gd name="connsiteY1" fmla="*/ 32265 h 3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816" h="32265">
                  <a:moveTo>
                    <a:pt x="0" y="0"/>
                  </a:moveTo>
                  <a:cubicBezTo>
                    <a:pt x="98451" y="9109"/>
                    <a:pt x="196554" y="21559"/>
                    <a:pt x="294817" y="32265"/>
                  </a:cubicBezTo>
                </a:path>
              </a:pathLst>
            </a:custGeom>
            <a:noFill/>
            <a:ln w="10140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E4237029-C78B-9B96-FA88-21CDBB76AB0B}"/>
                </a:ext>
              </a:extLst>
            </p:cNvPr>
            <p:cNvSpPr/>
            <p:nvPr/>
          </p:nvSpPr>
          <p:spPr>
            <a:xfrm>
              <a:off x="8521728" y="4954655"/>
              <a:ext cx="294816" cy="34545"/>
            </a:xfrm>
            <a:custGeom>
              <a:avLst/>
              <a:gdLst>
                <a:gd name="connsiteX0" fmla="*/ 0 w 294816"/>
                <a:gd name="connsiteY0" fmla="*/ 0 h 34545"/>
                <a:gd name="connsiteX1" fmla="*/ 294817 w 294816"/>
                <a:gd name="connsiteY1" fmla="*/ 34546 h 34545"/>
                <a:gd name="connsiteX2" fmla="*/ 0 w 294816"/>
                <a:gd name="connsiteY2" fmla="*/ 0 h 3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4816" h="34545">
                  <a:moveTo>
                    <a:pt x="0" y="0"/>
                  </a:moveTo>
                  <a:cubicBezTo>
                    <a:pt x="96418" y="20803"/>
                    <a:pt x="197702" y="16416"/>
                    <a:pt x="294817" y="34546"/>
                  </a:cubicBez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FA570F7E-2891-E44A-C744-19071C597148}"/>
                </a:ext>
              </a:extLst>
            </p:cNvPr>
            <p:cNvSpPr/>
            <p:nvPr/>
          </p:nvSpPr>
          <p:spPr>
            <a:xfrm>
              <a:off x="8521728" y="4954655"/>
              <a:ext cx="294816" cy="34545"/>
            </a:xfrm>
            <a:custGeom>
              <a:avLst/>
              <a:gdLst>
                <a:gd name="connsiteX0" fmla="*/ 0 w 294816"/>
                <a:gd name="connsiteY0" fmla="*/ 0 h 34545"/>
                <a:gd name="connsiteX1" fmla="*/ 294817 w 294816"/>
                <a:gd name="connsiteY1" fmla="*/ 34546 h 3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816" h="34545">
                  <a:moveTo>
                    <a:pt x="0" y="0"/>
                  </a:moveTo>
                  <a:cubicBezTo>
                    <a:pt x="96418" y="20803"/>
                    <a:pt x="197702" y="16416"/>
                    <a:pt x="294817" y="34546"/>
                  </a:cubicBezTo>
                </a:path>
              </a:pathLst>
            </a:custGeom>
            <a:noFill/>
            <a:ln w="10140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27497D40-130E-44D5-B266-05DD4075591D}"/>
                </a:ext>
              </a:extLst>
            </p:cNvPr>
            <p:cNvSpPr/>
            <p:nvPr/>
          </p:nvSpPr>
          <p:spPr>
            <a:xfrm>
              <a:off x="8521728" y="5000750"/>
              <a:ext cx="294816" cy="32250"/>
            </a:xfrm>
            <a:custGeom>
              <a:avLst/>
              <a:gdLst>
                <a:gd name="connsiteX0" fmla="*/ 0 w 294816"/>
                <a:gd name="connsiteY0" fmla="*/ 0 h 32250"/>
                <a:gd name="connsiteX1" fmla="*/ 294817 w 294816"/>
                <a:gd name="connsiteY1" fmla="*/ 32251 h 32250"/>
                <a:gd name="connsiteX2" fmla="*/ 0 w 294816"/>
                <a:gd name="connsiteY2" fmla="*/ 0 h 3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4816" h="32250">
                  <a:moveTo>
                    <a:pt x="0" y="0"/>
                  </a:moveTo>
                  <a:cubicBezTo>
                    <a:pt x="98466" y="8978"/>
                    <a:pt x="196554" y="21588"/>
                    <a:pt x="294817" y="32251"/>
                  </a:cubicBez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A510E864-67C8-F799-2100-F21EBA4B24C1}"/>
                </a:ext>
              </a:extLst>
            </p:cNvPr>
            <p:cNvSpPr/>
            <p:nvPr/>
          </p:nvSpPr>
          <p:spPr>
            <a:xfrm>
              <a:off x="8521728" y="5000750"/>
              <a:ext cx="294816" cy="32250"/>
            </a:xfrm>
            <a:custGeom>
              <a:avLst/>
              <a:gdLst>
                <a:gd name="connsiteX0" fmla="*/ 0 w 294816"/>
                <a:gd name="connsiteY0" fmla="*/ 0 h 32250"/>
                <a:gd name="connsiteX1" fmla="*/ 294817 w 294816"/>
                <a:gd name="connsiteY1" fmla="*/ 32251 h 3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816" h="32250">
                  <a:moveTo>
                    <a:pt x="0" y="0"/>
                  </a:moveTo>
                  <a:cubicBezTo>
                    <a:pt x="98466" y="8978"/>
                    <a:pt x="196554" y="21588"/>
                    <a:pt x="294817" y="32251"/>
                  </a:cubicBezTo>
                </a:path>
              </a:pathLst>
            </a:custGeom>
            <a:noFill/>
            <a:ln w="10140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90FC49C4-B2E0-9348-37E3-B375BFCE78B3}"/>
                </a:ext>
              </a:extLst>
            </p:cNvPr>
            <p:cNvSpPr/>
            <p:nvPr/>
          </p:nvSpPr>
          <p:spPr>
            <a:xfrm>
              <a:off x="8936249" y="1983534"/>
              <a:ext cx="1073319" cy="3169272"/>
            </a:xfrm>
            <a:custGeom>
              <a:avLst/>
              <a:gdLst>
                <a:gd name="connsiteX0" fmla="*/ 1073320 w 1073319"/>
                <a:gd name="connsiteY0" fmla="*/ 2662561 h 3169272"/>
                <a:gd name="connsiteX1" fmla="*/ 1073320 w 1073319"/>
                <a:gd name="connsiteY1" fmla="*/ 0 h 3169272"/>
                <a:gd name="connsiteX2" fmla="*/ 105061 w 1073319"/>
                <a:gd name="connsiteY2" fmla="*/ 432187 h 3169272"/>
                <a:gd name="connsiteX3" fmla="*/ 0 w 1073319"/>
                <a:gd name="connsiteY3" fmla="*/ 542594 h 3169272"/>
                <a:gd name="connsiteX4" fmla="*/ 0 w 1073319"/>
                <a:gd name="connsiteY4" fmla="*/ 3169273 h 3169272"/>
                <a:gd name="connsiteX5" fmla="*/ 1073320 w 1073319"/>
                <a:gd name="connsiteY5" fmla="*/ 2662547 h 316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3319" h="3169272">
                  <a:moveTo>
                    <a:pt x="1073320" y="2662561"/>
                  </a:moveTo>
                  <a:lnTo>
                    <a:pt x="1073320" y="0"/>
                  </a:lnTo>
                  <a:lnTo>
                    <a:pt x="105061" y="432187"/>
                  </a:lnTo>
                  <a:cubicBezTo>
                    <a:pt x="22154" y="469188"/>
                    <a:pt x="0" y="457406"/>
                    <a:pt x="0" y="542594"/>
                  </a:cubicBezTo>
                  <a:lnTo>
                    <a:pt x="0" y="3169273"/>
                  </a:lnTo>
                  <a:lnTo>
                    <a:pt x="1073320" y="2662547"/>
                  </a:lnTo>
                </a:path>
              </a:pathLst>
            </a:custGeom>
            <a:solidFill>
              <a:srgbClr val="B3B3B3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408B932B-AA09-B415-2EE3-FACE6F9C2578}"/>
                </a:ext>
              </a:extLst>
            </p:cNvPr>
            <p:cNvSpPr/>
            <p:nvPr/>
          </p:nvSpPr>
          <p:spPr>
            <a:xfrm>
              <a:off x="8936249" y="1983534"/>
              <a:ext cx="1073319" cy="3169272"/>
            </a:xfrm>
            <a:custGeom>
              <a:avLst/>
              <a:gdLst>
                <a:gd name="connsiteX0" fmla="*/ 1073320 w 1073319"/>
                <a:gd name="connsiteY0" fmla="*/ 2662561 h 3169272"/>
                <a:gd name="connsiteX1" fmla="*/ 1073320 w 1073319"/>
                <a:gd name="connsiteY1" fmla="*/ 0 h 3169272"/>
                <a:gd name="connsiteX2" fmla="*/ 105061 w 1073319"/>
                <a:gd name="connsiteY2" fmla="*/ 432187 h 3169272"/>
                <a:gd name="connsiteX3" fmla="*/ 0 w 1073319"/>
                <a:gd name="connsiteY3" fmla="*/ 542594 h 3169272"/>
                <a:gd name="connsiteX4" fmla="*/ 0 w 1073319"/>
                <a:gd name="connsiteY4" fmla="*/ 3169273 h 3169272"/>
                <a:gd name="connsiteX5" fmla="*/ 1073320 w 1073319"/>
                <a:gd name="connsiteY5" fmla="*/ 2662547 h 316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3319" h="3169272">
                  <a:moveTo>
                    <a:pt x="1073320" y="2662561"/>
                  </a:moveTo>
                  <a:lnTo>
                    <a:pt x="1073320" y="0"/>
                  </a:lnTo>
                  <a:lnTo>
                    <a:pt x="105061" y="432187"/>
                  </a:lnTo>
                  <a:cubicBezTo>
                    <a:pt x="22154" y="469188"/>
                    <a:pt x="0" y="457406"/>
                    <a:pt x="0" y="542594"/>
                  </a:cubicBezTo>
                  <a:lnTo>
                    <a:pt x="0" y="3169273"/>
                  </a:lnTo>
                  <a:lnTo>
                    <a:pt x="1073320" y="2662547"/>
                  </a:lnTo>
                </a:path>
              </a:pathLst>
            </a:custGeom>
            <a:noFill/>
            <a:ln w="18831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B7CC81CC-795C-E049-FD7C-8BDA52306A24}"/>
                </a:ext>
              </a:extLst>
            </p:cNvPr>
            <p:cNvSpPr/>
            <p:nvPr/>
          </p:nvSpPr>
          <p:spPr>
            <a:xfrm>
              <a:off x="9012314" y="2047963"/>
              <a:ext cx="984327" cy="537740"/>
            </a:xfrm>
            <a:custGeom>
              <a:avLst/>
              <a:gdLst>
                <a:gd name="connsiteX0" fmla="*/ 0 w 984327"/>
                <a:gd name="connsiteY0" fmla="*/ 439930 h 537740"/>
                <a:gd name="connsiteX1" fmla="*/ 983497 w 984327"/>
                <a:gd name="connsiteY1" fmla="*/ 0 h 537740"/>
                <a:gd name="connsiteX2" fmla="*/ 983497 w 984327"/>
                <a:gd name="connsiteY2" fmla="*/ 142818 h 537740"/>
                <a:gd name="connsiteX3" fmla="*/ 944346 w 984327"/>
                <a:gd name="connsiteY3" fmla="*/ 257976 h 537740"/>
                <a:gd name="connsiteX4" fmla="*/ 527239 w 984327"/>
                <a:gd name="connsiteY4" fmla="*/ 409699 h 537740"/>
                <a:gd name="connsiteX5" fmla="*/ 158914 w 984327"/>
                <a:gd name="connsiteY5" fmla="*/ 529752 h 537740"/>
                <a:gd name="connsiteX6" fmla="*/ 0 w 984327"/>
                <a:gd name="connsiteY6" fmla="*/ 439930 h 537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327" h="537740">
                  <a:moveTo>
                    <a:pt x="0" y="439930"/>
                  </a:moveTo>
                  <a:cubicBezTo>
                    <a:pt x="330757" y="299596"/>
                    <a:pt x="658333" y="152711"/>
                    <a:pt x="983497" y="0"/>
                  </a:cubicBezTo>
                  <a:lnTo>
                    <a:pt x="983497" y="142818"/>
                  </a:lnTo>
                  <a:cubicBezTo>
                    <a:pt x="983497" y="206563"/>
                    <a:pt x="993463" y="223880"/>
                    <a:pt x="944346" y="257976"/>
                  </a:cubicBezTo>
                  <a:cubicBezTo>
                    <a:pt x="834549" y="334215"/>
                    <a:pt x="653583" y="365376"/>
                    <a:pt x="527239" y="409699"/>
                  </a:cubicBezTo>
                  <a:cubicBezTo>
                    <a:pt x="405907" y="452278"/>
                    <a:pt x="283079" y="496165"/>
                    <a:pt x="158914" y="529752"/>
                  </a:cubicBezTo>
                  <a:cubicBezTo>
                    <a:pt x="72448" y="553156"/>
                    <a:pt x="28139" y="525699"/>
                    <a:pt x="0" y="439930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858C144F-EE40-831F-1E43-AFCC57E4BAC8}"/>
                </a:ext>
              </a:extLst>
            </p:cNvPr>
            <p:cNvSpPr/>
            <p:nvPr/>
          </p:nvSpPr>
          <p:spPr>
            <a:xfrm>
              <a:off x="9012314" y="2047963"/>
              <a:ext cx="984327" cy="537502"/>
            </a:xfrm>
            <a:custGeom>
              <a:avLst/>
              <a:gdLst>
                <a:gd name="connsiteX0" fmla="*/ 0 w 984327"/>
                <a:gd name="connsiteY0" fmla="*/ 439930 h 537502"/>
                <a:gd name="connsiteX1" fmla="*/ 983497 w 984327"/>
                <a:gd name="connsiteY1" fmla="*/ 0 h 537502"/>
                <a:gd name="connsiteX2" fmla="*/ 983497 w 984327"/>
                <a:gd name="connsiteY2" fmla="*/ 142818 h 537502"/>
                <a:gd name="connsiteX3" fmla="*/ 944346 w 984327"/>
                <a:gd name="connsiteY3" fmla="*/ 257976 h 537502"/>
                <a:gd name="connsiteX4" fmla="*/ 548260 w 984327"/>
                <a:gd name="connsiteY4" fmla="*/ 402319 h 537502"/>
                <a:gd name="connsiteX5" fmla="*/ 166250 w 984327"/>
                <a:gd name="connsiteY5" fmla="*/ 527529 h 537502"/>
                <a:gd name="connsiteX6" fmla="*/ 2295 w 984327"/>
                <a:gd name="connsiteY6" fmla="*/ 439930 h 537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327" h="537502">
                  <a:moveTo>
                    <a:pt x="0" y="439930"/>
                  </a:moveTo>
                  <a:cubicBezTo>
                    <a:pt x="330757" y="299596"/>
                    <a:pt x="658333" y="152711"/>
                    <a:pt x="983497" y="0"/>
                  </a:cubicBezTo>
                  <a:lnTo>
                    <a:pt x="983497" y="142818"/>
                  </a:lnTo>
                  <a:cubicBezTo>
                    <a:pt x="983497" y="206563"/>
                    <a:pt x="993463" y="223880"/>
                    <a:pt x="944346" y="257976"/>
                  </a:cubicBezTo>
                  <a:cubicBezTo>
                    <a:pt x="839866" y="330525"/>
                    <a:pt x="668546" y="360117"/>
                    <a:pt x="548260" y="402319"/>
                  </a:cubicBezTo>
                  <a:cubicBezTo>
                    <a:pt x="421858" y="446670"/>
                    <a:pt x="294483" y="488785"/>
                    <a:pt x="166250" y="527529"/>
                  </a:cubicBezTo>
                  <a:cubicBezTo>
                    <a:pt x="84374" y="552284"/>
                    <a:pt x="22401" y="533791"/>
                    <a:pt x="2295" y="439930"/>
                  </a:cubicBezTo>
                </a:path>
              </a:pathLst>
            </a:custGeom>
            <a:noFill/>
            <a:ln w="5794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46197EE0-71DE-394A-F722-95B3A252C340}"/>
                </a:ext>
              </a:extLst>
            </p:cNvPr>
            <p:cNvSpPr/>
            <p:nvPr/>
          </p:nvSpPr>
          <p:spPr>
            <a:xfrm>
              <a:off x="9102136" y="2047963"/>
              <a:ext cx="984327" cy="538077"/>
            </a:xfrm>
            <a:custGeom>
              <a:avLst/>
              <a:gdLst>
                <a:gd name="connsiteX0" fmla="*/ 0 w 984327"/>
                <a:gd name="connsiteY0" fmla="*/ 439930 h 538077"/>
                <a:gd name="connsiteX1" fmla="*/ 983497 w 984327"/>
                <a:gd name="connsiteY1" fmla="*/ 0 h 538077"/>
                <a:gd name="connsiteX2" fmla="*/ 983497 w 984327"/>
                <a:gd name="connsiteY2" fmla="*/ 142818 h 538077"/>
                <a:gd name="connsiteX3" fmla="*/ 944346 w 984327"/>
                <a:gd name="connsiteY3" fmla="*/ 257976 h 538077"/>
                <a:gd name="connsiteX4" fmla="*/ 545964 w 984327"/>
                <a:gd name="connsiteY4" fmla="*/ 402319 h 538077"/>
                <a:gd name="connsiteX5" fmla="*/ 166265 w 984327"/>
                <a:gd name="connsiteY5" fmla="*/ 527529 h 538077"/>
                <a:gd name="connsiteX6" fmla="*/ 0 w 984327"/>
                <a:gd name="connsiteY6" fmla="*/ 439930 h 538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327" h="538077">
                  <a:moveTo>
                    <a:pt x="0" y="439930"/>
                  </a:moveTo>
                  <a:cubicBezTo>
                    <a:pt x="330772" y="299640"/>
                    <a:pt x="658377" y="152783"/>
                    <a:pt x="983497" y="0"/>
                  </a:cubicBezTo>
                  <a:lnTo>
                    <a:pt x="983497" y="142818"/>
                  </a:lnTo>
                  <a:cubicBezTo>
                    <a:pt x="983497" y="206563"/>
                    <a:pt x="993463" y="223880"/>
                    <a:pt x="944346" y="257976"/>
                  </a:cubicBezTo>
                  <a:cubicBezTo>
                    <a:pt x="839082" y="331062"/>
                    <a:pt x="667049" y="359841"/>
                    <a:pt x="545964" y="402319"/>
                  </a:cubicBezTo>
                  <a:cubicBezTo>
                    <a:pt x="420202" y="446453"/>
                    <a:pt x="293858" y="488974"/>
                    <a:pt x="166265" y="527529"/>
                  </a:cubicBezTo>
                  <a:cubicBezTo>
                    <a:pt x="75644" y="554928"/>
                    <a:pt x="30362" y="530057"/>
                    <a:pt x="0" y="439930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64631030-3260-D45B-F8FE-31028F7B37A5}"/>
                </a:ext>
              </a:extLst>
            </p:cNvPr>
            <p:cNvSpPr/>
            <p:nvPr/>
          </p:nvSpPr>
          <p:spPr>
            <a:xfrm>
              <a:off x="9102136" y="2047963"/>
              <a:ext cx="984327" cy="538077"/>
            </a:xfrm>
            <a:custGeom>
              <a:avLst/>
              <a:gdLst>
                <a:gd name="connsiteX0" fmla="*/ 0 w 984327"/>
                <a:gd name="connsiteY0" fmla="*/ 439930 h 538077"/>
                <a:gd name="connsiteX1" fmla="*/ 983497 w 984327"/>
                <a:gd name="connsiteY1" fmla="*/ 0 h 538077"/>
                <a:gd name="connsiteX2" fmla="*/ 983497 w 984327"/>
                <a:gd name="connsiteY2" fmla="*/ 142818 h 538077"/>
                <a:gd name="connsiteX3" fmla="*/ 944346 w 984327"/>
                <a:gd name="connsiteY3" fmla="*/ 257976 h 538077"/>
                <a:gd name="connsiteX4" fmla="*/ 545964 w 984327"/>
                <a:gd name="connsiteY4" fmla="*/ 402319 h 538077"/>
                <a:gd name="connsiteX5" fmla="*/ 166265 w 984327"/>
                <a:gd name="connsiteY5" fmla="*/ 527529 h 538077"/>
                <a:gd name="connsiteX6" fmla="*/ 0 w 984327"/>
                <a:gd name="connsiteY6" fmla="*/ 439930 h 538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327" h="538077">
                  <a:moveTo>
                    <a:pt x="0" y="439930"/>
                  </a:moveTo>
                  <a:cubicBezTo>
                    <a:pt x="330772" y="299640"/>
                    <a:pt x="658377" y="152783"/>
                    <a:pt x="983497" y="0"/>
                  </a:cubicBezTo>
                  <a:lnTo>
                    <a:pt x="983497" y="142818"/>
                  </a:lnTo>
                  <a:cubicBezTo>
                    <a:pt x="983497" y="206563"/>
                    <a:pt x="993463" y="223880"/>
                    <a:pt x="944346" y="257976"/>
                  </a:cubicBezTo>
                  <a:cubicBezTo>
                    <a:pt x="839082" y="331062"/>
                    <a:pt x="667049" y="359841"/>
                    <a:pt x="545964" y="402319"/>
                  </a:cubicBezTo>
                  <a:cubicBezTo>
                    <a:pt x="420202" y="446453"/>
                    <a:pt x="293858" y="488974"/>
                    <a:pt x="166265" y="527529"/>
                  </a:cubicBezTo>
                  <a:cubicBezTo>
                    <a:pt x="75644" y="554928"/>
                    <a:pt x="30362" y="530057"/>
                    <a:pt x="0" y="439930"/>
                  </a:cubicBezTo>
                </a:path>
              </a:pathLst>
            </a:custGeom>
            <a:noFill/>
            <a:ln w="5794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B7B7A2DC-077B-C494-6FB1-3213F2E35AAA}"/>
                </a:ext>
              </a:extLst>
            </p:cNvPr>
            <p:cNvSpPr/>
            <p:nvPr/>
          </p:nvSpPr>
          <p:spPr>
            <a:xfrm>
              <a:off x="9178158" y="2047963"/>
              <a:ext cx="986584" cy="537671"/>
            </a:xfrm>
            <a:custGeom>
              <a:avLst/>
              <a:gdLst>
                <a:gd name="connsiteX0" fmla="*/ 0 w 986584"/>
                <a:gd name="connsiteY0" fmla="*/ 439930 h 537671"/>
                <a:gd name="connsiteX1" fmla="*/ 985793 w 986584"/>
                <a:gd name="connsiteY1" fmla="*/ 0 h 537671"/>
                <a:gd name="connsiteX2" fmla="*/ 985793 w 986584"/>
                <a:gd name="connsiteY2" fmla="*/ 142818 h 537671"/>
                <a:gd name="connsiteX3" fmla="*/ 944332 w 986584"/>
                <a:gd name="connsiteY3" fmla="*/ 257976 h 537671"/>
                <a:gd name="connsiteX4" fmla="*/ 527224 w 986584"/>
                <a:gd name="connsiteY4" fmla="*/ 409699 h 537671"/>
                <a:gd name="connsiteX5" fmla="*/ 150415 w 986584"/>
                <a:gd name="connsiteY5" fmla="*/ 532280 h 537671"/>
                <a:gd name="connsiteX6" fmla="*/ 0 w 986584"/>
                <a:gd name="connsiteY6" fmla="*/ 439930 h 537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6584" h="537671">
                  <a:moveTo>
                    <a:pt x="0" y="439930"/>
                  </a:moveTo>
                  <a:cubicBezTo>
                    <a:pt x="331193" y="299422"/>
                    <a:pt x="660919" y="154614"/>
                    <a:pt x="985793" y="0"/>
                  </a:cubicBezTo>
                  <a:lnTo>
                    <a:pt x="985793" y="142818"/>
                  </a:lnTo>
                  <a:cubicBezTo>
                    <a:pt x="985793" y="208786"/>
                    <a:pt x="995846" y="223604"/>
                    <a:pt x="944332" y="257976"/>
                  </a:cubicBezTo>
                  <a:cubicBezTo>
                    <a:pt x="831571" y="333227"/>
                    <a:pt x="655282" y="364751"/>
                    <a:pt x="527224" y="409699"/>
                  </a:cubicBezTo>
                  <a:cubicBezTo>
                    <a:pt x="404120" y="452903"/>
                    <a:pt x="277544" y="502601"/>
                    <a:pt x="150415" y="532280"/>
                  </a:cubicBezTo>
                  <a:cubicBezTo>
                    <a:pt x="68104" y="551499"/>
                    <a:pt x="28546" y="519016"/>
                    <a:pt x="0" y="439930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E0ACDDD9-703E-E538-D570-CE58576EE23C}"/>
                </a:ext>
              </a:extLst>
            </p:cNvPr>
            <p:cNvSpPr/>
            <p:nvPr/>
          </p:nvSpPr>
          <p:spPr>
            <a:xfrm>
              <a:off x="9178158" y="2047963"/>
              <a:ext cx="986584" cy="537420"/>
            </a:xfrm>
            <a:custGeom>
              <a:avLst/>
              <a:gdLst>
                <a:gd name="connsiteX0" fmla="*/ 0 w 986584"/>
                <a:gd name="connsiteY0" fmla="*/ 439930 h 537420"/>
                <a:gd name="connsiteX1" fmla="*/ 985793 w 986584"/>
                <a:gd name="connsiteY1" fmla="*/ 0 h 537420"/>
                <a:gd name="connsiteX2" fmla="*/ 985793 w 986584"/>
                <a:gd name="connsiteY2" fmla="*/ 142818 h 537420"/>
                <a:gd name="connsiteX3" fmla="*/ 944332 w 986584"/>
                <a:gd name="connsiteY3" fmla="*/ 257976 h 537420"/>
                <a:gd name="connsiteX4" fmla="*/ 527224 w 986584"/>
                <a:gd name="connsiteY4" fmla="*/ 409699 h 537420"/>
                <a:gd name="connsiteX5" fmla="*/ 161224 w 986584"/>
                <a:gd name="connsiteY5" fmla="*/ 529752 h 537420"/>
                <a:gd name="connsiteX6" fmla="*/ 2295 w 986584"/>
                <a:gd name="connsiteY6" fmla="*/ 439930 h 537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6584" h="537420">
                  <a:moveTo>
                    <a:pt x="0" y="439930"/>
                  </a:moveTo>
                  <a:cubicBezTo>
                    <a:pt x="331193" y="299422"/>
                    <a:pt x="660919" y="154614"/>
                    <a:pt x="985793" y="0"/>
                  </a:cubicBezTo>
                  <a:lnTo>
                    <a:pt x="985793" y="142818"/>
                  </a:lnTo>
                  <a:cubicBezTo>
                    <a:pt x="985793" y="208786"/>
                    <a:pt x="995846" y="223604"/>
                    <a:pt x="944332" y="257976"/>
                  </a:cubicBezTo>
                  <a:cubicBezTo>
                    <a:pt x="831571" y="333227"/>
                    <a:pt x="655282" y="364751"/>
                    <a:pt x="527224" y="409699"/>
                  </a:cubicBezTo>
                  <a:cubicBezTo>
                    <a:pt x="406720" y="451987"/>
                    <a:pt x="284546" y="496412"/>
                    <a:pt x="161224" y="529752"/>
                  </a:cubicBezTo>
                  <a:cubicBezTo>
                    <a:pt x="81019" y="551441"/>
                    <a:pt x="23868" y="528837"/>
                    <a:pt x="2295" y="439930"/>
                  </a:cubicBezTo>
                </a:path>
              </a:pathLst>
            </a:custGeom>
            <a:noFill/>
            <a:ln w="5794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4E078488-1187-EE67-404C-092A221FCC63}"/>
                </a:ext>
              </a:extLst>
            </p:cNvPr>
            <p:cNvSpPr/>
            <p:nvPr/>
          </p:nvSpPr>
          <p:spPr>
            <a:xfrm>
              <a:off x="9256460" y="2059498"/>
              <a:ext cx="984435" cy="537443"/>
            </a:xfrm>
            <a:custGeom>
              <a:avLst/>
              <a:gdLst>
                <a:gd name="connsiteX0" fmla="*/ 0 w 984435"/>
                <a:gd name="connsiteY0" fmla="*/ 442225 h 537443"/>
                <a:gd name="connsiteX1" fmla="*/ 983497 w 984435"/>
                <a:gd name="connsiteY1" fmla="*/ 0 h 537443"/>
                <a:gd name="connsiteX2" fmla="*/ 983497 w 984435"/>
                <a:gd name="connsiteY2" fmla="*/ 142803 h 537443"/>
                <a:gd name="connsiteX3" fmla="*/ 942036 w 984435"/>
                <a:gd name="connsiteY3" fmla="*/ 260271 h 537443"/>
                <a:gd name="connsiteX4" fmla="*/ 524929 w 984435"/>
                <a:gd name="connsiteY4" fmla="*/ 411631 h 537443"/>
                <a:gd name="connsiteX5" fmla="*/ 158928 w 984435"/>
                <a:gd name="connsiteY5" fmla="*/ 529738 h 537443"/>
                <a:gd name="connsiteX6" fmla="*/ 0 w 984435"/>
                <a:gd name="connsiteY6" fmla="*/ 442225 h 53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435" h="537443">
                  <a:moveTo>
                    <a:pt x="0" y="442225"/>
                  </a:moveTo>
                  <a:cubicBezTo>
                    <a:pt x="327256" y="303373"/>
                    <a:pt x="672061" y="171814"/>
                    <a:pt x="983497" y="0"/>
                  </a:cubicBezTo>
                  <a:lnTo>
                    <a:pt x="983497" y="142803"/>
                  </a:lnTo>
                  <a:cubicBezTo>
                    <a:pt x="983497" y="208626"/>
                    <a:pt x="994378" y="226422"/>
                    <a:pt x="942036" y="260271"/>
                  </a:cubicBezTo>
                  <a:cubicBezTo>
                    <a:pt x="827794" y="334157"/>
                    <a:pt x="653161" y="364388"/>
                    <a:pt x="524929" y="411631"/>
                  </a:cubicBezTo>
                  <a:cubicBezTo>
                    <a:pt x="405122" y="455779"/>
                    <a:pt x="282454" y="497284"/>
                    <a:pt x="158928" y="529738"/>
                  </a:cubicBezTo>
                  <a:cubicBezTo>
                    <a:pt x="77111" y="551238"/>
                    <a:pt x="24885" y="529505"/>
                    <a:pt x="0" y="442225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C305513C-FAC5-3321-8DD5-30E283C3EC63}"/>
                </a:ext>
              </a:extLst>
            </p:cNvPr>
            <p:cNvSpPr/>
            <p:nvPr/>
          </p:nvSpPr>
          <p:spPr>
            <a:xfrm>
              <a:off x="9256460" y="2059498"/>
              <a:ext cx="984435" cy="537443"/>
            </a:xfrm>
            <a:custGeom>
              <a:avLst/>
              <a:gdLst>
                <a:gd name="connsiteX0" fmla="*/ 0 w 984435"/>
                <a:gd name="connsiteY0" fmla="*/ 442225 h 537443"/>
                <a:gd name="connsiteX1" fmla="*/ 983497 w 984435"/>
                <a:gd name="connsiteY1" fmla="*/ 0 h 537443"/>
                <a:gd name="connsiteX2" fmla="*/ 983497 w 984435"/>
                <a:gd name="connsiteY2" fmla="*/ 142803 h 537443"/>
                <a:gd name="connsiteX3" fmla="*/ 942036 w 984435"/>
                <a:gd name="connsiteY3" fmla="*/ 260271 h 537443"/>
                <a:gd name="connsiteX4" fmla="*/ 524929 w 984435"/>
                <a:gd name="connsiteY4" fmla="*/ 411631 h 537443"/>
                <a:gd name="connsiteX5" fmla="*/ 158928 w 984435"/>
                <a:gd name="connsiteY5" fmla="*/ 529738 h 537443"/>
                <a:gd name="connsiteX6" fmla="*/ 0 w 984435"/>
                <a:gd name="connsiteY6" fmla="*/ 442225 h 53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4435" h="537443">
                  <a:moveTo>
                    <a:pt x="0" y="442225"/>
                  </a:moveTo>
                  <a:cubicBezTo>
                    <a:pt x="327256" y="303373"/>
                    <a:pt x="672061" y="171814"/>
                    <a:pt x="983497" y="0"/>
                  </a:cubicBezTo>
                  <a:lnTo>
                    <a:pt x="983497" y="142803"/>
                  </a:lnTo>
                  <a:cubicBezTo>
                    <a:pt x="983497" y="208626"/>
                    <a:pt x="994378" y="226422"/>
                    <a:pt x="942036" y="260271"/>
                  </a:cubicBezTo>
                  <a:cubicBezTo>
                    <a:pt x="827794" y="334157"/>
                    <a:pt x="653161" y="364388"/>
                    <a:pt x="524929" y="411631"/>
                  </a:cubicBezTo>
                  <a:cubicBezTo>
                    <a:pt x="405122" y="455779"/>
                    <a:pt x="282454" y="497284"/>
                    <a:pt x="158928" y="529738"/>
                  </a:cubicBezTo>
                  <a:cubicBezTo>
                    <a:pt x="77111" y="551238"/>
                    <a:pt x="24885" y="529505"/>
                    <a:pt x="0" y="442225"/>
                  </a:cubicBezTo>
                </a:path>
              </a:pathLst>
            </a:custGeom>
            <a:noFill/>
            <a:ln w="5794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29803732-318E-639C-706D-5AA3C2BF49ED}"/>
                </a:ext>
              </a:extLst>
            </p:cNvPr>
            <p:cNvSpPr/>
            <p:nvPr/>
          </p:nvSpPr>
          <p:spPr>
            <a:xfrm>
              <a:off x="8936337" y="2476373"/>
              <a:ext cx="333967" cy="2763918"/>
            </a:xfrm>
            <a:custGeom>
              <a:avLst/>
              <a:gdLst>
                <a:gd name="connsiteX0" fmla="*/ 331643 w 333967"/>
                <a:gd name="connsiteY0" fmla="*/ 2763918 h 2763918"/>
                <a:gd name="connsiteX1" fmla="*/ 333009 w 333967"/>
                <a:gd name="connsiteY1" fmla="*/ 1154934 h 2763918"/>
                <a:gd name="connsiteX2" fmla="*/ 333808 w 333967"/>
                <a:gd name="connsiteY2" fmla="*/ 210195 h 2763918"/>
                <a:gd name="connsiteX3" fmla="*/ 333968 w 333967"/>
                <a:gd name="connsiteY3" fmla="*/ 28808 h 2763918"/>
                <a:gd name="connsiteX4" fmla="*/ 0 w 333967"/>
                <a:gd name="connsiteY4" fmla="*/ 0 h 2763918"/>
                <a:gd name="connsiteX5" fmla="*/ 0 w 333967"/>
                <a:gd name="connsiteY5" fmla="*/ 1611033 h 2763918"/>
                <a:gd name="connsiteX6" fmla="*/ 0 w 333967"/>
                <a:gd name="connsiteY6" fmla="*/ 2544759 h 2763918"/>
                <a:gd name="connsiteX7" fmla="*/ 0 w 333967"/>
                <a:gd name="connsiteY7" fmla="*/ 2713973 h 2763918"/>
                <a:gd name="connsiteX8" fmla="*/ 331643 w 333967"/>
                <a:gd name="connsiteY8" fmla="*/ 2763918 h 276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3967" h="2763918">
                  <a:moveTo>
                    <a:pt x="331643" y="2763918"/>
                  </a:moveTo>
                  <a:cubicBezTo>
                    <a:pt x="332094" y="2227585"/>
                    <a:pt x="332559" y="1691252"/>
                    <a:pt x="333009" y="1154934"/>
                  </a:cubicBezTo>
                  <a:cubicBezTo>
                    <a:pt x="333271" y="840011"/>
                    <a:pt x="333546" y="525118"/>
                    <a:pt x="333808" y="210195"/>
                  </a:cubicBezTo>
                  <a:cubicBezTo>
                    <a:pt x="333852" y="149733"/>
                    <a:pt x="333910" y="89270"/>
                    <a:pt x="333968" y="28808"/>
                  </a:cubicBezTo>
                  <a:cubicBezTo>
                    <a:pt x="333968" y="17898"/>
                    <a:pt x="35418" y="2688"/>
                    <a:pt x="0" y="0"/>
                  </a:cubicBezTo>
                  <a:lnTo>
                    <a:pt x="0" y="1611033"/>
                  </a:lnTo>
                  <a:lnTo>
                    <a:pt x="0" y="2544759"/>
                  </a:lnTo>
                  <a:lnTo>
                    <a:pt x="0" y="2713973"/>
                  </a:lnTo>
                  <a:cubicBezTo>
                    <a:pt x="-29" y="2724956"/>
                    <a:pt x="308705" y="2763177"/>
                    <a:pt x="331643" y="2763918"/>
                  </a:cubicBezTo>
                </a:path>
              </a:pathLst>
            </a:custGeom>
            <a:solidFill>
              <a:srgbClr val="B3B3B3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D8694B28-A0C3-09DA-0317-1E2C0E6E8626}"/>
                </a:ext>
              </a:extLst>
            </p:cNvPr>
            <p:cNvSpPr/>
            <p:nvPr/>
          </p:nvSpPr>
          <p:spPr>
            <a:xfrm>
              <a:off x="8936337" y="2476285"/>
              <a:ext cx="333967" cy="2766256"/>
            </a:xfrm>
            <a:custGeom>
              <a:avLst/>
              <a:gdLst>
                <a:gd name="connsiteX0" fmla="*/ 331643 w 333967"/>
                <a:gd name="connsiteY0" fmla="*/ 2763976 h 2766256"/>
                <a:gd name="connsiteX1" fmla="*/ 333009 w 333967"/>
                <a:gd name="connsiteY1" fmla="*/ 1154934 h 2766256"/>
                <a:gd name="connsiteX2" fmla="*/ 333808 w 333967"/>
                <a:gd name="connsiteY2" fmla="*/ 210195 h 2766256"/>
                <a:gd name="connsiteX3" fmla="*/ 333968 w 333967"/>
                <a:gd name="connsiteY3" fmla="*/ 28808 h 2766256"/>
                <a:gd name="connsiteX4" fmla="*/ 0 w 333967"/>
                <a:gd name="connsiteY4" fmla="*/ 0 h 2766256"/>
                <a:gd name="connsiteX5" fmla="*/ 0 w 333967"/>
                <a:gd name="connsiteY5" fmla="*/ 2712099 h 2766256"/>
                <a:gd name="connsiteX6" fmla="*/ 333968 w 333967"/>
                <a:gd name="connsiteY6" fmla="*/ 2766257 h 2766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3967" h="2766256">
                  <a:moveTo>
                    <a:pt x="331643" y="2763976"/>
                  </a:moveTo>
                  <a:cubicBezTo>
                    <a:pt x="332094" y="2227643"/>
                    <a:pt x="332559" y="1691310"/>
                    <a:pt x="333009" y="1154934"/>
                  </a:cubicBezTo>
                  <a:cubicBezTo>
                    <a:pt x="333271" y="840011"/>
                    <a:pt x="333546" y="525118"/>
                    <a:pt x="333808" y="210195"/>
                  </a:cubicBezTo>
                  <a:cubicBezTo>
                    <a:pt x="333852" y="149733"/>
                    <a:pt x="333910" y="89270"/>
                    <a:pt x="333968" y="28808"/>
                  </a:cubicBezTo>
                  <a:cubicBezTo>
                    <a:pt x="333968" y="17898"/>
                    <a:pt x="35418" y="2688"/>
                    <a:pt x="0" y="0"/>
                  </a:cubicBezTo>
                  <a:lnTo>
                    <a:pt x="0" y="2712099"/>
                  </a:lnTo>
                  <a:cubicBezTo>
                    <a:pt x="0" y="2727004"/>
                    <a:pt x="297838" y="2760780"/>
                    <a:pt x="333968" y="2766257"/>
                  </a:cubicBezTo>
                </a:path>
              </a:pathLst>
            </a:custGeom>
            <a:noFill/>
            <a:ln w="18831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7154103E-BCE8-0780-C837-DB6BD2FC8795}"/>
                </a:ext>
              </a:extLst>
            </p:cNvPr>
            <p:cNvSpPr/>
            <p:nvPr/>
          </p:nvSpPr>
          <p:spPr>
            <a:xfrm>
              <a:off x="9270333" y="2059512"/>
              <a:ext cx="1149311" cy="3183073"/>
            </a:xfrm>
            <a:custGeom>
              <a:avLst/>
              <a:gdLst>
                <a:gd name="connsiteX0" fmla="*/ 1147016 w 1149311"/>
                <a:gd name="connsiteY0" fmla="*/ 2662561 h 3183073"/>
                <a:gd name="connsiteX1" fmla="*/ 1149312 w 1149311"/>
                <a:gd name="connsiteY1" fmla="*/ 0 h 3183073"/>
                <a:gd name="connsiteX2" fmla="*/ 155369 w 1149311"/>
                <a:gd name="connsiteY2" fmla="*/ 382445 h 3183073"/>
                <a:gd name="connsiteX3" fmla="*/ 0 w 1149311"/>
                <a:gd name="connsiteY3" fmla="*/ 479546 h 3183073"/>
                <a:gd name="connsiteX4" fmla="*/ 0 w 1149311"/>
                <a:gd name="connsiteY4" fmla="*/ 3183074 h 3183073"/>
                <a:gd name="connsiteX5" fmla="*/ 587512 w 1149311"/>
                <a:gd name="connsiteY5" fmla="*/ 2918169 h 3183073"/>
                <a:gd name="connsiteX6" fmla="*/ 1147016 w 1149311"/>
                <a:gd name="connsiteY6" fmla="*/ 2662547 h 3183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9311" h="3183073">
                  <a:moveTo>
                    <a:pt x="1147016" y="2662561"/>
                  </a:moveTo>
                  <a:cubicBezTo>
                    <a:pt x="1147786" y="1775031"/>
                    <a:pt x="1148542" y="887472"/>
                    <a:pt x="1149312" y="0"/>
                  </a:cubicBezTo>
                  <a:lnTo>
                    <a:pt x="155369" y="382445"/>
                  </a:lnTo>
                  <a:cubicBezTo>
                    <a:pt x="95081" y="405645"/>
                    <a:pt x="0" y="408551"/>
                    <a:pt x="0" y="479546"/>
                  </a:cubicBezTo>
                  <a:lnTo>
                    <a:pt x="0" y="3183074"/>
                  </a:lnTo>
                  <a:lnTo>
                    <a:pt x="587512" y="2918169"/>
                  </a:lnTo>
                  <a:cubicBezTo>
                    <a:pt x="761506" y="2839722"/>
                    <a:pt x="997749" y="2770978"/>
                    <a:pt x="1147016" y="2662547"/>
                  </a:cubicBezTo>
                </a:path>
              </a:pathLst>
            </a:custGeom>
            <a:solidFill>
              <a:srgbClr val="B3B3B3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FE890A4-E62F-D36F-E3A4-04FC27483515}"/>
                </a:ext>
              </a:extLst>
            </p:cNvPr>
            <p:cNvSpPr/>
            <p:nvPr/>
          </p:nvSpPr>
          <p:spPr>
            <a:xfrm>
              <a:off x="9270333" y="2059512"/>
              <a:ext cx="1149311" cy="3183073"/>
            </a:xfrm>
            <a:custGeom>
              <a:avLst/>
              <a:gdLst>
                <a:gd name="connsiteX0" fmla="*/ 1147016 w 1149311"/>
                <a:gd name="connsiteY0" fmla="*/ 2662561 h 3183073"/>
                <a:gd name="connsiteX1" fmla="*/ 1149312 w 1149311"/>
                <a:gd name="connsiteY1" fmla="*/ 0 h 3183073"/>
                <a:gd name="connsiteX2" fmla="*/ 155369 w 1149311"/>
                <a:gd name="connsiteY2" fmla="*/ 382445 h 3183073"/>
                <a:gd name="connsiteX3" fmla="*/ 0 w 1149311"/>
                <a:gd name="connsiteY3" fmla="*/ 479546 h 3183073"/>
                <a:gd name="connsiteX4" fmla="*/ 0 w 1149311"/>
                <a:gd name="connsiteY4" fmla="*/ 3183074 h 3183073"/>
                <a:gd name="connsiteX5" fmla="*/ 1149312 w 1149311"/>
                <a:gd name="connsiteY5" fmla="*/ 2664842 h 3183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9311" h="3183073">
                  <a:moveTo>
                    <a:pt x="1147016" y="2662561"/>
                  </a:moveTo>
                  <a:cubicBezTo>
                    <a:pt x="1147786" y="1775031"/>
                    <a:pt x="1148542" y="887472"/>
                    <a:pt x="1149312" y="0"/>
                  </a:cubicBezTo>
                  <a:lnTo>
                    <a:pt x="155369" y="382445"/>
                  </a:lnTo>
                  <a:cubicBezTo>
                    <a:pt x="95081" y="405645"/>
                    <a:pt x="0" y="408551"/>
                    <a:pt x="0" y="479546"/>
                  </a:cubicBezTo>
                  <a:lnTo>
                    <a:pt x="0" y="3183074"/>
                  </a:lnTo>
                  <a:lnTo>
                    <a:pt x="1149312" y="2664842"/>
                  </a:lnTo>
                </a:path>
              </a:pathLst>
            </a:custGeom>
            <a:noFill/>
            <a:ln w="18831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75484A90-F966-68DE-1654-5F66BE1625C1}"/>
                </a:ext>
              </a:extLst>
            </p:cNvPr>
            <p:cNvSpPr/>
            <p:nvPr/>
          </p:nvSpPr>
          <p:spPr>
            <a:xfrm>
              <a:off x="8954743" y="4648420"/>
              <a:ext cx="294816" cy="32206"/>
            </a:xfrm>
            <a:custGeom>
              <a:avLst/>
              <a:gdLst>
                <a:gd name="connsiteX0" fmla="*/ 0 w 294816"/>
                <a:gd name="connsiteY0" fmla="*/ 0 h 32206"/>
                <a:gd name="connsiteX1" fmla="*/ 294817 w 294816"/>
                <a:gd name="connsiteY1" fmla="*/ 32207 h 32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816" h="32206">
                  <a:moveTo>
                    <a:pt x="0" y="0"/>
                  </a:moveTo>
                  <a:cubicBezTo>
                    <a:pt x="94892" y="19670"/>
                    <a:pt x="198399" y="24493"/>
                    <a:pt x="294817" y="32207"/>
                  </a:cubicBezTo>
                </a:path>
              </a:pathLst>
            </a:custGeom>
            <a:noFill/>
            <a:ln w="10140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816235FC-B219-005B-DA4E-4FC61E9DD3D5}"/>
                </a:ext>
              </a:extLst>
            </p:cNvPr>
            <p:cNvSpPr/>
            <p:nvPr/>
          </p:nvSpPr>
          <p:spPr>
            <a:xfrm>
              <a:off x="8954743" y="4694442"/>
              <a:ext cx="294816" cy="32206"/>
            </a:xfrm>
            <a:custGeom>
              <a:avLst/>
              <a:gdLst>
                <a:gd name="connsiteX0" fmla="*/ 0 w 294816"/>
                <a:gd name="connsiteY0" fmla="*/ 0 h 32206"/>
                <a:gd name="connsiteX1" fmla="*/ 294817 w 294816"/>
                <a:gd name="connsiteY1" fmla="*/ 32207 h 32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816" h="32206">
                  <a:moveTo>
                    <a:pt x="0" y="0"/>
                  </a:moveTo>
                  <a:cubicBezTo>
                    <a:pt x="98466" y="8484"/>
                    <a:pt x="196670" y="20890"/>
                    <a:pt x="294817" y="32207"/>
                  </a:cubicBezTo>
                </a:path>
              </a:pathLst>
            </a:custGeom>
            <a:noFill/>
            <a:ln w="10140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0B7A07B9-AB6C-657E-338B-B190AFE78F82}"/>
                </a:ext>
              </a:extLst>
            </p:cNvPr>
            <p:cNvSpPr/>
            <p:nvPr/>
          </p:nvSpPr>
          <p:spPr>
            <a:xfrm>
              <a:off x="8954743" y="4738199"/>
              <a:ext cx="294816" cy="32265"/>
            </a:xfrm>
            <a:custGeom>
              <a:avLst/>
              <a:gdLst>
                <a:gd name="connsiteX0" fmla="*/ 0 w 294816"/>
                <a:gd name="connsiteY0" fmla="*/ 0 h 32265"/>
                <a:gd name="connsiteX1" fmla="*/ 294817 w 294816"/>
                <a:gd name="connsiteY1" fmla="*/ 32265 h 3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816" h="32265">
                  <a:moveTo>
                    <a:pt x="0" y="0"/>
                  </a:moveTo>
                  <a:cubicBezTo>
                    <a:pt x="97711" y="15007"/>
                    <a:pt x="196917" y="18348"/>
                    <a:pt x="294817" y="32265"/>
                  </a:cubicBezTo>
                </a:path>
              </a:pathLst>
            </a:custGeom>
            <a:noFill/>
            <a:ln w="10140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8B2066F6-8A39-4CB4-058D-65F2CD11F36B}"/>
                </a:ext>
              </a:extLst>
            </p:cNvPr>
            <p:cNvSpPr/>
            <p:nvPr/>
          </p:nvSpPr>
          <p:spPr>
            <a:xfrm>
              <a:off x="8945030" y="4821048"/>
              <a:ext cx="318832" cy="225710"/>
            </a:xfrm>
            <a:custGeom>
              <a:avLst/>
              <a:gdLst>
                <a:gd name="connsiteX0" fmla="*/ 311430 w 318832"/>
                <a:gd name="connsiteY0" fmla="*/ 225710 h 225710"/>
                <a:gd name="connsiteX1" fmla="*/ 286370 w 318832"/>
                <a:gd name="connsiteY1" fmla="*/ 31713 h 225710"/>
                <a:gd name="connsiteX2" fmla="*/ 7403 w 318832"/>
                <a:gd name="connsiteY2" fmla="*/ 0 h 225710"/>
                <a:gd name="connsiteX3" fmla="*/ 32462 w 318832"/>
                <a:gd name="connsiteY3" fmla="*/ 193997 h 225710"/>
                <a:gd name="connsiteX4" fmla="*/ 311430 w 318832"/>
                <a:gd name="connsiteY4" fmla="*/ 225710 h 22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8832" h="225710">
                  <a:moveTo>
                    <a:pt x="311430" y="225710"/>
                  </a:moveTo>
                  <a:cubicBezTo>
                    <a:pt x="311430" y="177988"/>
                    <a:pt x="339482" y="37756"/>
                    <a:pt x="286370" y="31713"/>
                  </a:cubicBezTo>
                  <a:lnTo>
                    <a:pt x="7403" y="0"/>
                  </a:lnTo>
                  <a:cubicBezTo>
                    <a:pt x="7403" y="47722"/>
                    <a:pt x="-20650" y="187954"/>
                    <a:pt x="32462" y="193997"/>
                  </a:cubicBezTo>
                  <a:lnTo>
                    <a:pt x="311430" y="225710"/>
                  </a:ln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8F6284BC-AA5B-1FF2-6219-FA004F19127A}"/>
                </a:ext>
              </a:extLst>
            </p:cNvPr>
            <p:cNvSpPr/>
            <p:nvPr/>
          </p:nvSpPr>
          <p:spPr>
            <a:xfrm>
              <a:off x="9355434" y="2303571"/>
              <a:ext cx="1225347" cy="2918256"/>
            </a:xfrm>
            <a:custGeom>
              <a:avLst/>
              <a:gdLst>
                <a:gd name="connsiteX0" fmla="*/ 1225348 w 1225347"/>
                <a:gd name="connsiteY0" fmla="*/ 2455257 h 2918256"/>
                <a:gd name="connsiteX1" fmla="*/ 1225348 w 1225347"/>
                <a:gd name="connsiteY1" fmla="*/ 0 h 2918256"/>
                <a:gd name="connsiteX2" fmla="*/ 227570 w 1225347"/>
                <a:gd name="connsiteY2" fmla="*/ 360102 h 2918256"/>
                <a:gd name="connsiteX3" fmla="*/ 0 w 1225347"/>
                <a:gd name="connsiteY3" fmla="*/ 457334 h 2918256"/>
                <a:gd name="connsiteX4" fmla="*/ 0 w 1225347"/>
                <a:gd name="connsiteY4" fmla="*/ 2918256 h 2918256"/>
                <a:gd name="connsiteX5" fmla="*/ 625995 w 1225347"/>
                <a:gd name="connsiteY5" fmla="*/ 2682929 h 2918256"/>
                <a:gd name="connsiteX6" fmla="*/ 1225348 w 1225347"/>
                <a:gd name="connsiteY6" fmla="*/ 2455315 h 2918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5347" h="2918256">
                  <a:moveTo>
                    <a:pt x="1225348" y="2455257"/>
                  </a:moveTo>
                  <a:lnTo>
                    <a:pt x="1225348" y="0"/>
                  </a:lnTo>
                  <a:cubicBezTo>
                    <a:pt x="892745" y="120039"/>
                    <a:pt x="560158" y="240063"/>
                    <a:pt x="227570" y="360102"/>
                  </a:cubicBezTo>
                  <a:cubicBezTo>
                    <a:pt x="192051" y="372915"/>
                    <a:pt x="0" y="414638"/>
                    <a:pt x="0" y="457334"/>
                  </a:cubicBezTo>
                  <a:lnTo>
                    <a:pt x="0" y="2918256"/>
                  </a:lnTo>
                  <a:lnTo>
                    <a:pt x="625995" y="2682929"/>
                  </a:lnTo>
                  <a:cubicBezTo>
                    <a:pt x="820763" y="2609711"/>
                    <a:pt x="1043030" y="2551297"/>
                    <a:pt x="1225348" y="2455315"/>
                  </a:cubicBezTo>
                </a:path>
              </a:pathLst>
            </a:custGeom>
            <a:solidFill>
              <a:srgbClr val="80808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6B766DB8-336D-1DC0-985B-450281588C99}"/>
                </a:ext>
              </a:extLst>
            </p:cNvPr>
            <p:cNvSpPr/>
            <p:nvPr/>
          </p:nvSpPr>
          <p:spPr>
            <a:xfrm>
              <a:off x="9355434" y="2303571"/>
              <a:ext cx="1225347" cy="2918256"/>
            </a:xfrm>
            <a:custGeom>
              <a:avLst/>
              <a:gdLst>
                <a:gd name="connsiteX0" fmla="*/ 1225348 w 1225347"/>
                <a:gd name="connsiteY0" fmla="*/ 2455257 h 2918256"/>
                <a:gd name="connsiteX1" fmla="*/ 1225348 w 1225347"/>
                <a:gd name="connsiteY1" fmla="*/ 0 h 2918256"/>
                <a:gd name="connsiteX2" fmla="*/ 227570 w 1225347"/>
                <a:gd name="connsiteY2" fmla="*/ 360102 h 2918256"/>
                <a:gd name="connsiteX3" fmla="*/ 0 w 1225347"/>
                <a:gd name="connsiteY3" fmla="*/ 457334 h 2918256"/>
                <a:gd name="connsiteX4" fmla="*/ 0 w 1225347"/>
                <a:gd name="connsiteY4" fmla="*/ 2918256 h 2918256"/>
                <a:gd name="connsiteX5" fmla="*/ 1225348 w 1225347"/>
                <a:gd name="connsiteY5" fmla="*/ 2457610 h 2918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5347" h="2918256">
                  <a:moveTo>
                    <a:pt x="1225348" y="2455257"/>
                  </a:moveTo>
                  <a:lnTo>
                    <a:pt x="1225348" y="0"/>
                  </a:lnTo>
                  <a:cubicBezTo>
                    <a:pt x="892745" y="120039"/>
                    <a:pt x="560158" y="240063"/>
                    <a:pt x="227570" y="360102"/>
                  </a:cubicBezTo>
                  <a:cubicBezTo>
                    <a:pt x="192051" y="372915"/>
                    <a:pt x="0" y="414638"/>
                    <a:pt x="0" y="457334"/>
                  </a:cubicBezTo>
                  <a:lnTo>
                    <a:pt x="0" y="2918256"/>
                  </a:lnTo>
                  <a:lnTo>
                    <a:pt x="1225348" y="2457610"/>
                  </a:lnTo>
                </a:path>
              </a:pathLst>
            </a:custGeom>
            <a:noFill/>
            <a:ln w="18831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8A82A0CC-F769-CBFD-54F7-E71192B2A0AD}"/>
                </a:ext>
              </a:extLst>
            </p:cNvPr>
            <p:cNvSpPr/>
            <p:nvPr/>
          </p:nvSpPr>
          <p:spPr>
            <a:xfrm>
              <a:off x="9424584" y="2347385"/>
              <a:ext cx="1146038" cy="481995"/>
            </a:xfrm>
            <a:custGeom>
              <a:avLst/>
              <a:gdLst>
                <a:gd name="connsiteX0" fmla="*/ 0 w 1146038"/>
                <a:gd name="connsiteY0" fmla="*/ 414594 h 481995"/>
                <a:gd name="connsiteX1" fmla="*/ 1144721 w 1146038"/>
                <a:gd name="connsiteY1" fmla="*/ 0 h 481995"/>
                <a:gd name="connsiteX2" fmla="*/ 1144721 w 1146038"/>
                <a:gd name="connsiteY2" fmla="*/ 108257 h 481995"/>
                <a:gd name="connsiteX3" fmla="*/ 1091624 w 1146038"/>
                <a:gd name="connsiteY3" fmla="*/ 187373 h 481995"/>
                <a:gd name="connsiteX4" fmla="*/ 625647 w 1146038"/>
                <a:gd name="connsiteY4" fmla="*/ 332951 h 481995"/>
                <a:gd name="connsiteX5" fmla="*/ 216689 w 1146038"/>
                <a:gd name="connsiteY5" fmla="*/ 454878 h 481995"/>
                <a:gd name="connsiteX6" fmla="*/ 0 w 1146038"/>
                <a:gd name="connsiteY6" fmla="*/ 414594 h 48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38" h="481995">
                  <a:moveTo>
                    <a:pt x="0" y="414594"/>
                  </a:moveTo>
                  <a:cubicBezTo>
                    <a:pt x="377361" y="288861"/>
                    <a:pt x="786841" y="173790"/>
                    <a:pt x="1144721" y="0"/>
                  </a:cubicBezTo>
                  <a:cubicBezTo>
                    <a:pt x="1144721" y="35621"/>
                    <a:pt x="1147685" y="72738"/>
                    <a:pt x="1144721" y="108257"/>
                  </a:cubicBezTo>
                  <a:cubicBezTo>
                    <a:pt x="1140029" y="164478"/>
                    <a:pt x="1152842" y="166977"/>
                    <a:pt x="1091624" y="187373"/>
                  </a:cubicBezTo>
                  <a:cubicBezTo>
                    <a:pt x="937213" y="238858"/>
                    <a:pt x="781161" y="284924"/>
                    <a:pt x="625647" y="332951"/>
                  </a:cubicBezTo>
                  <a:cubicBezTo>
                    <a:pt x="489700" y="374920"/>
                    <a:pt x="353899" y="417195"/>
                    <a:pt x="216689" y="454878"/>
                  </a:cubicBezTo>
                  <a:cubicBezTo>
                    <a:pt x="134653" y="477410"/>
                    <a:pt x="34328" y="518087"/>
                    <a:pt x="0" y="414594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AD33F800-95E7-631A-6A7E-333F2451B585}"/>
                </a:ext>
              </a:extLst>
            </p:cNvPr>
            <p:cNvSpPr/>
            <p:nvPr/>
          </p:nvSpPr>
          <p:spPr>
            <a:xfrm>
              <a:off x="9424584" y="2347385"/>
              <a:ext cx="1146038" cy="482602"/>
            </a:xfrm>
            <a:custGeom>
              <a:avLst/>
              <a:gdLst>
                <a:gd name="connsiteX0" fmla="*/ 0 w 1146038"/>
                <a:gd name="connsiteY0" fmla="*/ 414594 h 482602"/>
                <a:gd name="connsiteX1" fmla="*/ 1144721 w 1146038"/>
                <a:gd name="connsiteY1" fmla="*/ 0 h 482602"/>
                <a:gd name="connsiteX2" fmla="*/ 1144721 w 1146038"/>
                <a:gd name="connsiteY2" fmla="*/ 108257 h 482602"/>
                <a:gd name="connsiteX3" fmla="*/ 1091624 w 1146038"/>
                <a:gd name="connsiteY3" fmla="*/ 187373 h 482602"/>
                <a:gd name="connsiteX4" fmla="*/ 650343 w 1146038"/>
                <a:gd name="connsiteY4" fmla="*/ 325324 h 482602"/>
                <a:gd name="connsiteX5" fmla="*/ 241676 w 1146038"/>
                <a:gd name="connsiteY5" fmla="*/ 448022 h 482602"/>
                <a:gd name="connsiteX6" fmla="*/ 0 w 1146038"/>
                <a:gd name="connsiteY6" fmla="*/ 416904 h 48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38" h="482602">
                  <a:moveTo>
                    <a:pt x="0" y="414594"/>
                  </a:moveTo>
                  <a:cubicBezTo>
                    <a:pt x="377361" y="288861"/>
                    <a:pt x="786841" y="173790"/>
                    <a:pt x="1144721" y="0"/>
                  </a:cubicBezTo>
                  <a:cubicBezTo>
                    <a:pt x="1144721" y="35621"/>
                    <a:pt x="1147685" y="72738"/>
                    <a:pt x="1144721" y="108257"/>
                  </a:cubicBezTo>
                  <a:cubicBezTo>
                    <a:pt x="1140029" y="164478"/>
                    <a:pt x="1152842" y="166977"/>
                    <a:pt x="1091624" y="187373"/>
                  </a:cubicBezTo>
                  <a:cubicBezTo>
                    <a:pt x="945392" y="236127"/>
                    <a:pt x="797635" y="279839"/>
                    <a:pt x="650343" y="325324"/>
                  </a:cubicBezTo>
                  <a:cubicBezTo>
                    <a:pt x="514455" y="367293"/>
                    <a:pt x="378843" y="410367"/>
                    <a:pt x="241676" y="448022"/>
                  </a:cubicBezTo>
                  <a:cubicBezTo>
                    <a:pt x="153713" y="472180"/>
                    <a:pt x="42812" y="525554"/>
                    <a:pt x="0" y="416904"/>
                  </a:cubicBezTo>
                </a:path>
              </a:pathLst>
            </a:custGeom>
            <a:noFill/>
            <a:ln w="5794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97E84C3A-5ED1-FB0A-36E0-4C3E561811EE}"/>
                </a:ext>
              </a:extLst>
            </p:cNvPr>
            <p:cNvSpPr/>
            <p:nvPr/>
          </p:nvSpPr>
          <p:spPr>
            <a:xfrm>
              <a:off x="9505211" y="2347385"/>
              <a:ext cx="1146038" cy="481995"/>
            </a:xfrm>
            <a:custGeom>
              <a:avLst/>
              <a:gdLst>
                <a:gd name="connsiteX0" fmla="*/ 0 w 1146038"/>
                <a:gd name="connsiteY0" fmla="*/ 414594 h 481995"/>
                <a:gd name="connsiteX1" fmla="*/ 1144721 w 1146038"/>
                <a:gd name="connsiteY1" fmla="*/ 0 h 481995"/>
                <a:gd name="connsiteX2" fmla="*/ 1144721 w 1146038"/>
                <a:gd name="connsiteY2" fmla="*/ 108257 h 481995"/>
                <a:gd name="connsiteX3" fmla="*/ 1091638 w 1146038"/>
                <a:gd name="connsiteY3" fmla="*/ 187373 h 481995"/>
                <a:gd name="connsiteX4" fmla="*/ 625647 w 1146038"/>
                <a:gd name="connsiteY4" fmla="*/ 332951 h 481995"/>
                <a:gd name="connsiteX5" fmla="*/ 216689 w 1146038"/>
                <a:gd name="connsiteY5" fmla="*/ 454878 h 481995"/>
                <a:gd name="connsiteX6" fmla="*/ 0 w 1146038"/>
                <a:gd name="connsiteY6" fmla="*/ 414594 h 48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38" h="481995">
                  <a:moveTo>
                    <a:pt x="0" y="414594"/>
                  </a:moveTo>
                  <a:cubicBezTo>
                    <a:pt x="377361" y="288875"/>
                    <a:pt x="786827" y="173790"/>
                    <a:pt x="1144721" y="0"/>
                  </a:cubicBezTo>
                  <a:cubicBezTo>
                    <a:pt x="1144721" y="35621"/>
                    <a:pt x="1147685" y="72738"/>
                    <a:pt x="1144721" y="108257"/>
                  </a:cubicBezTo>
                  <a:cubicBezTo>
                    <a:pt x="1140029" y="164463"/>
                    <a:pt x="1152842" y="166977"/>
                    <a:pt x="1091638" y="187373"/>
                  </a:cubicBezTo>
                  <a:cubicBezTo>
                    <a:pt x="937213" y="238843"/>
                    <a:pt x="781161" y="284938"/>
                    <a:pt x="625647" y="332951"/>
                  </a:cubicBezTo>
                  <a:cubicBezTo>
                    <a:pt x="489700" y="374920"/>
                    <a:pt x="353914" y="417209"/>
                    <a:pt x="216689" y="454878"/>
                  </a:cubicBezTo>
                  <a:cubicBezTo>
                    <a:pt x="134653" y="477410"/>
                    <a:pt x="34299" y="518087"/>
                    <a:pt x="0" y="414594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62AD37DE-20D3-7ED7-F801-F32233B8C370}"/>
                </a:ext>
              </a:extLst>
            </p:cNvPr>
            <p:cNvSpPr/>
            <p:nvPr/>
          </p:nvSpPr>
          <p:spPr>
            <a:xfrm>
              <a:off x="9505211" y="2347385"/>
              <a:ext cx="1146038" cy="482602"/>
            </a:xfrm>
            <a:custGeom>
              <a:avLst/>
              <a:gdLst>
                <a:gd name="connsiteX0" fmla="*/ 0 w 1146038"/>
                <a:gd name="connsiteY0" fmla="*/ 414594 h 482602"/>
                <a:gd name="connsiteX1" fmla="*/ 1144721 w 1146038"/>
                <a:gd name="connsiteY1" fmla="*/ 0 h 482602"/>
                <a:gd name="connsiteX2" fmla="*/ 1144721 w 1146038"/>
                <a:gd name="connsiteY2" fmla="*/ 108257 h 482602"/>
                <a:gd name="connsiteX3" fmla="*/ 1091638 w 1146038"/>
                <a:gd name="connsiteY3" fmla="*/ 187373 h 482602"/>
                <a:gd name="connsiteX4" fmla="*/ 650357 w 1146038"/>
                <a:gd name="connsiteY4" fmla="*/ 325324 h 482602"/>
                <a:gd name="connsiteX5" fmla="*/ 241676 w 1146038"/>
                <a:gd name="connsiteY5" fmla="*/ 448022 h 482602"/>
                <a:gd name="connsiteX6" fmla="*/ 0 w 1146038"/>
                <a:gd name="connsiteY6" fmla="*/ 416904 h 48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38" h="482602">
                  <a:moveTo>
                    <a:pt x="0" y="414594"/>
                  </a:moveTo>
                  <a:cubicBezTo>
                    <a:pt x="377361" y="288875"/>
                    <a:pt x="786827" y="173790"/>
                    <a:pt x="1144721" y="0"/>
                  </a:cubicBezTo>
                  <a:cubicBezTo>
                    <a:pt x="1144721" y="35621"/>
                    <a:pt x="1147685" y="72738"/>
                    <a:pt x="1144721" y="108257"/>
                  </a:cubicBezTo>
                  <a:cubicBezTo>
                    <a:pt x="1140029" y="164463"/>
                    <a:pt x="1152842" y="166977"/>
                    <a:pt x="1091638" y="187373"/>
                  </a:cubicBezTo>
                  <a:cubicBezTo>
                    <a:pt x="945392" y="236127"/>
                    <a:pt x="797650" y="279854"/>
                    <a:pt x="650357" y="325324"/>
                  </a:cubicBezTo>
                  <a:cubicBezTo>
                    <a:pt x="514469" y="367279"/>
                    <a:pt x="378857" y="410367"/>
                    <a:pt x="241676" y="448022"/>
                  </a:cubicBezTo>
                  <a:cubicBezTo>
                    <a:pt x="153728" y="472180"/>
                    <a:pt x="42797" y="525554"/>
                    <a:pt x="0" y="416904"/>
                  </a:cubicBezTo>
                </a:path>
              </a:pathLst>
            </a:custGeom>
            <a:noFill/>
            <a:ln w="5794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D47EC559-BCF9-4F57-D5FF-4144FE584BB7}"/>
                </a:ext>
              </a:extLst>
            </p:cNvPr>
            <p:cNvSpPr/>
            <p:nvPr/>
          </p:nvSpPr>
          <p:spPr>
            <a:xfrm>
              <a:off x="9574302" y="2347385"/>
              <a:ext cx="1146038" cy="481995"/>
            </a:xfrm>
            <a:custGeom>
              <a:avLst/>
              <a:gdLst>
                <a:gd name="connsiteX0" fmla="*/ 0 w 1146038"/>
                <a:gd name="connsiteY0" fmla="*/ 414594 h 481995"/>
                <a:gd name="connsiteX1" fmla="*/ 1144721 w 1146038"/>
                <a:gd name="connsiteY1" fmla="*/ 0 h 481995"/>
                <a:gd name="connsiteX2" fmla="*/ 1144721 w 1146038"/>
                <a:gd name="connsiteY2" fmla="*/ 108257 h 481995"/>
                <a:gd name="connsiteX3" fmla="*/ 1091624 w 1146038"/>
                <a:gd name="connsiteY3" fmla="*/ 187373 h 481995"/>
                <a:gd name="connsiteX4" fmla="*/ 625647 w 1146038"/>
                <a:gd name="connsiteY4" fmla="*/ 332951 h 481995"/>
                <a:gd name="connsiteX5" fmla="*/ 216689 w 1146038"/>
                <a:gd name="connsiteY5" fmla="*/ 454878 h 481995"/>
                <a:gd name="connsiteX6" fmla="*/ 0 w 1146038"/>
                <a:gd name="connsiteY6" fmla="*/ 414594 h 48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38" h="481995">
                  <a:moveTo>
                    <a:pt x="0" y="414594"/>
                  </a:moveTo>
                  <a:cubicBezTo>
                    <a:pt x="377869" y="288686"/>
                    <a:pt x="785752" y="172773"/>
                    <a:pt x="1144721" y="0"/>
                  </a:cubicBezTo>
                  <a:cubicBezTo>
                    <a:pt x="1144721" y="35621"/>
                    <a:pt x="1147685" y="72738"/>
                    <a:pt x="1144721" y="108257"/>
                  </a:cubicBezTo>
                  <a:cubicBezTo>
                    <a:pt x="1140029" y="164478"/>
                    <a:pt x="1152842" y="166977"/>
                    <a:pt x="1091624" y="187373"/>
                  </a:cubicBezTo>
                  <a:cubicBezTo>
                    <a:pt x="937213" y="238858"/>
                    <a:pt x="781161" y="284924"/>
                    <a:pt x="625647" y="332951"/>
                  </a:cubicBezTo>
                  <a:cubicBezTo>
                    <a:pt x="489700" y="374920"/>
                    <a:pt x="353899" y="417209"/>
                    <a:pt x="216689" y="454878"/>
                  </a:cubicBezTo>
                  <a:cubicBezTo>
                    <a:pt x="134653" y="477410"/>
                    <a:pt x="34328" y="518087"/>
                    <a:pt x="0" y="414594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92B4759F-FAFC-7AF9-AE4B-2250E7ABCA50}"/>
                </a:ext>
              </a:extLst>
            </p:cNvPr>
            <p:cNvSpPr/>
            <p:nvPr/>
          </p:nvSpPr>
          <p:spPr>
            <a:xfrm>
              <a:off x="9574302" y="2347385"/>
              <a:ext cx="1146038" cy="482602"/>
            </a:xfrm>
            <a:custGeom>
              <a:avLst/>
              <a:gdLst>
                <a:gd name="connsiteX0" fmla="*/ 0 w 1146038"/>
                <a:gd name="connsiteY0" fmla="*/ 414594 h 482602"/>
                <a:gd name="connsiteX1" fmla="*/ 1144721 w 1146038"/>
                <a:gd name="connsiteY1" fmla="*/ 0 h 482602"/>
                <a:gd name="connsiteX2" fmla="*/ 1144721 w 1146038"/>
                <a:gd name="connsiteY2" fmla="*/ 108257 h 482602"/>
                <a:gd name="connsiteX3" fmla="*/ 1091624 w 1146038"/>
                <a:gd name="connsiteY3" fmla="*/ 187373 h 482602"/>
                <a:gd name="connsiteX4" fmla="*/ 650343 w 1146038"/>
                <a:gd name="connsiteY4" fmla="*/ 325324 h 482602"/>
                <a:gd name="connsiteX5" fmla="*/ 241676 w 1146038"/>
                <a:gd name="connsiteY5" fmla="*/ 448022 h 482602"/>
                <a:gd name="connsiteX6" fmla="*/ 0 w 1146038"/>
                <a:gd name="connsiteY6" fmla="*/ 416904 h 48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38" h="482602">
                  <a:moveTo>
                    <a:pt x="0" y="414594"/>
                  </a:moveTo>
                  <a:cubicBezTo>
                    <a:pt x="377869" y="288686"/>
                    <a:pt x="785752" y="172773"/>
                    <a:pt x="1144721" y="0"/>
                  </a:cubicBezTo>
                  <a:cubicBezTo>
                    <a:pt x="1144721" y="35621"/>
                    <a:pt x="1147685" y="72738"/>
                    <a:pt x="1144721" y="108257"/>
                  </a:cubicBezTo>
                  <a:cubicBezTo>
                    <a:pt x="1140029" y="164478"/>
                    <a:pt x="1152842" y="166977"/>
                    <a:pt x="1091624" y="187373"/>
                  </a:cubicBezTo>
                  <a:cubicBezTo>
                    <a:pt x="945392" y="236127"/>
                    <a:pt x="797635" y="279839"/>
                    <a:pt x="650343" y="325324"/>
                  </a:cubicBezTo>
                  <a:cubicBezTo>
                    <a:pt x="514455" y="367293"/>
                    <a:pt x="378857" y="410367"/>
                    <a:pt x="241676" y="448022"/>
                  </a:cubicBezTo>
                  <a:cubicBezTo>
                    <a:pt x="153699" y="472180"/>
                    <a:pt x="42812" y="525554"/>
                    <a:pt x="0" y="416904"/>
                  </a:cubicBezTo>
                </a:path>
              </a:pathLst>
            </a:custGeom>
            <a:noFill/>
            <a:ln w="5794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FDCB5F54-88A8-7E35-10B6-7FC9C077608E}"/>
                </a:ext>
              </a:extLst>
            </p:cNvPr>
            <p:cNvSpPr/>
            <p:nvPr/>
          </p:nvSpPr>
          <p:spPr>
            <a:xfrm>
              <a:off x="9643394" y="2356610"/>
              <a:ext cx="1146052" cy="481273"/>
            </a:xfrm>
            <a:custGeom>
              <a:avLst/>
              <a:gdLst>
                <a:gd name="connsiteX0" fmla="*/ 0 w 1146052"/>
                <a:gd name="connsiteY0" fmla="*/ 414594 h 481273"/>
                <a:gd name="connsiteX1" fmla="*/ 1144736 w 1146052"/>
                <a:gd name="connsiteY1" fmla="*/ 0 h 481273"/>
                <a:gd name="connsiteX2" fmla="*/ 1144736 w 1146052"/>
                <a:gd name="connsiteY2" fmla="*/ 108243 h 481273"/>
                <a:gd name="connsiteX3" fmla="*/ 1091638 w 1146052"/>
                <a:gd name="connsiteY3" fmla="*/ 187373 h 481273"/>
                <a:gd name="connsiteX4" fmla="*/ 625647 w 1146052"/>
                <a:gd name="connsiteY4" fmla="*/ 332951 h 481273"/>
                <a:gd name="connsiteX5" fmla="*/ 193750 w 1146052"/>
                <a:gd name="connsiteY5" fmla="*/ 461169 h 481273"/>
                <a:gd name="connsiteX6" fmla="*/ 0 w 1146052"/>
                <a:gd name="connsiteY6" fmla="*/ 414594 h 481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52" h="481273">
                  <a:moveTo>
                    <a:pt x="0" y="414594"/>
                  </a:moveTo>
                  <a:cubicBezTo>
                    <a:pt x="383782" y="286696"/>
                    <a:pt x="770237" y="153118"/>
                    <a:pt x="1144736" y="0"/>
                  </a:cubicBezTo>
                  <a:cubicBezTo>
                    <a:pt x="1144736" y="35621"/>
                    <a:pt x="1147699" y="72738"/>
                    <a:pt x="1144736" y="108243"/>
                  </a:cubicBezTo>
                  <a:cubicBezTo>
                    <a:pt x="1140043" y="164449"/>
                    <a:pt x="1152856" y="166962"/>
                    <a:pt x="1091638" y="187373"/>
                  </a:cubicBezTo>
                  <a:cubicBezTo>
                    <a:pt x="937213" y="238829"/>
                    <a:pt x="781161" y="284909"/>
                    <a:pt x="625647" y="332951"/>
                  </a:cubicBezTo>
                  <a:cubicBezTo>
                    <a:pt x="482102" y="377288"/>
                    <a:pt x="338631" y="421393"/>
                    <a:pt x="193750" y="461169"/>
                  </a:cubicBezTo>
                  <a:cubicBezTo>
                    <a:pt x="115114" y="482756"/>
                    <a:pt x="33006" y="507656"/>
                    <a:pt x="0" y="414594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1D1EF245-7358-FBBF-64E0-C67E72129F9D}"/>
                </a:ext>
              </a:extLst>
            </p:cNvPr>
            <p:cNvSpPr/>
            <p:nvPr/>
          </p:nvSpPr>
          <p:spPr>
            <a:xfrm>
              <a:off x="9643394" y="2356610"/>
              <a:ext cx="1146052" cy="481712"/>
            </a:xfrm>
            <a:custGeom>
              <a:avLst/>
              <a:gdLst>
                <a:gd name="connsiteX0" fmla="*/ 0 w 1146052"/>
                <a:gd name="connsiteY0" fmla="*/ 414594 h 481712"/>
                <a:gd name="connsiteX1" fmla="*/ 1144736 w 1146052"/>
                <a:gd name="connsiteY1" fmla="*/ 0 h 481712"/>
                <a:gd name="connsiteX2" fmla="*/ 1144736 w 1146052"/>
                <a:gd name="connsiteY2" fmla="*/ 108243 h 481712"/>
                <a:gd name="connsiteX3" fmla="*/ 1091638 w 1146052"/>
                <a:gd name="connsiteY3" fmla="*/ 187373 h 481712"/>
                <a:gd name="connsiteX4" fmla="*/ 625647 w 1146052"/>
                <a:gd name="connsiteY4" fmla="*/ 332951 h 481712"/>
                <a:gd name="connsiteX5" fmla="*/ 216704 w 1146052"/>
                <a:gd name="connsiteY5" fmla="*/ 454864 h 481712"/>
                <a:gd name="connsiteX6" fmla="*/ 15 w 1146052"/>
                <a:gd name="connsiteY6" fmla="*/ 416875 h 481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6052" h="481712">
                  <a:moveTo>
                    <a:pt x="0" y="414594"/>
                  </a:moveTo>
                  <a:cubicBezTo>
                    <a:pt x="383782" y="286696"/>
                    <a:pt x="770237" y="153118"/>
                    <a:pt x="1144736" y="0"/>
                  </a:cubicBezTo>
                  <a:cubicBezTo>
                    <a:pt x="1144736" y="35621"/>
                    <a:pt x="1147699" y="72738"/>
                    <a:pt x="1144736" y="108243"/>
                  </a:cubicBezTo>
                  <a:cubicBezTo>
                    <a:pt x="1140043" y="164449"/>
                    <a:pt x="1152856" y="166962"/>
                    <a:pt x="1091638" y="187373"/>
                  </a:cubicBezTo>
                  <a:cubicBezTo>
                    <a:pt x="937213" y="238829"/>
                    <a:pt x="781161" y="284909"/>
                    <a:pt x="625647" y="332951"/>
                  </a:cubicBezTo>
                  <a:cubicBezTo>
                    <a:pt x="489715" y="374935"/>
                    <a:pt x="353914" y="417195"/>
                    <a:pt x="216704" y="454864"/>
                  </a:cubicBezTo>
                  <a:cubicBezTo>
                    <a:pt x="131733" y="478180"/>
                    <a:pt x="41519" y="515806"/>
                    <a:pt x="15" y="416875"/>
                  </a:cubicBezTo>
                </a:path>
              </a:pathLst>
            </a:custGeom>
            <a:noFill/>
            <a:ln w="5794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8706300D-CFC1-8B61-C751-5C85D13800FB}"/>
                </a:ext>
              </a:extLst>
            </p:cNvPr>
            <p:cNvSpPr/>
            <p:nvPr/>
          </p:nvSpPr>
          <p:spPr>
            <a:xfrm>
              <a:off x="9355536" y="2755108"/>
              <a:ext cx="299421" cy="2529026"/>
            </a:xfrm>
            <a:custGeom>
              <a:avLst/>
              <a:gdLst>
                <a:gd name="connsiteX0" fmla="*/ 299422 w 299421"/>
                <a:gd name="connsiteY0" fmla="*/ 2529027 h 2529026"/>
                <a:gd name="connsiteX1" fmla="*/ 299422 w 299421"/>
                <a:gd name="connsiteY1" fmla="*/ 22198 h 2529026"/>
                <a:gd name="connsiteX2" fmla="*/ 0 w 299421"/>
                <a:gd name="connsiteY2" fmla="*/ 0 h 2529026"/>
                <a:gd name="connsiteX3" fmla="*/ 0 w 299421"/>
                <a:gd name="connsiteY3" fmla="*/ 2488379 h 2529026"/>
                <a:gd name="connsiteX4" fmla="*/ 299422 w 299421"/>
                <a:gd name="connsiteY4" fmla="*/ 2529027 h 2529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421" h="2529026">
                  <a:moveTo>
                    <a:pt x="299422" y="2529027"/>
                  </a:moveTo>
                  <a:lnTo>
                    <a:pt x="299422" y="22198"/>
                  </a:lnTo>
                  <a:cubicBezTo>
                    <a:pt x="299422" y="11651"/>
                    <a:pt x="32410" y="1990"/>
                    <a:pt x="0" y="0"/>
                  </a:cubicBezTo>
                  <a:lnTo>
                    <a:pt x="0" y="2488379"/>
                  </a:lnTo>
                  <a:cubicBezTo>
                    <a:pt x="0" y="2501773"/>
                    <a:pt x="266547" y="2524988"/>
                    <a:pt x="299422" y="2529027"/>
                  </a:cubicBezTo>
                </a:path>
              </a:pathLst>
            </a:custGeom>
            <a:solidFill>
              <a:srgbClr val="80808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6A723B09-4013-31EB-396A-EC16CFFB0F74}"/>
                </a:ext>
              </a:extLst>
            </p:cNvPr>
            <p:cNvSpPr/>
            <p:nvPr/>
          </p:nvSpPr>
          <p:spPr>
            <a:xfrm>
              <a:off x="9355536" y="2755108"/>
              <a:ext cx="299421" cy="2529026"/>
            </a:xfrm>
            <a:custGeom>
              <a:avLst/>
              <a:gdLst>
                <a:gd name="connsiteX0" fmla="*/ 299422 w 299421"/>
                <a:gd name="connsiteY0" fmla="*/ 2529027 h 2529026"/>
                <a:gd name="connsiteX1" fmla="*/ 299422 w 299421"/>
                <a:gd name="connsiteY1" fmla="*/ 22198 h 2529026"/>
                <a:gd name="connsiteX2" fmla="*/ 0 w 299421"/>
                <a:gd name="connsiteY2" fmla="*/ 0 h 2529026"/>
                <a:gd name="connsiteX3" fmla="*/ 0 w 299421"/>
                <a:gd name="connsiteY3" fmla="*/ 2488379 h 2529026"/>
                <a:gd name="connsiteX4" fmla="*/ 299422 w 299421"/>
                <a:gd name="connsiteY4" fmla="*/ 2529027 h 2529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421" h="2529026">
                  <a:moveTo>
                    <a:pt x="299422" y="2529027"/>
                  </a:moveTo>
                  <a:lnTo>
                    <a:pt x="299422" y="22198"/>
                  </a:lnTo>
                  <a:cubicBezTo>
                    <a:pt x="299422" y="11651"/>
                    <a:pt x="32410" y="1990"/>
                    <a:pt x="0" y="0"/>
                  </a:cubicBezTo>
                  <a:lnTo>
                    <a:pt x="0" y="2488379"/>
                  </a:lnTo>
                  <a:cubicBezTo>
                    <a:pt x="0" y="2501773"/>
                    <a:pt x="266547" y="2524988"/>
                    <a:pt x="299422" y="2529027"/>
                  </a:cubicBezTo>
                </a:path>
              </a:pathLst>
            </a:custGeom>
            <a:noFill/>
            <a:ln w="18831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C3AFF6E1-F84D-D5EB-16BF-B56B10F44E85}"/>
                </a:ext>
              </a:extLst>
            </p:cNvPr>
            <p:cNvSpPr/>
            <p:nvPr/>
          </p:nvSpPr>
          <p:spPr>
            <a:xfrm>
              <a:off x="9654914" y="2356595"/>
              <a:ext cx="1294424" cy="2927480"/>
            </a:xfrm>
            <a:custGeom>
              <a:avLst/>
              <a:gdLst>
                <a:gd name="connsiteX0" fmla="*/ 1294425 w 1294424"/>
                <a:gd name="connsiteY0" fmla="*/ 2457581 h 2927480"/>
                <a:gd name="connsiteX1" fmla="*/ 1294425 w 1294424"/>
                <a:gd name="connsiteY1" fmla="*/ 0 h 2927480"/>
                <a:gd name="connsiteX2" fmla="*/ 288701 w 1294424"/>
                <a:gd name="connsiteY2" fmla="*/ 323900 h 2927480"/>
                <a:gd name="connsiteX3" fmla="*/ 0 w 1294424"/>
                <a:gd name="connsiteY3" fmla="*/ 420652 h 2927480"/>
                <a:gd name="connsiteX4" fmla="*/ 0 w 1294424"/>
                <a:gd name="connsiteY4" fmla="*/ 2927481 h 2927480"/>
                <a:gd name="connsiteX5" fmla="*/ 1294425 w 1294424"/>
                <a:gd name="connsiteY5" fmla="*/ 2457596 h 2927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4424" h="2927480">
                  <a:moveTo>
                    <a:pt x="1294425" y="2457581"/>
                  </a:moveTo>
                  <a:lnTo>
                    <a:pt x="1294425" y="0"/>
                  </a:lnTo>
                  <a:lnTo>
                    <a:pt x="288701" y="323900"/>
                  </a:lnTo>
                  <a:cubicBezTo>
                    <a:pt x="264368" y="331745"/>
                    <a:pt x="0" y="398629"/>
                    <a:pt x="0" y="420652"/>
                  </a:cubicBezTo>
                  <a:lnTo>
                    <a:pt x="0" y="2927481"/>
                  </a:lnTo>
                  <a:lnTo>
                    <a:pt x="1294425" y="2457596"/>
                  </a:lnTo>
                </a:path>
              </a:pathLst>
            </a:custGeom>
            <a:solidFill>
              <a:srgbClr val="80808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2E50E4F3-6DF2-5274-80C5-3FC8F2AEA474}"/>
                </a:ext>
              </a:extLst>
            </p:cNvPr>
            <p:cNvSpPr/>
            <p:nvPr/>
          </p:nvSpPr>
          <p:spPr>
            <a:xfrm>
              <a:off x="9654914" y="2356595"/>
              <a:ext cx="1294424" cy="2927480"/>
            </a:xfrm>
            <a:custGeom>
              <a:avLst/>
              <a:gdLst>
                <a:gd name="connsiteX0" fmla="*/ 1294425 w 1294424"/>
                <a:gd name="connsiteY0" fmla="*/ 2457581 h 2927480"/>
                <a:gd name="connsiteX1" fmla="*/ 1294425 w 1294424"/>
                <a:gd name="connsiteY1" fmla="*/ 0 h 2927480"/>
                <a:gd name="connsiteX2" fmla="*/ 288701 w 1294424"/>
                <a:gd name="connsiteY2" fmla="*/ 323900 h 2927480"/>
                <a:gd name="connsiteX3" fmla="*/ 0 w 1294424"/>
                <a:gd name="connsiteY3" fmla="*/ 420652 h 2927480"/>
                <a:gd name="connsiteX4" fmla="*/ 0 w 1294424"/>
                <a:gd name="connsiteY4" fmla="*/ 2927481 h 2927480"/>
                <a:gd name="connsiteX5" fmla="*/ 1294425 w 1294424"/>
                <a:gd name="connsiteY5" fmla="*/ 2457596 h 2927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4424" h="2927480">
                  <a:moveTo>
                    <a:pt x="1294425" y="2457581"/>
                  </a:moveTo>
                  <a:lnTo>
                    <a:pt x="1294425" y="0"/>
                  </a:lnTo>
                  <a:lnTo>
                    <a:pt x="288701" y="323900"/>
                  </a:lnTo>
                  <a:cubicBezTo>
                    <a:pt x="264368" y="331745"/>
                    <a:pt x="0" y="398629"/>
                    <a:pt x="0" y="420652"/>
                  </a:cubicBezTo>
                  <a:lnTo>
                    <a:pt x="0" y="2927481"/>
                  </a:lnTo>
                  <a:lnTo>
                    <a:pt x="1294425" y="2457596"/>
                  </a:lnTo>
                </a:path>
              </a:pathLst>
            </a:custGeom>
            <a:noFill/>
            <a:ln w="18831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6403243B-327C-C622-456D-404FE0F0EBF8}"/>
                </a:ext>
              </a:extLst>
            </p:cNvPr>
            <p:cNvSpPr/>
            <p:nvPr/>
          </p:nvSpPr>
          <p:spPr>
            <a:xfrm>
              <a:off x="9360334" y="4862552"/>
              <a:ext cx="289067" cy="165858"/>
            </a:xfrm>
            <a:custGeom>
              <a:avLst/>
              <a:gdLst>
                <a:gd name="connsiteX0" fmla="*/ 280765 w 289067"/>
                <a:gd name="connsiteY0" fmla="*/ 165858 h 165858"/>
                <a:gd name="connsiteX1" fmla="*/ 254325 w 289067"/>
                <a:gd name="connsiteY1" fmla="*/ 16532 h 165858"/>
                <a:gd name="connsiteX2" fmla="*/ 6679 w 289067"/>
                <a:gd name="connsiteY2" fmla="*/ 0 h 165858"/>
                <a:gd name="connsiteX3" fmla="*/ 55156 w 289067"/>
                <a:gd name="connsiteY3" fmla="*/ 150648 h 165858"/>
                <a:gd name="connsiteX4" fmla="*/ 280765 w 289067"/>
                <a:gd name="connsiteY4" fmla="*/ 165858 h 165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067" h="165858">
                  <a:moveTo>
                    <a:pt x="280765" y="165858"/>
                  </a:moveTo>
                  <a:cubicBezTo>
                    <a:pt x="281521" y="117860"/>
                    <a:pt x="310924" y="20295"/>
                    <a:pt x="254325" y="16532"/>
                  </a:cubicBezTo>
                  <a:lnTo>
                    <a:pt x="6679" y="0"/>
                  </a:lnTo>
                  <a:cubicBezTo>
                    <a:pt x="6679" y="73581"/>
                    <a:pt x="-26531" y="145200"/>
                    <a:pt x="55156" y="150648"/>
                  </a:cubicBezTo>
                  <a:cubicBezTo>
                    <a:pt x="127633" y="155486"/>
                    <a:pt x="216409" y="160817"/>
                    <a:pt x="280765" y="165858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A5B3DCBB-6CBB-A732-AB30-66548F1D5C66}"/>
                </a:ext>
              </a:extLst>
            </p:cNvPr>
            <p:cNvSpPr/>
            <p:nvPr/>
          </p:nvSpPr>
          <p:spPr>
            <a:xfrm>
              <a:off x="9364683" y="5053775"/>
              <a:ext cx="279287" cy="74130"/>
            </a:xfrm>
            <a:custGeom>
              <a:avLst/>
              <a:gdLst>
                <a:gd name="connsiteX0" fmla="*/ 276474 w 279287"/>
                <a:gd name="connsiteY0" fmla="*/ 69106 h 74130"/>
                <a:gd name="connsiteX1" fmla="*/ 2388 w 279287"/>
                <a:gd name="connsiteY1" fmla="*/ 0 h 74130"/>
                <a:gd name="connsiteX2" fmla="*/ 276474 w 279287"/>
                <a:gd name="connsiteY2" fmla="*/ 69106 h 7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9287" h="74130">
                  <a:moveTo>
                    <a:pt x="276474" y="69106"/>
                  </a:moveTo>
                  <a:cubicBezTo>
                    <a:pt x="308216" y="-18159"/>
                    <a:pt x="62153" y="4489"/>
                    <a:pt x="2388" y="0"/>
                  </a:cubicBezTo>
                  <a:cubicBezTo>
                    <a:pt x="-27103" y="92452"/>
                    <a:pt x="225338" y="74496"/>
                    <a:pt x="276474" y="69106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CFC3D3D1-E39F-68B4-DD00-EBE8782FB27B}"/>
                </a:ext>
              </a:extLst>
            </p:cNvPr>
            <p:cNvSpPr/>
            <p:nvPr/>
          </p:nvSpPr>
          <p:spPr>
            <a:xfrm>
              <a:off x="9744707" y="2789654"/>
              <a:ext cx="1059503" cy="2492199"/>
            </a:xfrm>
            <a:custGeom>
              <a:avLst/>
              <a:gdLst>
                <a:gd name="connsiteX0" fmla="*/ 1059504 w 1059503"/>
                <a:gd name="connsiteY0" fmla="*/ 2105149 h 2492199"/>
                <a:gd name="connsiteX1" fmla="*/ 1059504 w 1059503"/>
                <a:gd name="connsiteY1" fmla="*/ 0 h 2492199"/>
                <a:gd name="connsiteX2" fmla="*/ 206970 w 1059503"/>
                <a:gd name="connsiteY2" fmla="*/ 296531 h 2492199"/>
                <a:gd name="connsiteX3" fmla="*/ 0 w 1059503"/>
                <a:gd name="connsiteY3" fmla="*/ 376446 h 2492199"/>
                <a:gd name="connsiteX4" fmla="*/ 0 w 1059503"/>
                <a:gd name="connsiteY4" fmla="*/ 2492200 h 2492199"/>
                <a:gd name="connsiteX5" fmla="*/ 1059504 w 1059503"/>
                <a:gd name="connsiteY5" fmla="*/ 2105237 h 2492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9503" h="2492199">
                  <a:moveTo>
                    <a:pt x="1059504" y="2105149"/>
                  </a:moveTo>
                  <a:lnTo>
                    <a:pt x="1059504" y="0"/>
                  </a:lnTo>
                  <a:lnTo>
                    <a:pt x="206970" y="296531"/>
                  </a:lnTo>
                  <a:cubicBezTo>
                    <a:pt x="182492" y="305029"/>
                    <a:pt x="0" y="349541"/>
                    <a:pt x="0" y="376446"/>
                  </a:cubicBezTo>
                  <a:lnTo>
                    <a:pt x="0" y="2492200"/>
                  </a:lnTo>
                  <a:lnTo>
                    <a:pt x="1059504" y="2105237"/>
                  </a:lnTo>
                </a:path>
              </a:pathLst>
            </a:custGeom>
            <a:solidFill>
              <a:srgbClr val="E6E6E6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A1CE67A9-6E6D-097E-3E7C-2A957FA99D1B}"/>
                </a:ext>
              </a:extLst>
            </p:cNvPr>
            <p:cNvSpPr/>
            <p:nvPr/>
          </p:nvSpPr>
          <p:spPr>
            <a:xfrm>
              <a:off x="9744707" y="2789654"/>
              <a:ext cx="1059503" cy="2492199"/>
            </a:xfrm>
            <a:custGeom>
              <a:avLst/>
              <a:gdLst>
                <a:gd name="connsiteX0" fmla="*/ 1059504 w 1059503"/>
                <a:gd name="connsiteY0" fmla="*/ 2105149 h 2492199"/>
                <a:gd name="connsiteX1" fmla="*/ 1059504 w 1059503"/>
                <a:gd name="connsiteY1" fmla="*/ 0 h 2492199"/>
                <a:gd name="connsiteX2" fmla="*/ 206970 w 1059503"/>
                <a:gd name="connsiteY2" fmla="*/ 296531 h 2492199"/>
                <a:gd name="connsiteX3" fmla="*/ 0 w 1059503"/>
                <a:gd name="connsiteY3" fmla="*/ 376446 h 2492199"/>
                <a:gd name="connsiteX4" fmla="*/ 0 w 1059503"/>
                <a:gd name="connsiteY4" fmla="*/ 2492200 h 2492199"/>
                <a:gd name="connsiteX5" fmla="*/ 1059504 w 1059503"/>
                <a:gd name="connsiteY5" fmla="*/ 2105237 h 2492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9503" h="2492199">
                  <a:moveTo>
                    <a:pt x="1059504" y="2105149"/>
                  </a:moveTo>
                  <a:lnTo>
                    <a:pt x="1059504" y="0"/>
                  </a:lnTo>
                  <a:lnTo>
                    <a:pt x="206970" y="296531"/>
                  </a:lnTo>
                  <a:cubicBezTo>
                    <a:pt x="182492" y="305029"/>
                    <a:pt x="0" y="349541"/>
                    <a:pt x="0" y="376446"/>
                  </a:cubicBezTo>
                  <a:lnTo>
                    <a:pt x="0" y="2492200"/>
                  </a:lnTo>
                  <a:lnTo>
                    <a:pt x="1059504" y="2105237"/>
                  </a:lnTo>
                </a:path>
              </a:pathLst>
            </a:custGeom>
            <a:noFill/>
            <a:ln w="18831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5B809211-C2F0-1703-6E8A-E3420D663E49}"/>
                </a:ext>
              </a:extLst>
            </p:cNvPr>
            <p:cNvSpPr/>
            <p:nvPr/>
          </p:nvSpPr>
          <p:spPr>
            <a:xfrm>
              <a:off x="9813886" y="2835749"/>
              <a:ext cx="983349" cy="406430"/>
            </a:xfrm>
            <a:custGeom>
              <a:avLst/>
              <a:gdLst>
                <a:gd name="connsiteX0" fmla="*/ 0 w 983349"/>
                <a:gd name="connsiteY0" fmla="*/ 338587 h 406430"/>
                <a:gd name="connsiteX1" fmla="*/ 978892 w 983349"/>
                <a:gd name="connsiteY1" fmla="*/ 0 h 406430"/>
                <a:gd name="connsiteX2" fmla="*/ 949881 w 983349"/>
                <a:gd name="connsiteY2" fmla="*/ 178962 h 406430"/>
                <a:gd name="connsiteX3" fmla="*/ 567741 w 983349"/>
                <a:gd name="connsiteY3" fmla="*/ 287902 h 406430"/>
                <a:gd name="connsiteX4" fmla="*/ 201537 w 983349"/>
                <a:gd name="connsiteY4" fmla="*/ 386934 h 406430"/>
                <a:gd name="connsiteX5" fmla="*/ 0 w 983349"/>
                <a:gd name="connsiteY5" fmla="*/ 338587 h 40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3349" h="406430">
                  <a:moveTo>
                    <a:pt x="0" y="338587"/>
                  </a:moveTo>
                  <a:cubicBezTo>
                    <a:pt x="326689" y="233192"/>
                    <a:pt x="661021" y="129787"/>
                    <a:pt x="978892" y="0"/>
                  </a:cubicBezTo>
                  <a:cubicBezTo>
                    <a:pt x="978892" y="50628"/>
                    <a:pt x="1000131" y="164202"/>
                    <a:pt x="949881" y="178962"/>
                  </a:cubicBezTo>
                  <a:cubicBezTo>
                    <a:pt x="822782" y="216326"/>
                    <a:pt x="695319" y="252106"/>
                    <a:pt x="567741" y="287902"/>
                  </a:cubicBezTo>
                  <a:cubicBezTo>
                    <a:pt x="446046" y="322055"/>
                    <a:pt x="324685" y="358301"/>
                    <a:pt x="201537" y="386934"/>
                  </a:cubicBezTo>
                  <a:cubicBezTo>
                    <a:pt x="120082" y="405878"/>
                    <a:pt x="35301" y="435296"/>
                    <a:pt x="0" y="338587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20277151-5AA6-65B8-551E-08DE19F88ACA}"/>
                </a:ext>
              </a:extLst>
            </p:cNvPr>
            <p:cNvSpPr/>
            <p:nvPr/>
          </p:nvSpPr>
          <p:spPr>
            <a:xfrm>
              <a:off x="9813886" y="2835749"/>
              <a:ext cx="983349" cy="406430"/>
            </a:xfrm>
            <a:custGeom>
              <a:avLst/>
              <a:gdLst>
                <a:gd name="connsiteX0" fmla="*/ 0 w 983349"/>
                <a:gd name="connsiteY0" fmla="*/ 338587 h 406430"/>
                <a:gd name="connsiteX1" fmla="*/ 978892 w 983349"/>
                <a:gd name="connsiteY1" fmla="*/ 0 h 406430"/>
                <a:gd name="connsiteX2" fmla="*/ 949881 w 983349"/>
                <a:gd name="connsiteY2" fmla="*/ 178962 h 406430"/>
                <a:gd name="connsiteX3" fmla="*/ 567741 w 983349"/>
                <a:gd name="connsiteY3" fmla="*/ 287902 h 406430"/>
                <a:gd name="connsiteX4" fmla="*/ 201537 w 983349"/>
                <a:gd name="connsiteY4" fmla="*/ 386934 h 406430"/>
                <a:gd name="connsiteX5" fmla="*/ 0 w 983349"/>
                <a:gd name="connsiteY5" fmla="*/ 338587 h 40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3349" h="406430">
                  <a:moveTo>
                    <a:pt x="0" y="338587"/>
                  </a:moveTo>
                  <a:cubicBezTo>
                    <a:pt x="326689" y="233192"/>
                    <a:pt x="661021" y="129787"/>
                    <a:pt x="978892" y="0"/>
                  </a:cubicBezTo>
                  <a:cubicBezTo>
                    <a:pt x="978892" y="50628"/>
                    <a:pt x="1000131" y="164202"/>
                    <a:pt x="949881" y="178962"/>
                  </a:cubicBezTo>
                  <a:cubicBezTo>
                    <a:pt x="822782" y="216326"/>
                    <a:pt x="695319" y="252106"/>
                    <a:pt x="567741" y="287902"/>
                  </a:cubicBezTo>
                  <a:cubicBezTo>
                    <a:pt x="446046" y="322055"/>
                    <a:pt x="324685" y="358301"/>
                    <a:pt x="201537" y="386934"/>
                  </a:cubicBezTo>
                  <a:cubicBezTo>
                    <a:pt x="120082" y="405878"/>
                    <a:pt x="35301" y="435296"/>
                    <a:pt x="0" y="338587"/>
                  </a:cubicBezTo>
                </a:path>
              </a:pathLst>
            </a:custGeom>
            <a:noFill/>
            <a:ln w="5794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89C109F7-5C01-0671-7D01-9B028C821FD1}"/>
                </a:ext>
              </a:extLst>
            </p:cNvPr>
            <p:cNvSpPr/>
            <p:nvPr/>
          </p:nvSpPr>
          <p:spPr>
            <a:xfrm>
              <a:off x="9894513" y="2835749"/>
              <a:ext cx="983350" cy="406431"/>
            </a:xfrm>
            <a:custGeom>
              <a:avLst/>
              <a:gdLst>
                <a:gd name="connsiteX0" fmla="*/ 0 w 983350"/>
                <a:gd name="connsiteY0" fmla="*/ 338587 h 406431"/>
                <a:gd name="connsiteX1" fmla="*/ 978892 w 983350"/>
                <a:gd name="connsiteY1" fmla="*/ 0 h 406431"/>
                <a:gd name="connsiteX2" fmla="*/ 949896 w 983350"/>
                <a:gd name="connsiteY2" fmla="*/ 178962 h 406431"/>
                <a:gd name="connsiteX3" fmla="*/ 567756 w 983350"/>
                <a:gd name="connsiteY3" fmla="*/ 287902 h 406431"/>
                <a:gd name="connsiteX4" fmla="*/ 201537 w 983350"/>
                <a:gd name="connsiteY4" fmla="*/ 386934 h 406431"/>
                <a:gd name="connsiteX5" fmla="*/ 0 w 983350"/>
                <a:gd name="connsiteY5" fmla="*/ 338587 h 406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3350" h="406431">
                  <a:moveTo>
                    <a:pt x="0" y="338587"/>
                  </a:moveTo>
                  <a:cubicBezTo>
                    <a:pt x="326675" y="233207"/>
                    <a:pt x="661064" y="129830"/>
                    <a:pt x="978892" y="0"/>
                  </a:cubicBezTo>
                  <a:cubicBezTo>
                    <a:pt x="978892" y="50613"/>
                    <a:pt x="1000131" y="164202"/>
                    <a:pt x="949896" y="178962"/>
                  </a:cubicBezTo>
                  <a:cubicBezTo>
                    <a:pt x="822797" y="216326"/>
                    <a:pt x="695319" y="252106"/>
                    <a:pt x="567756" y="287902"/>
                  </a:cubicBezTo>
                  <a:cubicBezTo>
                    <a:pt x="446046" y="322055"/>
                    <a:pt x="324685" y="358301"/>
                    <a:pt x="201537" y="386934"/>
                  </a:cubicBezTo>
                  <a:cubicBezTo>
                    <a:pt x="120068" y="405892"/>
                    <a:pt x="35316" y="435281"/>
                    <a:pt x="0" y="338587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A1618731-E7B9-D416-B8C3-F00DA9238370}"/>
                </a:ext>
              </a:extLst>
            </p:cNvPr>
            <p:cNvSpPr/>
            <p:nvPr/>
          </p:nvSpPr>
          <p:spPr>
            <a:xfrm>
              <a:off x="9894513" y="2835749"/>
              <a:ext cx="983350" cy="406431"/>
            </a:xfrm>
            <a:custGeom>
              <a:avLst/>
              <a:gdLst>
                <a:gd name="connsiteX0" fmla="*/ 0 w 983350"/>
                <a:gd name="connsiteY0" fmla="*/ 338587 h 406431"/>
                <a:gd name="connsiteX1" fmla="*/ 978892 w 983350"/>
                <a:gd name="connsiteY1" fmla="*/ 0 h 406431"/>
                <a:gd name="connsiteX2" fmla="*/ 949896 w 983350"/>
                <a:gd name="connsiteY2" fmla="*/ 178962 h 406431"/>
                <a:gd name="connsiteX3" fmla="*/ 567756 w 983350"/>
                <a:gd name="connsiteY3" fmla="*/ 287902 h 406431"/>
                <a:gd name="connsiteX4" fmla="*/ 201537 w 983350"/>
                <a:gd name="connsiteY4" fmla="*/ 386934 h 406431"/>
                <a:gd name="connsiteX5" fmla="*/ 0 w 983350"/>
                <a:gd name="connsiteY5" fmla="*/ 338587 h 406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3350" h="406431">
                  <a:moveTo>
                    <a:pt x="0" y="338587"/>
                  </a:moveTo>
                  <a:cubicBezTo>
                    <a:pt x="326675" y="233207"/>
                    <a:pt x="661064" y="129830"/>
                    <a:pt x="978892" y="0"/>
                  </a:cubicBezTo>
                  <a:cubicBezTo>
                    <a:pt x="978892" y="50613"/>
                    <a:pt x="1000131" y="164202"/>
                    <a:pt x="949896" y="178962"/>
                  </a:cubicBezTo>
                  <a:cubicBezTo>
                    <a:pt x="822797" y="216326"/>
                    <a:pt x="695319" y="252106"/>
                    <a:pt x="567756" y="287902"/>
                  </a:cubicBezTo>
                  <a:cubicBezTo>
                    <a:pt x="446046" y="322055"/>
                    <a:pt x="324685" y="358301"/>
                    <a:pt x="201537" y="386934"/>
                  </a:cubicBezTo>
                  <a:cubicBezTo>
                    <a:pt x="120068" y="405892"/>
                    <a:pt x="35316" y="435281"/>
                    <a:pt x="0" y="338587"/>
                  </a:cubicBezTo>
                </a:path>
              </a:pathLst>
            </a:custGeom>
            <a:noFill/>
            <a:ln w="5794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EE97841A-845F-3BFA-60EB-DB7F2AE7A8F6}"/>
                </a:ext>
              </a:extLst>
            </p:cNvPr>
            <p:cNvSpPr/>
            <p:nvPr/>
          </p:nvSpPr>
          <p:spPr>
            <a:xfrm>
              <a:off x="9963517" y="2835749"/>
              <a:ext cx="983335" cy="406430"/>
            </a:xfrm>
            <a:custGeom>
              <a:avLst/>
              <a:gdLst>
                <a:gd name="connsiteX0" fmla="*/ 0 w 983335"/>
                <a:gd name="connsiteY0" fmla="*/ 338587 h 406430"/>
                <a:gd name="connsiteX1" fmla="*/ 978877 w 983335"/>
                <a:gd name="connsiteY1" fmla="*/ 0 h 406430"/>
                <a:gd name="connsiteX2" fmla="*/ 949881 w 983335"/>
                <a:gd name="connsiteY2" fmla="*/ 178962 h 406430"/>
                <a:gd name="connsiteX3" fmla="*/ 567755 w 983335"/>
                <a:gd name="connsiteY3" fmla="*/ 287902 h 406430"/>
                <a:gd name="connsiteX4" fmla="*/ 201537 w 983335"/>
                <a:gd name="connsiteY4" fmla="*/ 386934 h 406430"/>
                <a:gd name="connsiteX5" fmla="*/ 0 w 983335"/>
                <a:gd name="connsiteY5" fmla="*/ 338587 h 40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3335" h="406430">
                  <a:moveTo>
                    <a:pt x="0" y="338587"/>
                  </a:moveTo>
                  <a:cubicBezTo>
                    <a:pt x="326675" y="233192"/>
                    <a:pt x="661050" y="129830"/>
                    <a:pt x="978877" y="0"/>
                  </a:cubicBezTo>
                  <a:cubicBezTo>
                    <a:pt x="978877" y="50613"/>
                    <a:pt x="1000116" y="164202"/>
                    <a:pt x="949881" y="178962"/>
                  </a:cubicBezTo>
                  <a:cubicBezTo>
                    <a:pt x="822782" y="216326"/>
                    <a:pt x="695305" y="252106"/>
                    <a:pt x="567755" y="287902"/>
                  </a:cubicBezTo>
                  <a:cubicBezTo>
                    <a:pt x="446046" y="322055"/>
                    <a:pt x="324685" y="358301"/>
                    <a:pt x="201537" y="386934"/>
                  </a:cubicBezTo>
                  <a:cubicBezTo>
                    <a:pt x="120097" y="405878"/>
                    <a:pt x="35301" y="435296"/>
                    <a:pt x="0" y="338587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DEAFE9EA-6DAB-1B6D-A35E-8D185561AC9A}"/>
                </a:ext>
              </a:extLst>
            </p:cNvPr>
            <p:cNvSpPr/>
            <p:nvPr/>
          </p:nvSpPr>
          <p:spPr>
            <a:xfrm>
              <a:off x="9963517" y="2835749"/>
              <a:ext cx="983335" cy="406430"/>
            </a:xfrm>
            <a:custGeom>
              <a:avLst/>
              <a:gdLst>
                <a:gd name="connsiteX0" fmla="*/ 0 w 983335"/>
                <a:gd name="connsiteY0" fmla="*/ 338587 h 406430"/>
                <a:gd name="connsiteX1" fmla="*/ 978877 w 983335"/>
                <a:gd name="connsiteY1" fmla="*/ 0 h 406430"/>
                <a:gd name="connsiteX2" fmla="*/ 949881 w 983335"/>
                <a:gd name="connsiteY2" fmla="*/ 178962 h 406430"/>
                <a:gd name="connsiteX3" fmla="*/ 567755 w 983335"/>
                <a:gd name="connsiteY3" fmla="*/ 287902 h 406430"/>
                <a:gd name="connsiteX4" fmla="*/ 201537 w 983335"/>
                <a:gd name="connsiteY4" fmla="*/ 386934 h 406430"/>
                <a:gd name="connsiteX5" fmla="*/ 0 w 983335"/>
                <a:gd name="connsiteY5" fmla="*/ 338587 h 40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3335" h="406430">
                  <a:moveTo>
                    <a:pt x="0" y="338587"/>
                  </a:moveTo>
                  <a:cubicBezTo>
                    <a:pt x="326675" y="233192"/>
                    <a:pt x="661050" y="129830"/>
                    <a:pt x="978877" y="0"/>
                  </a:cubicBezTo>
                  <a:cubicBezTo>
                    <a:pt x="978877" y="50613"/>
                    <a:pt x="1000116" y="164202"/>
                    <a:pt x="949881" y="178962"/>
                  </a:cubicBezTo>
                  <a:cubicBezTo>
                    <a:pt x="822782" y="216326"/>
                    <a:pt x="695305" y="252106"/>
                    <a:pt x="567755" y="287902"/>
                  </a:cubicBezTo>
                  <a:cubicBezTo>
                    <a:pt x="446046" y="322055"/>
                    <a:pt x="324685" y="358301"/>
                    <a:pt x="201537" y="386934"/>
                  </a:cubicBezTo>
                  <a:cubicBezTo>
                    <a:pt x="120097" y="405878"/>
                    <a:pt x="35301" y="435296"/>
                    <a:pt x="0" y="338587"/>
                  </a:cubicBezTo>
                </a:path>
              </a:pathLst>
            </a:custGeom>
            <a:noFill/>
            <a:ln w="5794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904E0A85-381C-D0AA-9984-086A17F5EC90}"/>
                </a:ext>
              </a:extLst>
            </p:cNvPr>
            <p:cNvSpPr/>
            <p:nvPr/>
          </p:nvSpPr>
          <p:spPr>
            <a:xfrm>
              <a:off x="10032667" y="2844901"/>
              <a:ext cx="983429" cy="405946"/>
            </a:xfrm>
            <a:custGeom>
              <a:avLst/>
              <a:gdLst>
                <a:gd name="connsiteX0" fmla="*/ 0 w 983429"/>
                <a:gd name="connsiteY0" fmla="*/ 338587 h 405946"/>
                <a:gd name="connsiteX1" fmla="*/ 978892 w 983429"/>
                <a:gd name="connsiteY1" fmla="*/ 0 h 405946"/>
                <a:gd name="connsiteX2" fmla="*/ 949896 w 983429"/>
                <a:gd name="connsiteY2" fmla="*/ 178381 h 405946"/>
                <a:gd name="connsiteX3" fmla="*/ 567755 w 983429"/>
                <a:gd name="connsiteY3" fmla="*/ 287916 h 405946"/>
                <a:gd name="connsiteX4" fmla="*/ 0 w 983429"/>
                <a:gd name="connsiteY4" fmla="*/ 338587 h 40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429" h="405946">
                  <a:moveTo>
                    <a:pt x="0" y="338587"/>
                  </a:moveTo>
                  <a:cubicBezTo>
                    <a:pt x="326515" y="233236"/>
                    <a:pt x="661268" y="129816"/>
                    <a:pt x="978892" y="0"/>
                  </a:cubicBezTo>
                  <a:cubicBezTo>
                    <a:pt x="978892" y="51615"/>
                    <a:pt x="1000363" y="160570"/>
                    <a:pt x="949896" y="178381"/>
                  </a:cubicBezTo>
                  <a:cubicBezTo>
                    <a:pt x="825615" y="222209"/>
                    <a:pt x="694666" y="252295"/>
                    <a:pt x="567755" y="287916"/>
                  </a:cubicBezTo>
                  <a:cubicBezTo>
                    <a:pt x="444346" y="322564"/>
                    <a:pt x="63295" y="501279"/>
                    <a:pt x="0" y="338587"/>
                  </a:cubicBezTo>
                </a:path>
              </a:pathLst>
            </a:custGeom>
            <a:solidFill>
              <a:srgbClr val="FFFFFF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C98C3177-E476-0F16-18D0-F82E30CD632C}"/>
                </a:ext>
              </a:extLst>
            </p:cNvPr>
            <p:cNvSpPr/>
            <p:nvPr/>
          </p:nvSpPr>
          <p:spPr>
            <a:xfrm>
              <a:off x="10032667" y="2844901"/>
              <a:ext cx="983429" cy="405946"/>
            </a:xfrm>
            <a:custGeom>
              <a:avLst/>
              <a:gdLst>
                <a:gd name="connsiteX0" fmla="*/ 0 w 983429"/>
                <a:gd name="connsiteY0" fmla="*/ 338587 h 405946"/>
                <a:gd name="connsiteX1" fmla="*/ 978892 w 983429"/>
                <a:gd name="connsiteY1" fmla="*/ 0 h 405946"/>
                <a:gd name="connsiteX2" fmla="*/ 949896 w 983429"/>
                <a:gd name="connsiteY2" fmla="*/ 178381 h 405946"/>
                <a:gd name="connsiteX3" fmla="*/ 567755 w 983429"/>
                <a:gd name="connsiteY3" fmla="*/ 287916 h 405946"/>
                <a:gd name="connsiteX4" fmla="*/ 0 w 983429"/>
                <a:gd name="connsiteY4" fmla="*/ 338587 h 40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3429" h="405946">
                  <a:moveTo>
                    <a:pt x="0" y="338587"/>
                  </a:moveTo>
                  <a:cubicBezTo>
                    <a:pt x="326515" y="233236"/>
                    <a:pt x="661268" y="129816"/>
                    <a:pt x="978892" y="0"/>
                  </a:cubicBezTo>
                  <a:cubicBezTo>
                    <a:pt x="978892" y="51615"/>
                    <a:pt x="1000363" y="160570"/>
                    <a:pt x="949896" y="178381"/>
                  </a:cubicBezTo>
                  <a:cubicBezTo>
                    <a:pt x="825615" y="222209"/>
                    <a:pt x="694666" y="252295"/>
                    <a:pt x="567755" y="287916"/>
                  </a:cubicBezTo>
                  <a:cubicBezTo>
                    <a:pt x="444346" y="322564"/>
                    <a:pt x="63295" y="501279"/>
                    <a:pt x="0" y="338587"/>
                  </a:cubicBezTo>
                </a:path>
              </a:pathLst>
            </a:custGeom>
            <a:noFill/>
            <a:ln w="5794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id="{D303EDA5-6130-9E94-86D6-3D95F1B0D788}"/>
                </a:ext>
              </a:extLst>
            </p:cNvPr>
            <p:cNvSpPr/>
            <p:nvPr/>
          </p:nvSpPr>
          <p:spPr>
            <a:xfrm>
              <a:off x="9744722" y="3167436"/>
              <a:ext cx="299421" cy="2176637"/>
            </a:xfrm>
            <a:custGeom>
              <a:avLst/>
              <a:gdLst>
                <a:gd name="connsiteX0" fmla="*/ 299422 w 299421"/>
                <a:gd name="connsiteY0" fmla="*/ 2176551 h 2176637"/>
                <a:gd name="connsiteX1" fmla="*/ 299422 w 299421"/>
                <a:gd name="connsiteY1" fmla="*/ 16634 h 2176637"/>
                <a:gd name="connsiteX2" fmla="*/ 0 w 299421"/>
                <a:gd name="connsiteY2" fmla="*/ 0 h 2176637"/>
                <a:gd name="connsiteX3" fmla="*/ 0 w 299421"/>
                <a:gd name="connsiteY3" fmla="*/ 2139288 h 2176637"/>
                <a:gd name="connsiteX4" fmla="*/ 299422 w 299421"/>
                <a:gd name="connsiteY4" fmla="*/ 2176638 h 2176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421" h="2176637">
                  <a:moveTo>
                    <a:pt x="299422" y="2176551"/>
                  </a:moveTo>
                  <a:lnTo>
                    <a:pt x="299422" y="16634"/>
                  </a:lnTo>
                  <a:cubicBezTo>
                    <a:pt x="299422" y="13060"/>
                    <a:pt x="28778" y="1554"/>
                    <a:pt x="0" y="0"/>
                  </a:cubicBezTo>
                  <a:lnTo>
                    <a:pt x="0" y="2139288"/>
                  </a:lnTo>
                  <a:cubicBezTo>
                    <a:pt x="0" y="2146218"/>
                    <a:pt x="270207" y="2173050"/>
                    <a:pt x="299422" y="2176638"/>
                  </a:cubicBezTo>
                </a:path>
              </a:pathLst>
            </a:custGeom>
            <a:solidFill>
              <a:srgbClr val="E6E6E6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id="{26934909-A3F2-BD15-CA0E-0E72D7EA4973}"/>
                </a:ext>
              </a:extLst>
            </p:cNvPr>
            <p:cNvSpPr/>
            <p:nvPr/>
          </p:nvSpPr>
          <p:spPr>
            <a:xfrm>
              <a:off x="9744722" y="3167436"/>
              <a:ext cx="299421" cy="2176637"/>
            </a:xfrm>
            <a:custGeom>
              <a:avLst/>
              <a:gdLst>
                <a:gd name="connsiteX0" fmla="*/ 299422 w 299421"/>
                <a:gd name="connsiteY0" fmla="*/ 2176551 h 2176637"/>
                <a:gd name="connsiteX1" fmla="*/ 299422 w 299421"/>
                <a:gd name="connsiteY1" fmla="*/ 16634 h 2176637"/>
                <a:gd name="connsiteX2" fmla="*/ 0 w 299421"/>
                <a:gd name="connsiteY2" fmla="*/ 0 h 2176637"/>
                <a:gd name="connsiteX3" fmla="*/ 0 w 299421"/>
                <a:gd name="connsiteY3" fmla="*/ 2139288 h 2176637"/>
                <a:gd name="connsiteX4" fmla="*/ 299422 w 299421"/>
                <a:gd name="connsiteY4" fmla="*/ 2176638 h 2176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421" h="2176637">
                  <a:moveTo>
                    <a:pt x="299422" y="2176551"/>
                  </a:moveTo>
                  <a:lnTo>
                    <a:pt x="299422" y="16634"/>
                  </a:lnTo>
                  <a:cubicBezTo>
                    <a:pt x="299422" y="13060"/>
                    <a:pt x="28778" y="1554"/>
                    <a:pt x="0" y="0"/>
                  </a:cubicBezTo>
                  <a:lnTo>
                    <a:pt x="0" y="2139288"/>
                  </a:lnTo>
                  <a:cubicBezTo>
                    <a:pt x="0" y="2146218"/>
                    <a:pt x="270207" y="2173050"/>
                    <a:pt x="299422" y="2176638"/>
                  </a:cubicBezTo>
                </a:path>
              </a:pathLst>
            </a:custGeom>
            <a:noFill/>
            <a:ln w="18831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id="{1F808998-4571-008C-DB59-D8785B1F77AF}"/>
                </a:ext>
              </a:extLst>
            </p:cNvPr>
            <p:cNvSpPr/>
            <p:nvPr/>
          </p:nvSpPr>
          <p:spPr>
            <a:xfrm>
              <a:off x="10044158" y="2844857"/>
              <a:ext cx="1128610" cy="2498998"/>
            </a:xfrm>
            <a:custGeom>
              <a:avLst/>
              <a:gdLst>
                <a:gd name="connsiteX0" fmla="*/ 1128610 w 1128610"/>
                <a:gd name="connsiteY0" fmla="*/ 2102970 h 2498998"/>
                <a:gd name="connsiteX1" fmla="*/ 1128610 w 1128610"/>
                <a:gd name="connsiteY1" fmla="*/ 0 h 2498998"/>
                <a:gd name="connsiteX2" fmla="*/ 246049 w 1128610"/>
                <a:gd name="connsiteY2" fmla="*/ 264774 h 2498998"/>
                <a:gd name="connsiteX3" fmla="*/ 0 w 1128610"/>
                <a:gd name="connsiteY3" fmla="*/ 343004 h 2498998"/>
                <a:gd name="connsiteX4" fmla="*/ 0 w 1128610"/>
                <a:gd name="connsiteY4" fmla="*/ 2498999 h 2498998"/>
                <a:gd name="connsiteX5" fmla="*/ 577736 w 1128610"/>
                <a:gd name="connsiteY5" fmla="*/ 2297389 h 2498998"/>
                <a:gd name="connsiteX6" fmla="*/ 1128610 w 1128610"/>
                <a:gd name="connsiteY6" fmla="*/ 2102854 h 249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8610" h="2498998">
                  <a:moveTo>
                    <a:pt x="1128610" y="2102970"/>
                  </a:moveTo>
                  <a:lnTo>
                    <a:pt x="1128610" y="0"/>
                  </a:lnTo>
                  <a:lnTo>
                    <a:pt x="246049" y="264774"/>
                  </a:lnTo>
                  <a:cubicBezTo>
                    <a:pt x="224185" y="271341"/>
                    <a:pt x="0" y="322811"/>
                    <a:pt x="0" y="343004"/>
                  </a:cubicBezTo>
                  <a:lnTo>
                    <a:pt x="0" y="2498999"/>
                  </a:lnTo>
                  <a:lnTo>
                    <a:pt x="577736" y="2297389"/>
                  </a:lnTo>
                  <a:cubicBezTo>
                    <a:pt x="755433" y="2235372"/>
                    <a:pt x="963348" y="2188594"/>
                    <a:pt x="1128610" y="2102854"/>
                  </a:cubicBezTo>
                </a:path>
              </a:pathLst>
            </a:custGeom>
            <a:solidFill>
              <a:srgbClr val="E6E6E6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id="{E83952AE-533A-8A78-46F5-ABB1349678DE}"/>
                </a:ext>
              </a:extLst>
            </p:cNvPr>
            <p:cNvSpPr/>
            <p:nvPr/>
          </p:nvSpPr>
          <p:spPr>
            <a:xfrm>
              <a:off x="10044158" y="2844857"/>
              <a:ext cx="1128610" cy="2498998"/>
            </a:xfrm>
            <a:custGeom>
              <a:avLst/>
              <a:gdLst>
                <a:gd name="connsiteX0" fmla="*/ 1128610 w 1128610"/>
                <a:gd name="connsiteY0" fmla="*/ 2102970 h 2498998"/>
                <a:gd name="connsiteX1" fmla="*/ 1128610 w 1128610"/>
                <a:gd name="connsiteY1" fmla="*/ 0 h 2498998"/>
                <a:gd name="connsiteX2" fmla="*/ 246049 w 1128610"/>
                <a:gd name="connsiteY2" fmla="*/ 264774 h 2498998"/>
                <a:gd name="connsiteX3" fmla="*/ 0 w 1128610"/>
                <a:gd name="connsiteY3" fmla="*/ 343004 h 2498998"/>
                <a:gd name="connsiteX4" fmla="*/ 0 w 1128610"/>
                <a:gd name="connsiteY4" fmla="*/ 2498999 h 2498998"/>
                <a:gd name="connsiteX5" fmla="*/ 1128596 w 1128610"/>
                <a:gd name="connsiteY5" fmla="*/ 2105149 h 249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8610" h="2498998">
                  <a:moveTo>
                    <a:pt x="1128610" y="2102970"/>
                  </a:moveTo>
                  <a:lnTo>
                    <a:pt x="1128610" y="0"/>
                  </a:lnTo>
                  <a:lnTo>
                    <a:pt x="246049" y="264774"/>
                  </a:lnTo>
                  <a:cubicBezTo>
                    <a:pt x="224185" y="271341"/>
                    <a:pt x="0" y="322811"/>
                    <a:pt x="0" y="343004"/>
                  </a:cubicBezTo>
                  <a:lnTo>
                    <a:pt x="0" y="2498999"/>
                  </a:lnTo>
                  <a:lnTo>
                    <a:pt x="1128596" y="2105149"/>
                  </a:lnTo>
                </a:path>
              </a:pathLst>
            </a:custGeom>
            <a:noFill/>
            <a:ln w="18831" cap="sq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id="{5EBC203B-16BD-275E-50EE-298206A18544}"/>
                </a:ext>
              </a:extLst>
            </p:cNvPr>
            <p:cNvSpPr/>
            <p:nvPr/>
          </p:nvSpPr>
          <p:spPr>
            <a:xfrm>
              <a:off x="9749597" y="4742804"/>
              <a:ext cx="289063" cy="165814"/>
            </a:xfrm>
            <a:custGeom>
              <a:avLst/>
              <a:gdLst>
                <a:gd name="connsiteX0" fmla="*/ 280775 w 289063"/>
                <a:gd name="connsiteY0" fmla="*/ 165814 h 165814"/>
                <a:gd name="connsiteX1" fmla="*/ 254321 w 289063"/>
                <a:gd name="connsiteY1" fmla="*/ 16489 h 165814"/>
                <a:gd name="connsiteX2" fmla="*/ 6674 w 289063"/>
                <a:gd name="connsiteY2" fmla="*/ 0 h 165814"/>
                <a:gd name="connsiteX3" fmla="*/ 55152 w 289063"/>
                <a:gd name="connsiteY3" fmla="*/ 150648 h 165814"/>
                <a:gd name="connsiteX4" fmla="*/ 280775 w 289063"/>
                <a:gd name="connsiteY4" fmla="*/ 165814 h 16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9063" h="165814">
                  <a:moveTo>
                    <a:pt x="280775" y="165814"/>
                  </a:moveTo>
                  <a:cubicBezTo>
                    <a:pt x="281516" y="117831"/>
                    <a:pt x="310919" y="20251"/>
                    <a:pt x="254321" y="16489"/>
                  </a:cubicBezTo>
                  <a:lnTo>
                    <a:pt x="6674" y="0"/>
                  </a:lnTo>
                  <a:cubicBezTo>
                    <a:pt x="6674" y="73581"/>
                    <a:pt x="-26521" y="145200"/>
                    <a:pt x="55152" y="150648"/>
                  </a:cubicBezTo>
                  <a:cubicBezTo>
                    <a:pt x="127657" y="155471"/>
                    <a:pt x="216346" y="160788"/>
                    <a:pt x="280775" y="165814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id="{D4239D1E-3722-1455-0FC7-7F33F8913C36}"/>
                </a:ext>
              </a:extLst>
            </p:cNvPr>
            <p:cNvSpPr/>
            <p:nvPr/>
          </p:nvSpPr>
          <p:spPr>
            <a:xfrm>
              <a:off x="9753884" y="4620221"/>
              <a:ext cx="279500" cy="70306"/>
            </a:xfrm>
            <a:custGeom>
              <a:avLst/>
              <a:gdLst>
                <a:gd name="connsiteX0" fmla="*/ 276459 w 279500"/>
                <a:gd name="connsiteY0" fmla="*/ 69602 h 70306"/>
                <a:gd name="connsiteX1" fmla="*/ 2359 w 279500"/>
                <a:gd name="connsiteY1" fmla="*/ 510 h 70306"/>
                <a:gd name="connsiteX2" fmla="*/ 276459 w 279500"/>
                <a:gd name="connsiteY2" fmla="*/ 69602 h 70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9500" h="70306">
                  <a:moveTo>
                    <a:pt x="276459" y="69602"/>
                  </a:moveTo>
                  <a:cubicBezTo>
                    <a:pt x="309509" y="-21441"/>
                    <a:pt x="63649" y="4592"/>
                    <a:pt x="2359" y="510"/>
                  </a:cubicBezTo>
                  <a:cubicBezTo>
                    <a:pt x="-26812" y="92598"/>
                    <a:pt x="223231" y="65447"/>
                    <a:pt x="276459" y="69602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4E4183B0-29D0-85E9-8D93-EC08B86B6B25}"/>
                </a:ext>
              </a:extLst>
            </p:cNvPr>
            <p:cNvSpPr/>
            <p:nvPr/>
          </p:nvSpPr>
          <p:spPr>
            <a:xfrm>
              <a:off x="9753849" y="4514827"/>
              <a:ext cx="279302" cy="74116"/>
            </a:xfrm>
            <a:custGeom>
              <a:avLst/>
              <a:gdLst>
                <a:gd name="connsiteX0" fmla="*/ 276494 w 279302"/>
                <a:gd name="connsiteY0" fmla="*/ 69092 h 74116"/>
                <a:gd name="connsiteX1" fmla="*/ 2393 w 279302"/>
                <a:gd name="connsiteY1" fmla="*/ 0 h 74116"/>
                <a:gd name="connsiteX2" fmla="*/ 276494 w 279302"/>
                <a:gd name="connsiteY2" fmla="*/ 69092 h 74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9302" h="74116">
                  <a:moveTo>
                    <a:pt x="276494" y="69092"/>
                  </a:moveTo>
                  <a:cubicBezTo>
                    <a:pt x="308207" y="-18174"/>
                    <a:pt x="62158" y="4489"/>
                    <a:pt x="2393" y="0"/>
                  </a:cubicBezTo>
                  <a:cubicBezTo>
                    <a:pt x="-27126" y="92524"/>
                    <a:pt x="225241" y="74438"/>
                    <a:pt x="276494" y="69092"/>
                  </a:cubicBezTo>
                </a:path>
              </a:pathLst>
            </a:custGeom>
            <a:solidFill>
              <a:srgbClr val="000000"/>
            </a:solidFill>
            <a:ln w="144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810892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1365633" y="-249346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487706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2377969" y="390959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如何选对书</a:t>
            </a:r>
          </a:p>
        </p:txBody>
      </p:sp>
      <p:sp>
        <p:nvSpPr>
          <p:cNvPr id="34" name="文本框-34" hidden="1">
            <a:extLst>
              <a:ext uri="{FF2B5EF4-FFF2-40B4-BE49-F238E27FC236}">
                <a16:creationId xmlns:a16="http://schemas.microsoft.com/office/drawing/2014/main" id="{E3F1080D-7D11-20A3-47E8-0641C384267D}"/>
              </a:ext>
            </a:extLst>
          </p:cNvPr>
          <p:cNvSpPr txBox="1"/>
          <p:nvPr/>
        </p:nvSpPr>
        <p:spPr>
          <a:xfrm>
            <a:off x="9062691" y="555291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分</a:t>
            </a:r>
          </a:p>
        </p:txBody>
      </p:sp>
      <p:sp>
        <p:nvSpPr>
          <p:cNvPr id="32" name="文本框-32" hidden="1">
            <a:extLst>
              <a:ext uri="{FF2B5EF4-FFF2-40B4-BE49-F238E27FC236}">
                <a16:creationId xmlns:a16="http://schemas.microsoft.com/office/drawing/2014/main" id="{4D95F67B-9559-B629-9273-C7E8C3E2DE83}"/>
              </a:ext>
            </a:extLst>
          </p:cNvPr>
          <p:cNvSpPr txBox="1"/>
          <p:nvPr/>
        </p:nvSpPr>
        <p:spPr>
          <a:xfrm>
            <a:off x="9880646" y="556938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享</a:t>
            </a:r>
          </a:p>
        </p:txBody>
      </p: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D47C7EE7-1DE4-06A0-8935-806AEFE7EDA9}"/>
              </a:ext>
            </a:extLst>
          </p:cNvPr>
          <p:cNvSpPr txBox="1"/>
          <p:nvPr/>
        </p:nvSpPr>
        <p:spPr>
          <a:xfrm>
            <a:off x="10698601" y="55604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会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4BF5785-D567-B4AD-9401-76E7FE365BA2}"/>
              </a:ext>
            </a:extLst>
          </p:cNvPr>
          <p:cNvSpPr/>
          <p:nvPr/>
        </p:nvSpPr>
        <p:spPr>
          <a:xfrm>
            <a:off x="6096000" y="3691330"/>
            <a:ext cx="5003800" cy="1876049"/>
          </a:xfrm>
          <a:prstGeom prst="rect">
            <a:avLst/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E4E57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8DE11B3-8D7A-A8EE-3858-8F1AD6530C4C}"/>
              </a:ext>
            </a:extLst>
          </p:cNvPr>
          <p:cNvSpPr/>
          <p:nvPr/>
        </p:nvSpPr>
        <p:spPr>
          <a:xfrm>
            <a:off x="976834" y="1638154"/>
            <a:ext cx="634284" cy="634284"/>
          </a:xfrm>
          <a:prstGeom prst="ellipse">
            <a:avLst/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0EE38F3-600C-CD4C-801A-FA5FD2F8DFE1}"/>
              </a:ext>
            </a:extLst>
          </p:cNvPr>
          <p:cNvGrpSpPr/>
          <p:nvPr/>
        </p:nvGrpSpPr>
        <p:grpSpPr>
          <a:xfrm>
            <a:off x="1653656" y="1489782"/>
            <a:ext cx="4248473" cy="1013412"/>
            <a:chOff x="8051941" y="2044839"/>
            <a:chExt cx="3190667" cy="92128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7314DD4-A0E6-18AA-7336-4A0FEEE45980}"/>
                </a:ext>
              </a:extLst>
            </p:cNvPr>
            <p:cNvSpPr txBox="1"/>
            <p:nvPr/>
          </p:nvSpPr>
          <p:spPr>
            <a:xfrm flipH="1">
              <a:off x="8051941" y="2044839"/>
              <a:ext cx="2271322" cy="425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5C002DA-ADD7-6ADA-F038-8A0C55B93932}"/>
                </a:ext>
              </a:extLst>
            </p:cNvPr>
            <p:cNvSpPr/>
            <p:nvPr/>
          </p:nvSpPr>
          <p:spPr>
            <a:xfrm flipH="1">
              <a:off x="8051941" y="2402098"/>
              <a:ext cx="3190667" cy="564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F28A1CAB-9683-A380-528A-4971E41909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034143"/>
            <a:ext cx="5003800" cy="2569008"/>
          </a:xfrm>
          <a:prstGeom prst="rect">
            <a:avLst/>
          </a:prstGeom>
        </p:spPr>
      </p:pic>
      <p:sp>
        <p:nvSpPr>
          <p:cNvPr id="21" name="椭圆 20">
            <a:extLst>
              <a:ext uri="{FF2B5EF4-FFF2-40B4-BE49-F238E27FC236}">
                <a16:creationId xmlns:a16="http://schemas.microsoft.com/office/drawing/2014/main" id="{A7CD936F-9FE9-2238-E63E-1C705E4B8EAB}"/>
              </a:ext>
            </a:extLst>
          </p:cNvPr>
          <p:cNvSpPr/>
          <p:nvPr/>
        </p:nvSpPr>
        <p:spPr>
          <a:xfrm>
            <a:off x="976834" y="2965772"/>
            <a:ext cx="634284" cy="634284"/>
          </a:xfrm>
          <a:prstGeom prst="ellipse">
            <a:avLst/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F710B8F-1A70-A702-1F77-28B8112910AC}"/>
              </a:ext>
            </a:extLst>
          </p:cNvPr>
          <p:cNvGrpSpPr/>
          <p:nvPr/>
        </p:nvGrpSpPr>
        <p:grpSpPr>
          <a:xfrm>
            <a:off x="1653656" y="2817400"/>
            <a:ext cx="4248473" cy="1013412"/>
            <a:chOff x="8051941" y="2044839"/>
            <a:chExt cx="3190667" cy="92128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A7A3AA7-470A-F252-9D13-F13A82F763EB}"/>
                </a:ext>
              </a:extLst>
            </p:cNvPr>
            <p:cNvSpPr txBox="1"/>
            <p:nvPr/>
          </p:nvSpPr>
          <p:spPr>
            <a:xfrm flipH="1">
              <a:off x="8051941" y="2044839"/>
              <a:ext cx="2271322" cy="425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561CB99D-B583-F7ED-861B-BBED6537CBDA}"/>
                </a:ext>
              </a:extLst>
            </p:cNvPr>
            <p:cNvSpPr/>
            <p:nvPr/>
          </p:nvSpPr>
          <p:spPr>
            <a:xfrm flipH="1">
              <a:off x="8051941" y="2402098"/>
              <a:ext cx="3190667" cy="564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70460829-E0B5-4DA7-762F-F39F38013AE2}"/>
              </a:ext>
            </a:extLst>
          </p:cNvPr>
          <p:cNvSpPr/>
          <p:nvPr/>
        </p:nvSpPr>
        <p:spPr>
          <a:xfrm>
            <a:off x="976834" y="4293390"/>
            <a:ext cx="634284" cy="634284"/>
          </a:xfrm>
          <a:prstGeom prst="ellipse">
            <a:avLst/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89929B6-5F52-A733-32A6-4C6C74E504C5}"/>
              </a:ext>
            </a:extLst>
          </p:cNvPr>
          <p:cNvGrpSpPr/>
          <p:nvPr/>
        </p:nvGrpSpPr>
        <p:grpSpPr>
          <a:xfrm>
            <a:off x="1653656" y="4145018"/>
            <a:ext cx="4248473" cy="1285539"/>
            <a:chOff x="8051941" y="2044839"/>
            <a:chExt cx="3190667" cy="116866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3EF28A3-5734-D329-454A-EBF12FDDACB8}"/>
                </a:ext>
              </a:extLst>
            </p:cNvPr>
            <p:cNvSpPr txBox="1"/>
            <p:nvPr/>
          </p:nvSpPr>
          <p:spPr>
            <a:xfrm flipH="1">
              <a:off x="8051941" y="2044839"/>
              <a:ext cx="2271322" cy="425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94318F9-FD74-FA66-9C43-D3BD4C394FE1}"/>
                </a:ext>
              </a:extLst>
            </p:cNvPr>
            <p:cNvSpPr/>
            <p:nvPr/>
          </p:nvSpPr>
          <p:spPr>
            <a:xfrm flipH="1">
              <a:off x="8051941" y="2402098"/>
              <a:ext cx="3190667" cy="8114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A9815695-2ED5-61FC-106B-4C21E24FD857}"/>
              </a:ext>
            </a:extLst>
          </p:cNvPr>
          <p:cNvSpPr/>
          <p:nvPr/>
        </p:nvSpPr>
        <p:spPr>
          <a:xfrm>
            <a:off x="6549969" y="3969729"/>
            <a:ext cx="4241005" cy="792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50" spc="3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050" spc="3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endParaRPr lang="en-US" altLang="zh-CN" sz="1050" spc="3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410A55BD-3E9D-5428-300E-D1F8BE5B8A85}"/>
              </a:ext>
            </a:extLst>
          </p:cNvPr>
          <p:cNvSpPr/>
          <p:nvPr/>
        </p:nvSpPr>
        <p:spPr>
          <a:xfrm>
            <a:off x="6549969" y="4594900"/>
            <a:ext cx="4241005" cy="792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50" spc="3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050" spc="3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endParaRPr lang="en-US" altLang="zh-CN" sz="1050" spc="3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719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1365633" y="-249346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487706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2377969" y="390959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如何选对书</a:t>
            </a:r>
          </a:p>
        </p:txBody>
      </p:sp>
      <p:sp>
        <p:nvSpPr>
          <p:cNvPr id="34" name="文本框-34" hidden="1">
            <a:extLst>
              <a:ext uri="{FF2B5EF4-FFF2-40B4-BE49-F238E27FC236}">
                <a16:creationId xmlns:a16="http://schemas.microsoft.com/office/drawing/2014/main" id="{E3F1080D-7D11-20A3-47E8-0641C384267D}"/>
              </a:ext>
            </a:extLst>
          </p:cNvPr>
          <p:cNvSpPr txBox="1"/>
          <p:nvPr/>
        </p:nvSpPr>
        <p:spPr>
          <a:xfrm>
            <a:off x="9062691" y="555291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分</a:t>
            </a:r>
          </a:p>
        </p:txBody>
      </p:sp>
      <p:sp>
        <p:nvSpPr>
          <p:cNvPr id="32" name="文本框-32" hidden="1">
            <a:extLst>
              <a:ext uri="{FF2B5EF4-FFF2-40B4-BE49-F238E27FC236}">
                <a16:creationId xmlns:a16="http://schemas.microsoft.com/office/drawing/2014/main" id="{4D95F67B-9559-B629-9273-C7E8C3E2DE83}"/>
              </a:ext>
            </a:extLst>
          </p:cNvPr>
          <p:cNvSpPr txBox="1"/>
          <p:nvPr/>
        </p:nvSpPr>
        <p:spPr>
          <a:xfrm>
            <a:off x="9880646" y="556938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享</a:t>
            </a:r>
          </a:p>
        </p:txBody>
      </p: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D47C7EE7-1DE4-06A0-8935-806AEFE7EDA9}"/>
              </a:ext>
            </a:extLst>
          </p:cNvPr>
          <p:cNvSpPr txBox="1"/>
          <p:nvPr/>
        </p:nvSpPr>
        <p:spPr>
          <a:xfrm>
            <a:off x="10698601" y="55604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会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D27B632-9AF1-AAA5-EC75-DF073647E63E}"/>
              </a:ext>
            </a:extLst>
          </p:cNvPr>
          <p:cNvGrpSpPr/>
          <p:nvPr/>
        </p:nvGrpSpPr>
        <p:grpSpPr>
          <a:xfrm>
            <a:off x="1092200" y="1489783"/>
            <a:ext cx="4887686" cy="3835357"/>
            <a:chOff x="1092200" y="1489783"/>
            <a:chExt cx="5867398" cy="460413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B944054-53E3-4A34-BCC5-8C0C4265ED3A}"/>
                </a:ext>
              </a:extLst>
            </p:cNvPr>
            <p:cNvSpPr/>
            <p:nvPr/>
          </p:nvSpPr>
          <p:spPr>
            <a:xfrm>
              <a:off x="1092200" y="1489784"/>
              <a:ext cx="2657489" cy="3953074"/>
            </a:xfrm>
            <a:custGeom>
              <a:avLst/>
              <a:gdLst>
                <a:gd name="connsiteX0" fmla="*/ 0 w 3095170"/>
                <a:gd name="connsiteY0" fmla="*/ 0 h 4604135"/>
                <a:gd name="connsiteX1" fmla="*/ 479254 w 3095170"/>
                <a:gd name="connsiteY1" fmla="*/ 269 h 4604135"/>
                <a:gd name="connsiteX2" fmla="*/ 1846942 w 3095170"/>
                <a:gd name="connsiteY2" fmla="*/ 72557 h 4604135"/>
                <a:gd name="connsiteX3" fmla="*/ 3095170 w 3095170"/>
                <a:gd name="connsiteY3" fmla="*/ 449928 h 4604135"/>
                <a:gd name="connsiteX4" fmla="*/ 3095170 w 3095170"/>
                <a:gd name="connsiteY4" fmla="*/ 4604135 h 4604135"/>
                <a:gd name="connsiteX5" fmla="*/ 1846942 w 3095170"/>
                <a:gd name="connsiteY5" fmla="*/ 4226764 h 4604135"/>
                <a:gd name="connsiteX6" fmla="*/ 479254 w 3095170"/>
                <a:gd name="connsiteY6" fmla="*/ 4154476 h 4604135"/>
                <a:gd name="connsiteX7" fmla="*/ 0 w 3095170"/>
                <a:gd name="connsiteY7" fmla="*/ 4154207 h 4604135"/>
                <a:gd name="connsiteX8" fmla="*/ 0 w 3095170"/>
                <a:gd name="connsiteY8" fmla="*/ 0 h 4604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95170" h="4604135">
                  <a:moveTo>
                    <a:pt x="0" y="0"/>
                  </a:moveTo>
                  <a:lnTo>
                    <a:pt x="479254" y="269"/>
                  </a:lnTo>
                  <a:cubicBezTo>
                    <a:pt x="979033" y="2933"/>
                    <a:pt x="1456871" y="16314"/>
                    <a:pt x="1846942" y="72557"/>
                  </a:cubicBezTo>
                  <a:cubicBezTo>
                    <a:pt x="2367037" y="147548"/>
                    <a:pt x="2731103" y="298738"/>
                    <a:pt x="3095170" y="449928"/>
                  </a:cubicBezTo>
                  <a:lnTo>
                    <a:pt x="3095170" y="4604135"/>
                  </a:lnTo>
                  <a:cubicBezTo>
                    <a:pt x="2731103" y="4452945"/>
                    <a:pt x="2367037" y="4301755"/>
                    <a:pt x="1846942" y="4226764"/>
                  </a:cubicBezTo>
                  <a:cubicBezTo>
                    <a:pt x="1456871" y="4170521"/>
                    <a:pt x="979033" y="4157140"/>
                    <a:pt x="479254" y="4154476"/>
                  </a:cubicBezTo>
                  <a:lnTo>
                    <a:pt x="0" y="41542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7A861E6-012F-621E-CD56-D84D78C33A98}"/>
                </a:ext>
              </a:extLst>
            </p:cNvPr>
            <p:cNvSpPr/>
            <p:nvPr/>
          </p:nvSpPr>
          <p:spPr>
            <a:xfrm>
              <a:off x="3864428" y="1489783"/>
              <a:ext cx="3095170" cy="4604135"/>
            </a:xfrm>
            <a:custGeom>
              <a:avLst/>
              <a:gdLst>
                <a:gd name="connsiteX0" fmla="*/ 0 w 3095170"/>
                <a:gd name="connsiteY0" fmla="*/ 0 h 4604135"/>
                <a:gd name="connsiteX1" fmla="*/ 479254 w 3095170"/>
                <a:gd name="connsiteY1" fmla="*/ 269 h 4604135"/>
                <a:gd name="connsiteX2" fmla="*/ 1846942 w 3095170"/>
                <a:gd name="connsiteY2" fmla="*/ 72557 h 4604135"/>
                <a:gd name="connsiteX3" fmla="*/ 3095170 w 3095170"/>
                <a:gd name="connsiteY3" fmla="*/ 449928 h 4604135"/>
                <a:gd name="connsiteX4" fmla="*/ 3095170 w 3095170"/>
                <a:gd name="connsiteY4" fmla="*/ 4604135 h 4604135"/>
                <a:gd name="connsiteX5" fmla="*/ 1846942 w 3095170"/>
                <a:gd name="connsiteY5" fmla="*/ 4226764 h 4604135"/>
                <a:gd name="connsiteX6" fmla="*/ 479254 w 3095170"/>
                <a:gd name="connsiteY6" fmla="*/ 4154476 h 4604135"/>
                <a:gd name="connsiteX7" fmla="*/ 0 w 3095170"/>
                <a:gd name="connsiteY7" fmla="*/ 4154207 h 4604135"/>
                <a:gd name="connsiteX8" fmla="*/ 0 w 3095170"/>
                <a:gd name="connsiteY8" fmla="*/ 0 h 4604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95170" h="4604135">
                  <a:moveTo>
                    <a:pt x="0" y="0"/>
                  </a:moveTo>
                  <a:lnTo>
                    <a:pt x="479254" y="269"/>
                  </a:lnTo>
                  <a:cubicBezTo>
                    <a:pt x="979033" y="2933"/>
                    <a:pt x="1456871" y="16314"/>
                    <a:pt x="1846942" y="72557"/>
                  </a:cubicBezTo>
                  <a:cubicBezTo>
                    <a:pt x="2367037" y="147548"/>
                    <a:pt x="2731103" y="298738"/>
                    <a:pt x="3095170" y="449928"/>
                  </a:cubicBezTo>
                  <a:lnTo>
                    <a:pt x="3095170" y="4604135"/>
                  </a:lnTo>
                  <a:cubicBezTo>
                    <a:pt x="2731103" y="4452945"/>
                    <a:pt x="2367037" y="4301755"/>
                    <a:pt x="1846942" y="4226764"/>
                  </a:cubicBezTo>
                  <a:cubicBezTo>
                    <a:pt x="1456871" y="4170521"/>
                    <a:pt x="979033" y="4157140"/>
                    <a:pt x="479254" y="4154476"/>
                  </a:cubicBezTo>
                  <a:lnTo>
                    <a:pt x="0" y="41542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C87676D-BB0D-2357-912E-B5CA2DEC14DB}"/>
              </a:ext>
            </a:extLst>
          </p:cNvPr>
          <p:cNvGrpSpPr/>
          <p:nvPr/>
        </p:nvGrpSpPr>
        <p:grpSpPr>
          <a:xfrm flipH="1">
            <a:off x="6212114" y="1489783"/>
            <a:ext cx="4887686" cy="3835357"/>
            <a:chOff x="1092200" y="1489783"/>
            <a:chExt cx="5867398" cy="4604135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82978FF-A5FE-830E-70CA-06D1BD7324B8}"/>
                </a:ext>
              </a:extLst>
            </p:cNvPr>
            <p:cNvSpPr/>
            <p:nvPr/>
          </p:nvSpPr>
          <p:spPr>
            <a:xfrm>
              <a:off x="1092200" y="1489784"/>
              <a:ext cx="2657489" cy="3953074"/>
            </a:xfrm>
            <a:custGeom>
              <a:avLst/>
              <a:gdLst>
                <a:gd name="connsiteX0" fmla="*/ 0 w 3095170"/>
                <a:gd name="connsiteY0" fmla="*/ 0 h 4604135"/>
                <a:gd name="connsiteX1" fmla="*/ 479254 w 3095170"/>
                <a:gd name="connsiteY1" fmla="*/ 269 h 4604135"/>
                <a:gd name="connsiteX2" fmla="*/ 1846942 w 3095170"/>
                <a:gd name="connsiteY2" fmla="*/ 72557 h 4604135"/>
                <a:gd name="connsiteX3" fmla="*/ 3095170 w 3095170"/>
                <a:gd name="connsiteY3" fmla="*/ 449928 h 4604135"/>
                <a:gd name="connsiteX4" fmla="*/ 3095170 w 3095170"/>
                <a:gd name="connsiteY4" fmla="*/ 4604135 h 4604135"/>
                <a:gd name="connsiteX5" fmla="*/ 1846942 w 3095170"/>
                <a:gd name="connsiteY5" fmla="*/ 4226764 h 4604135"/>
                <a:gd name="connsiteX6" fmla="*/ 479254 w 3095170"/>
                <a:gd name="connsiteY6" fmla="*/ 4154476 h 4604135"/>
                <a:gd name="connsiteX7" fmla="*/ 0 w 3095170"/>
                <a:gd name="connsiteY7" fmla="*/ 4154207 h 4604135"/>
                <a:gd name="connsiteX8" fmla="*/ 0 w 3095170"/>
                <a:gd name="connsiteY8" fmla="*/ 0 h 4604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95170" h="4604135">
                  <a:moveTo>
                    <a:pt x="0" y="0"/>
                  </a:moveTo>
                  <a:lnTo>
                    <a:pt x="479254" y="269"/>
                  </a:lnTo>
                  <a:cubicBezTo>
                    <a:pt x="979033" y="2933"/>
                    <a:pt x="1456871" y="16314"/>
                    <a:pt x="1846942" y="72557"/>
                  </a:cubicBezTo>
                  <a:cubicBezTo>
                    <a:pt x="2367037" y="147548"/>
                    <a:pt x="2731103" y="298738"/>
                    <a:pt x="3095170" y="449928"/>
                  </a:cubicBezTo>
                  <a:lnTo>
                    <a:pt x="3095170" y="4604135"/>
                  </a:lnTo>
                  <a:cubicBezTo>
                    <a:pt x="2731103" y="4452945"/>
                    <a:pt x="2367037" y="4301755"/>
                    <a:pt x="1846942" y="4226764"/>
                  </a:cubicBezTo>
                  <a:cubicBezTo>
                    <a:pt x="1456871" y="4170521"/>
                    <a:pt x="979033" y="4157140"/>
                    <a:pt x="479254" y="4154476"/>
                  </a:cubicBezTo>
                  <a:lnTo>
                    <a:pt x="0" y="41542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B6E0FB6-BF66-EC39-9A67-0429CA3E6F58}"/>
                </a:ext>
              </a:extLst>
            </p:cNvPr>
            <p:cNvSpPr/>
            <p:nvPr/>
          </p:nvSpPr>
          <p:spPr>
            <a:xfrm>
              <a:off x="3864428" y="1489783"/>
              <a:ext cx="3095170" cy="4604135"/>
            </a:xfrm>
            <a:custGeom>
              <a:avLst/>
              <a:gdLst>
                <a:gd name="connsiteX0" fmla="*/ 0 w 3095170"/>
                <a:gd name="connsiteY0" fmla="*/ 0 h 4604135"/>
                <a:gd name="connsiteX1" fmla="*/ 479254 w 3095170"/>
                <a:gd name="connsiteY1" fmla="*/ 269 h 4604135"/>
                <a:gd name="connsiteX2" fmla="*/ 1846942 w 3095170"/>
                <a:gd name="connsiteY2" fmla="*/ 72557 h 4604135"/>
                <a:gd name="connsiteX3" fmla="*/ 3095170 w 3095170"/>
                <a:gd name="connsiteY3" fmla="*/ 449928 h 4604135"/>
                <a:gd name="connsiteX4" fmla="*/ 3095170 w 3095170"/>
                <a:gd name="connsiteY4" fmla="*/ 4604135 h 4604135"/>
                <a:gd name="connsiteX5" fmla="*/ 1846942 w 3095170"/>
                <a:gd name="connsiteY5" fmla="*/ 4226764 h 4604135"/>
                <a:gd name="connsiteX6" fmla="*/ 479254 w 3095170"/>
                <a:gd name="connsiteY6" fmla="*/ 4154476 h 4604135"/>
                <a:gd name="connsiteX7" fmla="*/ 0 w 3095170"/>
                <a:gd name="connsiteY7" fmla="*/ 4154207 h 4604135"/>
                <a:gd name="connsiteX8" fmla="*/ 0 w 3095170"/>
                <a:gd name="connsiteY8" fmla="*/ 0 h 4604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95170" h="4604135">
                  <a:moveTo>
                    <a:pt x="0" y="0"/>
                  </a:moveTo>
                  <a:lnTo>
                    <a:pt x="479254" y="269"/>
                  </a:lnTo>
                  <a:cubicBezTo>
                    <a:pt x="979033" y="2933"/>
                    <a:pt x="1456871" y="16314"/>
                    <a:pt x="1846942" y="72557"/>
                  </a:cubicBezTo>
                  <a:cubicBezTo>
                    <a:pt x="2367037" y="147548"/>
                    <a:pt x="2731103" y="298738"/>
                    <a:pt x="3095170" y="449928"/>
                  </a:cubicBezTo>
                  <a:lnTo>
                    <a:pt x="3095170" y="4604135"/>
                  </a:lnTo>
                  <a:cubicBezTo>
                    <a:pt x="2731103" y="4452945"/>
                    <a:pt x="2367037" y="4301755"/>
                    <a:pt x="1846942" y="4226764"/>
                  </a:cubicBezTo>
                  <a:cubicBezTo>
                    <a:pt x="1456871" y="4170521"/>
                    <a:pt x="979033" y="4157140"/>
                    <a:pt x="479254" y="4154476"/>
                  </a:cubicBezTo>
                  <a:lnTo>
                    <a:pt x="0" y="41542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4" name="图形 16" descr="书籍 纯色填充">
            <a:extLst>
              <a:ext uri="{FF2B5EF4-FFF2-40B4-BE49-F238E27FC236}">
                <a16:creationId xmlns:a16="http://schemas.microsoft.com/office/drawing/2014/main" id="{4D5FB776-4422-C479-8F05-13A6EB4725DF}"/>
              </a:ext>
            </a:extLst>
          </p:cNvPr>
          <p:cNvSpPr/>
          <p:nvPr/>
        </p:nvSpPr>
        <p:spPr>
          <a:xfrm>
            <a:off x="1793312" y="1962342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CDC452B6-714F-4E91-A3E3-9913D998EB4A}"/>
              </a:ext>
            </a:extLst>
          </p:cNvPr>
          <p:cNvGrpSpPr/>
          <p:nvPr/>
        </p:nvGrpSpPr>
        <p:grpSpPr>
          <a:xfrm>
            <a:off x="7177440" y="2131521"/>
            <a:ext cx="647700" cy="647700"/>
            <a:chOff x="7177440" y="2131521"/>
            <a:chExt cx="647700" cy="647700"/>
          </a:xfrm>
          <a:solidFill>
            <a:schemeClr val="bg1"/>
          </a:solid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9801BE4-8961-03CC-BB4F-04FFA4440B6E}"/>
                </a:ext>
              </a:extLst>
            </p:cNvPr>
            <p:cNvSpPr/>
            <p:nvPr/>
          </p:nvSpPr>
          <p:spPr>
            <a:xfrm>
              <a:off x="7177440" y="2722071"/>
              <a:ext cx="647700" cy="57150"/>
            </a:xfrm>
            <a:custGeom>
              <a:avLst/>
              <a:gdLst>
                <a:gd name="connsiteX0" fmla="*/ 0 w 647700"/>
                <a:gd name="connsiteY0" fmla="*/ 0 h 57150"/>
                <a:gd name="connsiteX1" fmla="*/ 647700 w 647700"/>
                <a:gd name="connsiteY1" fmla="*/ 0 h 57150"/>
                <a:gd name="connsiteX2" fmla="*/ 647700 w 647700"/>
                <a:gd name="connsiteY2" fmla="*/ 57150 h 57150"/>
                <a:gd name="connsiteX3" fmla="*/ 0 w 64770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00" h="57150">
                  <a:moveTo>
                    <a:pt x="0" y="0"/>
                  </a:moveTo>
                  <a:lnTo>
                    <a:pt x="647700" y="0"/>
                  </a:lnTo>
                  <a:lnTo>
                    <a:pt x="64770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AFFB63B-0B24-D877-EF61-848AD5BE247D}"/>
                </a:ext>
              </a:extLst>
            </p:cNvPr>
            <p:cNvSpPr/>
            <p:nvPr/>
          </p:nvSpPr>
          <p:spPr>
            <a:xfrm>
              <a:off x="7177440" y="2131521"/>
              <a:ext cx="76200" cy="552450"/>
            </a:xfrm>
            <a:custGeom>
              <a:avLst/>
              <a:gdLst>
                <a:gd name="connsiteX0" fmla="*/ 0 w 76200"/>
                <a:gd name="connsiteY0" fmla="*/ 0 h 552450"/>
                <a:gd name="connsiteX1" fmla="*/ 76200 w 76200"/>
                <a:gd name="connsiteY1" fmla="*/ 0 h 552450"/>
                <a:gd name="connsiteX2" fmla="*/ 76200 w 76200"/>
                <a:gd name="connsiteY2" fmla="*/ 552450 h 552450"/>
                <a:gd name="connsiteX3" fmla="*/ 0 w 76200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552450">
                  <a:moveTo>
                    <a:pt x="0" y="0"/>
                  </a:moveTo>
                  <a:lnTo>
                    <a:pt x="76200" y="0"/>
                  </a:lnTo>
                  <a:lnTo>
                    <a:pt x="76200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091EC00-BF1A-1B03-6C0C-E6FD914B7928}"/>
                </a:ext>
              </a:extLst>
            </p:cNvPr>
            <p:cNvSpPr/>
            <p:nvPr/>
          </p:nvSpPr>
          <p:spPr>
            <a:xfrm>
              <a:off x="7653690" y="2607771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B9EC264-4992-0A66-9D29-CBA02A9ED736}"/>
                </a:ext>
              </a:extLst>
            </p:cNvPr>
            <p:cNvSpPr/>
            <p:nvPr/>
          </p:nvSpPr>
          <p:spPr>
            <a:xfrm>
              <a:off x="7653690" y="2283921"/>
              <a:ext cx="171450" cy="285750"/>
            </a:xfrm>
            <a:custGeom>
              <a:avLst/>
              <a:gdLst>
                <a:gd name="connsiteX0" fmla="*/ 0 w 171450"/>
                <a:gd name="connsiteY0" fmla="*/ 0 h 285750"/>
                <a:gd name="connsiteX1" fmla="*/ 171450 w 171450"/>
                <a:gd name="connsiteY1" fmla="*/ 0 h 285750"/>
                <a:gd name="connsiteX2" fmla="*/ 171450 w 171450"/>
                <a:gd name="connsiteY2" fmla="*/ 285750 h 285750"/>
                <a:gd name="connsiteX3" fmla="*/ 0 w 171450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285750">
                  <a:moveTo>
                    <a:pt x="0" y="0"/>
                  </a:moveTo>
                  <a:lnTo>
                    <a:pt x="171450" y="0"/>
                  </a:lnTo>
                  <a:lnTo>
                    <a:pt x="171450" y="285750"/>
                  </a:lnTo>
                  <a:lnTo>
                    <a:pt x="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AB4DF6B-B6C0-24D9-098E-9347A989216B}"/>
                </a:ext>
              </a:extLst>
            </p:cNvPr>
            <p:cNvSpPr/>
            <p:nvPr/>
          </p:nvSpPr>
          <p:spPr>
            <a:xfrm>
              <a:off x="7653690" y="2169621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807226D-178A-546F-368C-4AAC46D93CC3}"/>
                </a:ext>
              </a:extLst>
            </p:cNvPr>
            <p:cNvSpPr/>
            <p:nvPr/>
          </p:nvSpPr>
          <p:spPr>
            <a:xfrm>
              <a:off x="7463190" y="2264871"/>
              <a:ext cx="152400" cy="419100"/>
            </a:xfrm>
            <a:custGeom>
              <a:avLst/>
              <a:gdLst>
                <a:gd name="connsiteX0" fmla="*/ 76200 w 152400"/>
                <a:gd name="connsiteY0" fmla="*/ 76200 h 419100"/>
                <a:gd name="connsiteX1" fmla="*/ 57150 w 152400"/>
                <a:gd name="connsiteY1" fmla="*/ 57150 h 419100"/>
                <a:gd name="connsiteX2" fmla="*/ 76200 w 152400"/>
                <a:gd name="connsiteY2" fmla="*/ 38100 h 419100"/>
                <a:gd name="connsiteX3" fmla="*/ 95250 w 152400"/>
                <a:gd name="connsiteY3" fmla="*/ 57150 h 419100"/>
                <a:gd name="connsiteX4" fmla="*/ 76200 w 152400"/>
                <a:gd name="connsiteY4" fmla="*/ 76200 h 419100"/>
                <a:gd name="connsiteX5" fmla="*/ 76200 w 152400"/>
                <a:gd name="connsiteY5" fmla="*/ 381000 h 419100"/>
                <a:gd name="connsiteX6" fmla="*/ 57150 w 152400"/>
                <a:gd name="connsiteY6" fmla="*/ 361950 h 419100"/>
                <a:gd name="connsiteX7" fmla="*/ 76200 w 152400"/>
                <a:gd name="connsiteY7" fmla="*/ 342900 h 419100"/>
                <a:gd name="connsiteX8" fmla="*/ 95250 w 152400"/>
                <a:gd name="connsiteY8" fmla="*/ 361950 h 419100"/>
                <a:gd name="connsiteX9" fmla="*/ 76200 w 152400"/>
                <a:gd name="connsiteY9" fmla="*/ 381000 h 419100"/>
                <a:gd name="connsiteX10" fmla="*/ 152400 w 152400"/>
                <a:gd name="connsiteY10" fmla="*/ 0 h 419100"/>
                <a:gd name="connsiteX11" fmla="*/ 0 w 152400"/>
                <a:gd name="connsiteY11" fmla="*/ 0 h 419100"/>
                <a:gd name="connsiteX12" fmla="*/ 0 w 152400"/>
                <a:gd name="connsiteY12" fmla="*/ 419100 h 419100"/>
                <a:gd name="connsiteX13" fmla="*/ 152400 w 152400"/>
                <a:gd name="connsiteY13" fmla="*/ 419100 h 419100"/>
                <a:gd name="connsiteX14" fmla="*/ 152400 w 152400"/>
                <a:gd name="connsiteY14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2400" h="419100">
                  <a:moveTo>
                    <a:pt x="76200" y="76200"/>
                  </a:moveTo>
                  <a:cubicBezTo>
                    <a:pt x="65723" y="76200"/>
                    <a:pt x="57150" y="67627"/>
                    <a:pt x="57150" y="57150"/>
                  </a:cubicBezTo>
                  <a:cubicBezTo>
                    <a:pt x="57150" y="46673"/>
                    <a:pt x="65723" y="38100"/>
                    <a:pt x="76200" y="38100"/>
                  </a:cubicBezTo>
                  <a:cubicBezTo>
                    <a:pt x="86677" y="38100"/>
                    <a:pt x="95250" y="46673"/>
                    <a:pt x="95250" y="57150"/>
                  </a:cubicBezTo>
                  <a:cubicBezTo>
                    <a:pt x="95250" y="67627"/>
                    <a:pt x="86677" y="76200"/>
                    <a:pt x="76200" y="76200"/>
                  </a:cubicBezTo>
                  <a:close/>
                  <a:moveTo>
                    <a:pt x="76200" y="381000"/>
                  </a:moveTo>
                  <a:cubicBezTo>
                    <a:pt x="65723" y="381000"/>
                    <a:pt x="57150" y="372428"/>
                    <a:pt x="57150" y="361950"/>
                  </a:cubicBezTo>
                  <a:cubicBezTo>
                    <a:pt x="57150" y="351473"/>
                    <a:pt x="65723" y="342900"/>
                    <a:pt x="76200" y="342900"/>
                  </a:cubicBezTo>
                  <a:cubicBezTo>
                    <a:pt x="86677" y="342900"/>
                    <a:pt x="95250" y="351473"/>
                    <a:pt x="95250" y="361950"/>
                  </a:cubicBezTo>
                  <a:cubicBezTo>
                    <a:pt x="95250" y="372428"/>
                    <a:pt x="86677" y="381000"/>
                    <a:pt x="76200" y="381000"/>
                  </a:cubicBezTo>
                  <a:close/>
                  <a:moveTo>
                    <a:pt x="152400" y="0"/>
                  </a:moveTo>
                  <a:lnTo>
                    <a:pt x="0" y="0"/>
                  </a:lnTo>
                  <a:lnTo>
                    <a:pt x="0" y="419100"/>
                  </a:lnTo>
                  <a:lnTo>
                    <a:pt x="152400" y="419100"/>
                  </a:lnTo>
                  <a:lnTo>
                    <a:pt x="1524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BC4D0CC-09BC-158E-AE11-1A373D119034}"/>
                </a:ext>
              </a:extLst>
            </p:cNvPr>
            <p:cNvSpPr/>
            <p:nvPr/>
          </p:nvSpPr>
          <p:spPr>
            <a:xfrm>
              <a:off x="7291740" y="2188671"/>
              <a:ext cx="133350" cy="495300"/>
            </a:xfrm>
            <a:custGeom>
              <a:avLst/>
              <a:gdLst>
                <a:gd name="connsiteX0" fmla="*/ 95250 w 133350"/>
                <a:gd name="connsiteY0" fmla="*/ 95250 h 495300"/>
                <a:gd name="connsiteX1" fmla="*/ 38100 w 133350"/>
                <a:gd name="connsiteY1" fmla="*/ 95250 h 495300"/>
                <a:gd name="connsiteX2" fmla="*/ 38100 w 133350"/>
                <a:gd name="connsiteY2" fmla="*/ 38100 h 495300"/>
                <a:gd name="connsiteX3" fmla="*/ 95250 w 133350"/>
                <a:gd name="connsiteY3" fmla="*/ 38100 h 495300"/>
                <a:gd name="connsiteX4" fmla="*/ 95250 w 133350"/>
                <a:gd name="connsiteY4" fmla="*/ 95250 h 495300"/>
                <a:gd name="connsiteX5" fmla="*/ 133350 w 133350"/>
                <a:gd name="connsiteY5" fmla="*/ 0 h 495300"/>
                <a:gd name="connsiteX6" fmla="*/ 0 w 133350"/>
                <a:gd name="connsiteY6" fmla="*/ 0 h 495300"/>
                <a:gd name="connsiteX7" fmla="*/ 0 w 133350"/>
                <a:gd name="connsiteY7" fmla="*/ 495300 h 495300"/>
                <a:gd name="connsiteX8" fmla="*/ 133350 w 133350"/>
                <a:gd name="connsiteY8" fmla="*/ 495300 h 495300"/>
                <a:gd name="connsiteX9" fmla="*/ 133350 w 133350"/>
                <a:gd name="connsiteY9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495300">
                  <a:moveTo>
                    <a:pt x="95250" y="95250"/>
                  </a:moveTo>
                  <a:lnTo>
                    <a:pt x="38100" y="95250"/>
                  </a:lnTo>
                  <a:lnTo>
                    <a:pt x="38100" y="38100"/>
                  </a:lnTo>
                  <a:lnTo>
                    <a:pt x="95250" y="38100"/>
                  </a:lnTo>
                  <a:lnTo>
                    <a:pt x="95250" y="95250"/>
                  </a:lnTo>
                  <a:close/>
                  <a:moveTo>
                    <a:pt x="133350" y="0"/>
                  </a:moveTo>
                  <a:lnTo>
                    <a:pt x="0" y="0"/>
                  </a:lnTo>
                  <a:lnTo>
                    <a:pt x="0" y="495300"/>
                  </a:lnTo>
                  <a:lnTo>
                    <a:pt x="133350" y="495300"/>
                  </a:lnTo>
                  <a:lnTo>
                    <a:pt x="1333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图形 20" descr="清单 纯色填充">
            <a:extLst>
              <a:ext uri="{FF2B5EF4-FFF2-40B4-BE49-F238E27FC236}">
                <a16:creationId xmlns:a16="http://schemas.microsoft.com/office/drawing/2014/main" id="{C8A5DF01-07F4-7A30-612F-739141B8C6E0}"/>
              </a:ext>
            </a:extLst>
          </p:cNvPr>
          <p:cNvGrpSpPr/>
          <p:nvPr/>
        </p:nvGrpSpPr>
        <p:grpSpPr>
          <a:xfrm>
            <a:off x="4344465" y="2074371"/>
            <a:ext cx="590550" cy="762000"/>
            <a:chOff x="4344465" y="2074371"/>
            <a:chExt cx="590550" cy="762000"/>
          </a:xfrm>
          <a:solidFill>
            <a:schemeClr val="bg1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2BBE615-A7B4-978B-75F7-91956530F9CF}"/>
                </a:ext>
              </a:extLst>
            </p:cNvPr>
            <p:cNvSpPr/>
            <p:nvPr/>
          </p:nvSpPr>
          <p:spPr>
            <a:xfrm>
              <a:off x="4344465" y="2074371"/>
              <a:ext cx="590550" cy="762000"/>
            </a:xfrm>
            <a:custGeom>
              <a:avLst/>
              <a:gdLst>
                <a:gd name="connsiteX0" fmla="*/ 57150 w 590550"/>
                <a:gd name="connsiteY0" fmla="*/ 57150 h 762000"/>
                <a:gd name="connsiteX1" fmla="*/ 533400 w 590550"/>
                <a:gd name="connsiteY1" fmla="*/ 57150 h 762000"/>
                <a:gd name="connsiteX2" fmla="*/ 533400 w 590550"/>
                <a:gd name="connsiteY2" fmla="*/ 704850 h 762000"/>
                <a:gd name="connsiteX3" fmla="*/ 57150 w 590550"/>
                <a:gd name="connsiteY3" fmla="*/ 704850 h 762000"/>
                <a:gd name="connsiteX4" fmla="*/ 57150 w 590550"/>
                <a:gd name="connsiteY4" fmla="*/ 57150 h 762000"/>
                <a:gd name="connsiteX5" fmla="*/ 0 w 590550"/>
                <a:gd name="connsiteY5" fmla="*/ 762000 h 762000"/>
                <a:gd name="connsiteX6" fmla="*/ 590550 w 590550"/>
                <a:gd name="connsiteY6" fmla="*/ 762000 h 762000"/>
                <a:gd name="connsiteX7" fmla="*/ 590550 w 590550"/>
                <a:gd name="connsiteY7" fmla="*/ 0 h 762000"/>
                <a:gd name="connsiteX8" fmla="*/ 0 w 590550"/>
                <a:gd name="connsiteY8" fmla="*/ 0 h 762000"/>
                <a:gd name="connsiteX9" fmla="*/ 0 w 590550"/>
                <a:gd name="connsiteY9" fmla="*/ 7620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0550" h="762000">
                  <a:moveTo>
                    <a:pt x="57150" y="57150"/>
                  </a:moveTo>
                  <a:lnTo>
                    <a:pt x="533400" y="57150"/>
                  </a:lnTo>
                  <a:lnTo>
                    <a:pt x="533400" y="704850"/>
                  </a:lnTo>
                  <a:lnTo>
                    <a:pt x="57150" y="704850"/>
                  </a:lnTo>
                  <a:lnTo>
                    <a:pt x="57150" y="57150"/>
                  </a:lnTo>
                  <a:close/>
                  <a:moveTo>
                    <a:pt x="0" y="762000"/>
                  </a:moveTo>
                  <a:lnTo>
                    <a:pt x="590550" y="762000"/>
                  </a:lnTo>
                  <a:lnTo>
                    <a:pt x="590550" y="0"/>
                  </a:lnTo>
                  <a:lnTo>
                    <a:pt x="0" y="0"/>
                  </a:lnTo>
                  <a:lnTo>
                    <a:pt x="0" y="7620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F6DE0B9-9EA8-F5E4-9302-A7D5BABFFE9E}"/>
                </a:ext>
              </a:extLst>
            </p:cNvPr>
            <p:cNvSpPr/>
            <p:nvPr/>
          </p:nvSpPr>
          <p:spPr>
            <a:xfrm>
              <a:off x="4658790" y="2217246"/>
              <a:ext cx="161925" cy="38100"/>
            </a:xfrm>
            <a:custGeom>
              <a:avLst/>
              <a:gdLst>
                <a:gd name="connsiteX0" fmla="*/ 0 w 161925"/>
                <a:gd name="connsiteY0" fmla="*/ 0 h 38100"/>
                <a:gd name="connsiteX1" fmla="*/ 161925 w 161925"/>
                <a:gd name="connsiteY1" fmla="*/ 0 h 38100"/>
                <a:gd name="connsiteX2" fmla="*/ 161925 w 161925"/>
                <a:gd name="connsiteY2" fmla="*/ 38100 h 38100"/>
                <a:gd name="connsiteX3" fmla="*/ 0 w 1619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0" y="0"/>
                  </a:moveTo>
                  <a:lnTo>
                    <a:pt x="161925" y="0"/>
                  </a:lnTo>
                  <a:lnTo>
                    <a:pt x="1619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4FF0955-AE8F-B197-FE32-CE6D35D259D6}"/>
                </a:ext>
              </a:extLst>
            </p:cNvPr>
            <p:cNvSpPr/>
            <p:nvPr/>
          </p:nvSpPr>
          <p:spPr>
            <a:xfrm>
              <a:off x="4658790" y="2369646"/>
              <a:ext cx="161925" cy="38100"/>
            </a:xfrm>
            <a:custGeom>
              <a:avLst/>
              <a:gdLst>
                <a:gd name="connsiteX0" fmla="*/ 0 w 161925"/>
                <a:gd name="connsiteY0" fmla="*/ 0 h 38100"/>
                <a:gd name="connsiteX1" fmla="*/ 161925 w 161925"/>
                <a:gd name="connsiteY1" fmla="*/ 0 h 38100"/>
                <a:gd name="connsiteX2" fmla="*/ 161925 w 161925"/>
                <a:gd name="connsiteY2" fmla="*/ 38100 h 38100"/>
                <a:gd name="connsiteX3" fmla="*/ 0 w 1619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0" y="0"/>
                  </a:moveTo>
                  <a:lnTo>
                    <a:pt x="161925" y="0"/>
                  </a:lnTo>
                  <a:lnTo>
                    <a:pt x="1619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ADDEFF5-7CAE-6BAA-3462-BF61EBCAF3E1}"/>
                </a:ext>
              </a:extLst>
            </p:cNvPr>
            <p:cNvSpPr/>
            <p:nvPr/>
          </p:nvSpPr>
          <p:spPr>
            <a:xfrm>
              <a:off x="4658790" y="2674446"/>
              <a:ext cx="161925" cy="38100"/>
            </a:xfrm>
            <a:custGeom>
              <a:avLst/>
              <a:gdLst>
                <a:gd name="connsiteX0" fmla="*/ 0 w 161925"/>
                <a:gd name="connsiteY0" fmla="*/ 0 h 38100"/>
                <a:gd name="connsiteX1" fmla="*/ 161925 w 161925"/>
                <a:gd name="connsiteY1" fmla="*/ 0 h 38100"/>
                <a:gd name="connsiteX2" fmla="*/ 161925 w 161925"/>
                <a:gd name="connsiteY2" fmla="*/ 38100 h 38100"/>
                <a:gd name="connsiteX3" fmla="*/ 0 w 1619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0" y="0"/>
                  </a:moveTo>
                  <a:lnTo>
                    <a:pt x="161925" y="0"/>
                  </a:lnTo>
                  <a:lnTo>
                    <a:pt x="1619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7414800-5F25-8206-8AEA-1A2B32EDDB06}"/>
                </a:ext>
              </a:extLst>
            </p:cNvPr>
            <p:cNvSpPr/>
            <p:nvPr/>
          </p:nvSpPr>
          <p:spPr>
            <a:xfrm>
              <a:off x="4658790" y="2522046"/>
              <a:ext cx="161925" cy="38100"/>
            </a:xfrm>
            <a:custGeom>
              <a:avLst/>
              <a:gdLst>
                <a:gd name="connsiteX0" fmla="*/ 0 w 161925"/>
                <a:gd name="connsiteY0" fmla="*/ 0 h 38100"/>
                <a:gd name="connsiteX1" fmla="*/ 161925 w 161925"/>
                <a:gd name="connsiteY1" fmla="*/ 0 h 38100"/>
                <a:gd name="connsiteX2" fmla="*/ 161925 w 161925"/>
                <a:gd name="connsiteY2" fmla="*/ 38100 h 38100"/>
                <a:gd name="connsiteX3" fmla="*/ 0 w 1619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0" y="0"/>
                  </a:moveTo>
                  <a:lnTo>
                    <a:pt x="161925" y="0"/>
                  </a:lnTo>
                  <a:lnTo>
                    <a:pt x="1619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1AFA6AA-AB7E-77E9-3422-FF405FE773D9}"/>
                </a:ext>
              </a:extLst>
            </p:cNvPr>
            <p:cNvSpPr/>
            <p:nvPr/>
          </p:nvSpPr>
          <p:spPr>
            <a:xfrm>
              <a:off x="4458765" y="2169621"/>
              <a:ext cx="140969" cy="116205"/>
            </a:xfrm>
            <a:custGeom>
              <a:avLst/>
              <a:gdLst>
                <a:gd name="connsiteX0" fmla="*/ 140970 w 140969"/>
                <a:gd name="connsiteY0" fmla="*/ 26670 h 116205"/>
                <a:gd name="connsiteX1" fmla="*/ 114300 w 140969"/>
                <a:gd name="connsiteY1" fmla="*/ 0 h 116205"/>
                <a:gd name="connsiteX2" fmla="*/ 51435 w 140969"/>
                <a:gd name="connsiteY2" fmla="*/ 62865 h 116205"/>
                <a:gd name="connsiteX3" fmla="*/ 26670 w 140969"/>
                <a:gd name="connsiteY3" fmla="*/ 38100 h 116205"/>
                <a:gd name="connsiteX4" fmla="*/ 0 w 140969"/>
                <a:gd name="connsiteY4" fmla="*/ 64770 h 116205"/>
                <a:gd name="connsiteX5" fmla="*/ 51435 w 140969"/>
                <a:gd name="connsiteY5" fmla="*/ 116205 h 11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969" h="116205">
                  <a:moveTo>
                    <a:pt x="140970" y="26670"/>
                  </a:moveTo>
                  <a:lnTo>
                    <a:pt x="114300" y="0"/>
                  </a:lnTo>
                  <a:lnTo>
                    <a:pt x="51435" y="62865"/>
                  </a:lnTo>
                  <a:lnTo>
                    <a:pt x="26670" y="38100"/>
                  </a:lnTo>
                  <a:lnTo>
                    <a:pt x="0" y="64770"/>
                  </a:lnTo>
                  <a:lnTo>
                    <a:pt x="51435" y="1162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7BD5EF3-4F7D-52CB-F9FF-1CEB6FB9DF91}"/>
                </a:ext>
              </a:extLst>
            </p:cNvPr>
            <p:cNvSpPr/>
            <p:nvPr/>
          </p:nvSpPr>
          <p:spPr>
            <a:xfrm>
              <a:off x="4458765" y="2322021"/>
              <a:ext cx="140969" cy="116205"/>
            </a:xfrm>
            <a:custGeom>
              <a:avLst/>
              <a:gdLst>
                <a:gd name="connsiteX0" fmla="*/ 140970 w 140969"/>
                <a:gd name="connsiteY0" fmla="*/ 26670 h 116205"/>
                <a:gd name="connsiteX1" fmla="*/ 114300 w 140969"/>
                <a:gd name="connsiteY1" fmla="*/ 0 h 116205"/>
                <a:gd name="connsiteX2" fmla="*/ 51435 w 140969"/>
                <a:gd name="connsiteY2" fmla="*/ 62865 h 116205"/>
                <a:gd name="connsiteX3" fmla="*/ 26670 w 140969"/>
                <a:gd name="connsiteY3" fmla="*/ 38100 h 116205"/>
                <a:gd name="connsiteX4" fmla="*/ 0 w 140969"/>
                <a:gd name="connsiteY4" fmla="*/ 64770 h 116205"/>
                <a:gd name="connsiteX5" fmla="*/ 51435 w 140969"/>
                <a:gd name="connsiteY5" fmla="*/ 116205 h 11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969" h="116205">
                  <a:moveTo>
                    <a:pt x="140970" y="26670"/>
                  </a:moveTo>
                  <a:lnTo>
                    <a:pt x="114300" y="0"/>
                  </a:lnTo>
                  <a:lnTo>
                    <a:pt x="51435" y="62865"/>
                  </a:lnTo>
                  <a:lnTo>
                    <a:pt x="26670" y="38100"/>
                  </a:lnTo>
                  <a:lnTo>
                    <a:pt x="0" y="64770"/>
                  </a:lnTo>
                  <a:lnTo>
                    <a:pt x="51435" y="1162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AFBB8D4-5025-B9DB-C270-306F31B3895C}"/>
                </a:ext>
              </a:extLst>
            </p:cNvPr>
            <p:cNvSpPr/>
            <p:nvPr/>
          </p:nvSpPr>
          <p:spPr>
            <a:xfrm>
              <a:off x="4458765" y="2474421"/>
              <a:ext cx="140969" cy="116205"/>
            </a:xfrm>
            <a:custGeom>
              <a:avLst/>
              <a:gdLst>
                <a:gd name="connsiteX0" fmla="*/ 140970 w 140969"/>
                <a:gd name="connsiteY0" fmla="*/ 26670 h 116205"/>
                <a:gd name="connsiteX1" fmla="*/ 114300 w 140969"/>
                <a:gd name="connsiteY1" fmla="*/ 0 h 116205"/>
                <a:gd name="connsiteX2" fmla="*/ 51435 w 140969"/>
                <a:gd name="connsiteY2" fmla="*/ 62865 h 116205"/>
                <a:gd name="connsiteX3" fmla="*/ 26670 w 140969"/>
                <a:gd name="connsiteY3" fmla="*/ 38100 h 116205"/>
                <a:gd name="connsiteX4" fmla="*/ 0 w 140969"/>
                <a:gd name="connsiteY4" fmla="*/ 64770 h 116205"/>
                <a:gd name="connsiteX5" fmla="*/ 51435 w 140969"/>
                <a:gd name="connsiteY5" fmla="*/ 116205 h 11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969" h="116205">
                  <a:moveTo>
                    <a:pt x="140970" y="26670"/>
                  </a:moveTo>
                  <a:lnTo>
                    <a:pt x="114300" y="0"/>
                  </a:lnTo>
                  <a:lnTo>
                    <a:pt x="51435" y="62865"/>
                  </a:lnTo>
                  <a:lnTo>
                    <a:pt x="26670" y="38100"/>
                  </a:lnTo>
                  <a:lnTo>
                    <a:pt x="0" y="64770"/>
                  </a:lnTo>
                  <a:lnTo>
                    <a:pt x="51435" y="1162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2434347-63CB-D468-4167-411AADB3F534}"/>
                </a:ext>
              </a:extLst>
            </p:cNvPr>
            <p:cNvSpPr/>
            <p:nvPr/>
          </p:nvSpPr>
          <p:spPr>
            <a:xfrm>
              <a:off x="4458765" y="2624916"/>
              <a:ext cx="140969" cy="116204"/>
            </a:xfrm>
            <a:custGeom>
              <a:avLst/>
              <a:gdLst>
                <a:gd name="connsiteX0" fmla="*/ 140970 w 140969"/>
                <a:gd name="connsiteY0" fmla="*/ 26670 h 116204"/>
                <a:gd name="connsiteX1" fmla="*/ 114300 w 140969"/>
                <a:gd name="connsiteY1" fmla="*/ 0 h 116204"/>
                <a:gd name="connsiteX2" fmla="*/ 51435 w 140969"/>
                <a:gd name="connsiteY2" fmla="*/ 62865 h 116204"/>
                <a:gd name="connsiteX3" fmla="*/ 26670 w 140969"/>
                <a:gd name="connsiteY3" fmla="*/ 38100 h 116204"/>
                <a:gd name="connsiteX4" fmla="*/ 0 w 140969"/>
                <a:gd name="connsiteY4" fmla="*/ 64770 h 116204"/>
                <a:gd name="connsiteX5" fmla="*/ 51435 w 140969"/>
                <a:gd name="connsiteY5" fmla="*/ 116205 h 116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969" h="116204">
                  <a:moveTo>
                    <a:pt x="140970" y="26670"/>
                  </a:moveTo>
                  <a:lnTo>
                    <a:pt x="114300" y="0"/>
                  </a:lnTo>
                  <a:lnTo>
                    <a:pt x="51435" y="62865"/>
                  </a:lnTo>
                  <a:lnTo>
                    <a:pt x="26670" y="38100"/>
                  </a:lnTo>
                  <a:lnTo>
                    <a:pt x="0" y="64770"/>
                  </a:lnTo>
                  <a:lnTo>
                    <a:pt x="51435" y="1162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549983E8-F7EE-5E48-8707-BCF91BF209D8}"/>
              </a:ext>
            </a:extLst>
          </p:cNvPr>
          <p:cNvGrpSpPr/>
          <p:nvPr/>
        </p:nvGrpSpPr>
        <p:grpSpPr>
          <a:xfrm>
            <a:off x="9697648" y="1959485"/>
            <a:ext cx="590550" cy="762000"/>
            <a:chOff x="9697648" y="1959485"/>
            <a:chExt cx="590550" cy="762000"/>
          </a:xfrm>
          <a:solidFill>
            <a:schemeClr val="bg1"/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110DE66-CACF-0229-0AC4-38F93C8C17AD}"/>
                </a:ext>
              </a:extLst>
            </p:cNvPr>
            <p:cNvSpPr/>
            <p:nvPr/>
          </p:nvSpPr>
          <p:spPr>
            <a:xfrm>
              <a:off x="9697648" y="1959485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2BFD286-6BCB-99DD-5C0C-C7ED0E21A30E}"/>
                </a:ext>
              </a:extLst>
            </p:cNvPr>
            <p:cNvSpPr/>
            <p:nvPr/>
          </p:nvSpPr>
          <p:spPr>
            <a:xfrm>
              <a:off x="9811948" y="2311910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CC4F906-C7A8-B501-488D-EF1FB4323710}"/>
                </a:ext>
              </a:extLst>
            </p:cNvPr>
            <p:cNvSpPr/>
            <p:nvPr/>
          </p:nvSpPr>
          <p:spPr>
            <a:xfrm>
              <a:off x="9811948" y="2235710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96DD627-20CD-A3DD-1B3C-9FCB6645F794}"/>
                </a:ext>
              </a:extLst>
            </p:cNvPr>
            <p:cNvSpPr/>
            <p:nvPr/>
          </p:nvSpPr>
          <p:spPr>
            <a:xfrm>
              <a:off x="9811948" y="2388110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263FC38-A284-42B3-E92F-08AF6B6055A2}"/>
                </a:ext>
              </a:extLst>
            </p:cNvPr>
            <p:cNvSpPr/>
            <p:nvPr/>
          </p:nvSpPr>
          <p:spPr>
            <a:xfrm>
              <a:off x="9811948" y="2464310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0394075-41E2-0F1A-35D4-7DC27F810E1A}"/>
                </a:ext>
              </a:extLst>
            </p:cNvPr>
            <p:cNvSpPr/>
            <p:nvPr/>
          </p:nvSpPr>
          <p:spPr>
            <a:xfrm>
              <a:off x="9811948" y="2540510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id="{C9F08E80-3DBC-A29B-F7EE-8A5167602083}"/>
              </a:ext>
            </a:extLst>
          </p:cNvPr>
          <p:cNvSpPr/>
          <p:nvPr/>
        </p:nvSpPr>
        <p:spPr>
          <a:xfrm>
            <a:off x="1333755" y="2836371"/>
            <a:ext cx="1730642" cy="1519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50" spc="3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050" spc="3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endParaRPr lang="en-US" altLang="zh-CN" sz="1050" spc="3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38F12A1D-731C-954C-3411-8CE20C3336D5}"/>
              </a:ext>
            </a:extLst>
          </p:cNvPr>
          <p:cNvSpPr/>
          <p:nvPr/>
        </p:nvSpPr>
        <p:spPr>
          <a:xfrm>
            <a:off x="3774419" y="3160221"/>
            <a:ext cx="1730642" cy="1519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50" spc="3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050" spc="3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endParaRPr lang="en-US" altLang="zh-CN" sz="1050" spc="3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E6FB5E3A-1DB0-0409-6E61-7B67F55EE9D9}"/>
              </a:ext>
            </a:extLst>
          </p:cNvPr>
          <p:cNvSpPr/>
          <p:nvPr/>
        </p:nvSpPr>
        <p:spPr>
          <a:xfrm>
            <a:off x="6674069" y="3160221"/>
            <a:ext cx="1730642" cy="1519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50" spc="3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050" spc="3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endParaRPr lang="en-US" altLang="zh-CN" sz="1050" spc="3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F8FD7DDE-F57E-7830-FC25-4225B8B7BE32}"/>
              </a:ext>
            </a:extLst>
          </p:cNvPr>
          <p:cNvSpPr/>
          <p:nvPr/>
        </p:nvSpPr>
        <p:spPr>
          <a:xfrm>
            <a:off x="9127603" y="2836371"/>
            <a:ext cx="1730642" cy="1519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50" spc="3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050" spc="3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endParaRPr lang="en-US" altLang="zh-CN" sz="1050" spc="3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B2920DDE-C67D-5330-BC95-9DE0FEB99369}"/>
              </a:ext>
            </a:extLst>
          </p:cNvPr>
          <p:cNvGrpSpPr/>
          <p:nvPr/>
        </p:nvGrpSpPr>
        <p:grpSpPr>
          <a:xfrm>
            <a:off x="1045068" y="5129877"/>
            <a:ext cx="7840978" cy="736413"/>
            <a:chOff x="8051940" y="2044839"/>
            <a:chExt cx="5888692" cy="669464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46DE807-6CF6-9D65-5688-3DD18F8F1800}"/>
                </a:ext>
              </a:extLst>
            </p:cNvPr>
            <p:cNvSpPr txBox="1"/>
            <p:nvPr/>
          </p:nvSpPr>
          <p:spPr>
            <a:xfrm flipH="1">
              <a:off x="8051941" y="2044839"/>
              <a:ext cx="2271322" cy="425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6437EF78-FB9E-F6CC-08A7-3A936768C5B6}"/>
                </a:ext>
              </a:extLst>
            </p:cNvPr>
            <p:cNvSpPr/>
            <p:nvPr/>
          </p:nvSpPr>
          <p:spPr>
            <a:xfrm flipH="1">
              <a:off x="8051940" y="2402098"/>
              <a:ext cx="5888692" cy="3122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652709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>
            <a:extLst>
              <a:ext uri="{FF2B5EF4-FFF2-40B4-BE49-F238E27FC236}">
                <a16:creationId xmlns:a16="http://schemas.microsoft.com/office/drawing/2014/main" id="{901AC01D-5817-7432-37E5-778AA43FA909}"/>
              </a:ext>
            </a:extLst>
          </p:cNvPr>
          <p:cNvGrpSpPr/>
          <p:nvPr/>
        </p:nvGrpSpPr>
        <p:grpSpPr>
          <a:xfrm>
            <a:off x="227013" y="188913"/>
            <a:ext cx="11960631" cy="6669088"/>
            <a:chOff x="227013" y="188913"/>
            <a:chExt cx="11960631" cy="6669088"/>
          </a:xfrm>
        </p:grpSpPr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9E08A9BE-8F65-94B8-86C7-7CC9F8A3CB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V="1">
              <a:off x="258302" y="1047134"/>
              <a:ext cx="11929342" cy="5810867"/>
            </a:xfrm>
            <a:custGeom>
              <a:avLst/>
              <a:gdLst>
                <a:gd name="connsiteX0" fmla="*/ 0 w 11929342"/>
                <a:gd name="connsiteY0" fmla="*/ 5810867 h 5810867"/>
                <a:gd name="connsiteX1" fmla="*/ 11929342 w 11929342"/>
                <a:gd name="connsiteY1" fmla="*/ 5810867 h 5810867"/>
                <a:gd name="connsiteX2" fmla="*/ 11929342 w 11929342"/>
                <a:gd name="connsiteY2" fmla="*/ 0 h 5810867"/>
                <a:gd name="connsiteX3" fmla="*/ 0 w 11929342"/>
                <a:gd name="connsiteY3" fmla="*/ 0 h 581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29342" h="5810867">
                  <a:moveTo>
                    <a:pt x="0" y="5810867"/>
                  </a:moveTo>
                  <a:lnTo>
                    <a:pt x="11929342" y="5810867"/>
                  </a:lnTo>
                  <a:lnTo>
                    <a:pt x="11929342" y="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F1BE8D68-B478-822A-6A1A-D2A2DC06E95D}"/>
                </a:ext>
              </a:extLst>
            </p:cNvPr>
            <p:cNvSpPr/>
            <p:nvPr/>
          </p:nvSpPr>
          <p:spPr>
            <a:xfrm>
              <a:off x="227013" y="188913"/>
              <a:ext cx="11737975" cy="6480175"/>
            </a:xfrm>
            <a:prstGeom prst="rect">
              <a:avLst/>
            </a:prstGeom>
            <a:noFill/>
            <a:ln w="25400">
              <a:solidFill>
                <a:srgbClr val="8473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图形 214">
              <a:extLst>
                <a:ext uri="{FF2B5EF4-FFF2-40B4-BE49-F238E27FC236}">
                  <a16:creationId xmlns:a16="http://schemas.microsoft.com/office/drawing/2014/main" id="{61F4CF0D-56A7-C1C6-1C67-EEAC930BBF17}"/>
                </a:ext>
              </a:extLst>
            </p:cNvPr>
            <p:cNvGrpSpPr/>
            <p:nvPr/>
          </p:nvGrpSpPr>
          <p:grpSpPr>
            <a:xfrm rot="5400000">
              <a:off x="327506" y="267491"/>
              <a:ext cx="532220" cy="557373"/>
              <a:chOff x="1458277" y="1991010"/>
              <a:chExt cx="203549" cy="213169"/>
            </a:xfrm>
            <a:solidFill>
              <a:srgbClr val="847361"/>
            </a:solidFill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04B068F3-DB1A-1211-9737-4DC3A1236824}"/>
                  </a:ext>
                </a:extLst>
              </p:cNvPr>
              <p:cNvSpPr/>
              <p:nvPr/>
            </p:nvSpPr>
            <p:spPr>
              <a:xfrm>
                <a:off x="1458277" y="1991010"/>
                <a:ext cx="203549" cy="213169"/>
              </a:xfrm>
              <a:custGeom>
                <a:avLst/>
                <a:gdLst>
                  <a:gd name="connsiteX0" fmla="*/ 198406 w 203549"/>
                  <a:gd name="connsiteY0" fmla="*/ 202501 h 213169"/>
                  <a:gd name="connsiteX1" fmla="*/ 203549 w 203549"/>
                  <a:gd name="connsiteY1" fmla="*/ 207836 h 213169"/>
                  <a:gd name="connsiteX2" fmla="*/ 198406 w 203549"/>
                  <a:gd name="connsiteY2" fmla="*/ 213170 h 213169"/>
                  <a:gd name="connsiteX3" fmla="*/ 95631 w 203549"/>
                  <a:gd name="connsiteY3" fmla="*/ 213170 h 213169"/>
                  <a:gd name="connsiteX4" fmla="*/ 90488 w 203549"/>
                  <a:gd name="connsiteY4" fmla="*/ 207836 h 213169"/>
                  <a:gd name="connsiteX5" fmla="*/ 90488 w 203549"/>
                  <a:gd name="connsiteY5" fmla="*/ 207359 h 213169"/>
                  <a:gd name="connsiteX6" fmla="*/ 90678 w 203549"/>
                  <a:gd name="connsiteY6" fmla="*/ 156305 h 213169"/>
                  <a:gd name="connsiteX7" fmla="*/ 60484 w 203549"/>
                  <a:gd name="connsiteY7" fmla="*/ 156305 h 213169"/>
                  <a:gd name="connsiteX8" fmla="*/ 55340 w 203549"/>
                  <a:gd name="connsiteY8" fmla="*/ 150971 h 213169"/>
                  <a:gd name="connsiteX9" fmla="*/ 55340 w 203549"/>
                  <a:gd name="connsiteY9" fmla="*/ 150495 h 213169"/>
                  <a:gd name="connsiteX10" fmla="*/ 55435 w 203549"/>
                  <a:gd name="connsiteY10" fmla="*/ 120110 h 213169"/>
                  <a:gd name="connsiteX11" fmla="*/ 5143 w 203549"/>
                  <a:gd name="connsiteY11" fmla="*/ 120110 h 213169"/>
                  <a:gd name="connsiteX12" fmla="*/ 0 w 203549"/>
                  <a:gd name="connsiteY12" fmla="*/ 114871 h 213169"/>
                  <a:gd name="connsiteX13" fmla="*/ 0 w 203549"/>
                  <a:gd name="connsiteY13" fmla="*/ 114871 h 213169"/>
                  <a:gd name="connsiteX14" fmla="*/ 0 w 203549"/>
                  <a:gd name="connsiteY14" fmla="*/ 5334 h 213169"/>
                  <a:gd name="connsiteX15" fmla="*/ 5143 w 203549"/>
                  <a:gd name="connsiteY15" fmla="*/ 0 h 213169"/>
                  <a:gd name="connsiteX16" fmla="*/ 10287 w 203549"/>
                  <a:gd name="connsiteY16" fmla="*/ 5334 h 213169"/>
                  <a:gd name="connsiteX17" fmla="*/ 10287 w 203549"/>
                  <a:gd name="connsiteY17" fmla="*/ 109633 h 213169"/>
                  <a:gd name="connsiteX18" fmla="*/ 60674 w 203549"/>
                  <a:gd name="connsiteY18" fmla="*/ 109633 h 213169"/>
                  <a:gd name="connsiteX19" fmla="*/ 65818 w 203549"/>
                  <a:gd name="connsiteY19" fmla="*/ 114967 h 213169"/>
                  <a:gd name="connsiteX20" fmla="*/ 65722 w 203549"/>
                  <a:gd name="connsiteY20" fmla="*/ 145828 h 213169"/>
                  <a:gd name="connsiteX21" fmla="*/ 95917 w 203549"/>
                  <a:gd name="connsiteY21" fmla="*/ 145828 h 213169"/>
                  <a:gd name="connsiteX22" fmla="*/ 95917 w 203549"/>
                  <a:gd name="connsiteY22" fmla="*/ 145828 h 213169"/>
                  <a:gd name="connsiteX23" fmla="*/ 101060 w 203549"/>
                  <a:gd name="connsiteY23" fmla="*/ 151067 h 213169"/>
                  <a:gd name="connsiteX24" fmla="*/ 100870 w 203549"/>
                  <a:gd name="connsiteY24" fmla="*/ 202597 h 213169"/>
                  <a:gd name="connsiteX25" fmla="*/ 198406 w 203549"/>
                  <a:gd name="connsiteY25" fmla="*/ 202597 h 213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549" h="213169">
                    <a:moveTo>
                      <a:pt x="198406" y="202501"/>
                    </a:moveTo>
                    <a:cubicBezTo>
                      <a:pt x="201263" y="202501"/>
                      <a:pt x="203549" y="204883"/>
                      <a:pt x="203549" y="207836"/>
                    </a:cubicBezTo>
                    <a:cubicBezTo>
                      <a:pt x="203549" y="210788"/>
                      <a:pt x="201263" y="213170"/>
                      <a:pt x="198406" y="213170"/>
                    </a:cubicBezTo>
                    <a:lnTo>
                      <a:pt x="95631" y="213170"/>
                    </a:lnTo>
                    <a:cubicBezTo>
                      <a:pt x="92773" y="213170"/>
                      <a:pt x="90488" y="210788"/>
                      <a:pt x="90488" y="207836"/>
                    </a:cubicBezTo>
                    <a:lnTo>
                      <a:pt x="90488" y="207359"/>
                    </a:lnTo>
                    <a:lnTo>
                      <a:pt x="90678" y="156305"/>
                    </a:lnTo>
                    <a:lnTo>
                      <a:pt x="60484" y="156305"/>
                    </a:lnTo>
                    <a:cubicBezTo>
                      <a:pt x="57626" y="156305"/>
                      <a:pt x="55340" y="153924"/>
                      <a:pt x="55340" y="150971"/>
                    </a:cubicBezTo>
                    <a:lnTo>
                      <a:pt x="55340" y="150495"/>
                    </a:lnTo>
                    <a:lnTo>
                      <a:pt x="55435" y="120110"/>
                    </a:lnTo>
                    <a:lnTo>
                      <a:pt x="5143" y="120110"/>
                    </a:lnTo>
                    <a:cubicBezTo>
                      <a:pt x="2286" y="120110"/>
                      <a:pt x="0" y="117729"/>
                      <a:pt x="0" y="114871"/>
                    </a:cubicBezTo>
                    <a:lnTo>
                      <a:pt x="0" y="114871"/>
                    </a:ln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cubicBezTo>
                      <a:pt x="8001" y="0"/>
                      <a:pt x="10287" y="2381"/>
                      <a:pt x="10287" y="5334"/>
                    </a:cubicBezTo>
                    <a:lnTo>
                      <a:pt x="10287" y="109633"/>
                    </a:lnTo>
                    <a:lnTo>
                      <a:pt x="60674" y="109633"/>
                    </a:lnTo>
                    <a:cubicBezTo>
                      <a:pt x="63532" y="109633"/>
                      <a:pt x="65818" y="112014"/>
                      <a:pt x="65818" y="114967"/>
                    </a:cubicBezTo>
                    <a:lnTo>
                      <a:pt x="65722" y="145828"/>
                    </a:lnTo>
                    <a:lnTo>
                      <a:pt x="95917" y="145828"/>
                    </a:lnTo>
                    <a:lnTo>
                      <a:pt x="95917" y="145828"/>
                    </a:lnTo>
                    <a:cubicBezTo>
                      <a:pt x="98774" y="145828"/>
                      <a:pt x="101060" y="148209"/>
                      <a:pt x="101060" y="151067"/>
                    </a:cubicBezTo>
                    <a:lnTo>
                      <a:pt x="100870" y="202597"/>
                    </a:lnTo>
                    <a:lnTo>
                      <a:pt x="198406" y="2025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3D2E4F66-076E-F42E-3B0F-6EBCAFB27C70}"/>
                  </a:ext>
                </a:extLst>
              </p:cNvPr>
              <p:cNvSpPr/>
              <p:nvPr/>
            </p:nvSpPr>
            <p:spPr>
              <a:xfrm>
                <a:off x="1476565" y="2138267"/>
                <a:ext cx="46005" cy="47434"/>
              </a:xfrm>
              <a:custGeom>
                <a:avLst/>
                <a:gdLst>
                  <a:gd name="connsiteX0" fmla="*/ 10382 w 46005"/>
                  <a:gd name="connsiteY0" fmla="*/ 36862 h 47434"/>
                  <a:gd name="connsiteX1" fmla="*/ 35719 w 46005"/>
                  <a:gd name="connsiteY1" fmla="*/ 36767 h 47434"/>
                  <a:gd name="connsiteX2" fmla="*/ 35814 w 46005"/>
                  <a:gd name="connsiteY2" fmla="*/ 10763 h 47434"/>
                  <a:gd name="connsiteX3" fmla="*/ 10382 w 46005"/>
                  <a:gd name="connsiteY3" fmla="*/ 10763 h 47434"/>
                  <a:gd name="connsiteX4" fmla="*/ 10382 w 46005"/>
                  <a:gd name="connsiteY4" fmla="*/ 36862 h 47434"/>
                  <a:gd name="connsiteX5" fmla="*/ 10382 w 46005"/>
                  <a:gd name="connsiteY5" fmla="*/ 36862 h 47434"/>
                  <a:gd name="connsiteX6" fmla="*/ 40767 w 46005"/>
                  <a:gd name="connsiteY6" fmla="*/ 47339 h 47434"/>
                  <a:gd name="connsiteX7" fmla="*/ 5620 w 46005"/>
                  <a:gd name="connsiteY7" fmla="*/ 47434 h 47434"/>
                  <a:gd name="connsiteX8" fmla="*/ 5143 w 46005"/>
                  <a:gd name="connsiteY8" fmla="*/ 47434 h 47434"/>
                  <a:gd name="connsiteX9" fmla="*/ 0 w 46005"/>
                  <a:gd name="connsiteY9" fmla="*/ 42100 h 47434"/>
                  <a:gd name="connsiteX10" fmla="*/ 0 w 46005"/>
                  <a:gd name="connsiteY10" fmla="*/ 5334 h 47434"/>
                  <a:gd name="connsiteX11" fmla="*/ 5143 w 46005"/>
                  <a:gd name="connsiteY11" fmla="*/ 0 h 47434"/>
                  <a:gd name="connsiteX12" fmla="*/ 40862 w 46005"/>
                  <a:gd name="connsiteY12" fmla="*/ 0 h 47434"/>
                  <a:gd name="connsiteX13" fmla="*/ 40862 w 46005"/>
                  <a:gd name="connsiteY13" fmla="*/ 0 h 47434"/>
                  <a:gd name="connsiteX14" fmla="*/ 46006 w 46005"/>
                  <a:gd name="connsiteY14" fmla="*/ 5239 h 47434"/>
                  <a:gd name="connsiteX15" fmla="*/ 45910 w 46005"/>
                  <a:gd name="connsiteY15" fmla="*/ 41815 h 47434"/>
                  <a:gd name="connsiteX16" fmla="*/ 40767 w 46005"/>
                  <a:gd name="connsiteY16" fmla="*/ 47339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10382" y="36862"/>
                    </a:moveTo>
                    <a:lnTo>
                      <a:pt x="35719" y="36767"/>
                    </a:lnTo>
                    <a:lnTo>
                      <a:pt x="35814" y="10763"/>
                    </a:lnTo>
                    <a:lnTo>
                      <a:pt x="10382" y="10763"/>
                    </a:lnTo>
                    <a:lnTo>
                      <a:pt x="10382" y="36862"/>
                    </a:lnTo>
                    <a:lnTo>
                      <a:pt x="10382" y="36862"/>
                    </a:lnTo>
                    <a:close/>
                    <a:moveTo>
                      <a:pt x="40767" y="47339"/>
                    </a:moveTo>
                    <a:lnTo>
                      <a:pt x="5620" y="47434"/>
                    </a:lnTo>
                    <a:lnTo>
                      <a:pt x="5143" y="47434"/>
                    </a:lnTo>
                    <a:cubicBezTo>
                      <a:pt x="2286" y="47434"/>
                      <a:pt x="0" y="45053"/>
                      <a:pt x="0" y="42100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862" y="0"/>
                    </a:ln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239"/>
                    </a:cubicBezTo>
                    <a:lnTo>
                      <a:pt x="45910" y="41815"/>
                    </a:lnTo>
                    <a:cubicBezTo>
                      <a:pt x="45910" y="44958"/>
                      <a:pt x="43625" y="47339"/>
                      <a:pt x="40767" y="473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7EB5C53A-5D3C-7B85-7369-305FACC0AA2B}"/>
                  </a:ext>
                </a:extLst>
              </p:cNvPr>
              <p:cNvSpPr/>
              <p:nvPr/>
            </p:nvSpPr>
            <p:spPr>
              <a:xfrm>
                <a:off x="1513808" y="2100262"/>
                <a:ext cx="45910" cy="47339"/>
              </a:xfrm>
              <a:custGeom>
                <a:avLst/>
                <a:gdLst>
                  <a:gd name="connsiteX0" fmla="*/ 10287 w 45910"/>
                  <a:gd name="connsiteY0" fmla="*/ 36671 h 47339"/>
                  <a:gd name="connsiteX1" fmla="*/ 35624 w 45910"/>
                  <a:gd name="connsiteY1" fmla="*/ 36576 h 47339"/>
                  <a:gd name="connsiteX2" fmla="*/ 35719 w 45910"/>
                  <a:gd name="connsiteY2" fmla="*/ 10573 h 47339"/>
                  <a:gd name="connsiteX3" fmla="*/ 10382 w 45910"/>
                  <a:gd name="connsiteY3" fmla="*/ 10573 h 47339"/>
                  <a:gd name="connsiteX4" fmla="*/ 10287 w 45910"/>
                  <a:gd name="connsiteY4" fmla="*/ 36671 h 47339"/>
                  <a:gd name="connsiteX5" fmla="*/ 10287 w 45910"/>
                  <a:gd name="connsiteY5" fmla="*/ 36671 h 47339"/>
                  <a:gd name="connsiteX6" fmla="*/ 40672 w 45910"/>
                  <a:gd name="connsiteY6" fmla="*/ 47149 h 47339"/>
                  <a:gd name="connsiteX7" fmla="*/ 5144 w 45910"/>
                  <a:gd name="connsiteY7" fmla="*/ 47339 h 47339"/>
                  <a:gd name="connsiteX8" fmla="*/ 0 w 45910"/>
                  <a:gd name="connsiteY8" fmla="*/ 42005 h 47339"/>
                  <a:gd name="connsiteX9" fmla="*/ 0 w 45910"/>
                  <a:gd name="connsiteY9" fmla="*/ 5334 h 47339"/>
                  <a:gd name="connsiteX10" fmla="*/ 5144 w 45910"/>
                  <a:gd name="connsiteY10" fmla="*/ 0 h 47339"/>
                  <a:gd name="connsiteX11" fmla="*/ 40767 w 45910"/>
                  <a:gd name="connsiteY11" fmla="*/ 0 h 47339"/>
                  <a:gd name="connsiteX12" fmla="*/ 45911 w 45910"/>
                  <a:gd name="connsiteY12" fmla="*/ 5334 h 47339"/>
                  <a:gd name="connsiteX13" fmla="*/ 45815 w 45910"/>
                  <a:gd name="connsiteY13" fmla="*/ 41815 h 47339"/>
                  <a:gd name="connsiteX14" fmla="*/ 40672 w 45910"/>
                  <a:gd name="connsiteY14" fmla="*/ 47149 h 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339">
                    <a:moveTo>
                      <a:pt x="10287" y="36671"/>
                    </a:moveTo>
                    <a:lnTo>
                      <a:pt x="35624" y="36576"/>
                    </a:lnTo>
                    <a:lnTo>
                      <a:pt x="35719" y="10573"/>
                    </a:lnTo>
                    <a:lnTo>
                      <a:pt x="10382" y="10573"/>
                    </a:lnTo>
                    <a:lnTo>
                      <a:pt x="10287" y="36671"/>
                    </a:lnTo>
                    <a:lnTo>
                      <a:pt x="10287" y="36671"/>
                    </a:lnTo>
                    <a:close/>
                    <a:moveTo>
                      <a:pt x="40672" y="47149"/>
                    </a:moveTo>
                    <a:lnTo>
                      <a:pt x="5144" y="47339"/>
                    </a:lnTo>
                    <a:cubicBezTo>
                      <a:pt x="2286" y="47339"/>
                      <a:pt x="0" y="44958"/>
                      <a:pt x="0" y="4200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815" y="41815"/>
                    </a:lnTo>
                    <a:cubicBezTo>
                      <a:pt x="45815" y="44767"/>
                      <a:pt x="43529" y="47149"/>
                      <a:pt x="40672" y="471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6" name="图形 214">
                <a:extLst>
                  <a:ext uri="{FF2B5EF4-FFF2-40B4-BE49-F238E27FC236}">
                    <a16:creationId xmlns:a16="http://schemas.microsoft.com/office/drawing/2014/main" id="{8A26A557-F320-3158-DF82-03000F717435}"/>
                  </a:ext>
                </a:extLst>
              </p:cNvPr>
              <p:cNvGrpSpPr/>
              <p:nvPr/>
            </p:nvGrpSpPr>
            <p:grpSpPr>
              <a:xfrm>
                <a:off x="1513998" y="2063591"/>
                <a:ext cx="81438" cy="83724"/>
                <a:chOff x="1513998" y="2063591"/>
                <a:chExt cx="81438" cy="83724"/>
              </a:xfrm>
              <a:grpFill/>
            </p:grpSpPr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6D1041CE-D1F8-4FB8-4EA0-E539734EC40D}"/>
                    </a:ext>
                  </a:extLst>
                </p:cNvPr>
                <p:cNvSpPr/>
                <p:nvPr/>
              </p:nvSpPr>
              <p:spPr>
                <a:xfrm>
                  <a:off x="1513998" y="2063591"/>
                  <a:ext cx="45910" cy="47148"/>
                </a:xfrm>
                <a:custGeom>
                  <a:avLst/>
                  <a:gdLst>
                    <a:gd name="connsiteX0" fmla="*/ 10287 w 45910"/>
                    <a:gd name="connsiteY0" fmla="*/ 36576 h 47148"/>
                    <a:gd name="connsiteX1" fmla="*/ 35624 w 45910"/>
                    <a:gd name="connsiteY1" fmla="*/ 36481 h 47148"/>
                    <a:gd name="connsiteX2" fmla="*/ 35719 w 45910"/>
                    <a:gd name="connsiteY2" fmla="*/ 10478 h 47148"/>
                    <a:gd name="connsiteX3" fmla="*/ 10382 w 45910"/>
                    <a:gd name="connsiteY3" fmla="*/ 10478 h 47148"/>
                    <a:gd name="connsiteX4" fmla="*/ 10287 w 45910"/>
                    <a:gd name="connsiteY4" fmla="*/ 36576 h 47148"/>
                    <a:gd name="connsiteX5" fmla="*/ 10287 w 45910"/>
                    <a:gd name="connsiteY5" fmla="*/ 36576 h 47148"/>
                    <a:gd name="connsiteX6" fmla="*/ 40672 w 45910"/>
                    <a:gd name="connsiteY6" fmla="*/ 47054 h 47148"/>
                    <a:gd name="connsiteX7" fmla="*/ 5144 w 45910"/>
                    <a:gd name="connsiteY7" fmla="*/ 47149 h 47148"/>
                    <a:gd name="connsiteX8" fmla="*/ 0 w 45910"/>
                    <a:gd name="connsiteY8" fmla="*/ 41910 h 47148"/>
                    <a:gd name="connsiteX9" fmla="*/ 0 w 45910"/>
                    <a:gd name="connsiteY9" fmla="*/ 5239 h 47148"/>
                    <a:gd name="connsiteX10" fmla="*/ 5144 w 45910"/>
                    <a:gd name="connsiteY10" fmla="*/ 0 h 47148"/>
                    <a:gd name="connsiteX11" fmla="*/ 40767 w 45910"/>
                    <a:gd name="connsiteY11" fmla="*/ 0 h 47148"/>
                    <a:gd name="connsiteX12" fmla="*/ 45911 w 45910"/>
                    <a:gd name="connsiteY12" fmla="*/ 5334 h 47148"/>
                    <a:gd name="connsiteX13" fmla="*/ 45815 w 45910"/>
                    <a:gd name="connsiteY13" fmla="*/ 41815 h 47148"/>
                    <a:gd name="connsiteX14" fmla="*/ 40672 w 45910"/>
                    <a:gd name="connsiteY14" fmla="*/ 47054 h 47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148">
                      <a:moveTo>
                        <a:pt x="10287" y="36576"/>
                      </a:moveTo>
                      <a:lnTo>
                        <a:pt x="35624" y="36481"/>
                      </a:lnTo>
                      <a:lnTo>
                        <a:pt x="35719" y="10478"/>
                      </a:lnTo>
                      <a:lnTo>
                        <a:pt x="10382" y="10478"/>
                      </a:lnTo>
                      <a:lnTo>
                        <a:pt x="10287" y="36576"/>
                      </a:lnTo>
                      <a:lnTo>
                        <a:pt x="10287" y="36576"/>
                      </a:lnTo>
                      <a:close/>
                      <a:moveTo>
                        <a:pt x="40672" y="47054"/>
                      </a:moveTo>
                      <a:lnTo>
                        <a:pt x="5144" y="47149"/>
                      </a:lnTo>
                      <a:cubicBezTo>
                        <a:pt x="2286" y="47149"/>
                        <a:pt x="0" y="44768"/>
                        <a:pt x="0" y="41910"/>
                      </a:cubicBezTo>
                      <a:lnTo>
                        <a:pt x="0" y="5239"/>
                      </a:lnTo>
                      <a:cubicBezTo>
                        <a:pt x="0" y="2286"/>
                        <a:pt x="2286" y="0"/>
                        <a:pt x="5144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1" y="2381"/>
                        <a:pt x="45911" y="5334"/>
                      </a:cubicBezTo>
                      <a:lnTo>
                        <a:pt x="45815" y="41815"/>
                      </a:lnTo>
                      <a:cubicBezTo>
                        <a:pt x="45815" y="44672"/>
                        <a:pt x="43529" y="47054"/>
                        <a:pt x="40672" y="470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F3C01DE0-151C-7269-D9AA-635C2747B6ED}"/>
                    </a:ext>
                  </a:extLst>
                </p:cNvPr>
                <p:cNvSpPr/>
                <p:nvPr/>
              </p:nvSpPr>
              <p:spPr>
                <a:xfrm>
                  <a:off x="1549431" y="2100071"/>
                  <a:ext cx="46005" cy="47244"/>
                </a:xfrm>
                <a:custGeom>
                  <a:avLst/>
                  <a:gdLst>
                    <a:gd name="connsiteX0" fmla="*/ 0 w 46005"/>
                    <a:gd name="connsiteY0" fmla="*/ 41815 h 47244"/>
                    <a:gd name="connsiteX1" fmla="*/ 191 w 46005"/>
                    <a:gd name="connsiteY1" fmla="*/ 5334 h 47244"/>
                    <a:gd name="connsiteX2" fmla="*/ 5334 w 46005"/>
                    <a:gd name="connsiteY2" fmla="*/ 95 h 47244"/>
                    <a:gd name="connsiteX3" fmla="*/ 40862 w 46005"/>
                    <a:gd name="connsiteY3" fmla="*/ 0 h 47244"/>
                    <a:gd name="connsiteX4" fmla="*/ 46006 w 46005"/>
                    <a:gd name="connsiteY4" fmla="*/ 5239 h 47244"/>
                    <a:gd name="connsiteX5" fmla="*/ 46006 w 46005"/>
                    <a:gd name="connsiteY5" fmla="*/ 41910 h 47244"/>
                    <a:gd name="connsiteX6" fmla="*/ 40862 w 46005"/>
                    <a:gd name="connsiteY6" fmla="*/ 47244 h 47244"/>
                    <a:gd name="connsiteX7" fmla="*/ 5239 w 46005"/>
                    <a:gd name="connsiteY7" fmla="*/ 47244 h 47244"/>
                    <a:gd name="connsiteX8" fmla="*/ 0 w 46005"/>
                    <a:gd name="connsiteY8" fmla="*/ 41815 h 47244"/>
                    <a:gd name="connsiteX9" fmla="*/ 0 w 46005"/>
                    <a:gd name="connsiteY9" fmla="*/ 41815 h 47244"/>
                    <a:gd name="connsiteX10" fmla="*/ 0 w 46005"/>
                    <a:gd name="connsiteY10" fmla="*/ 41815 h 47244"/>
                    <a:gd name="connsiteX11" fmla="*/ 10382 w 46005"/>
                    <a:gd name="connsiteY11" fmla="*/ 10573 h 47244"/>
                    <a:gd name="connsiteX12" fmla="*/ 10287 w 46005"/>
                    <a:gd name="connsiteY12" fmla="*/ 36576 h 47244"/>
                    <a:gd name="connsiteX13" fmla="*/ 35624 w 46005"/>
                    <a:gd name="connsiteY13" fmla="*/ 36576 h 47244"/>
                    <a:gd name="connsiteX14" fmla="*/ 35624 w 46005"/>
                    <a:gd name="connsiteY14" fmla="*/ 10478 h 47244"/>
                    <a:gd name="connsiteX15" fmla="*/ 10382 w 46005"/>
                    <a:gd name="connsiteY15" fmla="*/ 10573 h 47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6005" h="47244">
                      <a:moveTo>
                        <a:pt x="0" y="41815"/>
                      </a:moveTo>
                      <a:lnTo>
                        <a:pt x="191" y="5334"/>
                      </a:lnTo>
                      <a:cubicBezTo>
                        <a:pt x="191" y="2381"/>
                        <a:pt x="2476" y="95"/>
                        <a:pt x="5334" y="95"/>
                      </a:cubicBezTo>
                      <a:lnTo>
                        <a:pt x="40862" y="0"/>
                      </a:lnTo>
                      <a:cubicBezTo>
                        <a:pt x="43720" y="0"/>
                        <a:pt x="46006" y="2381"/>
                        <a:pt x="46006" y="5239"/>
                      </a:cubicBezTo>
                      <a:lnTo>
                        <a:pt x="46006" y="41910"/>
                      </a:lnTo>
                      <a:cubicBezTo>
                        <a:pt x="46006" y="44863"/>
                        <a:pt x="43720" y="47244"/>
                        <a:pt x="40862" y="47244"/>
                      </a:cubicBezTo>
                      <a:lnTo>
                        <a:pt x="5239" y="47244"/>
                      </a:lnTo>
                      <a:cubicBezTo>
                        <a:pt x="2286" y="47149"/>
                        <a:pt x="0" y="44767"/>
                        <a:pt x="0" y="41815"/>
                      </a:cubicBezTo>
                      <a:lnTo>
                        <a:pt x="0" y="41815"/>
                      </a:lnTo>
                      <a:lnTo>
                        <a:pt x="0" y="41815"/>
                      </a:lnTo>
                      <a:close/>
                      <a:moveTo>
                        <a:pt x="10382" y="10573"/>
                      </a:moveTo>
                      <a:lnTo>
                        <a:pt x="10287" y="36576"/>
                      </a:lnTo>
                      <a:lnTo>
                        <a:pt x="35624" y="36576"/>
                      </a:lnTo>
                      <a:lnTo>
                        <a:pt x="35624" y="10478"/>
                      </a:lnTo>
                      <a:lnTo>
                        <a:pt x="10382" y="105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9" name="图形 214">
              <a:extLst>
                <a:ext uri="{FF2B5EF4-FFF2-40B4-BE49-F238E27FC236}">
                  <a16:creationId xmlns:a16="http://schemas.microsoft.com/office/drawing/2014/main" id="{45949E7F-310A-9949-DA1C-3ECC2CE593F3}"/>
                </a:ext>
              </a:extLst>
            </p:cNvPr>
            <p:cNvGrpSpPr/>
            <p:nvPr/>
          </p:nvGrpSpPr>
          <p:grpSpPr>
            <a:xfrm rot="5400000">
              <a:off x="327506" y="6032888"/>
              <a:ext cx="532468" cy="557622"/>
              <a:chOff x="1852231" y="1990915"/>
              <a:chExt cx="203644" cy="213264"/>
            </a:xfrm>
            <a:solidFill>
              <a:srgbClr val="847361"/>
            </a:solidFill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A916D9E-2DFF-8884-CD63-578E157DE360}"/>
                  </a:ext>
                </a:extLst>
              </p:cNvPr>
              <p:cNvSpPr/>
              <p:nvPr/>
            </p:nvSpPr>
            <p:spPr>
              <a:xfrm>
                <a:off x="1852231" y="1990915"/>
                <a:ext cx="203644" cy="213264"/>
              </a:xfrm>
              <a:custGeom>
                <a:avLst/>
                <a:gdLst>
                  <a:gd name="connsiteX0" fmla="*/ 5143 w 203644"/>
                  <a:gd name="connsiteY0" fmla="*/ 213265 h 213264"/>
                  <a:gd name="connsiteX1" fmla="*/ 0 w 203644"/>
                  <a:gd name="connsiteY1" fmla="*/ 207931 h 213264"/>
                  <a:gd name="connsiteX2" fmla="*/ 5143 w 203644"/>
                  <a:gd name="connsiteY2" fmla="*/ 202597 h 213264"/>
                  <a:gd name="connsiteX3" fmla="*/ 102775 w 203644"/>
                  <a:gd name="connsiteY3" fmla="*/ 202597 h 213264"/>
                  <a:gd name="connsiteX4" fmla="*/ 102584 w 203644"/>
                  <a:gd name="connsiteY4" fmla="*/ 151067 h 213264"/>
                  <a:gd name="connsiteX5" fmla="*/ 107728 w 203644"/>
                  <a:gd name="connsiteY5" fmla="*/ 145828 h 213264"/>
                  <a:gd name="connsiteX6" fmla="*/ 107728 w 203644"/>
                  <a:gd name="connsiteY6" fmla="*/ 145828 h 213264"/>
                  <a:gd name="connsiteX7" fmla="*/ 137922 w 203644"/>
                  <a:gd name="connsiteY7" fmla="*/ 145828 h 213264"/>
                  <a:gd name="connsiteX8" fmla="*/ 137827 w 203644"/>
                  <a:gd name="connsiteY8" fmla="*/ 114967 h 213264"/>
                  <a:gd name="connsiteX9" fmla="*/ 142970 w 203644"/>
                  <a:gd name="connsiteY9" fmla="*/ 109633 h 213264"/>
                  <a:gd name="connsiteX10" fmla="*/ 193357 w 203644"/>
                  <a:gd name="connsiteY10" fmla="*/ 109633 h 213264"/>
                  <a:gd name="connsiteX11" fmla="*/ 193357 w 203644"/>
                  <a:gd name="connsiteY11" fmla="*/ 5334 h 213264"/>
                  <a:gd name="connsiteX12" fmla="*/ 198501 w 203644"/>
                  <a:gd name="connsiteY12" fmla="*/ 0 h 213264"/>
                  <a:gd name="connsiteX13" fmla="*/ 203644 w 203644"/>
                  <a:gd name="connsiteY13" fmla="*/ 5334 h 213264"/>
                  <a:gd name="connsiteX14" fmla="*/ 203644 w 203644"/>
                  <a:gd name="connsiteY14" fmla="*/ 114871 h 213264"/>
                  <a:gd name="connsiteX15" fmla="*/ 203644 w 203644"/>
                  <a:gd name="connsiteY15" fmla="*/ 114871 h 213264"/>
                  <a:gd name="connsiteX16" fmla="*/ 198501 w 203644"/>
                  <a:gd name="connsiteY16" fmla="*/ 120110 h 213264"/>
                  <a:gd name="connsiteX17" fmla="*/ 148209 w 203644"/>
                  <a:gd name="connsiteY17" fmla="*/ 120110 h 213264"/>
                  <a:gd name="connsiteX18" fmla="*/ 148304 w 203644"/>
                  <a:gd name="connsiteY18" fmla="*/ 150495 h 213264"/>
                  <a:gd name="connsiteX19" fmla="*/ 148304 w 203644"/>
                  <a:gd name="connsiteY19" fmla="*/ 150971 h 213264"/>
                  <a:gd name="connsiteX20" fmla="*/ 143161 w 203644"/>
                  <a:gd name="connsiteY20" fmla="*/ 156305 h 213264"/>
                  <a:gd name="connsiteX21" fmla="*/ 112967 w 203644"/>
                  <a:gd name="connsiteY21" fmla="*/ 156305 h 213264"/>
                  <a:gd name="connsiteX22" fmla="*/ 113157 w 203644"/>
                  <a:gd name="connsiteY22" fmla="*/ 207359 h 213264"/>
                  <a:gd name="connsiteX23" fmla="*/ 113157 w 203644"/>
                  <a:gd name="connsiteY23" fmla="*/ 207835 h 213264"/>
                  <a:gd name="connsiteX24" fmla="*/ 108013 w 203644"/>
                  <a:gd name="connsiteY24" fmla="*/ 213169 h 213264"/>
                  <a:gd name="connsiteX25" fmla="*/ 5143 w 203644"/>
                  <a:gd name="connsiteY25" fmla="*/ 213169 h 21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644" h="213264">
                    <a:moveTo>
                      <a:pt x="5143" y="213265"/>
                    </a:moveTo>
                    <a:cubicBezTo>
                      <a:pt x="2286" y="213265"/>
                      <a:pt x="0" y="210884"/>
                      <a:pt x="0" y="207931"/>
                    </a:cubicBezTo>
                    <a:cubicBezTo>
                      <a:pt x="0" y="204978"/>
                      <a:pt x="2286" y="202597"/>
                      <a:pt x="5143" y="202597"/>
                    </a:cubicBezTo>
                    <a:lnTo>
                      <a:pt x="102775" y="202597"/>
                    </a:lnTo>
                    <a:lnTo>
                      <a:pt x="102584" y="151067"/>
                    </a:lnTo>
                    <a:cubicBezTo>
                      <a:pt x="102584" y="148114"/>
                      <a:pt x="104870" y="145828"/>
                      <a:pt x="107728" y="145828"/>
                    </a:cubicBezTo>
                    <a:lnTo>
                      <a:pt x="107728" y="145828"/>
                    </a:lnTo>
                    <a:lnTo>
                      <a:pt x="137922" y="145828"/>
                    </a:lnTo>
                    <a:lnTo>
                      <a:pt x="137827" y="114967"/>
                    </a:lnTo>
                    <a:cubicBezTo>
                      <a:pt x="137827" y="112014"/>
                      <a:pt x="140113" y="109633"/>
                      <a:pt x="142970" y="109633"/>
                    </a:cubicBezTo>
                    <a:lnTo>
                      <a:pt x="193357" y="109633"/>
                    </a:lnTo>
                    <a:lnTo>
                      <a:pt x="193357" y="5334"/>
                    </a:lnTo>
                    <a:cubicBezTo>
                      <a:pt x="193357" y="2381"/>
                      <a:pt x="195643" y="0"/>
                      <a:pt x="198501" y="0"/>
                    </a:cubicBezTo>
                    <a:cubicBezTo>
                      <a:pt x="201359" y="0"/>
                      <a:pt x="203644" y="2381"/>
                      <a:pt x="203644" y="5334"/>
                    </a:cubicBezTo>
                    <a:lnTo>
                      <a:pt x="203644" y="114871"/>
                    </a:lnTo>
                    <a:lnTo>
                      <a:pt x="203644" y="114871"/>
                    </a:lnTo>
                    <a:cubicBezTo>
                      <a:pt x="203644" y="117824"/>
                      <a:pt x="201359" y="120110"/>
                      <a:pt x="198501" y="120110"/>
                    </a:cubicBezTo>
                    <a:lnTo>
                      <a:pt x="148209" y="120110"/>
                    </a:lnTo>
                    <a:lnTo>
                      <a:pt x="148304" y="150495"/>
                    </a:lnTo>
                    <a:lnTo>
                      <a:pt x="148304" y="150971"/>
                    </a:lnTo>
                    <a:cubicBezTo>
                      <a:pt x="148304" y="153924"/>
                      <a:pt x="146018" y="156305"/>
                      <a:pt x="143161" y="156305"/>
                    </a:cubicBezTo>
                    <a:lnTo>
                      <a:pt x="112967" y="156305"/>
                    </a:lnTo>
                    <a:lnTo>
                      <a:pt x="113157" y="207359"/>
                    </a:lnTo>
                    <a:lnTo>
                      <a:pt x="113157" y="207835"/>
                    </a:lnTo>
                    <a:cubicBezTo>
                      <a:pt x="113157" y="210788"/>
                      <a:pt x="110871" y="213169"/>
                      <a:pt x="108013" y="213169"/>
                    </a:cubicBezTo>
                    <a:lnTo>
                      <a:pt x="5143" y="2131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A944FD91-0341-DAE6-A64E-DD5CD44A1E8E}"/>
                  </a:ext>
                </a:extLst>
              </p:cNvPr>
              <p:cNvSpPr/>
              <p:nvPr/>
            </p:nvSpPr>
            <p:spPr>
              <a:xfrm>
                <a:off x="1991487" y="2138553"/>
                <a:ext cx="46005" cy="47434"/>
              </a:xfrm>
              <a:custGeom>
                <a:avLst/>
                <a:gdLst>
                  <a:gd name="connsiteX0" fmla="*/ 40386 w 46005"/>
                  <a:gd name="connsiteY0" fmla="*/ 47149 h 47434"/>
                  <a:gd name="connsiteX1" fmla="*/ 5239 w 46005"/>
                  <a:gd name="connsiteY1" fmla="*/ 47054 h 47434"/>
                  <a:gd name="connsiteX2" fmla="*/ 95 w 46005"/>
                  <a:gd name="connsiteY2" fmla="*/ 41815 h 47434"/>
                  <a:gd name="connsiteX3" fmla="*/ 0 w 46005"/>
                  <a:gd name="connsiteY3" fmla="*/ 5239 h 47434"/>
                  <a:gd name="connsiteX4" fmla="*/ 5143 w 46005"/>
                  <a:gd name="connsiteY4" fmla="*/ 0 h 47434"/>
                  <a:gd name="connsiteX5" fmla="*/ 5143 w 46005"/>
                  <a:gd name="connsiteY5" fmla="*/ 0 h 47434"/>
                  <a:gd name="connsiteX6" fmla="*/ 40862 w 46005"/>
                  <a:gd name="connsiteY6" fmla="*/ 0 h 47434"/>
                  <a:gd name="connsiteX7" fmla="*/ 46006 w 46005"/>
                  <a:gd name="connsiteY7" fmla="*/ 5334 h 47434"/>
                  <a:gd name="connsiteX8" fmla="*/ 46006 w 46005"/>
                  <a:gd name="connsiteY8" fmla="*/ 42100 h 47434"/>
                  <a:gd name="connsiteX9" fmla="*/ 40862 w 46005"/>
                  <a:gd name="connsiteY9" fmla="*/ 47434 h 47434"/>
                  <a:gd name="connsiteX10" fmla="*/ 40386 w 46005"/>
                  <a:gd name="connsiteY10" fmla="*/ 47149 h 47434"/>
                  <a:gd name="connsiteX11" fmla="*/ 40386 w 46005"/>
                  <a:gd name="connsiteY11" fmla="*/ 47149 h 47434"/>
                  <a:gd name="connsiteX12" fmla="*/ 10382 w 46005"/>
                  <a:gd name="connsiteY12" fmla="*/ 36481 h 47434"/>
                  <a:gd name="connsiteX13" fmla="*/ 35719 w 46005"/>
                  <a:gd name="connsiteY13" fmla="*/ 36576 h 47434"/>
                  <a:gd name="connsiteX14" fmla="*/ 35719 w 46005"/>
                  <a:gd name="connsiteY14" fmla="*/ 10477 h 47434"/>
                  <a:gd name="connsiteX15" fmla="*/ 10287 w 46005"/>
                  <a:gd name="connsiteY15" fmla="*/ 10477 h 47434"/>
                  <a:gd name="connsiteX16" fmla="*/ 10382 w 46005"/>
                  <a:gd name="connsiteY16" fmla="*/ 36481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40386" y="47149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3" y="0"/>
                    </a:cubicBezTo>
                    <a:lnTo>
                      <a:pt x="5143" y="0"/>
                    </a:ln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334"/>
                    </a:cubicBezTo>
                    <a:lnTo>
                      <a:pt x="46006" y="42100"/>
                    </a:lnTo>
                    <a:cubicBezTo>
                      <a:pt x="46006" y="45053"/>
                      <a:pt x="43720" y="47434"/>
                      <a:pt x="40862" y="47434"/>
                    </a:cubicBezTo>
                    <a:lnTo>
                      <a:pt x="40386" y="47149"/>
                    </a:lnTo>
                    <a:lnTo>
                      <a:pt x="40386" y="47149"/>
                    </a:lnTo>
                    <a:close/>
                    <a:moveTo>
                      <a:pt x="10382" y="36481"/>
                    </a:moveTo>
                    <a:lnTo>
                      <a:pt x="35719" y="36576"/>
                    </a:lnTo>
                    <a:lnTo>
                      <a:pt x="35719" y="10477"/>
                    </a:lnTo>
                    <a:lnTo>
                      <a:pt x="10287" y="10477"/>
                    </a:lnTo>
                    <a:lnTo>
                      <a:pt x="10382" y="364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2B2A4D59-63CC-FBDC-9BA1-FBC254D82A45}"/>
                  </a:ext>
                </a:extLst>
              </p:cNvPr>
              <p:cNvSpPr/>
              <p:nvPr/>
            </p:nvSpPr>
            <p:spPr>
              <a:xfrm>
                <a:off x="1954339" y="2100262"/>
                <a:ext cx="45910" cy="47244"/>
              </a:xfrm>
              <a:custGeom>
                <a:avLst/>
                <a:gdLst>
                  <a:gd name="connsiteX0" fmla="*/ 40767 w 45910"/>
                  <a:gd name="connsiteY0" fmla="*/ 47244 h 47244"/>
                  <a:gd name="connsiteX1" fmla="*/ 5239 w 45910"/>
                  <a:gd name="connsiteY1" fmla="*/ 47054 h 47244"/>
                  <a:gd name="connsiteX2" fmla="*/ 95 w 45910"/>
                  <a:gd name="connsiteY2" fmla="*/ 41815 h 47244"/>
                  <a:gd name="connsiteX3" fmla="*/ 0 w 45910"/>
                  <a:gd name="connsiteY3" fmla="*/ 5334 h 47244"/>
                  <a:gd name="connsiteX4" fmla="*/ 5144 w 45910"/>
                  <a:gd name="connsiteY4" fmla="*/ 0 h 47244"/>
                  <a:gd name="connsiteX5" fmla="*/ 40767 w 45910"/>
                  <a:gd name="connsiteY5" fmla="*/ 0 h 47244"/>
                  <a:gd name="connsiteX6" fmla="*/ 45911 w 45910"/>
                  <a:gd name="connsiteY6" fmla="*/ 5334 h 47244"/>
                  <a:gd name="connsiteX7" fmla="*/ 45911 w 45910"/>
                  <a:gd name="connsiteY7" fmla="*/ 42005 h 47244"/>
                  <a:gd name="connsiteX8" fmla="*/ 40767 w 45910"/>
                  <a:gd name="connsiteY8" fmla="*/ 47244 h 47244"/>
                  <a:gd name="connsiteX9" fmla="*/ 40767 w 45910"/>
                  <a:gd name="connsiteY9" fmla="*/ 47244 h 47244"/>
                  <a:gd name="connsiteX10" fmla="*/ 10382 w 45910"/>
                  <a:gd name="connsiteY10" fmla="*/ 36576 h 47244"/>
                  <a:gd name="connsiteX11" fmla="*/ 35719 w 45910"/>
                  <a:gd name="connsiteY11" fmla="*/ 36671 h 47244"/>
                  <a:gd name="connsiteX12" fmla="*/ 35719 w 45910"/>
                  <a:gd name="connsiteY12" fmla="*/ 10573 h 47244"/>
                  <a:gd name="connsiteX13" fmla="*/ 10382 w 45910"/>
                  <a:gd name="connsiteY13" fmla="*/ 10573 h 47244"/>
                  <a:gd name="connsiteX14" fmla="*/ 10382 w 45910"/>
                  <a:gd name="connsiteY14" fmla="*/ 36576 h 4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4">
                    <a:moveTo>
                      <a:pt x="40767" y="47244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911" y="42005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40767" y="47244"/>
                    </a:lnTo>
                    <a:close/>
                    <a:moveTo>
                      <a:pt x="10382" y="36576"/>
                    </a:moveTo>
                    <a:lnTo>
                      <a:pt x="35719" y="36671"/>
                    </a:lnTo>
                    <a:lnTo>
                      <a:pt x="35719" y="10573"/>
                    </a:lnTo>
                    <a:lnTo>
                      <a:pt x="10382" y="10573"/>
                    </a:lnTo>
                    <a:lnTo>
                      <a:pt x="10382" y="3657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4" name="图形 214">
                <a:extLst>
                  <a:ext uri="{FF2B5EF4-FFF2-40B4-BE49-F238E27FC236}">
                    <a16:creationId xmlns:a16="http://schemas.microsoft.com/office/drawing/2014/main" id="{7319CA37-14BB-780D-D65C-CB5C575B8C8F}"/>
                  </a:ext>
                </a:extLst>
              </p:cNvPr>
              <p:cNvGrpSpPr/>
              <p:nvPr/>
            </p:nvGrpSpPr>
            <p:grpSpPr>
              <a:xfrm>
                <a:off x="1918716" y="2063686"/>
                <a:ext cx="81343" cy="83438"/>
                <a:chOff x="1918716" y="2063686"/>
                <a:chExt cx="81343" cy="83438"/>
              </a:xfrm>
              <a:grpFill/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84EB5C77-5B9D-E223-D9A8-BB50CD0AC7DC}"/>
                    </a:ext>
                  </a:extLst>
                </p:cNvPr>
                <p:cNvSpPr/>
                <p:nvPr/>
              </p:nvSpPr>
              <p:spPr>
                <a:xfrm>
                  <a:off x="1954149" y="2063686"/>
                  <a:ext cx="45910" cy="47148"/>
                </a:xfrm>
                <a:custGeom>
                  <a:avLst/>
                  <a:gdLst>
                    <a:gd name="connsiteX0" fmla="*/ 40767 w 45910"/>
                    <a:gd name="connsiteY0" fmla="*/ 47149 h 47148"/>
                    <a:gd name="connsiteX1" fmla="*/ 5239 w 45910"/>
                    <a:gd name="connsiteY1" fmla="*/ 47054 h 47148"/>
                    <a:gd name="connsiteX2" fmla="*/ 95 w 45910"/>
                    <a:gd name="connsiteY2" fmla="*/ 41815 h 47148"/>
                    <a:gd name="connsiteX3" fmla="*/ 0 w 45910"/>
                    <a:gd name="connsiteY3" fmla="*/ 5334 h 47148"/>
                    <a:gd name="connsiteX4" fmla="*/ 5143 w 45910"/>
                    <a:gd name="connsiteY4" fmla="*/ 0 h 47148"/>
                    <a:gd name="connsiteX5" fmla="*/ 40767 w 45910"/>
                    <a:gd name="connsiteY5" fmla="*/ 0 h 47148"/>
                    <a:gd name="connsiteX6" fmla="*/ 45910 w 45910"/>
                    <a:gd name="connsiteY6" fmla="*/ 5239 h 47148"/>
                    <a:gd name="connsiteX7" fmla="*/ 45910 w 45910"/>
                    <a:gd name="connsiteY7" fmla="*/ 41910 h 47148"/>
                    <a:gd name="connsiteX8" fmla="*/ 40767 w 45910"/>
                    <a:gd name="connsiteY8" fmla="*/ 47149 h 47148"/>
                    <a:gd name="connsiteX9" fmla="*/ 40767 w 45910"/>
                    <a:gd name="connsiteY9" fmla="*/ 47149 h 47148"/>
                    <a:gd name="connsiteX10" fmla="*/ 10382 w 45910"/>
                    <a:gd name="connsiteY10" fmla="*/ 36385 h 47148"/>
                    <a:gd name="connsiteX11" fmla="*/ 35719 w 45910"/>
                    <a:gd name="connsiteY11" fmla="*/ 36481 h 47148"/>
                    <a:gd name="connsiteX12" fmla="*/ 35719 w 45910"/>
                    <a:gd name="connsiteY12" fmla="*/ 10477 h 47148"/>
                    <a:gd name="connsiteX13" fmla="*/ 10382 w 45910"/>
                    <a:gd name="connsiteY13" fmla="*/ 10477 h 47148"/>
                    <a:gd name="connsiteX14" fmla="*/ 10382 w 45910"/>
                    <a:gd name="connsiteY14" fmla="*/ 36385 h 47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148">
                      <a:moveTo>
                        <a:pt x="40767" y="47149"/>
                      </a:moveTo>
                      <a:lnTo>
                        <a:pt x="5239" y="47054"/>
                      </a:lnTo>
                      <a:cubicBezTo>
                        <a:pt x="2381" y="47054"/>
                        <a:pt x="95" y="44672"/>
                        <a:pt x="95" y="41815"/>
                      </a:cubicBez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3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0" y="2381"/>
                        <a:pt x="45910" y="5239"/>
                      </a:cubicBezTo>
                      <a:lnTo>
                        <a:pt x="45910" y="41910"/>
                      </a:lnTo>
                      <a:cubicBezTo>
                        <a:pt x="45910" y="44767"/>
                        <a:pt x="43625" y="47149"/>
                        <a:pt x="40767" y="47149"/>
                      </a:cubicBezTo>
                      <a:lnTo>
                        <a:pt x="40767" y="47149"/>
                      </a:lnTo>
                      <a:close/>
                      <a:moveTo>
                        <a:pt x="10382" y="36385"/>
                      </a:moveTo>
                      <a:lnTo>
                        <a:pt x="35719" y="36481"/>
                      </a:lnTo>
                      <a:lnTo>
                        <a:pt x="35719" y="10477"/>
                      </a:lnTo>
                      <a:lnTo>
                        <a:pt x="10382" y="10477"/>
                      </a:lnTo>
                      <a:lnTo>
                        <a:pt x="10382" y="3638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5FA68A16-DD82-5245-F14D-F3DC3BA8F3E3}"/>
                    </a:ext>
                  </a:extLst>
                </p:cNvPr>
                <p:cNvSpPr/>
                <p:nvPr/>
              </p:nvSpPr>
              <p:spPr>
                <a:xfrm>
                  <a:off x="1918716" y="2099881"/>
                  <a:ext cx="45910" cy="47243"/>
                </a:xfrm>
                <a:custGeom>
                  <a:avLst/>
                  <a:gdLst>
                    <a:gd name="connsiteX0" fmla="*/ 35719 w 45910"/>
                    <a:gd name="connsiteY0" fmla="*/ 36767 h 47243"/>
                    <a:gd name="connsiteX1" fmla="*/ 35623 w 45910"/>
                    <a:gd name="connsiteY1" fmla="*/ 10763 h 47243"/>
                    <a:gd name="connsiteX2" fmla="*/ 10287 w 45910"/>
                    <a:gd name="connsiteY2" fmla="*/ 10668 h 47243"/>
                    <a:gd name="connsiteX3" fmla="*/ 10287 w 45910"/>
                    <a:gd name="connsiteY3" fmla="*/ 36767 h 47243"/>
                    <a:gd name="connsiteX4" fmla="*/ 35719 w 45910"/>
                    <a:gd name="connsiteY4" fmla="*/ 36767 h 47243"/>
                    <a:gd name="connsiteX5" fmla="*/ 35719 w 45910"/>
                    <a:gd name="connsiteY5" fmla="*/ 36767 h 47243"/>
                    <a:gd name="connsiteX6" fmla="*/ 45815 w 45910"/>
                    <a:gd name="connsiteY6" fmla="*/ 5429 h 47243"/>
                    <a:gd name="connsiteX7" fmla="*/ 45910 w 45910"/>
                    <a:gd name="connsiteY7" fmla="*/ 42005 h 47243"/>
                    <a:gd name="connsiteX8" fmla="*/ 40767 w 45910"/>
                    <a:gd name="connsiteY8" fmla="*/ 47244 h 47243"/>
                    <a:gd name="connsiteX9" fmla="*/ 5143 w 45910"/>
                    <a:gd name="connsiteY9" fmla="*/ 47244 h 47243"/>
                    <a:gd name="connsiteX10" fmla="*/ 0 w 45910"/>
                    <a:gd name="connsiteY10" fmla="*/ 41910 h 47243"/>
                    <a:gd name="connsiteX11" fmla="*/ 0 w 45910"/>
                    <a:gd name="connsiteY11" fmla="*/ 5239 h 47243"/>
                    <a:gd name="connsiteX12" fmla="*/ 5143 w 45910"/>
                    <a:gd name="connsiteY12" fmla="*/ 0 h 47243"/>
                    <a:gd name="connsiteX13" fmla="*/ 40672 w 45910"/>
                    <a:gd name="connsiteY13" fmla="*/ 95 h 47243"/>
                    <a:gd name="connsiteX14" fmla="*/ 45815 w 45910"/>
                    <a:gd name="connsiteY14" fmla="*/ 5429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243">
                      <a:moveTo>
                        <a:pt x="35719" y="36767"/>
                      </a:moveTo>
                      <a:lnTo>
                        <a:pt x="35623" y="10763"/>
                      </a:lnTo>
                      <a:lnTo>
                        <a:pt x="10287" y="10668"/>
                      </a:lnTo>
                      <a:lnTo>
                        <a:pt x="10287" y="36767"/>
                      </a:lnTo>
                      <a:lnTo>
                        <a:pt x="35719" y="36767"/>
                      </a:lnTo>
                      <a:lnTo>
                        <a:pt x="35719" y="36767"/>
                      </a:lnTo>
                      <a:close/>
                      <a:moveTo>
                        <a:pt x="45815" y="5429"/>
                      </a:moveTo>
                      <a:lnTo>
                        <a:pt x="45910" y="42005"/>
                      </a:lnTo>
                      <a:cubicBezTo>
                        <a:pt x="45910" y="44958"/>
                        <a:pt x="43625" y="47244"/>
                        <a:pt x="40767" y="47244"/>
                      </a:cubicBezTo>
                      <a:lnTo>
                        <a:pt x="5143" y="47244"/>
                      </a:lnTo>
                      <a:cubicBezTo>
                        <a:pt x="2286" y="47244"/>
                        <a:pt x="0" y="44863"/>
                        <a:pt x="0" y="41910"/>
                      </a:cubicBezTo>
                      <a:lnTo>
                        <a:pt x="0" y="5239"/>
                      </a:lnTo>
                      <a:cubicBezTo>
                        <a:pt x="0" y="2286"/>
                        <a:pt x="2286" y="0"/>
                        <a:pt x="5143" y="0"/>
                      </a:cubicBezTo>
                      <a:lnTo>
                        <a:pt x="40672" y="95"/>
                      </a:lnTo>
                      <a:cubicBezTo>
                        <a:pt x="43529" y="190"/>
                        <a:pt x="45815" y="2572"/>
                        <a:pt x="45815" y="542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7" name="图形 214">
              <a:extLst>
                <a:ext uri="{FF2B5EF4-FFF2-40B4-BE49-F238E27FC236}">
                  <a16:creationId xmlns:a16="http://schemas.microsoft.com/office/drawing/2014/main" id="{0ED826FA-3F36-130A-1CB8-4A55C31D1CA4}"/>
                </a:ext>
              </a:extLst>
            </p:cNvPr>
            <p:cNvGrpSpPr/>
            <p:nvPr/>
          </p:nvGrpSpPr>
          <p:grpSpPr>
            <a:xfrm rot="5400000">
              <a:off x="11331901" y="267118"/>
              <a:ext cx="532468" cy="557873"/>
              <a:chOff x="1458182" y="805529"/>
              <a:chExt cx="203644" cy="213360"/>
            </a:xfrm>
            <a:solidFill>
              <a:srgbClr val="847361"/>
            </a:solidFill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26A76212-4200-9A1F-CF8F-658186EA760C}"/>
                  </a:ext>
                </a:extLst>
              </p:cNvPr>
              <p:cNvSpPr/>
              <p:nvPr/>
            </p:nvSpPr>
            <p:spPr>
              <a:xfrm>
                <a:off x="1458182" y="805529"/>
                <a:ext cx="203644" cy="213360"/>
              </a:xfrm>
              <a:custGeom>
                <a:avLst/>
                <a:gdLst>
                  <a:gd name="connsiteX0" fmla="*/ 198501 w 203644"/>
                  <a:gd name="connsiteY0" fmla="*/ 95 h 213360"/>
                  <a:gd name="connsiteX1" fmla="*/ 203645 w 203644"/>
                  <a:gd name="connsiteY1" fmla="*/ 5429 h 213360"/>
                  <a:gd name="connsiteX2" fmla="*/ 198501 w 203644"/>
                  <a:gd name="connsiteY2" fmla="*/ 10763 h 213360"/>
                  <a:gd name="connsiteX3" fmla="*/ 100870 w 203644"/>
                  <a:gd name="connsiteY3" fmla="*/ 10763 h 213360"/>
                  <a:gd name="connsiteX4" fmla="*/ 101060 w 203644"/>
                  <a:gd name="connsiteY4" fmla="*/ 62294 h 213360"/>
                  <a:gd name="connsiteX5" fmla="*/ 95917 w 203644"/>
                  <a:gd name="connsiteY5" fmla="*/ 67532 h 213360"/>
                  <a:gd name="connsiteX6" fmla="*/ 95917 w 203644"/>
                  <a:gd name="connsiteY6" fmla="*/ 67532 h 213360"/>
                  <a:gd name="connsiteX7" fmla="*/ 65723 w 203644"/>
                  <a:gd name="connsiteY7" fmla="*/ 67532 h 213360"/>
                  <a:gd name="connsiteX8" fmla="*/ 65818 w 203644"/>
                  <a:gd name="connsiteY8" fmla="*/ 98393 h 213360"/>
                  <a:gd name="connsiteX9" fmla="*/ 60674 w 203644"/>
                  <a:gd name="connsiteY9" fmla="*/ 103727 h 213360"/>
                  <a:gd name="connsiteX10" fmla="*/ 10287 w 203644"/>
                  <a:gd name="connsiteY10" fmla="*/ 103727 h 213360"/>
                  <a:gd name="connsiteX11" fmla="*/ 10287 w 203644"/>
                  <a:gd name="connsiteY11" fmla="*/ 208026 h 213360"/>
                  <a:gd name="connsiteX12" fmla="*/ 5144 w 203644"/>
                  <a:gd name="connsiteY12" fmla="*/ 213360 h 213360"/>
                  <a:gd name="connsiteX13" fmla="*/ 0 w 203644"/>
                  <a:gd name="connsiteY13" fmla="*/ 208026 h 213360"/>
                  <a:gd name="connsiteX14" fmla="*/ 0 w 203644"/>
                  <a:gd name="connsiteY14" fmla="*/ 98393 h 213360"/>
                  <a:gd name="connsiteX15" fmla="*/ 0 w 203644"/>
                  <a:gd name="connsiteY15" fmla="*/ 98393 h 213360"/>
                  <a:gd name="connsiteX16" fmla="*/ 5144 w 203644"/>
                  <a:gd name="connsiteY16" fmla="*/ 93059 h 213360"/>
                  <a:gd name="connsiteX17" fmla="*/ 55436 w 203644"/>
                  <a:gd name="connsiteY17" fmla="*/ 93059 h 213360"/>
                  <a:gd name="connsiteX18" fmla="*/ 55340 w 203644"/>
                  <a:gd name="connsiteY18" fmla="*/ 62675 h 213360"/>
                  <a:gd name="connsiteX19" fmla="*/ 55340 w 203644"/>
                  <a:gd name="connsiteY19" fmla="*/ 62198 h 213360"/>
                  <a:gd name="connsiteX20" fmla="*/ 60484 w 203644"/>
                  <a:gd name="connsiteY20" fmla="*/ 56864 h 213360"/>
                  <a:gd name="connsiteX21" fmla="*/ 90678 w 203644"/>
                  <a:gd name="connsiteY21" fmla="*/ 56864 h 213360"/>
                  <a:gd name="connsiteX22" fmla="*/ 90488 w 203644"/>
                  <a:gd name="connsiteY22" fmla="*/ 5810 h 213360"/>
                  <a:gd name="connsiteX23" fmla="*/ 90488 w 203644"/>
                  <a:gd name="connsiteY23" fmla="*/ 5334 h 213360"/>
                  <a:gd name="connsiteX24" fmla="*/ 95631 w 203644"/>
                  <a:gd name="connsiteY24" fmla="*/ 0 h 213360"/>
                  <a:gd name="connsiteX25" fmla="*/ 198501 w 203644"/>
                  <a:gd name="connsiteY25" fmla="*/ 0 h 21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644" h="213360">
                    <a:moveTo>
                      <a:pt x="198501" y="95"/>
                    </a:moveTo>
                    <a:cubicBezTo>
                      <a:pt x="201359" y="95"/>
                      <a:pt x="203645" y="2477"/>
                      <a:pt x="203645" y="5429"/>
                    </a:cubicBezTo>
                    <a:cubicBezTo>
                      <a:pt x="203645" y="8382"/>
                      <a:pt x="201359" y="10763"/>
                      <a:pt x="198501" y="10763"/>
                    </a:cubicBezTo>
                    <a:lnTo>
                      <a:pt x="100870" y="10763"/>
                    </a:lnTo>
                    <a:lnTo>
                      <a:pt x="101060" y="62294"/>
                    </a:lnTo>
                    <a:cubicBezTo>
                      <a:pt x="101060" y="65246"/>
                      <a:pt x="98774" y="67532"/>
                      <a:pt x="95917" y="67532"/>
                    </a:cubicBezTo>
                    <a:lnTo>
                      <a:pt x="95917" y="67532"/>
                    </a:lnTo>
                    <a:lnTo>
                      <a:pt x="65723" y="67532"/>
                    </a:lnTo>
                    <a:lnTo>
                      <a:pt x="65818" y="98393"/>
                    </a:lnTo>
                    <a:cubicBezTo>
                      <a:pt x="65818" y="101346"/>
                      <a:pt x="63532" y="103727"/>
                      <a:pt x="60674" y="103727"/>
                    </a:cubicBezTo>
                    <a:lnTo>
                      <a:pt x="10287" y="103727"/>
                    </a:lnTo>
                    <a:lnTo>
                      <a:pt x="10287" y="208026"/>
                    </a:lnTo>
                    <a:cubicBezTo>
                      <a:pt x="10287" y="210979"/>
                      <a:pt x="8001" y="213360"/>
                      <a:pt x="5144" y="213360"/>
                    </a:cubicBezTo>
                    <a:cubicBezTo>
                      <a:pt x="2286" y="213360"/>
                      <a:pt x="0" y="210979"/>
                      <a:pt x="0" y="208026"/>
                    </a:cubicBezTo>
                    <a:lnTo>
                      <a:pt x="0" y="98393"/>
                    </a:lnTo>
                    <a:lnTo>
                      <a:pt x="0" y="98393"/>
                    </a:lnTo>
                    <a:cubicBezTo>
                      <a:pt x="0" y="95440"/>
                      <a:pt x="2286" y="93059"/>
                      <a:pt x="5144" y="93059"/>
                    </a:cubicBezTo>
                    <a:lnTo>
                      <a:pt x="55436" y="93059"/>
                    </a:lnTo>
                    <a:lnTo>
                      <a:pt x="55340" y="62675"/>
                    </a:lnTo>
                    <a:lnTo>
                      <a:pt x="55340" y="62198"/>
                    </a:lnTo>
                    <a:cubicBezTo>
                      <a:pt x="55340" y="59246"/>
                      <a:pt x="57626" y="56864"/>
                      <a:pt x="60484" y="56864"/>
                    </a:cubicBezTo>
                    <a:lnTo>
                      <a:pt x="90678" y="56864"/>
                    </a:lnTo>
                    <a:lnTo>
                      <a:pt x="90488" y="5810"/>
                    </a:lnTo>
                    <a:lnTo>
                      <a:pt x="90488" y="5334"/>
                    </a:lnTo>
                    <a:cubicBezTo>
                      <a:pt x="90488" y="2381"/>
                      <a:pt x="92774" y="0"/>
                      <a:pt x="95631" y="0"/>
                    </a:cubicBezTo>
                    <a:lnTo>
                      <a:pt x="19850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C8097BBE-5CC4-92DD-2925-F92410ACD404}"/>
                  </a:ext>
                </a:extLst>
              </p:cNvPr>
              <p:cNvSpPr/>
              <p:nvPr/>
            </p:nvSpPr>
            <p:spPr>
              <a:xfrm>
                <a:off x="1476660" y="823912"/>
                <a:ext cx="46005" cy="47434"/>
              </a:xfrm>
              <a:custGeom>
                <a:avLst/>
                <a:gdLst>
                  <a:gd name="connsiteX0" fmla="*/ 5620 w 46005"/>
                  <a:gd name="connsiteY0" fmla="*/ 190 h 47434"/>
                  <a:gd name="connsiteX1" fmla="*/ 40767 w 46005"/>
                  <a:gd name="connsiteY1" fmla="*/ 286 h 47434"/>
                  <a:gd name="connsiteX2" fmla="*/ 45911 w 46005"/>
                  <a:gd name="connsiteY2" fmla="*/ 5620 h 47434"/>
                  <a:gd name="connsiteX3" fmla="*/ 46006 w 46005"/>
                  <a:gd name="connsiteY3" fmla="*/ 42196 h 47434"/>
                  <a:gd name="connsiteX4" fmla="*/ 40862 w 46005"/>
                  <a:gd name="connsiteY4" fmla="*/ 47435 h 47434"/>
                  <a:gd name="connsiteX5" fmla="*/ 40862 w 46005"/>
                  <a:gd name="connsiteY5" fmla="*/ 47435 h 47434"/>
                  <a:gd name="connsiteX6" fmla="*/ 5144 w 46005"/>
                  <a:gd name="connsiteY6" fmla="*/ 47435 h 47434"/>
                  <a:gd name="connsiteX7" fmla="*/ 0 w 46005"/>
                  <a:gd name="connsiteY7" fmla="*/ 42100 h 47434"/>
                  <a:gd name="connsiteX8" fmla="*/ 0 w 46005"/>
                  <a:gd name="connsiteY8" fmla="*/ 5334 h 47434"/>
                  <a:gd name="connsiteX9" fmla="*/ 5144 w 46005"/>
                  <a:gd name="connsiteY9" fmla="*/ 0 h 47434"/>
                  <a:gd name="connsiteX10" fmla="*/ 5620 w 46005"/>
                  <a:gd name="connsiteY10" fmla="*/ 190 h 47434"/>
                  <a:gd name="connsiteX11" fmla="*/ 5620 w 46005"/>
                  <a:gd name="connsiteY11" fmla="*/ 190 h 47434"/>
                  <a:gd name="connsiteX12" fmla="*/ 35624 w 46005"/>
                  <a:gd name="connsiteY12" fmla="*/ 10858 h 47434"/>
                  <a:gd name="connsiteX13" fmla="*/ 10287 w 46005"/>
                  <a:gd name="connsiteY13" fmla="*/ 10763 h 47434"/>
                  <a:gd name="connsiteX14" fmla="*/ 10287 w 46005"/>
                  <a:gd name="connsiteY14" fmla="*/ 36862 h 47434"/>
                  <a:gd name="connsiteX15" fmla="*/ 35719 w 46005"/>
                  <a:gd name="connsiteY15" fmla="*/ 36862 h 47434"/>
                  <a:gd name="connsiteX16" fmla="*/ 35624 w 46005"/>
                  <a:gd name="connsiteY16" fmla="*/ 10858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5620" y="190"/>
                    </a:moveTo>
                    <a:lnTo>
                      <a:pt x="40767" y="286"/>
                    </a:lnTo>
                    <a:cubicBezTo>
                      <a:pt x="43625" y="286"/>
                      <a:pt x="45911" y="2667"/>
                      <a:pt x="45911" y="5620"/>
                    </a:cubicBezTo>
                    <a:lnTo>
                      <a:pt x="46006" y="42196"/>
                    </a:lnTo>
                    <a:cubicBezTo>
                      <a:pt x="46006" y="45148"/>
                      <a:pt x="43720" y="47435"/>
                      <a:pt x="40862" y="47435"/>
                    </a:cubicBezTo>
                    <a:lnTo>
                      <a:pt x="40862" y="47435"/>
                    </a:lnTo>
                    <a:lnTo>
                      <a:pt x="5144" y="47435"/>
                    </a:lnTo>
                    <a:cubicBezTo>
                      <a:pt x="2286" y="47435"/>
                      <a:pt x="0" y="45053"/>
                      <a:pt x="0" y="42100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620" y="190"/>
                    </a:lnTo>
                    <a:lnTo>
                      <a:pt x="5620" y="190"/>
                    </a:lnTo>
                    <a:close/>
                    <a:moveTo>
                      <a:pt x="35624" y="10858"/>
                    </a:moveTo>
                    <a:lnTo>
                      <a:pt x="10287" y="10763"/>
                    </a:lnTo>
                    <a:lnTo>
                      <a:pt x="10287" y="36862"/>
                    </a:lnTo>
                    <a:lnTo>
                      <a:pt x="35719" y="36862"/>
                    </a:lnTo>
                    <a:lnTo>
                      <a:pt x="35624" y="108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9D75E9AB-6E08-2E37-8163-AA591D01CD15}"/>
                  </a:ext>
                </a:extLst>
              </p:cNvPr>
              <p:cNvSpPr/>
              <p:nvPr/>
            </p:nvSpPr>
            <p:spPr>
              <a:xfrm>
                <a:off x="1513808" y="862298"/>
                <a:ext cx="45910" cy="47243"/>
              </a:xfrm>
              <a:custGeom>
                <a:avLst/>
                <a:gdLst>
                  <a:gd name="connsiteX0" fmla="*/ 5144 w 45910"/>
                  <a:gd name="connsiteY0" fmla="*/ 0 h 47243"/>
                  <a:gd name="connsiteX1" fmla="*/ 40672 w 45910"/>
                  <a:gd name="connsiteY1" fmla="*/ 191 h 47243"/>
                  <a:gd name="connsiteX2" fmla="*/ 45815 w 45910"/>
                  <a:gd name="connsiteY2" fmla="*/ 5429 h 47243"/>
                  <a:gd name="connsiteX3" fmla="*/ 45911 w 45910"/>
                  <a:gd name="connsiteY3" fmla="*/ 41910 h 47243"/>
                  <a:gd name="connsiteX4" fmla="*/ 40767 w 45910"/>
                  <a:gd name="connsiteY4" fmla="*/ 47244 h 47243"/>
                  <a:gd name="connsiteX5" fmla="*/ 5144 w 45910"/>
                  <a:gd name="connsiteY5" fmla="*/ 47244 h 47243"/>
                  <a:gd name="connsiteX6" fmla="*/ 0 w 45910"/>
                  <a:gd name="connsiteY6" fmla="*/ 41910 h 47243"/>
                  <a:gd name="connsiteX7" fmla="*/ 0 w 45910"/>
                  <a:gd name="connsiteY7" fmla="*/ 5239 h 47243"/>
                  <a:gd name="connsiteX8" fmla="*/ 5144 w 45910"/>
                  <a:gd name="connsiteY8" fmla="*/ 0 h 47243"/>
                  <a:gd name="connsiteX9" fmla="*/ 5144 w 45910"/>
                  <a:gd name="connsiteY9" fmla="*/ 0 h 47243"/>
                  <a:gd name="connsiteX10" fmla="*/ 5144 w 45910"/>
                  <a:gd name="connsiteY10" fmla="*/ 0 h 47243"/>
                  <a:gd name="connsiteX11" fmla="*/ 35528 w 45910"/>
                  <a:gd name="connsiteY11" fmla="*/ 10668 h 47243"/>
                  <a:gd name="connsiteX12" fmla="*/ 10192 w 45910"/>
                  <a:gd name="connsiteY12" fmla="*/ 10573 h 47243"/>
                  <a:gd name="connsiteX13" fmla="*/ 10192 w 45910"/>
                  <a:gd name="connsiteY13" fmla="*/ 36576 h 47243"/>
                  <a:gd name="connsiteX14" fmla="*/ 35528 w 45910"/>
                  <a:gd name="connsiteY14" fmla="*/ 36576 h 47243"/>
                  <a:gd name="connsiteX15" fmla="*/ 35528 w 45910"/>
                  <a:gd name="connsiteY15" fmla="*/ 10668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5144" y="0"/>
                    </a:moveTo>
                    <a:lnTo>
                      <a:pt x="40672" y="191"/>
                    </a:lnTo>
                    <a:cubicBezTo>
                      <a:pt x="43529" y="191"/>
                      <a:pt x="45815" y="2572"/>
                      <a:pt x="45815" y="5429"/>
                    </a:cubicBezTo>
                    <a:lnTo>
                      <a:pt x="45911" y="41910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144" y="0"/>
                    </a:lnTo>
                    <a:lnTo>
                      <a:pt x="5144" y="0"/>
                    </a:lnTo>
                    <a:close/>
                    <a:moveTo>
                      <a:pt x="35528" y="10668"/>
                    </a:moveTo>
                    <a:lnTo>
                      <a:pt x="10192" y="10573"/>
                    </a:lnTo>
                    <a:lnTo>
                      <a:pt x="10192" y="36576"/>
                    </a:lnTo>
                    <a:lnTo>
                      <a:pt x="35528" y="36576"/>
                    </a:lnTo>
                    <a:lnTo>
                      <a:pt x="35528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1" name="图形 214">
                <a:extLst>
                  <a:ext uri="{FF2B5EF4-FFF2-40B4-BE49-F238E27FC236}">
                    <a16:creationId xmlns:a16="http://schemas.microsoft.com/office/drawing/2014/main" id="{6FDFB0F2-0C05-A34D-0A1D-4DCED2E3B5C7}"/>
                  </a:ext>
                </a:extLst>
              </p:cNvPr>
              <p:cNvGrpSpPr/>
              <p:nvPr/>
            </p:nvGrpSpPr>
            <p:grpSpPr>
              <a:xfrm>
                <a:off x="1513998" y="862583"/>
                <a:ext cx="81248" cy="83724"/>
                <a:chOff x="1513998" y="862583"/>
                <a:chExt cx="81248" cy="83724"/>
              </a:xfrm>
              <a:grpFill/>
            </p:grpSpPr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A243EE71-577B-508C-8B89-391F7126E4F0}"/>
                    </a:ext>
                  </a:extLst>
                </p:cNvPr>
                <p:cNvSpPr/>
                <p:nvPr/>
              </p:nvSpPr>
              <p:spPr>
                <a:xfrm>
                  <a:off x="1513998" y="899064"/>
                  <a:ext cx="45910" cy="47243"/>
                </a:xfrm>
                <a:custGeom>
                  <a:avLst/>
                  <a:gdLst>
                    <a:gd name="connsiteX0" fmla="*/ 5144 w 45910"/>
                    <a:gd name="connsiteY0" fmla="*/ 0 h 47243"/>
                    <a:gd name="connsiteX1" fmla="*/ 40672 w 45910"/>
                    <a:gd name="connsiteY1" fmla="*/ 191 h 47243"/>
                    <a:gd name="connsiteX2" fmla="*/ 45815 w 45910"/>
                    <a:gd name="connsiteY2" fmla="*/ 5429 h 47243"/>
                    <a:gd name="connsiteX3" fmla="*/ 45911 w 45910"/>
                    <a:gd name="connsiteY3" fmla="*/ 41910 h 47243"/>
                    <a:gd name="connsiteX4" fmla="*/ 40767 w 45910"/>
                    <a:gd name="connsiteY4" fmla="*/ 47244 h 47243"/>
                    <a:gd name="connsiteX5" fmla="*/ 5144 w 45910"/>
                    <a:gd name="connsiteY5" fmla="*/ 47244 h 47243"/>
                    <a:gd name="connsiteX6" fmla="*/ 0 w 45910"/>
                    <a:gd name="connsiteY6" fmla="*/ 41910 h 47243"/>
                    <a:gd name="connsiteX7" fmla="*/ 0 w 45910"/>
                    <a:gd name="connsiteY7" fmla="*/ 5239 h 47243"/>
                    <a:gd name="connsiteX8" fmla="*/ 5144 w 45910"/>
                    <a:gd name="connsiteY8" fmla="*/ 0 h 47243"/>
                    <a:gd name="connsiteX9" fmla="*/ 5144 w 45910"/>
                    <a:gd name="connsiteY9" fmla="*/ 0 h 47243"/>
                    <a:gd name="connsiteX10" fmla="*/ 5144 w 45910"/>
                    <a:gd name="connsiteY10" fmla="*/ 0 h 47243"/>
                    <a:gd name="connsiteX11" fmla="*/ 35624 w 45910"/>
                    <a:gd name="connsiteY11" fmla="*/ 10668 h 47243"/>
                    <a:gd name="connsiteX12" fmla="*/ 10287 w 45910"/>
                    <a:gd name="connsiteY12" fmla="*/ 10573 h 47243"/>
                    <a:gd name="connsiteX13" fmla="*/ 10287 w 45910"/>
                    <a:gd name="connsiteY13" fmla="*/ 36671 h 47243"/>
                    <a:gd name="connsiteX14" fmla="*/ 35624 w 45910"/>
                    <a:gd name="connsiteY14" fmla="*/ 36671 h 47243"/>
                    <a:gd name="connsiteX15" fmla="*/ 35624 w 45910"/>
                    <a:gd name="connsiteY15" fmla="*/ 10668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5910" h="47243">
                      <a:moveTo>
                        <a:pt x="5144" y="0"/>
                      </a:moveTo>
                      <a:lnTo>
                        <a:pt x="40672" y="191"/>
                      </a:lnTo>
                      <a:cubicBezTo>
                        <a:pt x="43529" y="191"/>
                        <a:pt x="45815" y="2572"/>
                        <a:pt x="45815" y="5429"/>
                      </a:cubicBezTo>
                      <a:lnTo>
                        <a:pt x="45911" y="41910"/>
                      </a:lnTo>
                      <a:cubicBezTo>
                        <a:pt x="45911" y="44863"/>
                        <a:pt x="43625" y="47244"/>
                        <a:pt x="40767" y="47244"/>
                      </a:cubicBezTo>
                      <a:lnTo>
                        <a:pt x="5144" y="47244"/>
                      </a:lnTo>
                      <a:cubicBezTo>
                        <a:pt x="2286" y="47244"/>
                        <a:pt x="0" y="44863"/>
                        <a:pt x="0" y="41910"/>
                      </a:cubicBezTo>
                      <a:lnTo>
                        <a:pt x="0" y="5239"/>
                      </a:lnTo>
                      <a:cubicBezTo>
                        <a:pt x="0" y="2381"/>
                        <a:pt x="2286" y="0"/>
                        <a:pt x="5144" y="0"/>
                      </a:cubicBezTo>
                      <a:lnTo>
                        <a:pt x="5144" y="0"/>
                      </a:lnTo>
                      <a:lnTo>
                        <a:pt x="5144" y="0"/>
                      </a:lnTo>
                      <a:close/>
                      <a:moveTo>
                        <a:pt x="35624" y="10668"/>
                      </a:moveTo>
                      <a:lnTo>
                        <a:pt x="10287" y="10573"/>
                      </a:lnTo>
                      <a:lnTo>
                        <a:pt x="10287" y="36671"/>
                      </a:lnTo>
                      <a:lnTo>
                        <a:pt x="35624" y="36671"/>
                      </a:lnTo>
                      <a:lnTo>
                        <a:pt x="35624" y="106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9FAD470D-C6F6-3CBA-7294-2C8E7645962A}"/>
                    </a:ext>
                  </a:extLst>
                </p:cNvPr>
                <p:cNvSpPr/>
                <p:nvPr/>
              </p:nvSpPr>
              <p:spPr>
                <a:xfrm>
                  <a:off x="1549336" y="862583"/>
                  <a:ext cx="45910" cy="47243"/>
                </a:xfrm>
                <a:custGeom>
                  <a:avLst/>
                  <a:gdLst>
                    <a:gd name="connsiteX0" fmla="*/ 10382 w 45910"/>
                    <a:gd name="connsiteY0" fmla="*/ 10668 h 47243"/>
                    <a:gd name="connsiteX1" fmla="*/ 10477 w 45910"/>
                    <a:gd name="connsiteY1" fmla="*/ 36671 h 47243"/>
                    <a:gd name="connsiteX2" fmla="*/ 35719 w 45910"/>
                    <a:gd name="connsiteY2" fmla="*/ 36767 h 47243"/>
                    <a:gd name="connsiteX3" fmla="*/ 35719 w 45910"/>
                    <a:gd name="connsiteY3" fmla="*/ 10668 h 47243"/>
                    <a:gd name="connsiteX4" fmla="*/ 10382 w 45910"/>
                    <a:gd name="connsiteY4" fmla="*/ 10668 h 47243"/>
                    <a:gd name="connsiteX5" fmla="*/ 10382 w 45910"/>
                    <a:gd name="connsiteY5" fmla="*/ 10668 h 47243"/>
                    <a:gd name="connsiteX6" fmla="*/ 190 w 45910"/>
                    <a:gd name="connsiteY6" fmla="*/ 41910 h 47243"/>
                    <a:gd name="connsiteX7" fmla="*/ 0 w 45910"/>
                    <a:gd name="connsiteY7" fmla="*/ 5334 h 47243"/>
                    <a:gd name="connsiteX8" fmla="*/ 5143 w 45910"/>
                    <a:gd name="connsiteY8" fmla="*/ 0 h 47243"/>
                    <a:gd name="connsiteX9" fmla="*/ 40767 w 45910"/>
                    <a:gd name="connsiteY9" fmla="*/ 0 h 47243"/>
                    <a:gd name="connsiteX10" fmla="*/ 45910 w 45910"/>
                    <a:gd name="connsiteY10" fmla="*/ 5334 h 47243"/>
                    <a:gd name="connsiteX11" fmla="*/ 45910 w 45910"/>
                    <a:gd name="connsiteY11" fmla="*/ 42005 h 47243"/>
                    <a:gd name="connsiteX12" fmla="*/ 40767 w 45910"/>
                    <a:gd name="connsiteY12" fmla="*/ 47244 h 47243"/>
                    <a:gd name="connsiteX13" fmla="*/ 5239 w 45910"/>
                    <a:gd name="connsiteY13" fmla="*/ 47149 h 47243"/>
                    <a:gd name="connsiteX14" fmla="*/ 190 w 45910"/>
                    <a:gd name="connsiteY14" fmla="*/ 41910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243">
                      <a:moveTo>
                        <a:pt x="10382" y="10668"/>
                      </a:moveTo>
                      <a:lnTo>
                        <a:pt x="10477" y="36671"/>
                      </a:lnTo>
                      <a:lnTo>
                        <a:pt x="35719" y="36767"/>
                      </a:lnTo>
                      <a:lnTo>
                        <a:pt x="35719" y="10668"/>
                      </a:lnTo>
                      <a:lnTo>
                        <a:pt x="10382" y="10668"/>
                      </a:lnTo>
                      <a:lnTo>
                        <a:pt x="10382" y="10668"/>
                      </a:lnTo>
                      <a:close/>
                      <a:moveTo>
                        <a:pt x="190" y="41910"/>
                      </a:move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3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0" y="2381"/>
                        <a:pt x="45910" y="5334"/>
                      </a:cubicBezTo>
                      <a:lnTo>
                        <a:pt x="45910" y="42005"/>
                      </a:lnTo>
                      <a:cubicBezTo>
                        <a:pt x="45910" y="44958"/>
                        <a:pt x="43625" y="47244"/>
                        <a:pt x="40767" y="47244"/>
                      </a:cubicBezTo>
                      <a:lnTo>
                        <a:pt x="5239" y="47149"/>
                      </a:lnTo>
                      <a:cubicBezTo>
                        <a:pt x="2476" y="47149"/>
                        <a:pt x="190" y="44768"/>
                        <a:pt x="190" y="4191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4" name="图形 214">
              <a:extLst>
                <a:ext uri="{FF2B5EF4-FFF2-40B4-BE49-F238E27FC236}">
                  <a16:creationId xmlns:a16="http://schemas.microsoft.com/office/drawing/2014/main" id="{32ABBC4B-83BD-2514-5677-EE9A8B589C43}"/>
                </a:ext>
              </a:extLst>
            </p:cNvPr>
            <p:cNvGrpSpPr/>
            <p:nvPr/>
          </p:nvGrpSpPr>
          <p:grpSpPr>
            <a:xfrm rot="5400000">
              <a:off x="11331902" y="6032765"/>
              <a:ext cx="532220" cy="557622"/>
              <a:chOff x="1852231" y="805624"/>
              <a:chExt cx="203549" cy="213264"/>
            </a:xfrm>
            <a:solidFill>
              <a:srgbClr val="847361"/>
            </a:solidFill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9FEA0EC5-5DA7-52F2-457A-6DF576F482DC}"/>
                  </a:ext>
                </a:extLst>
              </p:cNvPr>
              <p:cNvSpPr/>
              <p:nvPr/>
            </p:nvSpPr>
            <p:spPr>
              <a:xfrm>
                <a:off x="1852231" y="805624"/>
                <a:ext cx="203549" cy="213264"/>
              </a:xfrm>
              <a:custGeom>
                <a:avLst/>
                <a:gdLst>
                  <a:gd name="connsiteX0" fmla="*/ 5143 w 203549"/>
                  <a:gd name="connsiteY0" fmla="*/ 10668 h 213264"/>
                  <a:gd name="connsiteX1" fmla="*/ 0 w 203549"/>
                  <a:gd name="connsiteY1" fmla="*/ 5334 h 213264"/>
                  <a:gd name="connsiteX2" fmla="*/ 5143 w 203549"/>
                  <a:gd name="connsiteY2" fmla="*/ 0 h 213264"/>
                  <a:gd name="connsiteX3" fmla="*/ 107918 w 203549"/>
                  <a:gd name="connsiteY3" fmla="*/ 0 h 213264"/>
                  <a:gd name="connsiteX4" fmla="*/ 113062 w 203549"/>
                  <a:gd name="connsiteY4" fmla="*/ 5334 h 213264"/>
                  <a:gd name="connsiteX5" fmla="*/ 113062 w 203549"/>
                  <a:gd name="connsiteY5" fmla="*/ 5810 h 213264"/>
                  <a:gd name="connsiteX6" fmla="*/ 112871 w 203549"/>
                  <a:gd name="connsiteY6" fmla="*/ 56864 h 213264"/>
                  <a:gd name="connsiteX7" fmla="*/ 143065 w 203549"/>
                  <a:gd name="connsiteY7" fmla="*/ 56864 h 213264"/>
                  <a:gd name="connsiteX8" fmla="*/ 148209 w 203549"/>
                  <a:gd name="connsiteY8" fmla="*/ 62198 h 213264"/>
                  <a:gd name="connsiteX9" fmla="*/ 148209 w 203549"/>
                  <a:gd name="connsiteY9" fmla="*/ 62675 h 213264"/>
                  <a:gd name="connsiteX10" fmla="*/ 148114 w 203549"/>
                  <a:gd name="connsiteY10" fmla="*/ 93059 h 213264"/>
                  <a:gd name="connsiteX11" fmla="*/ 198406 w 203549"/>
                  <a:gd name="connsiteY11" fmla="*/ 93059 h 213264"/>
                  <a:gd name="connsiteX12" fmla="*/ 203549 w 203549"/>
                  <a:gd name="connsiteY12" fmla="*/ 98393 h 213264"/>
                  <a:gd name="connsiteX13" fmla="*/ 203549 w 203549"/>
                  <a:gd name="connsiteY13" fmla="*/ 98393 h 213264"/>
                  <a:gd name="connsiteX14" fmla="*/ 203549 w 203549"/>
                  <a:gd name="connsiteY14" fmla="*/ 207931 h 213264"/>
                  <a:gd name="connsiteX15" fmla="*/ 198406 w 203549"/>
                  <a:gd name="connsiteY15" fmla="*/ 213265 h 213264"/>
                  <a:gd name="connsiteX16" fmla="*/ 193262 w 203549"/>
                  <a:gd name="connsiteY16" fmla="*/ 207931 h 213264"/>
                  <a:gd name="connsiteX17" fmla="*/ 193262 w 203549"/>
                  <a:gd name="connsiteY17" fmla="*/ 103632 h 213264"/>
                  <a:gd name="connsiteX18" fmla="*/ 142875 w 203549"/>
                  <a:gd name="connsiteY18" fmla="*/ 103632 h 213264"/>
                  <a:gd name="connsiteX19" fmla="*/ 137731 w 203549"/>
                  <a:gd name="connsiteY19" fmla="*/ 98298 h 213264"/>
                  <a:gd name="connsiteX20" fmla="*/ 137827 w 203549"/>
                  <a:gd name="connsiteY20" fmla="*/ 67437 h 213264"/>
                  <a:gd name="connsiteX21" fmla="*/ 107632 w 203549"/>
                  <a:gd name="connsiteY21" fmla="*/ 67437 h 213264"/>
                  <a:gd name="connsiteX22" fmla="*/ 107632 w 203549"/>
                  <a:gd name="connsiteY22" fmla="*/ 67437 h 213264"/>
                  <a:gd name="connsiteX23" fmla="*/ 102489 w 203549"/>
                  <a:gd name="connsiteY23" fmla="*/ 62198 h 213264"/>
                  <a:gd name="connsiteX24" fmla="*/ 102679 w 203549"/>
                  <a:gd name="connsiteY24" fmla="*/ 10668 h 213264"/>
                  <a:gd name="connsiteX25" fmla="*/ 5143 w 203549"/>
                  <a:gd name="connsiteY25" fmla="*/ 10668 h 21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549" h="213264">
                    <a:moveTo>
                      <a:pt x="5143" y="10668"/>
                    </a:moveTo>
                    <a:cubicBezTo>
                      <a:pt x="2286" y="10668"/>
                      <a:pt x="0" y="8287"/>
                      <a:pt x="0" y="5334"/>
                    </a:cubicBezTo>
                    <a:cubicBezTo>
                      <a:pt x="0" y="2381"/>
                      <a:pt x="2286" y="0"/>
                      <a:pt x="5143" y="0"/>
                    </a:cubicBezTo>
                    <a:lnTo>
                      <a:pt x="107918" y="0"/>
                    </a:lnTo>
                    <a:cubicBezTo>
                      <a:pt x="110776" y="0"/>
                      <a:pt x="113062" y="2381"/>
                      <a:pt x="113062" y="5334"/>
                    </a:cubicBezTo>
                    <a:lnTo>
                      <a:pt x="113062" y="5810"/>
                    </a:lnTo>
                    <a:lnTo>
                      <a:pt x="112871" y="56864"/>
                    </a:lnTo>
                    <a:lnTo>
                      <a:pt x="143065" y="56864"/>
                    </a:lnTo>
                    <a:cubicBezTo>
                      <a:pt x="145923" y="56864"/>
                      <a:pt x="148209" y="59246"/>
                      <a:pt x="148209" y="62198"/>
                    </a:cubicBezTo>
                    <a:lnTo>
                      <a:pt x="148209" y="62675"/>
                    </a:lnTo>
                    <a:lnTo>
                      <a:pt x="148114" y="93059"/>
                    </a:lnTo>
                    <a:lnTo>
                      <a:pt x="198406" y="93059"/>
                    </a:lnTo>
                    <a:cubicBezTo>
                      <a:pt x="201263" y="93059"/>
                      <a:pt x="203549" y="95440"/>
                      <a:pt x="203549" y="98393"/>
                    </a:cubicBezTo>
                    <a:lnTo>
                      <a:pt x="203549" y="98393"/>
                    </a:lnTo>
                    <a:lnTo>
                      <a:pt x="203549" y="207931"/>
                    </a:lnTo>
                    <a:cubicBezTo>
                      <a:pt x="203549" y="210884"/>
                      <a:pt x="201263" y="213265"/>
                      <a:pt x="198406" y="213265"/>
                    </a:cubicBezTo>
                    <a:cubicBezTo>
                      <a:pt x="195548" y="213265"/>
                      <a:pt x="193262" y="210884"/>
                      <a:pt x="193262" y="207931"/>
                    </a:cubicBezTo>
                    <a:lnTo>
                      <a:pt x="193262" y="103632"/>
                    </a:lnTo>
                    <a:lnTo>
                      <a:pt x="142875" y="103632"/>
                    </a:lnTo>
                    <a:cubicBezTo>
                      <a:pt x="140017" y="103632"/>
                      <a:pt x="137731" y="101251"/>
                      <a:pt x="137731" y="98298"/>
                    </a:cubicBezTo>
                    <a:lnTo>
                      <a:pt x="137827" y="67437"/>
                    </a:lnTo>
                    <a:lnTo>
                      <a:pt x="107632" y="67437"/>
                    </a:lnTo>
                    <a:lnTo>
                      <a:pt x="107632" y="67437"/>
                    </a:lnTo>
                    <a:cubicBezTo>
                      <a:pt x="104775" y="67437"/>
                      <a:pt x="102489" y="65056"/>
                      <a:pt x="102489" y="62198"/>
                    </a:cubicBezTo>
                    <a:lnTo>
                      <a:pt x="102679" y="10668"/>
                    </a:lnTo>
                    <a:lnTo>
                      <a:pt x="5143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D6433392-0466-9F03-06F7-E3BD6501A4F9}"/>
                  </a:ext>
                </a:extLst>
              </p:cNvPr>
              <p:cNvSpPr/>
              <p:nvPr/>
            </p:nvSpPr>
            <p:spPr>
              <a:xfrm>
                <a:off x="1991487" y="824102"/>
                <a:ext cx="46005" cy="47434"/>
              </a:xfrm>
              <a:custGeom>
                <a:avLst/>
                <a:gdLst>
                  <a:gd name="connsiteX0" fmla="*/ 35719 w 46005"/>
                  <a:gd name="connsiteY0" fmla="*/ 10573 h 47434"/>
                  <a:gd name="connsiteX1" fmla="*/ 10382 w 46005"/>
                  <a:gd name="connsiteY1" fmla="*/ 10668 h 47434"/>
                  <a:gd name="connsiteX2" fmla="*/ 10287 w 46005"/>
                  <a:gd name="connsiteY2" fmla="*/ 36671 h 47434"/>
                  <a:gd name="connsiteX3" fmla="*/ 35719 w 46005"/>
                  <a:gd name="connsiteY3" fmla="*/ 36671 h 47434"/>
                  <a:gd name="connsiteX4" fmla="*/ 35719 w 46005"/>
                  <a:gd name="connsiteY4" fmla="*/ 10573 h 47434"/>
                  <a:gd name="connsiteX5" fmla="*/ 35719 w 46005"/>
                  <a:gd name="connsiteY5" fmla="*/ 10573 h 47434"/>
                  <a:gd name="connsiteX6" fmla="*/ 5239 w 46005"/>
                  <a:gd name="connsiteY6" fmla="*/ 95 h 47434"/>
                  <a:gd name="connsiteX7" fmla="*/ 40386 w 46005"/>
                  <a:gd name="connsiteY7" fmla="*/ 0 h 47434"/>
                  <a:gd name="connsiteX8" fmla="*/ 40862 w 46005"/>
                  <a:gd name="connsiteY8" fmla="*/ 0 h 47434"/>
                  <a:gd name="connsiteX9" fmla="*/ 46006 w 46005"/>
                  <a:gd name="connsiteY9" fmla="*/ 5334 h 47434"/>
                  <a:gd name="connsiteX10" fmla="*/ 46006 w 46005"/>
                  <a:gd name="connsiteY10" fmla="*/ 42101 h 47434"/>
                  <a:gd name="connsiteX11" fmla="*/ 40862 w 46005"/>
                  <a:gd name="connsiteY11" fmla="*/ 47435 h 47434"/>
                  <a:gd name="connsiteX12" fmla="*/ 5143 w 46005"/>
                  <a:gd name="connsiteY12" fmla="*/ 47435 h 47434"/>
                  <a:gd name="connsiteX13" fmla="*/ 5143 w 46005"/>
                  <a:gd name="connsiteY13" fmla="*/ 47435 h 47434"/>
                  <a:gd name="connsiteX14" fmla="*/ 0 w 46005"/>
                  <a:gd name="connsiteY14" fmla="*/ 42196 h 47434"/>
                  <a:gd name="connsiteX15" fmla="*/ 95 w 46005"/>
                  <a:gd name="connsiteY15" fmla="*/ 5620 h 47434"/>
                  <a:gd name="connsiteX16" fmla="*/ 5239 w 46005"/>
                  <a:gd name="connsiteY16" fmla="*/ 95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35719" y="10573"/>
                    </a:moveTo>
                    <a:lnTo>
                      <a:pt x="10382" y="10668"/>
                    </a:lnTo>
                    <a:lnTo>
                      <a:pt x="10287" y="36671"/>
                    </a:lnTo>
                    <a:lnTo>
                      <a:pt x="35719" y="36671"/>
                    </a:lnTo>
                    <a:lnTo>
                      <a:pt x="35719" y="10573"/>
                    </a:lnTo>
                    <a:lnTo>
                      <a:pt x="35719" y="10573"/>
                    </a:lnTo>
                    <a:close/>
                    <a:moveTo>
                      <a:pt x="5239" y="95"/>
                    </a:moveTo>
                    <a:lnTo>
                      <a:pt x="40386" y="0"/>
                    </a:ln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334"/>
                    </a:cubicBezTo>
                    <a:lnTo>
                      <a:pt x="46006" y="42101"/>
                    </a:lnTo>
                    <a:cubicBezTo>
                      <a:pt x="46006" y="45053"/>
                      <a:pt x="43720" y="47435"/>
                      <a:pt x="40862" y="47435"/>
                    </a:cubicBezTo>
                    <a:lnTo>
                      <a:pt x="5143" y="47435"/>
                    </a:lnTo>
                    <a:lnTo>
                      <a:pt x="5143" y="47435"/>
                    </a:lnTo>
                    <a:cubicBezTo>
                      <a:pt x="2286" y="47435"/>
                      <a:pt x="0" y="45053"/>
                      <a:pt x="0" y="42196"/>
                    </a:cubicBezTo>
                    <a:lnTo>
                      <a:pt x="95" y="5620"/>
                    </a:lnTo>
                    <a:cubicBezTo>
                      <a:pt x="95" y="2477"/>
                      <a:pt x="2381" y="95"/>
                      <a:pt x="5239" y="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05C6A32E-3F7A-7EAC-55B0-EEFA1546DF2A}"/>
                  </a:ext>
                </a:extLst>
              </p:cNvPr>
              <p:cNvSpPr/>
              <p:nvPr/>
            </p:nvSpPr>
            <p:spPr>
              <a:xfrm>
                <a:off x="1954339" y="862298"/>
                <a:ext cx="45910" cy="47339"/>
              </a:xfrm>
              <a:custGeom>
                <a:avLst/>
                <a:gdLst>
                  <a:gd name="connsiteX0" fmla="*/ 35719 w 45910"/>
                  <a:gd name="connsiteY0" fmla="*/ 10573 h 47339"/>
                  <a:gd name="connsiteX1" fmla="*/ 10382 w 45910"/>
                  <a:gd name="connsiteY1" fmla="*/ 10668 h 47339"/>
                  <a:gd name="connsiteX2" fmla="*/ 10287 w 45910"/>
                  <a:gd name="connsiteY2" fmla="*/ 36671 h 47339"/>
                  <a:gd name="connsiteX3" fmla="*/ 35624 w 45910"/>
                  <a:gd name="connsiteY3" fmla="*/ 36671 h 47339"/>
                  <a:gd name="connsiteX4" fmla="*/ 35719 w 45910"/>
                  <a:gd name="connsiteY4" fmla="*/ 10573 h 47339"/>
                  <a:gd name="connsiteX5" fmla="*/ 35719 w 45910"/>
                  <a:gd name="connsiteY5" fmla="*/ 10573 h 47339"/>
                  <a:gd name="connsiteX6" fmla="*/ 5239 w 45910"/>
                  <a:gd name="connsiteY6" fmla="*/ 191 h 47339"/>
                  <a:gd name="connsiteX7" fmla="*/ 40767 w 45910"/>
                  <a:gd name="connsiteY7" fmla="*/ 0 h 47339"/>
                  <a:gd name="connsiteX8" fmla="*/ 45911 w 45910"/>
                  <a:gd name="connsiteY8" fmla="*/ 5334 h 47339"/>
                  <a:gd name="connsiteX9" fmla="*/ 45911 w 45910"/>
                  <a:gd name="connsiteY9" fmla="*/ 42005 h 47339"/>
                  <a:gd name="connsiteX10" fmla="*/ 40767 w 45910"/>
                  <a:gd name="connsiteY10" fmla="*/ 47339 h 47339"/>
                  <a:gd name="connsiteX11" fmla="*/ 5144 w 45910"/>
                  <a:gd name="connsiteY11" fmla="*/ 47339 h 47339"/>
                  <a:gd name="connsiteX12" fmla="*/ 0 w 45910"/>
                  <a:gd name="connsiteY12" fmla="*/ 42005 h 47339"/>
                  <a:gd name="connsiteX13" fmla="*/ 95 w 45910"/>
                  <a:gd name="connsiteY13" fmla="*/ 5525 h 47339"/>
                  <a:gd name="connsiteX14" fmla="*/ 5239 w 45910"/>
                  <a:gd name="connsiteY14" fmla="*/ 191 h 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339">
                    <a:moveTo>
                      <a:pt x="35719" y="10573"/>
                    </a:moveTo>
                    <a:lnTo>
                      <a:pt x="10382" y="10668"/>
                    </a:lnTo>
                    <a:lnTo>
                      <a:pt x="10287" y="36671"/>
                    </a:lnTo>
                    <a:lnTo>
                      <a:pt x="35624" y="36671"/>
                    </a:lnTo>
                    <a:lnTo>
                      <a:pt x="35719" y="10573"/>
                    </a:lnTo>
                    <a:lnTo>
                      <a:pt x="35719" y="10573"/>
                    </a:lnTo>
                    <a:close/>
                    <a:moveTo>
                      <a:pt x="5239" y="191"/>
                    </a:move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911" y="42005"/>
                    </a:lnTo>
                    <a:cubicBezTo>
                      <a:pt x="45911" y="44958"/>
                      <a:pt x="43625" y="47339"/>
                      <a:pt x="40767" y="47339"/>
                    </a:cubicBezTo>
                    <a:lnTo>
                      <a:pt x="5144" y="47339"/>
                    </a:lnTo>
                    <a:cubicBezTo>
                      <a:pt x="2286" y="47339"/>
                      <a:pt x="0" y="44958"/>
                      <a:pt x="0" y="42005"/>
                    </a:cubicBezTo>
                    <a:lnTo>
                      <a:pt x="95" y="5525"/>
                    </a:lnTo>
                    <a:cubicBezTo>
                      <a:pt x="191" y="2572"/>
                      <a:pt x="2477" y="191"/>
                      <a:pt x="5239" y="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8" name="图形 214">
                <a:extLst>
                  <a:ext uri="{FF2B5EF4-FFF2-40B4-BE49-F238E27FC236}">
                    <a16:creationId xmlns:a16="http://schemas.microsoft.com/office/drawing/2014/main" id="{95FAB9DA-D7A4-E038-B947-4CCAF45E567D}"/>
                  </a:ext>
                </a:extLst>
              </p:cNvPr>
              <p:cNvGrpSpPr/>
              <p:nvPr/>
            </p:nvGrpSpPr>
            <p:grpSpPr>
              <a:xfrm>
                <a:off x="1918811" y="862488"/>
                <a:ext cx="81248" cy="83724"/>
                <a:chOff x="1918811" y="862488"/>
                <a:chExt cx="81248" cy="83724"/>
              </a:xfrm>
              <a:grpFill/>
            </p:grpSpPr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16A92EFC-5E10-739A-F287-52FF7BE791C1}"/>
                    </a:ext>
                  </a:extLst>
                </p:cNvPr>
                <p:cNvSpPr/>
                <p:nvPr/>
              </p:nvSpPr>
              <p:spPr>
                <a:xfrm>
                  <a:off x="1954149" y="898969"/>
                  <a:ext cx="45910" cy="47243"/>
                </a:xfrm>
                <a:custGeom>
                  <a:avLst/>
                  <a:gdLst>
                    <a:gd name="connsiteX0" fmla="*/ 35623 w 45910"/>
                    <a:gd name="connsiteY0" fmla="*/ 10668 h 47243"/>
                    <a:gd name="connsiteX1" fmla="*/ 10287 w 45910"/>
                    <a:gd name="connsiteY1" fmla="*/ 10763 h 47243"/>
                    <a:gd name="connsiteX2" fmla="*/ 10192 w 45910"/>
                    <a:gd name="connsiteY2" fmla="*/ 36767 h 47243"/>
                    <a:gd name="connsiteX3" fmla="*/ 35528 w 45910"/>
                    <a:gd name="connsiteY3" fmla="*/ 36767 h 47243"/>
                    <a:gd name="connsiteX4" fmla="*/ 35623 w 45910"/>
                    <a:gd name="connsiteY4" fmla="*/ 10668 h 47243"/>
                    <a:gd name="connsiteX5" fmla="*/ 35623 w 45910"/>
                    <a:gd name="connsiteY5" fmla="*/ 10668 h 47243"/>
                    <a:gd name="connsiteX6" fmla="*/ 5239 w 45910"/>
                    <a:gd name="connsiteY6" fmla="*/ 191 h 47243"/>
                    <a:gd name="connsiteX7" fmla="*/ 40767 w 45910"/>
                    <a:gd name="connsiteY7" fmla="*/ 0 h 47243"/>
                    <a:gd name="connsiteX8" fmla="*/ 45910 w 45910"/>
                    <a:gd name="connsiteY8" fmla="*/ 5239 h 47243"/>
                    <a:gd name="connsiteX9" fmla="*/ 45910 w 45910"/>
                    <a:gd name="connsiteY9" fmla="*/ 41910 h 47243"/>
                    <a:gd name="connsiteX10" fmla="*/ 40767 w 45910"/>
                    <a:gd name="connsiteY10" fmla="*/ 47244 h 47243"/>
                    <a:gd name="connsiteX11" fmla="*/ 5143 w 45910"/>
                    <a:gd name="connsiteY11" fmla="*/ 47244 h 47243"/>
                    <a:gd name="connsiteX12" fmla="*/ 0 w 45910"/>
                    <a:gd name="connsiteY12" fmla="*/ 41910 h 47243"/>
                    <a:gd name="connsiteX13" fmla="*/ 95 w 45910"/>
                    <a:gd name="connsiteY13" fmla="*/ 5429 h 47243"/>
                    <a:gd name="connsiteX14" fmla="*/ 5239 w 45910"/>
                    <a:gd name="connsiteY14" fmla="*/ 191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243">
                      <a:moveTo>
                        <a:pt x="35623" y="10668"/>
                      </a:moveTo>
                      <a:lnTo>
                        <a:pt x="10287" y="10763"/>
                      </a:lnTo>
                      <a:lnTo>
                        <a:pt x="10192" y="36767"/>
                      </a:lnTo>
                      <a:lnTo>
                        <a:pt x="35528" y="36767"/>
                      </a:lnTo>
                      <a:lnTo>
                        <a:pt x="35623" y="10668"/>
                      </a:lnTo>
                      <a:lnTo>
                        <a:pt x="35623" y="10668"/>
                      </a:lnTo>
                      <a:close/>
                      <a:moveTo>
                        <a:pt x="5239" y="191"/>
                      </a:moveTo>
                      <a:lnTo>
                        <a:pt x="40767" y="0"/>
                      </a:lnTo>
                      <a:cubicBezTo>
                        <a:pt x="43625" y="0"/>
                        <a:pt x="45910" y="2381"/>
                        <a:pt x="45910" y="5239"/>
                      </a:cubicBezTo>
                      <a:lnTo>
                        <a:pt x="45910" y="41910"/>
                      </a:lnTo>
                      <a:cubicBezTo>
                        <a:pt x="45910" y="44863"/>
                        <a:pt x="43625" y="47244"/>
                        <a:pt x="40767" y="47244"/>
                      </a:cubicBezTo>
                      <a:lnTo>
                        <a:pt x="5143" y="47244"/>
                      </a:lnTo>
                      <a:cubicBezTo>
                        <a:pt x="2286" y="47244"/>
                        <a:pt x="0" y="44863"/>
                        <a:pt x="0" y="41910"/>
                      </a:cubicBezTo>
                      <a:lnTo>
                        <a:pt x="95" y="5429"/>
                      </a:lnTo>
                      <a:cubicBezTo>
                        <a:pt x="190" y="2572"/>
                        <a:pt x="2476" y="191"/>
                        <a:pt x="5239" y="19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B9A9B39A-96D2-1ECC-7D9A-43745F721E48}"/>
                    </a:ext>
                  </a:extLst>
                </p:cNvPr>
                <p:cNvSpPr/>
                <p:nvPr/>
              </p:nvSpPr>
              <p:spPr>
                <a:xfrm>
                  <a:off x="1918811" y="862488"/>
                  <a:ext cx="45910" cy="47243"/>
                </a:xfrm>
                <a:custGeom>
                  <a:avLst/>
                  <a:gdLst>
                    <a:gd name="connsiteX0" fmla="*/ 45911 w 45910"/>
                    <a:gd name="connsiteY0" fmla="*/ 5429 h 47243"/>
                    <a:gd name="connsiteX1" fmla="*/ 45815 w 45910"/>
                    <a:gd name="connsiteY1" fmla="*/ 41910 h 47243"/>
                    <a:gd name="connsiteX2" fmla="*/ 40672 w 45910"/>
                    <a:gd name="connsiteY2" fmla="*/ 47149 h 47243"/>
                    <a:gd name="connsiteX3" fmla="*/ 5144 w 45910"/>
                    <a:gd name="connsiteY3" fmla="*/ 47244 h 47243"/>
                    <a:gd name="connsiteX4" fmla="*/ 0 w 45910"/>
                    <a:gd name="connsiteY4" fmla="*/ 42005 h 47243"/>
                    <a:gd name="connsiteX5" fmla="*/ 0 w 45910"/>
                    <a:gd name="connsiteY5" fmla="*/ 5334 h 47243"/>
                    <a:gd name="connsiteX6" fmla="*/ 5144 w 45910"/>
                    <a:gd name="connsiteY6" fmla="*/ 0 h 47243"/>
                    <a:gd name="connsiteX7" fmla="*/ 40767 w 45910"/>
                    <a:gd name="connsiteY7" fmla="*/ 0 h 47243"/>
                    <a:gd name="connsiteX8" fmla="*/ 45911 w 45910"/>
                    <a:gd name="connsiteY8" fmla="*/ 5429 h 47243"/>
                    <a:gd name="connsiteX9" fmla="*/ 45911 w 45910"/>
                    <a:gd name="connsiteY9" fmla="*/ 5429 h 47243"/>
                    <a:gd name="connsiteX10" fmla="*/ 45911 w 45910"/>
                    <a:gd name="connsiteY10" fmla="*/ 5429 h 47243"/>
                    <a:gd name="connsiteX11" fmla="*/ 35528 w 45910"/>
                    <a:gd name="connsiteY11" fmla="*/ 36671 h 47243"/>
                    <a:gd name="connsiteX12" fmla="*/ 35624 w 45910"/>
                    <a:gd name="connsiteY12" fmla="*/ 10668 h 47243"/>
                    <a:gd name="connsiteX13" fmla="*/ 10287 w 45910"/>
                    <a:gd name="connsiteY13" fmla="*/ 10668 h 47243"/>
                    <a:gd name="connsiteX14" fmla="*/ 10287 w 45910"/>
                    <a:gd name="connsiteY14" fmla="*/ 36767 h 47243"/>
                    <a:gd name="connsiteX15" fmla="*/ 35528 w 45910"/>
                    <a:gd name="connsiteY15" fmla="*/ 36671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5910" h="47243">
                      <a:moveTo>
                        <a:pt x="45911" y="5429"/>
                      </a:moveTo>
                      <a:lnTo>
                        <a:pt x="45815" y="41910"/>
                      </a:lnTo>
                      <a:cubicBezTo>
                        <a:pt x="45815" y="44863"/>
                        <a:pt x="43529" y="47149"/>
                        <a:pt x="40672" y="47149"/>
                      </a:cubicBezTo>
                      <a:lnTo>
                        <a:pt x="5144" y="47244"/>
                      </a:lnTo>
                      <a:cubicBezTo>
                        <a:pt x="2286" y="47244"/>
                        <a:pt x="0" y="44863"/>
                        <a:pt x="0" y="42005"/>
                      </a:cubicBez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4" y="0"/>
                      </a:cubicBezTo>
                      <a:lnTo>
                        <a:pt x="40767" y="0"/>
                      </a:lnTo>
                      <a:cubicBezTo>
                        <a:pt x="43529" y="190"/>
                        <a:pt x="45911" y="2572"/>
                        <a:pt x="45911" y="5429"/>
                      </a:cubicBezTo>
                      <a:lnTo>
                        <a:pt x="45911" y="5429"/>
                      </a:lnTo>
                      <a:lnTo>
                        <a:pt x="45911" y="5429"/>
                      </a:lnTo>
                      <a:close/>
                      <a:moveTo>
                        <a:pt x="35528" y="36671"/>
                      </a:moveTo>
                      <a:lnTo>
                        <a:pt x="35624" y="10668"/>
                      </a:lnTo>
                      <a:lnTo>
                        <a:pt x="10287" y="10668"/>
                      </a:lnTo>
                      <a:lnTo>
                        <a:pt x="10287" y="36767"/>
                      </a:lnTo>
                      <a:lnTo>
                        <a:pt x="35528" y="3667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3920147" y="2145511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342563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5204509" y="2236357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怎样选好书</a:t>
            </a:r>
          </a:p>
        </p:txBody>
      </p:sp>
      <p:sp>
        <p:nvSpPr>
          <p:cNvPr id="6" name="0">
            <a:extLst>
              <a:ext uri="{FF2B5EF4-FFF2-40B4-BE49-F238E27FC236}">
                <a16:creationId xmlns:a16="http://schemas.microsoft.com/office/drawing/2014/main" id="{186E13FA-2973-C78F-7D35-0749E3DB7C2D}"/>
              </a:ext>
            </a:extLst>
          </p:cNvPr>
          <p:cNvSpPr txBox="1"/>
          <p:nvPr/>
        </p:nvSpPr>
        <p:spPr>
          <a:xfrm>
            <a:off x="5234082" y="2848556"/>
            <a:ext cx="4923138" cy="705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CFD2C68-E19A-B5EC-A1B4-38A67576B8AD}"/>
              </a:ext>
            </a:extLst>
          </p:cNvPr>
          <p:cNvGrpSpPr/>
          <p:nvPr/>
        </p:nvGrpSpPr>
        <p:grpSpPr>
          <a:xfrm>
            <a:off x="6912059" y="5264647"/>
            <a:ext cx="4416081" cy="992302"/>
            <a:chOff x="7376516" y="5344070"/>
            <a:chExt cx="4416081" cy="992302"/>
          </a:xfrm>
        </p:grpSpPr>
        <p:grpSp>
          <p:nvGrpSpPr>
            <p:cNvPr id="9" name="图形 3">
              <a:extLst>
                <a:ext uri="{FF2B5EF4-FFF2-40B4-BE49-F238E27FC236}">
                  <a16:creationId xmlns:a16="http://schemas.microsoft.com/office/drawing/2014/main" id="{4EEB47C5-19E5-0890-0836-B71F230CB6A6}"/>
                </a:ext>
              </a:extLst>
            </p:cNvPr>
            <p:cNvGrpSpPr/>
            <p:nvPr/>
          </p:nvGrpSpPr>
          <p:grpSpPr>
            <a:xfrm>
              <a:off x="7376516" y="5423492"/>
              <a:ext cx="872682" cy="833457"/>
              <a:chOff x="1596790" y="811167"/>
              <a:chExt cx="1030038" cy="983740"/>
            </a:xfrm>
            <a:solidFill>
              <a:srgbClr val="847361"/>
            </a:solidFill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F4CB922-19CF-5A7F-87BD-F33517922F77}"/>
                  </a:ext>
                </a:extLst>
              </p:cNvPr>
              <p:cNvSpPr/>
              <p:nvPr/>
            </p:nvSpPr>
            <p:spPr>
              <a:xfrm>
                <a:off x="1596790" y="811167"/>
                <a:ext cx="1030038" cy="978974"/>
              </a:xfrm>
              <a:custGeom>
                <a:avLst/>
                <a:gdLst>
                  <a:gd name="connsiteX0" fmla="*/ 653628 w 1030038"/>
                  <a:gd name="connsiteY0" fmla="*/ 14496 h 978974"/>
                  <a:gd name="connsiteX1" fmla="*/ 713716 w 1030038"/>
                  <a:gd name="connsiteY1" fmla="*/ 267 h 978974"/>
                  <a:gd name="connsiteX2" fmla="*/ 757526 w 1030038"/>
                  <a:gd name="connsiteY2" fmla="*/ 45983 h 978974"/>
                  <a:gd name="connsiteX3" fmla="*/ 761394 w 1030038"/>
                  <a:gd name="connsiteY3" fmla="*/ 106417 h 978974"/>
                  <a:gd name="connsiteX4" fmla="*/ 812246 w 1030038"/>
                  <a:gd name="connsiteY4" fmla="*/ 107110 h 978974"/>
                  <a:gd name="connsiteX5" fmla="*/ 874326 w 1030038"/>
                  <a:gd name="connsiteY5" fmla="*/ 139665 h 978974"/>
                  <a:gd name="connsiteX6" fmla="*/ 842550 w 1030038"/>
                  <a:gd name="connsiteY6" fmla="*/ 162984 h 978974"/>
                  <a:gd name="connsiteX7" fmla="*/ 796431 w 1030038"/>
                  <a:gd name="connsiteY7" fmla="*/ 174211 h 978974"/>
                  <a:gd name="connsiteX8" fmla="*/ 750600 w 1030038"/>
                  <a:gd name="connsiteY8" fmla="*/ 177414 h 978974"/>
                  <a:gd name="connsiteX9" fmla="*/ 738132 w 1030038"/>
                  <a:gd name="connsiteY9" fmla="*/ 206304 h 978974"/>
                  <a:gd name="connsiteX10" fmla="*/ 733226 w 1030038"/>
                  <a:gd name="connsiteY10" fmla="*/ 250144 h 978974"/>
                  <a:gd name="connsiteX11" fmla="*/ 746646 w 1030038"/>
                  <a:gd name="connsiteY11" fmla="*/ 261457 h 978974"/>
                  <a:gd name="connsiteX12" fmla="*/ 797758 w 1030038"/>
                  <a:gd name="connsiteY12" fmla="*/ 249220 h 978974"/>
                  <a:gd name="connsiteX13" fmla="*/ 847168 w 1030038"/>
                  <a:gd name="connsiteY13" fmla="*/ 260187 h 978974"/>
                  <a:gd name="connsiteX14" fmla="*/ 832362 w 1030038"/>
                  <a:gd name="connsiteY14" fmla="*/ 280101 h 978974"/>
                  <a:gd name="connsiteX15" fmla="*/ 721104 w 1030038"/>
                  <a:gd name="connsiteY15" fmla="*/ 292713 h 978974"/>
                  <a:gd name="connsiteX16" fmla="*/ 682084 w 1030038"/>
                  <a:gd name="connsiteY16" fmla="*/ 313002 h 978974"/>
                  <a:gd name="connsiteX17" fmla="*/ 615156 w 1030038"/>
                  <a:gd name="connsiteY17" fmla="*/ 327779 h 978974"/>
                  <a:gd name="connsiteX18" fmla="*/ 542456 w 1030038"/>
                  <a:gd name="connsiteY18" fmla="*/ 330463 h 978974"/>
                  <a:gd name="connsiteX19" fmla="*/ 654869 w 1030038"/>
                  <a:gd name="connsiteY19" fmla="*/ 289683 h 978974"/>
                  <a:gd name="connsiteX20" fmla="*/ 665893 w 1030038"/>
                  <a:gd name="connsiteY20" fmla="*/ 277792 h 978974"/>
                  <a:gd name="connsiteX21" fmla="*/ 669270 w 1030038"/>
                  <a:gd name="connsiteY21" fmla="*/ 197300 h 978974"/>
                  <a:gd name="connsiteX22" fmla="*/ 606815 w 1030038"/>
                  <a:gd name="connsiteY22" fmla="*/ 220936 h 978974"/>
                  <a:gd name="connsiteX23" fmla="*/ 566439 w 1030038"/>
                  <a:gd name="connsiteY23" fmla="*/ 259033 h 978974"/>
                  <a:gd name="connsiteX24" fmla="*/ 537838 w 1030038"/>
                  <a:gd name="connsiteY24" fmla="*/ 285152 h 978974"/>
                  <a:gd name="connsiteX25" fmla="*/ 510536 w 1030038"/>
                  <a:gd name="connsiteY25" fmla="*/ 323998 h 978974"/>
                  <a:gd name="connsiteX26" fmla="*/ 471372 w 1030038"/>
                  <a:gd name="connsiteY26" fmla="*/ 383480 h 978974"/>
                  <a:gd name="connsiteX27" fmla="*/ 495557 w 1030038"/>
                  <a:gd name="connsiteY27" fmla="*/ 429311 h 978974"/>
                  <a:gd name="connsiteX28" fmla="*/ 555645 w 1030038"/>
                  <a:gd name="connsiteY28" fmla="*/ 420826 h 978974"/>
                  <a:gd name="connsiteX29" fmla="*/ 613655 w 1030038"/>
                  <a:gd name="connsiteY29" fmla="*/ 386424 h 978974"/>
                  <a:gd name="connsiteX30" fmla="*/ 661593 w 1030038"/>
                  <a:gd name="connsiteY30" fmla="*/ 398170 h 978974"/>
                  <a:gd name="connsiteX31" fmla="*/ 750600 w 1030038"/>
                  <a:gd name="connsiteY31" fmla="*/ 362094 h 978974"/>
                  <a:gd name="connsiteX32" fmla="*/ 871151 w 1030038"/>
                  <a:gd name="connsiteY32" fmla="*/ 350637 h 978974"/>
                  <a:gd name="connsiteX33" fmla="*/ 943505 w 1030038"/>
                  <a:gd name="connsiteY33" fmla="*/ 331069 h 978974"/>
                  <a:gd name="connsiteX34" fmla="*/ 989278 w 1030038"/>
                  <a:gd name="connsiteY34" fmla="*/ 344778 h 978974"/>
                  <a:gd name="connsiteX35" fmla="*/ 1023507 w 1030038"/>
                  <a:gd name="connsiteY35" fmla="*/ 362758 h 978974"/>
                  <a:gd name="connsiteX36" fmla="*/ 1026191 w 1030038"/>
                  <a:gd name="connsiteY36" fmla="*/ 389368 h 978974"/>
                  <a:gd name="connsiteX37" fmla="*/ 973376 w 1030038"/>
                  <a:gd name="connsiteY37" fmla="*/ 425242 h 978974"/>
                  <a:gd name="connsiteX38" fmla="*/ 901455 w 1030038"/>
                  <a:gd name="connsiteY38" fmla="*/ 466368 h 978974"/>
                  <a:gd name="connsiteX39" fmla="*/ 859260 w 1030038"/>
                  <a:gd name="connsiteY39" fmla="*/ 480366 h 978974"/>
                  <a:gd name="connsiteX40" fmla="*/ 917473 w 1030038"/>
                  <a:gd name="connsiteY40" fmla="*/ 378141 h 978974"/>
                  <a:gd name="connsiteX41" fmla="*/ 893403 w 1030038"/>
                  <a:gd name="connsiteY41" fmla="*/ 372196 h 978974"/>
                  <a:gd name="connsiteX42" fmla="*/ 841020 w 1030038"/>
                  <a:gd name="connsiteY42" fmla="*/ 379873 h 978974"/>
                  <a:gd name="connsiteX43" fmla="*/ 799230 w 1030038"/>
                  <a:gd name="connsiteY43" fmla="*/ 395198 h 978974"/>
                  <a:gd name="connsiteX44" fmla="*/ 771928 w 1030038"/>
                  <a:gd name="connsiteY44" fmla="*/ 470149 h 978974"/>
                  <a:gd name="connsiteX45" fmla="*/ 792361 w 1030038"/>
                  <a:gd name="connsiteY45" fmla="*/ 484118 h 978974"/>
                  <a:gd name="connsiteX46" fmla="*/ 820414 w 1030038"/>
                  <a:gd name="connsiteY46" fmla="*/ 496441 h 978974"/>
                  <a:gd name="connsiteX47" fmla="*/ 776661 w 1030038"/>
                  <a:gd name="connsiteY47" fmla="*/ 509198 h 978974"/>
                  <a:gd name="connsiteX48" fmla="*/ 711695 w 1030038"/>
                  <a:gd name="connsiteY48" fmla="*/ 522531 h 978974"/>
                  <a:gd name="connsiteX49" fmla="*/ 634204 w 1030038"/>
                  <a:gd name="connsiteY49" fmla="*/ 601437 h 978974"/>
                  <a:gd name="connsiteX50" fmla="*/ 632444 w 1030038"/>
                  <a:gd name="connsiteY50" fmla="*/ 636502 h 978974"/>
                  <a:gd name="connsiteX51" fmla="*/ 668375 w 1030038"/>
                  <a:gd name="connsiteY51" fmla="*/ 633616 h 978974"/>
                  <a:gd name="connsiteX52" fmla="*/ 698939 w 1030038"/>
                  <a:gd name="connsiteY52" fmla="*/ 638205 h 978974"/>
                  <a:gd name="connsiteX53" fmla="*/ 733918 w 1030038"/>
                  <a:gd name="connsiteY53" fmla="*/ 664353 h 978974"/>
                  <a:gd name="connsiteX54" fmla="*/ 732504 w 1030038"/>
                  <a:gd name="connsiteY54" fmla="*/ 741815 h 978974"/>
                  <a:gd name="connsiteX55" fmla="*/ 722258 w 1030038"/>
                  <a:gd name="connsiteY55" fmla="*/ 807993 h 978974"/>
                  <a:gd name="connsiteX56" fmla="*/ 740268 w 1030038"/>
                  <a:gd name="connsiteY56" fmla="*/ 819739 h 978974"/>
                  <a:gd name="connsiteX57" fmla="*/ 802289 w 1030038"/>
                  <a:gd name="connsiteY57" fmla="*/ 746548 h 978974"/>
                  <a:gd name="connsiteX58" fmla="*/ 817383 w 1030038"/>
                  <a:gd name="connsiteY58" fmla="*/ 648913 h 978974"/>
                  <a:gd name="connsiteX59" fmla="*/ 809043 w 1030038"/>
                  <a:gd name="connsiteY59" fmla="*/ 588998 h 978974"/>
                  <a:gd name="connsiteX60" fmla="*/ 729445 w 1030038"/>
                  <a:gd name="connsiteY60" fmla="*/ 600080 h 978974"/>
                  <a:gd name="connsiteX61" fmla="*/ 788840 w 1030038"/>
                  <a:gd name="connsiteY61" fmla="*/ 565418 h 978974"/>
                  <a:gd name="connsiteX62" fmla="*/ 840212 w 1030038"/>
                  <a:gd name="connsiteY62" fmla="*/ 564379 h 978974"/>
                  <a:gd name="connsiteX63" fmla="*/ 874932 w 1030038"/>
                  <a:gd name="connsiteY63" fmla="*/ 610557 h 978974"/>
                  <a:gd name="connsiteX64" fmla="*/ 874066 w 1030038"/>
                  <a:gd name="connsiteY64" fmla="*/ 720025 h 978974"/>
                  <a:gd name="connsiteX65" fmla="*/ 836836 w 1030038"/>
                  <a:gd name="connsiteY65" fmla="*/ 797603 h 978974"/>
                  <a:gd name="connsiteX66" fmla="*/ 725693 w 1030038"/>
                  <a:gd name="connsiteY66" fmla="*/ 840173 h 978974"/>
                  <a:gd name="connsiteX67" fmla="*/ 700671 w 1030038"/>
                  <a:gd name="connsiteY67" fmla="*/ 863579 h 978974"/>
                  <a:gd name="connsiteX68" fmla="*/ 631376 w 1030038"/>
                  <a:gd name="connsiteY68" fmla="*/ 947160 h 978974"/>
                  <a:gd name="connsiteX69" fmla="*/ 562543 w 1030038"/>
                  <a:gd name="connsiteY69" fmla="*/ 978791 h 978974"/>
                  <a:gd name="connsiteX70" fmla="*/ 620813 w 1030038"/>
                  <a:gd name="connsiteY70" fmla="*/ 864474 h 978974"/>
                  <a:gd name="connsiteX71" fmla="*/ 636802 w 1030038"/>
                  <a:gd name="connsiteY71" fmla="*/ 813823 h 978974"/>
                  <a:gd name="connsiteX72" fmla="*/ 660439 w 1030038"/>
                  <a:gd name="connsiteY72" fmla="*/ 726115 h 978974"/>
                  <a:gd name="connsiteX73" fmla="*/ 632213 w 1030038"/>
                  <a:gd name="connsiteY73" fmla="*/ 711194 h 978974"/>
                  <a:gd name="connsiteX74" fmla="*/ 609644 w 1030038"/>
                  <a:gd name="connsiteY74" fmla="*/ 763952 h 978974"/>
                  <a:gd name="connsiteX75" fmla="*/ 577233 w 1030038"/>
                  <a:gd name="connsiteY75" fmla="*/ 814891 h 978974"/>
                  <a:gd name="connsiteX76" fmla="*/ 540205 w 1030038"/>
                  <a:gd name="connsiteY76" fmla="*/ 766982 h 978974"/>
                  <a:gd name="connsiteX77" fmla="*/ 585834 w 1030038"/>
                  <a:gd name="connsiteY77" fmla="*/ 658350 h 978974"/>
                  <a:gd name="connsiteX78" fmla="*/ 606382 w 1030038"/>
                  <a:gd name="connsiteY78" fmla="*/ 634020 h 978974"/>
                  <a:gd name="connsiteX79" fmla="*/ 620005 w 1030038"/>
                  <a:gd name="connsiteY79" fmla="*/ 597512 h 978974"/>
                  <a:gd name="connsiteX80" fmla="*/ 645979 w 1030038"/>
                  <a:gd name="connsiteY80" fmla="*/ 558665 h 978974"/>
                  <a:gd name="connsiteX81" fmla="*/ 573106 w 1030038"/>
                  <a:gd name="connsiteY81" fmla="*/ 565563 h 978974"/>
                  <a:gd name="connsiteX82" fmla="*/ 552904 w 1030038"/>
                  <a:gd name="connsiteY82" fmla="*/ 562734 h 978974"/>
                  <a:gd name="connsiteX83" fmla="*/ 514115 w 1030038"/>
                  <a:gd name="connsiteY83" fmla="*/ 593529 h 978974"/>
                  <a:gd name="connsiteX84" fmla="*/ 495961 w 1030038"/>
                  <a:gd name="connsiteY84" fmla="*/ 587497 h 978974"/>
                  <a:gd name="connsiteX85" fmla="*/ 459279 w 1030038"/>
                  <a:gd name="connsiteY85" fmla="*/ 508014 h 978974"/>
                  <a:gd name="connsiteX86" fmla="*/ 437922 w 1030038"/>
                  <a:gd name="connsiteY86" fmla="*/ 488389 h 978974"/>
                  <a:gd name="connsiteX87" fmla="*/ 409350 w 1030038"/>
                  <a:gd name="connsiteY87" fmla="*/ 561089 h 978974"/>
                  <a:gd name="connsiteX88" fmla="*/ 386290 w 1030038"/>
                  <a:gd name="connsiteY88" fmla="*/ 624727 h 978974"/>
                  <a:gd name="connsiteX89" fmla="*/ 364270 w 1030038"/>
                  <a:gd name="connsiteY89" fmla="*/ 676503 h 978974"/>
                  <a:gd name="connsiteX90" fmla="*/ 344269 w 1030038"/>
                  <a:gd name="connsiteY90" fmla="*/ 743432 h 978974"/>
                  <a:gd name="connsiteX91" fmla="*/ 321527 w 1030038"/>
                  <a:gd name="connsiteY91" fmla="*/ 811687 h 978974"/>
                  <a:gd name="connsiteX92" fmla="*/ 298179 w 1030038"/>
                  <a:gd name="connsiteY92" fmla="*/ 874863 h 978974"/>
                  <a:gd name="connsiteX93" fmla="*/ 262738 w 1030038"/>
                  <a:gd name="connsiteY93" fmla="*/ 916163 h 978974"/>
                  <a:gd name="connsiteX94" fmla="*/ 209634 w 1030038"/>
                  <a:gd name="connsiteY94" fmla="*/ 912758 h 978974"/>
                  <a:gd name="connsiteX95" fmla="*/ 155202 w 1030038"/>
                  <a:gd name="connsiteY95" fmla="*/ 870188 h 978974"/>
                  <a:gd name="connsiteX96" fmla="*/ 165592 w 1030038"/>
                  <a:gd name="connsiteY96" fmla="*/ 835151 h 978974"/>
                  <a:gd name="connsiteX97" fmla="*/ 147872 w 1030038"/>
                  <a:gd name="connsiteY97" fmla="*/ 829148 h 978974"/>
                  <a:gd name="connsiteX98" fmla="*/ 158146 w 1030038"/>
                  <a:gd name="connsiteY98" fmla="*/ 798931 h 978974"/>
                  <a:gd name="connsiteX99" fmla="*/ 191365 w 1030038"/>
                  <a:gd name="connsiteY99" fmla="*/ 567179 h 978974"/>
                  <a:gd name="connsiteX100" fmla="*/ 182158 w 1030038"/>
                  <a:gd name="connsiteY100" fmla="*/ 548564 h 978974"/>
                  <a:gd name="connsiteX101" fmla="*/ 156212 w 1030038"/>
                  <a:gd name="connsiteY101" fmla="*/ 552287 h 978974"/>
                  <a:gd name="connsiteX102" fmla="*/ 43021 w 1030038"/>
                  <a:gd name="connsiteY102" fmla="*/ 561234 h 978974"/>
                  <a:gd name="connsiteX103" fmla="*/ -184 w 1030038"/>
                  <a:gd name="connsiteY103" fmla="*/ 552460 h 978974"/>
                  <a:gd name="connsiteX104" fmla="*/ 81434 w 1030038"/>
                  <a:gd name="connsiteY104" fmla="*/ 507755 h 978974"/>
                  <a:gd name="connsiteX105" fmla="*/ 177425 w 1030038"/>
                  <a:gd name="connsiteY105" fmla="*/ 464002 h 978974"/>
                  <a:gd name="connsiteX106" fmla="*/ 218350 w 1030038"/>
                  <a:gd name="connsiteY106" fmla="*/ 406857 h 978974"/>
                  <a:gd name="connsiteX107" fmla="*/ 284499 w 1030038"/>
                  <a:gd name="connsiteY107" fmla="*/ 405212 h 978974"/>
                  <a:gd name="connsiteX108" fmla="*/ 355756 w 1030038"/>
                  <a:gd name="connsiteY108" fmla="*/ 418864 h 978974"/>
                  <a:gd name="connsiteX109" fmla="*/ 340921 w 1030038"/>
                  <a:gd name="connsiteY109" fmla="*/ 471996 h 978974"/>
                  <a:gd name="connsiteX110" fmla="*/ 315524 w 1030038"/>
                  <a:gd name="connsiteY110" fmla="*/ 521723 h 978974"/>
                  <a:gd name="connsiteX111" fmla="*/ 289867 w 1030038"/>
                  <a:gd name="connsiteY111" fmla="*/ 579704 h 978974"/>
                  <a:gd name="connsiteX112" fmla="*/ 254859 w 1030038"/>
                  <a:gd name="connsiteY112" fmla="*/ 702536 h 978974"/>
                  <a:gd name="connsiteX113" fmla="*/ 277601 w 1030038"/>
                  <a:gd name="connsiteY113" fmla="*/ 694108 h 978974"/>
                  <a:gd name="connsiteX114" fmla="*/ 332985 w 1030038"/>
                  <a:gd name="connsiteY114" fmla="*/ 596819 h 978974"/>
                  <a:gd name="connsiteX115" fmla="*/ 367387 w 1030038"/>
                  <a:gd name="connsiteY115" fmla="*/ 530381 h 978974"/>
                  <a:gd name="connsiteX116" fmla="*/ 402885 w 1030038"/>
                  <a:gd name="connsiteY116" fmla="*/ 449254 h 978974"/>
                  <a:gd name="connsiteX117" fmla="*/ 493248 w 1030038"/>
                  <a:gd name="connsiteY117" fmla="*/ 317966 h 978974"/>
                  <a:gd name="connsiteX118" fmla="*/ 577464 w 1030038"/>
                  <a:gd name="connsiteY118" fmla="*/ 226564 h 978974"/>
                  <a:gd name="connsiteX119" fmla="*/ 622516 w 1030038"/>
                  <a:gd name="connsiteY119" fmla="*/ 190921 h 978974"/>
                  <a:gd name="connsiteX120" fmla="*/ 684047 w 1030038"/>
                  <a:gd name="connsiteY120" fmla="*/ 145696 h 978974"/>
                  <a:gd name="connsiteX121" fmla="*/ 686154 w 1030038"/>
                  <a:gd name="connsiteY121" fmla="*/ 133258 h 978974"/>
                  <a:gd name="connsiteX122" fmla="*/ 681594 w 1030038"/>
                  <a:gd name="connsiteY122" fmla="*/ 46473 h 978974"/>
                  <a:gd name="connsiteX123" fmla="*/ 653628 w 1030038"/>
                  <a:gd name="connsiteY123" fmla="*/ 14496 h 978974"/>
                  <a:gd name="connsiteX124" fmla="*/ 711003 w 1030038"/>
                  <a:gd name="connsiteY124" fmla="*/ 402846 h 978974"/>
                  <a:gd name="connsiteX125" fmla="*/ 668231 w 1030038"/>
                  <a:gd name="connsiteY125" fmla="*/ 424145 h 978974"/>
                  <a:gd name="connsiteX126" fmla="*/ 672300 w 1030038"/>
                  <a:gd name="connsiteY126" fmla="*/ 494883 h 978974"/>
                  <a:gd name="connsiteX127" fmla="*/ 690108 w 1030038"/>
                  <a:gd name="connsiteY127" fmla="*/ 512343 h 978974"/>
                  <a:gd name="connsiteX128" fmla="*/ 724336 w 1030038"/>
                  <a:gd name="connsiteY128" fmla="*/ 440018 h 978974"/>
                  <a:gd name="connsiteX129" fmla="*/ 737555 w 1030038"/>
                  <a:gd name="connsiteY129" fmla="*/ 415573 h 978974"/>
                  <a:gd name="connsiteX130" fmla="*/ 711003 w 1030038"/>
                  <a:gd name="connsiteY130" fmla="*/ 402846 h 978974"/>
                  <a:gd name="connsiteX131" fmla="*/ 521965 w 1030038"/>
                  <a:gd name="connsiteY131" fmla="*/ 442529 h 978974"/>
                  <a:gd name="connsiteX132" fmla="*/ 519540 w 1030038"/>
                  <a:gd name="connsiteY132" fmla="*/ 459124 h 978974"/>
                  <a:gd name="connsiteX133" fmla="*/ 555184 w 1030038"/>
                  <a:gd name="connsiteY133" fmla="*/ 547669 h 978974"/>
                  <a:gd name="connsiteX134" fmla="*/ 579196 w 1030038"/>
                  <a:gd name="connsiteY134" fmla="*/ 545793 h 978974"/>
                  <a:gd name="connsiteX135" fmla="*/ 634204 w 1030038"/>
                  <a:gd name="connsiteY135" fmla="*/ 527928 h 978974"/>
                  <a:gd name="connsiteX136" fmla="*/ 615041 w 1030038"/>
                  <a:gd name="connsiteY136" fmla="*/ 489659 h 978974"/>
                  <a:gd name="connsiteX137" fmla="*/ 606787 w 1030038"/>
                  <a:gd name="connsiteY137" fmla="*/ 438633 h 978974"/>
                  <a:gd name="connsiteX138" fmla="*/ 570364 w 1030038"/>
                  <a:gd name="connsiteY138" fmla="*/ 443770 h 978974"/>
                  <a:gd name="connsiteX139" fmla="*/ 521965 w 1030038"/>
                  <a:gd name="connsiteY139" fmla="*/ 442529 h 978974"/>
                  <a:gd name="connsiteX140" fmla="*/ 163803 w 1030038"/>
                  <a:gd name="connsiteY140" fmla="*/ 823780 h 978974"/>
                  <a:gd name="connsiteX141" fmla="*/ 168017 w 1030038"/>
                  <a:gd name="connsiteY141" fmla="*/ 829321 h 978974"/>
                  <a:gd name="connsiteX142" fmla="*/ 163803 w 1030038"/>
                  <a:gd name="connsiteY142" fmla="*/ 823780 h 978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</a:cxnLst>
                <a:rect l="l" t="t" r="r" b="b"/>
                <a:pathLst>
                  <a:path w="1030038" h="978974">
                    <a:moveTo>
                      <a:pt x="653628" y="14496"/>
                    </a:moveTo>
                    <a:cubicBezTo>
                      <a:pt x="672127" y="5174"/>
                      <a:pt x="692705" y="-2099"/>
                      <a:pt x="713716" y="267"/>
                    </a:cubicBezTo>
                    <a:cubicBezTo>
                      <a:pt x="730426" y="12966"/>
                      <a:pt x="743442" y="30398"/>
                      <a:pt x="757526" y="45983"/>
                    </a:cubicBezTo>
                    <a:cubicBezTo>
                      <a:pt x="774352" y="62808"/>
                      <a:pt x="754813" y="86243"/>
                      <a:pt x="761394" y="106417"/>
                    </a:cubicBezTo>
                    <a:cubicBezTo>
                      <a:pt x="778277" y="106908"/>
                      <a:pt x="795363" y="105320"/>
                      <a:pt x="812246" y="107110"/>
                    </a:cubicBezTo>
                    <a:cubicBezTo>
                      <a:pt x="834440" y="114758"/>
                      <a:pt x="853748" y="128640"/>
                      <a:pt x="874326" y="139665"/>
                    </a:cubicBezTo>
                    <a:cubicBezTo>
                      <a:pt x="865927" y="149997"/>
                      <a:pt x="855133" y="158395"/>
                      <a:pt x="842550" y="162984"/>
                    </a:cubicBezTo>
                    <a:cubicBezTo>
                      <a:pt x="827831" y="169362"/>
                      <a:pt x="810976" y="167227"/>
                      <a:pt x="796431" y="174211"/>
                    </a:cubicBezTo>
                    <a:cubicBezTo>
                      <a:pt x="782549" y="163446"/>
                      <a:pt x="765030" y="172508"/>
                      <a:pt x="750600" y="177414"/>
                    </a:cubicBezTo>
                    <a:cubicBezTo>
                      <a:pt x="739488" y="182234"/>
                      <a:pt x="741393" y="196347"/>
                      <a:pt x="738132" y="206304"/>
                    </a:cubicBezTo>
                    <a:cubicBezTo>
                      <a:pt x="736083" y="220561"/>
                      <a:pt x="726818" y="235655"/>
                      <a:pt x="733226" y="250144"/>
                    </a:cubicBezTo>
                    <a:cubicBezTo>
                      <a:pt x="736400" y="255108"/>
                      <a:pt x="741509" y="258715"/>
                      <a:pt x="746646" y="261457"/>
                    </a:cubicBezTo>
                    <a:cubicBezTo>
                      <a:pt x="764251" y="260851"/>
                      <a:pt x="780211" y="250865"/>
                      <a:pt x="797758" y="249220"/>
                    </a:cubicBezTo>
                    <a:cubicBezTo>
                      <a:pt x="814930" y="248094"/>
                      <a:pt x="831006" y="255656"/>
                      <a:pt x="847168" y="260187"/>
                    </a:cubicBezTo>
                    <a:cubicBezTo>
                      <a:pt x="844686" y="268095"/>
                      <a:pt x="841222" y="277648"/>
                      <a:pt x="832362" y="280101"/>
                    </a:cubicBezTo>
                    <a:cubicBezTo>
                      <a:pt x="796863" y="293521"/>
                      <a:pt x="757728" y="286479"/>
                      <a:pt x="721104" y="292713"/>
                    </a:cubicBezTo>
                    <a:cubicBezTo>
                      <a:pt x="707684" y="298687"/>
                      <a:pt x="696948" y="310289"/>
                      <a:pt x="682084" y="313002"/>
                    </a:cubicBezTo>
                    <a:cubicBezTo>
                      <a:pt x="659717" y="317707"/>
                      <a:pt x="636917" y="320506"/>
                      <a:pt x="615156" y="327779"/>
                    </a:cubicBezTo>
                    <a:cubicBezTo>
                      <a:pt x="591923" y="335889"/>
                      <a:pt x="566035" y="338515"/>
                      <a:pt x="542456" y="330463"/>
                    </a:cubicBezTo>
                    <a:cubicBezTo>
                      <a:pt x="578618" y="313406"/>
                      <a:pt x="618879" y="307230"/>
                      <a:pt x="654869" y="289683"/>
                    </a:cubicBezTo>
                    <a:cubicBezTo>
                      <a:pt x="659746" y="287085"/>
                      <a:pt x="665662" y="284113"/>
                      <a:pt x="665893" y="277792"/>
                    </a:cubicBezTo>
                    <a:cubicBezTo>
                      <a:pt x="668404" y="251038"/>
                      <a:pt x="668693" y="224140"/>
                      <a:pt x="669270" y="197300"/>
                    </a:cubicBezTo>
                    <a:cubicBezTo>
                      <a:pt x="647653" y="202812"/>
                      <a:pt x="626700" y="210893"/>
                      <a:pt x="606815" y="220936"/>
                    </a:cubicBezTo>
                    <a:cubicBezTo>
                      <a:pt x="589614" y="228989"/>
                      <a:pt x="578590" y="245122"/>
                      <a:pt x="566439" y="259033"/>
                    </a:cubicBezTo>
                    <a:cubicBezTo>
                      <a:pt x="557521" y="268384"/>
                      <a:pt x="546785" y="275830"/>
                      <a:pt x="537838" y="285152"/>
                    </a:cubicBezTo>
                    <a:cubicBezTo>
                      <a:pt x="527189" y="297013"/>
                      <a:pt x="523552" y="314041"/>
                      <a:pt x="510536" y="323998"/>
                    </a:cubicBezTo>
                    <a:cubicBezTo>
                      <a:pt x="491026" y="338746"/>
                      <a:pt x="480117" y="361286"/>
                      <a:pt x="471372" y="383480"/>
                    </a:cubicBezTo>
                    <a:cubicBezTo>
                      <a:pt x="459712" y="402442"/>
                      <a:pt x="483147" y="417651"/>
                      <a:pt x="495557" y="429311"/>
                    </a:cubicBezTo>
                    <a:cubicBezTo>
                      <a:pt x="514923" y="422644"/>
                      <a:pt x="535298" y="421057"/>
                      <a:pt x="555645" y="420826"/>
                    </a:cubicBezTo>
                    <a:cubicBezTo>
                      <a:pt x="579051" y="418690"/>
                      <a:pt x="598099" y="402875"/>
                      <a:pt x="613655" y="386424"/>
                    </a:cubicBezTo>
                    <a:cubicBezTo>
                      <a:pt x="629644" y="390263"/>
                      <a:pt x="645402" y="395371"/>
                      <a:pt x="661593" y="398170"/>
                    </a:cubicBezTo>
                    <a:cubicBezTo>
                      <a:pt x="694263" y="397247"/>
                      <a:pt x="729272" y="388762"/>
                      <a:pt x="750600" y="362094"/>
                    </a:cubicBezTo>
                    <a:cubicBezTo>
                      <a:pt x="790341" y="359382"/>
                      <a:pt x="834440" y="371186"/>
                      <a:pt x="871151" y="350637"/>
                    </a:cubicBezTo>
                    <a:cubicBezTo>
                      <a:pt x="894297" y="341113"/>
                      <a:pt x="919262" y="336986"/>
                      <a:pt x="943505" y="331069"/>
                    </a:cubicBezTo>
                    <a:cubicBezTo>
                      <a:pt x="960879" y="323796"/>
                      <a:pt x="974501" y="339150"/>
                      <a:pt x="989278" y="344778"/>
                    </a:cubicBezTo>
                    <a:cubicBezTo>
                      <a:pt x="1000418" y="351243"/>
                      <a:pt x="1014589" y="352946"/>
                      <a:pt x="1023507" y="362758"/>
                    </a:cubicBezTo>
                    <a:cubicBezTo>
                      <a:pt x="1028125" y="370320"/>
                      <a:pt x="1033666" y="381749"/>
                      <a:pt x="1026191" y="389368"/>
                    </a:cubicBezTo>
                    <a:cubicBezTo>
                      <a:pt x="1013232" y="407146"/>
                      <a:pt x="991962" y="415083"/>
                      <a:pt x="973376" y="425242"/>
                    </a:cubicBezTo>
                    <a:cubicBezTo>
                      <a:pt x="946939" y="434333"/>
                      <a:pt x="925784" y="453266"/>
                      <a:pt x="901455" y="466368"/>
                    </a:cubicBezTo>
                    <a:cubicBezTo>
                      <a:pt x="887977" y="472602"/>
                      <a:pt x="873402" y="476008"/>
                      <a:pt x="859260" y="480366"/>
                    </a:cubicBezTo>
                    <a:cubicBezTo>
                      <a:pt x="881079" y="448071"/>
                      <a:pt x="912999" y="418979"/>
                      <a:pt x="917473" y="378141"/>
                    </a:cubicBezTo>
                    <a:cubicBezTo>
                      <a:pt x="909824" y="375255"/>
                      <a:pt x="901945" y="369281"/>
                      <a:pt x="893403" y="372196"/>
                    </a:cubicBezTo>
                    <a:cubicBezTo>
                      <a:pt x="876202" y="376438"/>
                      <a:pt x="859058" y="382932"/>
                      <a:pt x="841020" y="379873"/>
                    </a:cubicBezTo>
                    <a:cubicBezTo>
                      <a:pt x="826301" y="377997"/>
                      <a:pt x="807888" y="382124"/>
                      <a:pt x="799230" y="395198"/>
                    </a:cubicBezTo>
                    <a:cubicBezTo>
                      <a:pt x="791207" y="420653"/>
                      <a:pt x="774843" y="443107"/>
                      <a:pt x="771928" y="470149"/>
                    </a:cubicBezTo>
                    <a:cubicBezTo>
                      <a:pt x="771322" y="480366"/>
                      <a:pt x="784540" y="484204"/>
                      <a:pt x="792361" y="484118"/>
                    </a:cubicBezTo>
                    <a:cubicBezTo>
                      <a:pt x="802520" y="486023"/>
                      <a:pt x="811958" y="490582"/>
                      <a:pt x="820414" y="496441"/>
                    </a:cubicBezTo>
                    <a:cubicBezTo>
                      <a:pt x="806041" y="501348"/>
                      <a:pt x="791380" y="505532"/>
                      <a:pt x="776661" y="509198"/>
                    </a:cubicBezTo>
                    <a:cubicBezTo>
                      <a:pt x="755073" y="514277"/>
                      <a:pt x="731090" y="509717"/>
                      <a:pt x="711695" y="522531"/>
                    </a:cubicBezTo>
                    <a:cubicBezTo>
                      <a:pt x="679747" y="541262"/>
                      <a:pt x="649731" y="567092"/>
                      <a:pt x="634204" y="601437"/>
                    </a:cubicBezTo>
                    <a:cubicBezTo>
                      <a:pt x="628374" y="612346"/>
                      <a:pt x="631289" y="624872"/>
                      <a:pt x="632444" y="636502"/>
                    </a:cubicBezTo>
                    <a:cubicBezTo>
                      <a:pt x="644479" y="636907"/>
                      <a:pt x="656889" y="638148"/>
                      <a:pt x="668375" y="633616"/>
                    </a:cubicBezTo>
                    <a:cubicBezTo>
                      <a:pt x="678448" y="626834"/>
                      <a:pt x="690627" y="631336"/>
                      <a:pt x="698939" y="638205"/>
                    </a:cubicBezTo>
                    <a:cubicBezTo>
                      <a:pt x="710223" y="647383"/>
                      <a:pt x="723471" y="654194"/>
                      <a:pt x="733918" y="664353"/>
                    </a:cubicBezTo>
                    <a:cubicBezTo>
                      <a:pt x="743644" y="688942"/>
                      <a:pt x="744164" y="717803"/>
                      <a:pt x="732504" y="741815"/>
                    </a:cubicBezTo>
                    <a:cubicBezTo>
                      <a:pt x="723586" y="762826"/>
                      <a:pt x="724308" y="785741"/>
                      <a:pt x="722258" y="807993"/>
                    </a:cubicBezTo>
                    <a:cubicBezTo>
                      <a:pt x="720527" y="817402"/>
                      <a:pt x="732417" y="824675"/>
                      <a:pt x="740268" y="819739"/>
                    </a:cubicBezTo>
                    <a:cubicBezTo>
                      <a:pt x="773082" y="808339"/>
                      <a:pt x="785030" y="773418"/>
                      <a:pt x="802289" y="746548"/>
                    </a:cubicBezTo>
                    <a:cubicBezTo>
                      <a:pt x="812015" y="714917"/>
                      <a:pt x="811380" y="681294"/>
                      <a:pt x="817383" y="648913"/>
                    </a:cubicBezTo>
                    <a:cubicBezTo>
                      <a:pt x="821424" y="629028"/>
                      <a:pt x="818394" y="606920"/>
                      <a:pt x="809043" y="588998"/>
                    </a:cubicBezTo>
                    <a:cubicBezTo>
                      <a:pt x="782058" y="581523"/>
                      <a:pt x="755391" y="593327"/>
                      <a:pt x="729445" y="600080"/>
                    </a:cubicBezTo>
                    <a:cubicBezTo>
                      <a:pt x="743125" y="580282"/>
                      <a:pt x="767801" y="574077"/>
                      <a:pt x="788840" y="565418"/>
                    </a:cubicBezTo>
                    <a:cubicBezTo>
                      <a:pt x="805060" y="558088"/>
                      <a:pt x="823358" y="562561"/>
                      <a:pt x="840212" y="564379"/>
                    </a:cubicBezTo>
                    <a:cubicBezTo>
                      <a:pt x="859693" y="571681"/>
                      <a:pt x="867601" y="593009"/>
                      <a:pt x="874932" y="610557"/>
                    </a:cubicBezTo>
                    <a:cubicBezTo>
                      <a:pt x="892825" y="644497"/>
                      <a:pt x="881166" y="684440"/>
                      <a:pt x="874066" y="720025"/>
                    </a:cubicBezTo>
                    <a:cubicBezTo>
                      <a:pt x="863618" y="746693"/>
                      <a:pt x="857500" y="776362"/>
                      <a:pt x="836836" y="797603"/>
                    </a:cubicBezTo>
                    <a:cubicBezTo>
                      <a:pt x="806157" y="823751"/>
                      <a:pt x="766704" y="841876"/>
                      <a:pt x="725693" y="840173"/>
                    </a:cubicBezTo>
                    <a:cubicBezTo>
                      <a:pt x="711436" y="838326"/>
                      <a:pt x="707424" y="854574"/>
                      <a:pt x="700671" y="863579"/>
                    </a:cubicBezTo>
                    <a:cubicBezTo>
                      <a:pt x="680237" y="893450"/>
                      <a:pt x="657437" y="921993"/>
                      <a:pt x="631376" y="947160"/>
                    </a:cubicBezTo>
                    <a:cubicBezTo>
                      <a:pt x="613222" y="966179"/>
                      <a:pt x="587306" y="973105"/>
                      <a:pt x="562543" y="978791"/>
                    </a:cubicBezTo>
                    <a:cubicBezTo>
                      <a:pt x="579859" y="939685"/>
                      <a:pt x="604622" y="904157"/>
                      <a:pt x="620813" y="864474"/>
                    </a:cubicBezTo>
                    <a:cubicBezTo>
                      <a:pt x="627624" y="848023"/>
                      <a:pt x="628778" y="829841"/>
                      <a:pt x="636802" y="813823"/>
                    </a:cubicBezTo>
                    <a:cubicBezTo>
                      <a:pt x="649414" y="786059"/>
                      <a:pt x="653252" y="755495"/>
                      <a:pt x="660439" y="726115"/>
                    </a:cubicBezTo>
                    <a:cubicBezTo>
                      <a:pt x="663267" y="712348"/>
                      <a:pt x="641997" y="699967"/>
                      <a:pt x="632213" y="711194"/>
                    </a:cubicBezTo>
                    <a:cubicBezTo>
                      <a:pt x="619052" y="725855"/>
                      <a:pt x="616772" y="746289"/>
                      <a:pt x="609644" y="763952"/>
                    </a:cubicBezTo>
                    <a:cubicBezTo>
                      <a:pt x="603468" y="783519"/>
                      <a:pt x="590653" y="799768"/>
                      <a:pt x="577233" y="814891"/>
                    </a:cubicBezTo>
                    <a:cubicBezTo>
                      <a:pt x="564419" y="799277"/>
                      <a:pt x="551980" y="783404"/>
                      <a:pt x="540205" y="766982"/>
                    </a:cubicBezTo>
                    <a:cubicBezTo>
                      <a:pt x="552615" y="729578"/>
                      <a:pt x="573770" y="695840"/>
                      <a:pt x="585834" y="658350"/>
                    </a:cubicBezTo>
                    <a:cubicBezTo>
                      <a:pt x="589297" y="647758"/>
                      <a:pt x="599600" y="642159"/>
                      <a:pt x="606382" y="634020"/>
                    </a:cubicBezTo>
                    <a:cubicBezTo>
                      <a:pt x="611924" y="622216"/>
                      <a:pt x="615214" y="609575"/>
                      <a:pt x="620005" y="597512"/>
                    </a:cubicBezTo>
                    <a:cubicBezTo>
                      <a:pt x="627422" y="583803"/>
                      <a:pt x="637379" y="571652"/>
                      <a:pt x="645979" y="558665"/>
                    </a:cubicBezTo>
                    <a:cubicBezTo>
                      <a:pt x="620582" y="552835"/>
                      <a:pt x="598128" y="569747"/>
                      <a:pt x="573106" y="565563"/>
                    </a:cubicBezTo>
                    <a:cubicBezTo>
                      <a:pt x="566353" y="564639"/>
                      <a:pt x="559599" y="563687"/>
                      <a:pt x="552904" y="562734"/>
                    </a:cubicBezTo>
                    <a:cubicBezTo>
                      <a:pt x="541879" y="575145"/>
                      <a:pt x="530075" y="587555"/>
                      <a:pt x="514115" y="593529"/>
                    </a:cubicBezTo>
                    <a:cubicBezTo>
                      <a:pt x="507592" y="597108"/>
                      <a:pt x="500550" y="591711"/>
                      <a:pt x="495961" y="587497"/>
                    </a:cubicBezTo>
                    <a:cubicBezTo>
                      <a:pt x="473767" y="566833"/>
                      <a:pt x="468053" y="535576"/>
                      <a:pt x="459279" y="508014"/>
                    </a:cubicBezTo>
                    <a:cubicBezTo>
                      <a:pt x="453363" y="500424"/>
                      <a:pt x="445224" y="494681"/>
                      <a:pt x="437922" y="488389"/>
                    </a:cubicBezTo>
                    <a:cubicBezTo>
                      <a:pt x="424358" y="510872"/>
                      <a:pt x="416825" y="536096"/>
                      <a:pt x="409350" y="561089"/>
                    </a:cubicBezTo>
                    <a:cubicBezTo>
                      <a:pt x="402568" y="582619"/>
                      <a:pt x="388340" y="601725"/>
                      <a:pt x="386290" y="624727"/>
                    </a:cubicBezTo>
                    <a:cubicBezTo>
                      <a:pt x="382798" y="643400"/>
                      <a:pt x="374862" y="660861"/>
                      <a:pt x="364270" y="676503"/>
                    </a:cubicBezTo>
                    <a:cubicBezTo>
                      <a:pt x="356044" y="698264"/>
                      <a:pt x="353187" y="721815"/>
                      <a:pt x="344269" y="743432"/>
                    </a:cubicBezTo>
                    <a:cubicBezTo>
                      <a:pt x="338670" y="766809"/>
                      <a:pt x="331946" y="789926"/>
                      <a:pt x="321527" y="811687"/>
                    </a:cubicBezTo>
                    <a:cubicBezTo>
                      <a:pt x="316678" y="833795"/>
                      <a:pt x="305480" y="853593"/>
                      <a:pt x="298179" y="874863"/>
                    </a:cubicBezTo>
                    <a:cubicBezTo>
                      <a:pt x="287615" y="889553"/>
                      <a:pt x="275609" y="903436"/>
                      <a:pt x="262738" y="916163"/>
                    </a:cubicBezTo>
                    <a:cubicBezTo>
                      <a:pt x="247008" y="928544"/>
                      <a:pt x="226286" y="916423"/>
                      <a:pt x="209634" y="912758"/>
                    </a:cubicBezTo>
                    <a:cubicBezTo>
                      <a:pt x="185275" y="909294"/>
                      <a:pt x="169344" y="888024"/>
                      <a:pt x="155202" y="870188"/>
                    </a:cubicBezTo>
                    <a:cubicBezTo>
                      <a:pt x="162504" y="860000"/>
                      <a:pt x="167410" y="848052"/>
                      <a:pt x="165592" y="835151"/>
                    </a:cubicBezTo>
                    <a:cubicBezTo>
                      <a:pt x="159935" y="832467"/>
                      <a:pt x="153788" y="831053"/>
                      <a:pt x="147872" y="829148"/>
                    </a:cubicBezTo>
                    <a:cubicBezTo>
                      <a:pt x="153096" y="819739"/>
                      <a:pt x="157858" y="809927"/>
                      <a:pt x="158146" y="798931"/>
                    </a:cubicBezTo>
                    <a:cubicBezTo>
                      <a:pt x="167353" y="721382"/>
                      <a:pt x="187728" y="645363"/>
                      <a:pt x="191365" y="567179"/>
                    </a:cubicBezTo>
                    <a:cubicBezTo>
                      <a:pt x="192433" y="559646"/>
                      <a:pt x="188652" y="552402"/>
                      <a:pt x="182158" y="548564"/>
                    </a:cubicBezTo>
                    <a:cubicBezTo>
                      <a:pt x="173240" y="547352"/>
                      <a:pt x="164380" y="548910"/>
                      <a:pt x="156212" y="552287"/>
                    </a:cubicBezTo>
                    <a:cubicBezTo>
                      <a:pt x="120800" y="567121"/>
                      <a:pt x="80251" y="572056"/>
                      <a:pt x="43021" y="561234"/>
                    </a:cubicBezTo>
                    <a:cubicBezTo>
                      <a:pt x="28706" y="557972"/>
                      <a:pt x="14073" y="556039"/>
                      <a:pt x="-184" y="552460"/>
                    </a:cubicBezTo>
                    <a:cubicBezTo>
                      <a:pt x="23626" y="531305"/>
                      <a:pt x="55084" y="524580"/>
                      <a:pt x="81434" y="507755"/>
                    </a:cubicBezTo>
                    <a:cubicBezTo>
                      <a:pt x="114624" y="495749"/>
                      <a:pt x="145101" y="477941"/>
                      <a:pt x="177425" y="464002"/>
                    </a:cubicBezTo>
                    <a:cubicBezTo>
                      <a:pt x="198869" y="451188"/>
                      <a:pt x="203631" y="425155"/>
                      <a:pt x="218350" y="406857"/>
                    </a:cubicBezTo>
                    <a:cubicBezTo>
                      <a:pt x="237686" y="390580"/>
                      <a:pt x="262622" y="404664"/>
                      <a:pt x="284499" y="405212"/>
                    </a:cubicBezTo>
                    <a:cubicBezTo>
                      <a:pt x="307876" y="410638"/>
                      <a:pt x="335611" y="403740"/>
                      <a:pt x="355756" y="418864"/>
                    </a:cubicBezTo>
                    <a:cubicBezTo>
                      <a:pt x="368281" y="436238"/>
                      <a:pt x="352725" y="458807"/>
                      <a:pt x="340921" y="471996"/>
                    </a:cubicBezTo>
                    <a:cubicBezTo>
                      <a:pt x="327530" y="485849"/>
                      <a:pt x="326087" y="506167"/>
                      <a:pt x="315524" y="521723"/>
                    </a:cubicBezTo>
                    <a:cubicBezTo>
                      <a:pt x="303518" y="539386"/>
                      <a:pt x="298207" y="560281"/>
                      <a:pt x="289867" y="579704"/>
                    </a:cubicBezTo>
                    <a:cubicBezTo>
                      <a:pt x="273733" y="619128"/>
                      <a:pt x="253444" y="658696"/>
                      <a:pt x="254859" y="702536"/>
                    </a:cubicBezTo>
                    <a:cubicBezTo>
                      <a:pt x="262622" y="700227"/>
                      <a:pt x="270443" y="697947"/>
                      <a:pt x="277601" y="694108"/>
                    </a:cubicBezTo>
                    <a:cubicBezTo>
                      <a:pt x="295148" y="661236"/>
                      <a:pt x="313273" y="628450"/>
                      <a:pt x="332985" y="596819"/>
                    </a:cubicBezTo>
                    <a:cubicBezTo>
                      <a:pt x="349782" y="577627"/>
                      <a:pt x="353793" y="551479"/>
                      <a:pt x="367387" y="530381"/>
                    </a:cubicBezTo>
                    <a:cubicBezTo>
                      <a:pt x="381702" y="504407"/>
                      <a:pt x="406060" y="481462"/>
                      <a:pt x="402885" y="449254"/>
                    </a:cubicBezTo>
                    <a:cubicBezTo>
                      <a:pt x="429899" y="403510"/>
                      <a:pt x="465946" y="363624"/>
                      <a:pt x="493248" y="317966"/>
                    </a:cubicBezTo>
                    <a:cubicBezTo>
                      <a:pt x="518530" y="285094"/>
                      <a:pt x="549007" y="256637"/>
                      <a:pt x="577464" y="226564"/>
                    </a:cubicBezTo>
                    <a:cubicBezTo>
                      <a:pt x="590567" y="212336"/>
                      <a:pt x="611462" y="207256"/>
                      <a:pt x="622516" y="190921"/>
                    </a:cubicBezTo>
                    <a:cubicBezTo>
                      <a:pt x="636975" y="168929"/>
                      <a:pt x="665028" y="162551"/>
                      <a:pt x="684047" y="145696"/>
                    </a:cubicBezTo>
                    <a:cubicBezTo>
                      <a:pt x="687337" y="142406"/>
                      <a:pt x="685894" y="137385"/>
                      <a:pt x="686154" y="133258"/>
                    </a:cubicBezTo>
                    <a:cubicBezTo>
                      <a:pt x="684306" y="104339"/>
                      <a:pt x="686529" y="75132"/>
                      <a:pt x="681594" y="46473"/>
                    </a:cubicBezTo>
                    <a:cubicBezTo>
                      <a:pt x="673051" y="35160"/>
                      <a:pt x="660294" y="27367"/>
                      <a:pt x="653628" y="14496"/>
                    </a:cubicBezTo>
                    <a:moveTo>
                      <a:pt x="711003" y="402846"/>
                    </a:moveTo>
                    <a:cubicBezTo>
                      <a:pt x="695909" y="407204"/>
                      <a:pt x="674494" y="407261"/>
                      <a:pt x="668231" y="424145"/>
                    </a:cubicBezTo>
                    <a:cubicBezTo>
                      <a:pt x="661391" y="447320"/>
                      <a:pt x="667769" y="471910"/>
                      <a:pt x="672300" y="494883"/>
                    </a:cubicBezTo>
                    <a:cubicBezTo>
                      <a:pt x="674119" y="503830"/>
                      <a:pt x="683556" y="507408"/>
                      <a:pt x="690108" y="512343"/>
                    </a:cubicBezTo>
                    <a:cubicBezTo>
                      <a:pt x="704278" y="489717"/>
                      <a:pt x="718882" y="466570"/>
                      <a:pt x="724336" y="440018"/>
                    </a:cubicBezTo>
                    <a:cubicBezTo>
                      <a:pt x="725289" y="430264"/>
                      <a:pt x="729820" y="421432"/>
                      <a:pt x="737555" y="415573"/>
                    </a:cubicBezTo>
                    <a:cubicBezTo>
                      <a:pt x="730022" y="409253"/>
                      <a:pt x="722114" y="399036"/>
                      <a:pt x="711003" y="402846"/>
                    </a:cubicBezTo>
                    <a:moveTo>
                      <a:pt x="521965" y="442529"/>
                    </a:moveTo>
                    <a:cubicBezTo>
                      <a:pt x="514865" y="445040"/>
                      <a:pt x="517607" y="453872"/>
                      <a:pt x="519540" y="459124"/>
                    </a:cubicBezTo>
                    <a:cubicBezTo>
                      <a:pt x="532182" y="488562"/>
                      <a:pt x="532297" y="523080"/>
                      <a:pt x="555184" y="547669"/>
                    </a:cubicBezTo>
                    <a:cubicBezTo>
                      <a:pt x="563149" y="546832"/>
                      <a:pt x="571144" y="545822"/>
                      <a:pt x="579196" y="545793"/>
                    </a:cubicBezTo>
                    <a:cubicBezTo>
                      <a:pt x="599081" y="547092"/>
                      <a:pt x="616455" y="535057"/>
                      <a:pt x="634204" y="527928"/>
                    </a:cubicBezTo>
                    <a:cubicBezTo>
                      <a:pt x="628028" y="515085"/>
                      <a:pt x="619832" y="503079"/>
                      <a:pt x="615041" y="489659"/>
                    </a:cubicBezTo>
                    <a:cubicBezTo>
                      <a:pt x="609528" y="473757"/>
                      <a:pt x="618850" y="451909"/>
                      <a:pt x="606787" y="438633"/>
                    </a:cubicBezTo>
                    <a:cubicBezTo>
                      <a:pt x="594405" y="437969"/>
                      <a:pt x="582659" y="443453"/>
                      <a:pt x="570364" y="443770"/>
                    </a:cubicBezTo>
                    <a:cubicBezTo>
                      <a:pt x="554347" y="442702"/>
                      <a:pt x="537752" y="437219"/>
                      <a:pt x="521965" y="442529"/>
                    </a:cubicBezTo>
                    <a:moveTo>
                      <a:pt x="163803" y="823780"/>
                    </a:moveTo>
                    <a:cubicBezTo>
                      <a:pt x="160484" y="826291"/>
                      <a:pt x="164726" y="831976"/>
                      <a:pt x="168017" y="829321"/>
                    </a:cubicBezTo>
                    <a:cubicBezTo>
                      <a:pt x="171307" y="826781"/>
                      <a:pt x="167093" y="821096"/>
                      <a:pt x="163803" y="82378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36D090D4-BFE6-786B-7AEE-EFF4399B425F}"/>
                  </a:ext>
                </a:extLst>
              </p:cNvPr>
              <p:cNvSpPr/>
              <p:nvPr/>
            </p:nvSpPr>
            <p:spPr>
              <a:xfrm>
                <a:off x="1814659" y="983484"/>
                <a:ext cx="148977" cy="48563"/>
              </a:xfrm>
              <a:custGeom>
                <a:avLst/>
                <a:gdLst>
                  <a:gd name="connsiteX0" fmla="*/ 274 w 148977"/>
                  <a:gd name="connsiteY0" fmla="*/ 18185 h 48563"/>
                  <a:gd name="connsiteX1" fmla="*/ 115890 w 148977"/>
                  <a:gd name="connsiteY1" fmla="*/ -113 h 48563"/>
                  <a:gd name="connsiteX2" fmla="*/ 146511 w 148977"/>
                  <a:gd name="connsiteY2" fmla="*/ 7246 h 48563"/>
                  <a:gd name="connsiteX3" fmla="*/ 146684 w 148977"/>
                  <a:gd name="connsiteY3" fmla="*/ 39282 h 48563"/>
                  <a:gd name="connsiteX4" fmla="*/ 47317 w 148977"/>
                  <a:gd name="connsiteY4" fmla="*/ 45343 h 48563"/>
                  <a:gd name="connsiteX5" fmla="*/ -130 w 148977"/>
                  <a:gd name="connsiteY5" fmla="*/ 29700 h 48563"/>
                  <a:gd name="connsiteX6" fmla="*/ 274 w 148977"/>
                  <a:gd name="connsiteY6" fmla="*/ 18185 h 48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977" h="48563">
                    <a:moveTo>
                      <a:pt x="274" y="18185"/>
                    </a:moveTo>
                    <a:cubicBezTo>
                      <a:pt x="38428" y="9931"/>
                      <a:pt x="77043" y="3495"/>
                      <a:pt x="115890" y="-113"/>
                    </a:cubicBezTo>
                    <a:cubicBezTo>
                      <a:pt x="126251" y="233"/>
                      <a:pt x="138430" y="-286"/>
                      <a:pt x="146511" y="7246"/>
                    </a:cubicBezTo>
                    <a:cubicBezTo>
                      <a:pt x="151620" y="17001"/>
                      <a:pt x="146771" y="28777"/>
                      <a:pt x="146684" y="39282"/>
                    </a:cubicBezTo>
                    <a:cubicBezTo>
                      <a:pt x="113552" y="41187"/>
                      <a:pt x="80449" y="54318"/>
                      <a:pt x="47317" y="45343"/>
                    </a:cubicBezTo>
                    <a:cubicBezTo>
                      <a:pt x="31386" y="40523"/>
                      <a:pt x="15512" y="35357"/>
                      <a:pt x="-130" y="29700"/>
                    </a:cubicBezTo>
                    <a:cubicBezTo>
                      <a:pt x="-15" y="25862"/>
                      <a:pt x="130" y="22023"/>
                      <a:pt x="274" y="18185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1AC02F42-1A1C-5FB9-39C8-F1FF3E59B21E}"/>
                  </a:ext>
                </a:extLst>
              </p:cNvPr>
              <p:cNvSpPr/>
              <p:nvPr/>
            </p:nvSpPr>
            <p:spPr>
              <a:xfrm>
                <a:off x="2406391" y="1692802"/>
                <a:ext cx="151113" cy="102104"/>
              </a:xfrm>
              <a:custGeom>
                <a:avLst/>
                <a:gdLst>
                  <a:gd name="connsiteX0" fmla="*/ -273 w 151113"/>
                  <a:gd name="connsiteY0" fmla="*/ 10379 h 102104"/>
                  <a:gd name="connsiteX1" fmla="*/ 89108 w 151113"/>
                  <a:gd name="connsiteY1" fmla="*/ 14160 h 102104"/>
                  <a:gd name="connsiteX2" fmla="*/ 146859 w 151113"/>
                  <a:gd name="connsiteY2" fmla="*/ 67697 h 102104"/>
                  <a:gd name="connsiteX3" fmla="*/ 138287 w 151113"/>
                  <a:gd name="connsiteY3" fmla="*/ 101781 h 102104"/>
                  <a:gd name="connsiteX4" fmla="*/ 62239 w 151113"/>
                  <a:gd name="connsiteY4" fmla="*/ 56932 h 102104"/>
                  <a:gd name="connsiteX5" fmla="*/ -273 w 151113"/>
                  <a:gd name="connsiteY5" fmla="*/ 10379 h 10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113" h="102104">
                    <a:moveTo>
                      <a:pt x="-273" y="10379"/>
                    </a:moveTo>
                    <a:cubicBezTo>
                      <a:pt x="27289" y="-11670"/>
                      <a:pt x="60392" y="5993"/>
                      <a:pt x="89108" y="14160"/>
                    </a:cubicBezTo>
                    <a:cubicBezTo>
                      <a:pt x="116007" y="20885"/>
                      <a:pt x="132746" y="45618"/>
                      <a:pt x="146859" y="67697"/>
                    </a:cubicBezTo>
                    <a:cubicBezTo>
                      <a:pt x="157912" y="79472"/>
                      <a:pt x="142934" y="91045"/>
                      <a:pt x="138287" y="101781"/>
                    </a:cubicBezTo>
                    <a:cubicBezTo>
                      <a:pt x="106079" y="102791"/>
                      <a:pt x="81374" y="80165"/>
                      <a:pt x="62239" y="56932"/>
                    </a:cubicBezTo>
                    <a:cubicBezTo>
                      <a:pt x="45644" y="36065"/>
                      <a:pt x="19814" y="26974"/>
                      <a:pt x="-273" y="10379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" name="图形 3">
              <a:extLst>
                <a:ext uri="{FF2B5EF4-FFF2-40B4-BE49-F238E27FC236}">
                  <a16:creationId xmlns:a16="http://schemas.microsoft.com/office/drawing/2014/main" id="{F2770FAD-56E4-A908-382F-3C0CFFF6D421}"/>
                </a:ext>
              </a:extLst>
            </p:cNvPr>
            <p:cNvGrpSpPr/>
            <p:nvPr/>
          </p:nvGrpSpPr>
          <p:grpSpPr>
            <a:xfrm>
              <a:off x="8407737" y="5344070"/>
              <a:ext cx="884482" cy="992302"/>
              <a:chOff x="3004886" y="716158"/>
              <a:chExt cx="1043966" cy="1171227"/>
            </a:xfrm>
            <a:solidFill>
              <a:srgbClr val="847361"/>
            </a:solidFill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CF09E7C9-5C5E-929B-961B-DC28BB9172EF}"/>
                  </a:ext>
                </a:extLst>
              </p:cNvPr>
              <p:cNvSpPr/>
              <p:nvPr/>
            </p:nvSpPr>
            <p:spPr>
              <a:xfrm flipV="1">
                <a:off x="3004886" y="716158"/>
                <a:ext cx="1043966" cy="1171227"/>
              </a:xfrm>
              <a:custGeom>
                <a:avLst/>
                <a:gdLst>
                  <a:gd name="connsiteX0" fmla="*/ 474976 w 1043966"/>
                  <a:gd name="connsiteY0" fmla="*/ 1138678 h 1171227"/>
                  <a:gd name="connsiteX1" fmla="*/ 457969 w 1043966"/>
                  <a:gd name="connsiteY1" fmla="*/ 1103813 h 1171227"/>
                  <a:gd name="connsiteX2" fmla="*/ 452866 w 1043966"/>
                  <a:gd name="connsiteY2" fmla="*/ 1056193 h 1171227"/>
                  <a:gd name="connsiteX3" fmla="*/ 436710 w 1043966"/>
                  <a:gd name="connsiteY3" fmla="*/ 1027280 h 1171227"/>
                  <a:gd name="connsiteX4" fmla="*/ 403545 w 1043966"/>
                  <a:gd name="connsiteY4" fmla="*/ 1002620 h 1171227"/>
                  <a:gd name="connsiteX5" fmla="*/ 418852 w 1043966"/>
                  <a:gd name="connsiteY5" fmla="*/ 976259 h 1171227"/>
                  <a:gd name="connsiteX6" fmla="*/ 445213 w 1043966"/>
                  <a:gd name="connsiteY6" fmla="*/ 939693 h 1171227"/>
                  <a:gd name="connsiteX7" fmla="*/ 457969 w 1043966"/>
                  <a:gd name="connsiteY7" fmla="*/ 896325 h 1171227"/>
                  <a:gd name="connsiteX8" fmla="*/ 379735 w 1043966"/>
                  <a:gd name="connsiteY8" fmla="*/ 882719 h 1171227"/>
                  <a:gd name="connsiteX9" fmla="*/ 291298 w 1043966"/>
                  <a:gd name="connsiteY9" fmla="*/ 870814 h 1171227"/>
                  <a:gd name="connsiteX10" fmla="*/ 56598 w 1043966"/>
                  <a:gd name="connsiteY10" fmla="*/ 844453 h 1171227"/>
                  <a:gd name="connsiteX11" fmla="*/ -376 w 1043966"/>
                  <a:gd name="connsiteY11" fmla="*/ 839350 h 1171227"/>
                  <a:gd name="connsiteX12" fmla="*/ 2175 w 1043966"/>
                  <a:gd name="connsiteY12" fmla="*/ 812989 h 1171227"/>
                  <a:gd name="connsiteX13" fmla="*/ 24284 w 1043966"/>
                  <a:gd name="connsiteY13" fmla="*/ 778124 h 1171227"/>
                  <a:gd name="connsiteX14" fmla="*/ 112722 w 1043966"/>
                  <a:gd name="connsiteY14" fmla="*/ 783227 h 1171227"/>
                  <a:gd name="connsiteX15" fmla="*/ 401845 w 1043966"/>
                  <a:gd name="connsiteY15" fmla="*/ 862310 h 1171227"/>
                  <a:gd name="connsiteX16" fmla="*/ 461370 w 1043966"/>
                  <a:gd name="connsiteY16" fmla="*/ 867412 h 1171227"/>
                  <a:gd name="connsiteX17" fmla="*/ 458819 w 1043966"/>
                  <a:gd name="connsiteY17" fmla="*/ 802785 h 1171227"/>
                  <a:gd name="connsiteX18" fmla="*/ 455417 w 1043966"/>
                  <a:gd name="connsiteY18" fmla="*/ 739008 h 1171227"/>
                  <a:gd name="connsiteX19" fmla="*/ 429056 w 1043966"/>
                  <a:gd name="connsiteY19" fmla="*/ 733906 h 1171227"/>
                  <a:gd name="connsiteX20" fmla="*/ 311706 w 1043966"/>
                  <a:gd name="connsiteY20" fmla="*/ 716898 h 1171227"/>
                  <a:gd name="connsiteX21" fmla="*/ 259834 w 1043966"/>
                  <a:gd name="connsiteY21" fmla="*/ 690537 h 1171227"/>
                  <a:gd name="connsiteX22" fmla="*/ 404396 w 1043966"/>
                  <a:gd name="connsiteY22" fmla="*/ 679482 h 1171227"/>
                  <a:gd name="connsiteX23" fmla="*/ 448615 w 1043966"/>
                  <a:gd name="connsiteY23" fmla="*/ 694789 h 1171227"/>
                  <a:gd name="connsiteX24" fmla="*/ 448615 w 1043966"/>
                  <a:gd name="connsiteY24" fmla="*/ 648869 h 1171227"/>
                  <a:gd name="connsiteX25" fmla="*/ 439261 w 1043966"/>
                  <a:gd name="connsiteY25" fmla="*/ 597848 h 1171227"/>
                  <a:gd name="connsiteX26" fmla="*/ 378035 w 1043966"/>
                  <a:gd name="connsiteY26" fmla="*/ 591045 h 1171227"/>
                  <a:gd name="connsiteX27" fmla="*/ 312557 w 1043966"/>
                  <a:gd name="connsiteY27" fmla="*/ 553629 h 1171227"/>
                  <a:gd name="connsiteX28" fmla="*/ 429907 w 1043966"/>
                  <a:gd name="connsiteY28" fmla="*/ 537472 h 1171227"/>
                  <a:gd name="connsiteX29" fmla="*/ 443512 w 1043966"/>
                  <a:gd name="connsiteY29" fmla="*/ 498355 h 1171227"/>
                  <a:gd name="connsiteX30" fmla="*/ 408648 w 1043966"/>
                  <a:gd name="connsiteY30" fmla="*/ 446483 h 1171227"/>
                  <a:gd name="connsiteX31" fmla="*/ 349122 w 1043966"/>
                  <a:gd name="connsiteY31" fmla="*/ 443932 h 1171227"/>
                  <a:gd name="connsiteX32" fmla="*/ 319360 w 1043966"/>
                  <a:gd name="connsiteY32" fmla="*/ 409918 h 1171227"/>
                  <a:gd name="connsiteX33" fmla="*/ 408648 w 1043966"/>
                  <a:gd name="connsiteY33" fmla="*/ 393761 h 1171227"/>
                  <a:gd name="connsiteX34" fmla="*/ 446914 w 1043966"/>
                  <a:gd name="connsiteY34" fmla="*/ 341889 h 1171227"/>
                  <a:gd name="connsiteX35" fmla="*/ 427356 w 1043966"/>
                  <a:gd name="connsiteY35" fmla="*/ 297670 h 1171227"/>
                  <a:gd name="connsiteX36" fmla="*/ 398443 w 1043966"/>
                  <a:gd name="connsiteY36" fmla="*/ 290867 h 1171227"/>
                  <a:gd name="connsiteX37" fmla="*/ 441812 w 1043966"/>
                  <a:gd name="connsiteY37" fmla="*/ 253451 h 1171227"/>
                  <a:gd name="connsiteX38" fmla="*/ 522596 w 1043966"/>
                  <a:gd name="connsiteY38" fmla="*/ 261955 h 1171227"/>
                  <a:gd name="connsiteX39" fmla="*/ 708825 w 1043966"/>
                  <a:gd name="connsiteY39" fmla="*/ 304473 h 1171227"/>
                  <a:gd name="connsiteX40" fmla="*/ 729234 w 1043966"/>
                  <a:gd name="connsiteY40" fmla="*/ 264506 h 1171227"/>
                  <a:gd name="connsiteX41" fmla="*/ 713077 w 1043966"/>
                  <a:gd name="connsiteY41" fmla="*/ 181171 h 1171227"/>
                  <a:gd name="connsiteX42" fmla="*/ 664606 w 1043966"/>
                  <a:gd name="connsiteY42" fmla="*/ 119945 h 1171227"/>
                  <a:gd name="connsiteX43" fmla="*/ 582121 w 1043966"/>
                  <a:gd name="connsiteY43" fmla="*/ 118244 h 1171227"/>
                  <a:gd name="connsiteX44" fmla="*/ 600829 w 1043966"/>
                  <a:gd name="connsiteY44" fmla="*/ 170966 h 1171227"/>
                  <a:gd name="connsiteX45" fmla="*/ 621238 w 1043966"/>
                  <a:gd name="connsiteY45" fmla="*/ 214335 h 1171227"/>
                  <a:gd name="connsiteX46" fmla="*/ 502187 w 1043966"/>
                  <a:gd name="connsiteY46" fmla="*/ 211784 h 1171227"/>
                  <a:gd name="connsiteX47" fmla="*/ 465622 w 1043966"/>
                  <a:gd name="connsiteY47" fmla="*/ 181171 h 1171227"/>
                  <a:gd name="connsiteX48" fmla="*/ 481779 w 1043966"/>
                  <a:gd name="connsiteY48" fmla="*/ 155660 h 1171227"/>
                  <a:gd name="connsiteX49" fmla="*/ 493684 w 1043966"/>
                  <a:gd name="connsiteY49" fmla="*/ 134401 h 1171227"/>
                  <a:gd name="connsiteX50" fmla="*/ 566815 w 1043966"/>
                  <a:gd name="connsiteY50" fmla="*/ 32357 h 1171227"/>
                  <a:gd name="connsiteX51" fmla="*/ 660355 w 1043966"/>
                  <a:gd name="connsiteY51" fmla="*/ 10248 h 1171227"/>
                  <a:gd name="connsiteX52" fmla="*/ 656103 w 1043966"/>
                  <a:gd name="connsiteY52" fmla="*/ 45963 h 1171227"/>
                  <a:gd name="connsiteX53" fmla="*/ 640796 w 1043966"/>
                  <a:gd name="connsiteY53" fmla="*/ 68923 h 1171227"/>
                  <a:gd name="connsiteX54" fmla="*/ 696920 w 1043966"/>
                  <a:gd name="connsiteY54" fmla="*/ 62970 h 1171227"/>
                  <a:gd name="connsiteX55" fmla="*/ 770902 w 1043966"/>
                  <a:gd name="connsiteY55" fmla="*/ 65521 h 1171227"/>
                  <a:gd name="connsiteX56" fmla="*/ 844033 w 1043966"/>
                  <a:gd name="connsiteY56" fmla="*/ 228791 h 1171227"/>
                  <a:gd name="connsiteX57" fmla="*/ 823624 w 1043966"/>
                  <a:gd name="connsiteY57" fmla="*/ 319780 h 1171227"/>
                  <a:gd name="connsiteX58" fmla="*/ 797263 w 1043966"/>
                  <a:gd name="connsiteY58" fmla="*/ 369951 h 1171227"/>
                  <a:gd name="connsiteX59" fmla="*/ 723281 w 1043966"/>
                  <a:gd name="connsiteY59" fmla="*/ 398013 h 1171227"/>
                  <a:gd name="connsiteX60" fmla="*/ 609333 w 1043966"/>
                  <a:gd name="connsiteY60" fmla="*/ 359747 h 1171227"/>
                  <a:gd name="connsiteX61" fmla="*/ 510691 w 1043966"/>
                  <a:gd name="connsiteY61" fmla="*/ 321480 h 1171227"/>
                  <a:gd name="connsiteX62" fmla="*/ 508140 w 1043966"/>
                  <a:gd name="connsiteY62" fmla="*/ 371652 h 1171227"/>
                  <a:gd name="connsiteX63" fmla="*/ 508140 w 1043966"/>
                  <a:gd name="connsiteY63" fmla="*/ 421823 h 1171227"/>
                  <a:gd name="connsiteX64" fmla="*/ 582972 w 1043966"/>
                  <a:gd name="connsiteY64" fmla="*/ 438830 h 1171227"/>
                  <a:gd name="connsiteX65" fmla="*/ 783657 w 1043966"/>
                  <a:gd name="connsiteY65" fmla="*/ 477096 h 1171227"/>
                  <a:gd name="connsiteX66" fmla="*/ 828726 w 1043966"/>
                  <a:gd name="connsiteY66" fmla="*/ 513662 h 1171227"/>
                  <a:gd name="connsiteX67" fmla="*/ 628891 w 1043966"/>
                  <a:gd name="connsiteY67" fmla="*/ 497505 h 1171227"/>
                  <a:gd name="connsiteX68" fmla="*/ 515793 w 1043966"/>
                  <a:gd name="connsiteY68" fmla="*/ 468593 h 1171227"/>
                  <a:gd name="connsiteX69" fmla="*/ 518344 w 1043966"/>
                  <a:gd name="connsiteY69" fmla="*/ 516213 h 1171227"/>
                  <a:gd name="connsiteX70" fmla="*/ 520895 w 1043966"/>
                  <a:gd name="connsiteY70" fmla="*/ 563833 h 1171227"/>
                  <a:gd name="connsiteX71" fmla="*/ 563413 w 1043966"/>
                  <a:gd name="connsiteY71" fmla="*/ 574888 h 1171227"/>
                  <a:gd name="connsiteX72" fmla="*/ 605931 w 1043966"/>
                  <a:gd name="connsiteY72" fmla="*/ 565534 h 1171227"/>
                  <a:gd name="connsiteX73" fmla="*/ 601680 w 1043966"/>
                  <a:gd name="connsiteY73" fmla="*/ 554479 h 1171227"/>
                  <a:gd name="connsiteX74" fmla="*/ 796412 w 1043966"/>
                  <a:gd name="connsiteY74" fmla="*/ 632713 h 1171227"/>
                  <a:gd name="connsiteX75" fmla="*/ 788759 w 1043966"/>
                  <a:gd name="connsiteY75" fmla="*/ 648869 h 1171227"/>
                  <a:gd name="connsiteX76" fmla="*/ 631442 w 1043966"/>
                  <a:gd name="connsiteY76" fmla="*/ 640366 h 1171227"/>
                  <a:gd name="connsiteX77" fmla="*/ 527698 w 1043966"/>
                  <a:gd name="connsiteY77" fmla="*/ 621658 h 1171227"/>
                  <a:gd name="connsiteX78" fmla="*/ 531100 w 1043966"/>
                  <a:gd name="connsiteY78" fmla="*/ 670128 h 1171227"/>
                  <a:gd name="connsiteX79" fmla="*/ 537903 w 1043966"/>
                  <a:gd name="connsiteY79" fmla="*/ 716048 h 1171227"/>
                  <a:gd name="connsiteX80" fmla="*/ 593176 w 1043966"/>
                  <a:gd name="connsiteY80" fmla="*/ 726252 h 1171227"/>
                  <a:gd name="connsiteX81" fmla="*/ 741989 w 1043966"/>
                  <a:gd name="connsiteY81" fmla="*/ 750062 h 1171227"/>
                  <a:gd name="connsiteX82" fmla="*/ 842332 w 1043966"/>
                  <a:gd name="connsiteY82" fmla="*/ 790029 h 1171227"/>
                  <a:gd name="connsiteX83" fmla="*/ 712227 w 1043966"/>
                  <a:gd name="connsiteY83" fmla="*/ 781526 h 1171227"/>
                  <a:gd name="connsiteX84" fmla="*/ 629742 w 1043966"/>
                  <a:gd name="connsiteY84" fmla="*/ 767070 h 1171227"/>
                  <a:gd name="connsiteX85" fmla="*/ 694369 w 1043966"/>
                  <a:gd name="connsiteY85" fmla="*/ 874215 h 1171227"/>
                  <a:gd name="connsiteX86" fmla="*/ 868693 w 1043966"/>
                  <a:gd name="connsiteY86" fmla="*/ 905679 h 1171227"/>
                  <a:gd name="connsiteX87" fmla="*/ 943525 w 1043966"/>
                  <a:gd name="connsiteY87" fmla="*/ 907379 h 1171227"/>
                  <a:gd name="connsiteX88" fmla="*/ 1025160 w 1043966"/>
                  <a:gd name="connsiteY88" fmla="*/ 909080 h 1171227"/>
                  <a:gd name="connsiteX89" fmla="*/ 1013255 w 1043966"/>
                  <a:gd name="connsiteY89" fmla="*/ 947346 h 1171227"/>
                  <a:gd name="connsiteX90" fmla="*/ 776004 w 1043966"/>
                  <a:gd name="connsiteY90" fmla="*/ 932890 h 1171227"/>
                  <a:gd name="connsiteX91" fmla="*/ 723281 w 1043966"/>
                  <a:gd name="connsiteY91" fmla="*/ 928638 h 1171227"/>
                  <a:gd name="connsiteX92" fmla="*/ 747091 w 1043966"/>
                  <a:gd name="connsiteY92" fmla="*/ 972007 h 1171227"/>
                  <a:gd name="connsiteX93" fmla="*/ 794712 w 1043966"/>
                  <a:gd name="connsiteY93" fmla="*/ 1007722 h 1171227"/>
                  <a:gd name="connsiteX94" fmla="*/ 814270 w 1043966"/>
                  <a:gd name="connsiteY94" fmla="*/ 1032382 h 1171227"/>
                  <a:gd name="connsiteX95" fmla="*/ 787058 w 1043966"/>
                  <a:gd name="connsiteY95" fmla="*/ 1099561 h 1171227"/>
                  <a:gd name="connsiteX96" fmla="*/ 681614 w 1043966"/>
                  <a:gd name="connsiteY96" fmla="*/ 944795 h 1171227"/>
                  <a:gd name="connsiteX97" fmla="*/ 644198 w 1043966"/>
                  <a:gd name="connsiteY97" fmla="*/ 916733 h 1171227"/>
                  <a:gd name="connsiteX98" fmla="*/ 591475 w 1043966"/>
                  <a:gd name="connsiteY98" fmla="*/ 911631 h 1171227"/>
                  <a:gd name="connsiteX99" fmla="*/ 559162 w 1043966"/>
                  <a:gd name="connsiteY99" fmla="*/ 905679 h 1171227"/>
                  <a:gd name="connsiteX100" fmla="*/ 559162 w 1043966"/>
                  <a:gd name="connsiteY100" fmla="*/ 941394 h 1171227"/>
                  <a:gd name="connsiteX101" fmla="*/ 611034 w 1043966"/>
                  <a:gd name="connsiteY101" fmla="*/ 1003470 h 1171227"/>
                  <a:gd name="connsiteX102" fmla="*/ 711376 w 1043966"/>
                  <a:gd name="connsiteY102" fmla="*/ 1067247 h 1171227"/>
                  <a:gd name="connsiteX103" fmla="*/ 731785 w 1043966"/>
                  <a:gd name="connsiteY103" fmla="*/ 1085955 h 1171227"/>
                  <a:gd name="connsiteX104" fmla="*/ 690117 w 1043966"/>
                  <a:gd name="connsiteY104" fmla="*/ 1070649 h 1171227"/>
                  <a:gd name="connsiteX105" fmla="*/ 587224 w 1043966"/>
                  <a:gd name="connsiteY105" fmla="*/ 1054492 h 1171227"/>
                  <a:gd name="connsiteX106" fmla="*/ 559162 w 1043966"/>
                  <a:gd name="connsiteY106" fmla="*/ 1150583 h 1171227"/>
                  <a:gd name="connsiteX107" fmla="*/ 514943 w 1043966"/>
                  <a:gd name="connsiteY107" fmla="*/ 1168440 h 1171227"/>
                  <a:gd name="connsiteX108" fmla="*/ 474976 w 1043966"/>
                  <a:gd name="connsiteY108" fmla="*/ 1138678 h 1171227"/>
                  <a:gd name="connsiteX109" fmla="*/ 635694 w 1043966"/>
                  <a:gd name="connsiteY109" fmla="*/ 869963 h 1171227"/>
                  <a:gd name="connsiteX110" fmla="*/ 580421 w 1043966"/>
                  <a:gd name="connsiteY110" fmla="*/ 773022 h 1171227"/>
                  <a:gd name="connsiteX111" fmla="*/ 546406 w 1043966"/>
                  <a:gd name="connsiteY111" fmla="*/ 795982 h 1171227"/>
                  <a:gd name="connsiteX112" fmla="*/ 597428 w 1043966"/>
                  <a:gd name="connsiteY112" fmla="*/ 874215 h 1171227"/>
                  <a:gd name="connsiteX113" fmla="*/ 635694 w 1043966"/>
                  <a:gd name="connsiteY113" fmla="*/ 869963 h 1171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1043966" h="1171227">
                    <a:moveTo>
                      <a:pt x="474976" y="1138678"/>
                    </a:moveTo>
                    <a:cubicBezTo>
                      <a:pt x="469874" y="1119119"/>
                      <a:pt x="461370" y="1103813"/>
                      <a:pt x="457969" y="1103813"/>
                    </a:cubicBezTo>
                    <a:cubicBezTo>
                      <a:pt x="442662" y="1103813"/>
                      <a:pt x="440111" y="1075751"/>
                      <a:pt x="452866" y="1056193"/>
                    </a:cubicBezTo>
                    <a:cubicBezTo>
                      <a:pt x="470724" y="1028981"/>
                      <a:pt x="469874" y="1027280"/>
                      <a:pt x="436710" y="1027280"/>
                    </a:cubicBezTo>
                    <a:cubicBezTo>
                      <a:pt x="406947" y="1027280"/>
                      <a:pt x="388239" y="1012824"/>
                      <a:pt x="403545" y="1002620"/>
                    </a:cubicBezTo>
                    <a:cubicBezTo>
                      <a:pt x="408648" y="1000069"/>
                      <a:pt x="415450" y="988164"/>
                      <a:pt x="418852" y="976259"/>
                    </a:cubicBezTo>
                    <a:cubicBezTo>
                      <a:pt x="422253" y="965204"/>
                      <a:pt x="434158" y="948197"/>
                      <a:pt x="445213" y="939693"/>
                    </a:cubicBezTo>
                    <a:cubicBezTo>
                      <a:pt x="465622" y="923536"/>
                      <a:pt x="471574" y="904828"/>
                      <a:pt x="457969" y="896325"/>
                    </a:cubicBezTo>
                    <a:cubicBezTo>
                      <a:pt x="453717" y="893773"/>
                      <a:pt x="418852" y="887821"/>
                      <a:pt x="379735" y="882719"/>
                    </a:cubicBezTo>
                    <a:cubicBezTo>
                      <a:pt x="340619" y="877617"/>
                      <a:pt x="300652" y="872514"/>
                      <a:pt x="291298" y="870814"/>
                    </a:cubicBezTo>
                    <a:cubicBezTo>
                      <a:pt x="270039" y="866562"/>
                      <a:pt x="129729" y="850405"/>
                      <a:pt x="56598" y="844453"/>
                    </a:cubicBezTo>
                    <a:lnTo>
                      <a:pt x="-376" y="839350"/>
                    </a:lnTo>
                    <a:lnTo>
                      <a:pt x="2175" y="812989"/>
                    </a:lnTo>
                    <a:cubicBezTo>
                      <a:pt x="3876" y="793431"/>
                      <a:pt x="9828" y="784077"/>
                      <a:pt x="24284" y="778124"/>
                    </a:cubicBezTo>
                    <a:cubicBezTo>
                      <a:pt x="54897" y="765369"/>
                      <a:pt x="66802" y="766219"/>
                      <a:pt x="112722" y="783227"/>
                    </a:cubicBezTo>
                    <a:cubicBezTo>
                      <a:pt x="255583" y="835099"/>
                      <a:pt x="330414" y="855507"/>
                      <a:pt x="401845" y="862310"/>
                    </a:cubicBezTo>
                    <a:lnTo>
                      <a:pt x="461370" y="867412"/>
                    </a:lnTo>
                    <a:lnTo>
                      <a:pt x="458819" y="802785"/>
                    </a:lnTo>
                    <a:lnTo>
                      <a:pt x="455417" y="739008"/>
                    </a:lnTo>
                    <a:lnTo>
                      <a:pt x="429056" y="733906"/>
                    </a:lnTo>
                    <a:cubicBezTo>
                      <a:pt x="378035" y="724552"/>
                      <a:pt x="367830" y="722851"/>
                      <a:pt x="311706" y="716898"/>
                    </a:cubicBezTo>
                    <a:cubicBezTo>
                      <a:pt x="258134" y="710946"/>
                      <a:pt x="255583" y="710095"/>
                      <a:pt x="259834" y="690537"/>
                    </a:cubicBezTo>
                    <a:cubicBezTo>
                      <a:pt x="267488" y="648869"/>
                      <a:pt x="307455" y="646318"/>
                      <a:pt x="404396" y="679482"/>
                    </a:cubicBezTo>
                    <a:lnTo>
                      <a:pt x="448615" y="694789"/>
                    </a:lnTo>
                    <a:lnTo>
                      <a:pt x="448615" y="648869"/>
                    </a:lnTo>
                    <a:cubicBezTo>
                      <a:pt x="448615" y="623359"/>
                      <a:pt x="444363" y="600399"/>
                      <a:pt x="439261" y="597848"/>
                    </a:cubicBezTo>
                    <a:cubicBezTo>
                      <a:pt x="435009" y="594446"/>
                      <a:pt x="406947" y="591895"/>
                      <a:pt x="378035" y="591045"/>
                    </a:cubicBezTo>
                    <a:cubicBezTo>
                      <a:pt x="322761" y="590194"/>
                      <a:pt x="312557" y="584242"/>
                      <a:pt x="312557" y="553629"/>
                    </a:cubicBezTo>
                    <a:cubicBezTo>
                      <a:pt x="312557" y="525567"/>
                      <a:pt x="367830" y="517914"/>
                      <a:pt x="429907" y="537472"/>
                    </a:cubicBezTo>
                    <a:cubicBezTo>
                      <a:pt x="442662" y="541724"/>
                      <a:pt x="444363" y="536622"/>
                      <a:pt x="443512" y="498355"/>
                    </a:cubicBezTo>
                    <a:cubicBezTo>
                      <a:pt x="441812" y="453286"/>
                      <a:pt x="441812" y="453286"/>
                      <a:pt x="408648" y="446483"/>
                    </a:cubicBezTo>
                    <a:cubicBezTo>
                      <a:pt x="390790" y="442232"/>
                      <a:pt x="364429" y="441381"/>
                      <a:pt x="349122" y="443932"/>
                    </a:cubicBezTo>
                    <a:cubicBezTo>
                      <a:pt x="320210" y="448184"/>
                      <a:pt x="313407" y="440531"/>
                      <a:pt x="319360" y="409918"/>
                    </a:cubicBezTo>
                    <a:cubicBezTo>
                      <a:pt x="323611" y="386108"/>
                      <a:pt x="364429" y="378454"/>
                      <a:pt x="408648" y="393761"/>
                    </a:cubicBezTo>
                    <a:cubicBezTo>
                      <a:pt x="447764" y="407367"/>
                      <a:pt x="451166" y="402265"/>
                      <a:pt x="446914" y="341889"/>
                    </a:cubicBezTo>
                    <a:cubicBezTo>
                      <a:pt x="445213" y="307874"/>
                      <a:pt x="440961" y="300221"/>
                      <a:pt x="427356" y="297670"/>
                    </a:cubicBezTo>
                    <a:cubicBezTo>
                      <a:pt x="418002" y="295969"/>
                      <a:pt x="405246" y="293418"/>
                      <a:pt x="398443" y="290867"/>
                    </a:cubicBezTo>
                    <a:cubicBezTo>
                      <a:pt x="379735" y="284915"/>
                      <a:pt x="403545" y="263656"/>
                      <a:pt x="441812" y="253451"/>
                    </a:cubicBezTo>
                    <a:cubicBezTo>
                      <a:pt x="469874" y="245798"/>
                      <a:pt x="482629" y="246648"/>
                      <a:pt x="522596" y="261955"/>
                    </a:cubicBezTo>
                    <a:cubicBezTo>
                      <a:pt x="574468" y="281513"/>
                      <a:pt x="675661" y="304473"/>
                      <a:pt x="708825" y="304473"/>
                    </a:cubicBezTo>
                    <a:cubicBezTo>
                      <a:pt x="727533" y="304473"/>
                      <a:pt x="729234" y="301072"/>
                      <a:pt x="729234" y="264506"/>
                    </a:cubicBezTo>
                    <a:cubicBezTo>
                      <a:pt x="728384" y="241546"/>
                      <a:pt x="721581" y="204981"/>
                      <a:pt x="713077" y="181171"/>
                    </a:cubicBezTo>
                    <a:cubicBezTo>
                      <a:pt x="702022" y="148007"/>
                      <a:pt x="690968" y="134401"/>
                      <a:pt x="664606" y="119945"/>
                    </a:cubicBezTo>
                    <a:cubicBezTo>
                      <a:pt x="622939" y="96134"/>
                      <a:pt x="600829" y="95284"/>
                      <a:pt x="582121" y="118244"/>
                    </a:cubicBezTo>
                    <a:cubicBezTo>
                      <a:pt x="566815" y="135251"/>
                      <a:pt x="567665" y="136952"/>
                      <a:pt x="600829" y="170966"/>
                    </a:cubicBezTo>
                    <a:cubicBezTo>
                      <a:pt x="631442" y="201579"/>
                      <a:pt x="633993" y="206681"/>
                      <a:pt x="621238" y="214335"/>
                    </a:cubicBezTo>
                    <a:cubicBezTo>
                      <a:pt x="601680" y="225389"/>
                      <a:pt x="546406" y="223689"/>
                      <a:pt x="502187" y="211784"/>
                    </a:cubicBezTo>
                    <a:cubicBezTo>
                      <a:pt x="472425" y="203280"/>
                      <a:pt x="465622" y="198178"/>
                      <a:pt x="465622" y="181171"/>
                    </a:cubicBezTo>
                    <a:cubicBezTo>
                      <a:pt x="465622" y="169266"/>
                      <a:pt x="471574" y="159061"/>
                      <a:pt x="481779" y="155660"/>
                    </a:cubicBezTo>
                    <a:cubicBezTo>
                      <a:pt x="492833" y="152258"/>
                      <a:pt x="496235" y="145455"/>
                      <a:pt x="493684" y="134401"/>
                    </a:cubicBezTo>
                    <a:cubicBezTo>
                      <a:pt x="484330" y="100386"/>
                      <a:pt x="508140" y="67222"/>
                      <a:pt x="566815" y="32357"/>
                    </a:cubicBezTo>
                    <a:cubicBezTo>
                      <a:pt x="628891" y="-4208"/>
                      <a:pt x="645048" y="-8460"/>
                      <a:pt x="660355" y="10248"/>
                    </a:cubicBezTo>
                    <a:cubicBezTo>
                      <a:pt x="668858" y="20452"/>
                      <a:pt x="668008" y="27255"/>
                      <a:pt x="656103" y="45963"/>
                    </a:cubicBezTo>
                    <a:lnTo>
                      <a:pt x="640796" y="68923"/>
                    </a:lnTo>
                    <a:lnTo>
                      <a:pt x="696920" y="62970"/>
                    </a:lnTo>
                    <a:cubicBezTo>
                      <a:pt x="732635" y="58719"/>
                      <a:pt x="759847" y="60419"/>
                      <a:pt x="770902" y="65521"/>
                    </a:cubicBezTo>
                    <a:cubicBezTo>
                      <a:pt x="795562" y="79127"/>
                      <a:pt x="837230" y="173517"/>
                      <a:pt x="844033" y="228791"/>
                    </a:cubicBezTo>
                    <a:cubicBezTo>
                      <a:pt x="849135" y="273010"/>
                      <a:pt x="846584" y="280663"/>
                      <a:pt x="823624" y="319780"/>
                    </a:cubicBezTo>
                    <a:cubicBezTo>
                      <a:pt x="809168" y="342739"/>
                      <a:pt x="797263" y="364849"/>
                      <a:pt x="797263" y="369951"/>
                    </a:cubicBezTo>
                    <a:cubicBezTo>
                      <a:pt x="797263" y="379305"/>
                      <a:pt x="747942" y="398013"/>
                      <a:pt x="723281" y="398013"/>
                    </a:cubicBezTo>
                    <a:cubicBezTo>
                      <a:pt x="713927" y="398013"/>
                      <a:pt x="662906" y="381006"/>
                      <a:pt x="609333" y="359747"/>
                    </a:cubicBezTo>
                    <a:cubicBezTo>
                      <a:pt x="555760" y="338487"/>
                      <a:pt x="511541" y="321480"/>
                      <a:pt x="510691" y="321480"/>
                    </a:cubicBezTo>
                    <a:cubicBezTo>
                      <a:pt x="508990" y="321480"/>
                      <a:pt x="508140" y="344440"/>
                      <a:pt x="508140" y="371652"/>
                    </a:cubicBezTo>
                    <a:lnTo>
                      <a:pt x="508140" y="421823"/>
                    </a:lnTo>
                    <a:lnTo>
                      <a:pt x="582972" y="438830"/>
                    </a:lnTo>
                    <a:cubicBezTo>
                      <a:pt x="693519" y="464341"/>
                      <a:pt x="747091" y="474545"/>
                      <a:pt x="783657" y="477096"/>
                    </a:cubicBezTo>
                    <a:cubicBezTo>
                      <a:pt x="815971" y="478797"/>
                      <a:pt x="842332" y="500056"/>
                      <a:pt x="828726" y="513662"/>
                    </a:cubicBezTo>
                    <a:cubicBezTo>
                      <a:pt x="811719" y="530669"/>
                      <a:pt x="736037" y="524717"/>
                      <a:pt x="628891" y="497505"/>
                    </a:cubicBezTo>
                    <a:lnTo>
                      <a:pt x="515793" y="468593"/>
                    </a:lnTo>
                    <a:lnTo>
                      <a:pt x="518344" y="516213"/>
                    </a:lnTo>
                    <a:lnTo>
                      <a:pt x="520895" y="563833"/>
                    </a:lnTo>
                    <a:lnTo>
                      <a:pt x="563413" y="574888"/>
                    </a:lnTo>
                    <a:cubicBezTo>
                      <a:pt x="619537" y="588494"/>
                      <a:pt x="639096" y="584242"/>
                      <a:pt x="605931" y="565534"/>
                    </a:cubicBezTo>
                    <a:cubicBezTo>
                      <a:pt x="582121" y="551078"/>
                      <a:pt x="582121" y="550227"/>
                      <a:pt x="601680" y="554479"/>
                    </a:cubicBezTo>
                    <a:cubicBezTo>
                      <a:pt x="620388" y="557881"/>
                      <a:pt x="787909" y="625059"/>
                      <a:pt x="796412" y="632713"/>
                    </a:cubicBezTo>
                    <a:cubicBezTo>
                      <a:pt x="798113" y="634413"/>
                      <a:pt x="794712" y="641216"/>
                      <a:pt x="788759" y="648869"/>
                    </a:cubicBezTo>
                    <a:cubicBezTo>
                      <a:pt x="774303" y="666727"/>
                      <a:pt x="748792" y="665026"/>
                      <a:pt x="631442" y="640366"/>
                    </a:cubicBezTo>
                    <a:cubicBezTo>
                      <a:pt x="576169" y="628461"/>
                      <a:pt x="529399" y="619957"/>
                      <a:pt x="527698" y="621658"/>
                    </a:cubicBezTo>
                    <a:cubicBezTo>
                      <a:pt x="525997" y="623359"/>
                      <a:pt x="527698" y="645468"/>
                      <a:pt x="531100" y="670128"/>
                    </a:cubicBezTo>
                    <a:lnTo>
                      <a:pt x="537903" y="716048"/>
                    </a:lnTo>
                    <a:lnTo>
                      <a:pt x="593176" y="726252"/>
                    </a:lnTo>
                    <a:cubicBezTo>
                      <a:pt x="623789" y="732205"/>
                      <a:pt x="690117" y="743260"/>
                      <a:pt x="741989" y="750062"/>
                    </a:cubicBezTo>
                    <a:cubicBezTo>
                      <a:pt x="837230" y="764519"/>
                      <a:pt x="859339" y="773022"/>
                      <a:pt x="842332" y="790029"/>
                    </a:cubicBezTo>
                    <a:cubicBezTo>
                      <a:pt x="828726" y="803635"/>
                      <a:pt x="806617" y="801934"/>
                      <a:pt x="712227" y="781526"/>
                    </a:cubicBezTo>
                    <a:cubicBezTo>
                      <a:pt x="668008" y="772172"/>
                      <a:pt x="630592" y="765369"/>
                      <a:pt x="629742" y="767070"/>
                    </a:cubicBezTo>
                    <a:cubicBezTo>
                      <a:pt x="625490" y="771321"/>
                      <a:pt x="687566" y="874215"/>
                      <a:pt x="694369" y="874215"/>
                    </a:cubicBezTo>
                    <a:cubicBezTo>
                      <a:pt x="719880" y="875066"/>
                      <a:pt x="858489" y="899726"/>
                      <a:pt x="868693" y="905679"/>
                    </a:cubicBezTo>
                    <a:cubicBezTo>
                      <a:pt x="876346" y="909930"/>
                      <a:pt x="910361" y="910781"/>
                      <a:pt x="943525" y="907379"/>
                    </a:cubicBezTo>
                    <a:cubicBezTo>
                      <a:pt x="977539" y="903978"/>
                      <a:pt x="1014105" y="904828"/>
                      <a:pt x="1025160" y="909080"/>
                    </a:cubicBezTo>
                    <a:cubicBezTo>
                      <a:pt x="1054072" y="920135"/>
                      <a:pt x="1048119" y="940543"/>
                      <a:pt x="1013255" y="947346"/>
                    </a:cubicBezTo>
                    <a:cubicBezTo>
                      <a:pt x="977539" y="954149"/>
                      <a:pt x="847434" y="946496"/>
                      <a:pt x="776004" y="932890"/>
                    </a:cubicBezTo>
                    <a:cubicBezTo>
                      <a:pt x="749643" y="927788"/>
                      <a:pt x="725832" y="926087"/>
                      <a:pt x="723281" y="928638"/>
                    </a:cubicBezTo>
                    <a:cubicBezTo>
                      <a:pt x="720730" y="930339"/>
                      <a:pt x="731785" y="950748"/>
                      <a:pt x="747091" y="972007"/>
                    </a:cubicBezTo>
                    <a:cubicBezTo>
                      <a:pt x="769201" y="1003470"/>
                      <a:pt x="779405" y="1011123"/>
                      <a:pt x="794712" y="1007722"/>
                    </a:cubicBezTo>
                    <a:cubicBezTo>
                      <a:pt x="811719" y="1004320"/>
                      <a:pt x="814270" y="1007722"/>
                      <a:pt x="814270" y="1032382"/>
                    </a:cubicBezTo>
                    <a:cubicBezTo>
                      <a:pt x="814270" y="1070649"/>
                      <a:pt x="800664" y="1104663"/>
                      <a:pt x="787058" y="1099561"/>
                    </a:cubicBezTo>
                    <a:cubicBezTo>
                      <a:pt x="776854" y="1095309"/>
                      <a:pt x="719030" y="1009423"/>
                      <a:pt x="681614" y="944795"/>
                    </a:cubicBezTo>
                    <a:cubicBezTo>
                      <a:pt x="670559" y="924387"/>
                      <a:pt x="659504" y="916733"/>
                      <a:pt x="644198" y="916733"/>
                    </a:cubicBezTo>
                    <a:cubicBezTo>
                      <a:pt x="632293" y="916733"/>
                      <a:pt x="608483" y="914182"/>
                      <a:pt x="591475" y="911631"/>
                    </a:cubicBezTo>
                    <a:lnTo>
                      <a:pt x="559162" y="905679"/>
                    </a:lnTo>
                    <a:lnTo>
                      <a:pt x="559162" y="941394"/>
                    </a:lnTo>
                    <a:cubicBezTo>
                      <a:pt x="559162" y="975408"/>
                      <a:pt x="560012" y="976259"/>
                      <a:pt x="611034" y="1003470"/>
                    </a:cubicBezTo>
                    <a:cubicBezTo>
                      <a:pt x="680763" y="1040886"/>
                      <a:pt x="688417" y="1045138"/>
                      <a:pt x="711376" y="1067247"/>
                    </a:cubicBezTo>
                    <a:lnTo>
                      <a:pt x="731785" y="1085955"/>
                    </a:lnTo>
                    <a:lnTo>
                      <a:pt x="690117" y="1070649"/>
                    </a:lnTo>
                    <a:cubicBezTo>
                      <a:pt x="629742" y="1047689"/>
                      <a:pt x="586373" y="1040886"/>
                      <a:pt x="587224" y="1054492"/>
                    </a:cubicBezTo>
                    <a:cubicBezTo>
                      <a:pt x="588924" y="1082554"/>
                      <a:pt x="572767" y="1138678"/>
                      <a:pt x="559162" y="1150583"/>
                    </a:cubicBezTo>
                    <a:cubicBezTo>
                      <a:pt x="550658" y="1158236"/>
                      <a:pt x="531100" y="1165889"/>
                      <a:pt x="514943" y="1168440"/>
                    </a:cubicBezTo>
                    <a:cubicBezTo>
                      <a:pt x="486881" y="1173542"/>
                      <a:pt x="485180" y="1171842"/>
                      <a:pt x="474976" y="1138678"/>
                    </a:cubicBezTo>
                    <a:close/>
                    <a:moveTo>
                      <a:pt x="635694" y="869963"/>
                    </a:moveTo>
                    <a:cubicBezTo>
                      <a:pt x="635694" y="858909"/>
                      <a:pt x="600829" y="797683"/>
                      <a:pt x="580421" y="773022"/>
                    </a:cubicBezTo>
                    <a:cubicBezTo>
                      <a:pt x="551508" y="739008"/>
                      <a:pt x="539603" y="746661"/>
                      <a:pt x="546406" y="795982"/>
                    </a:cubicBezTo>
                    <a:cubicBezTo>
                      <a:pt x="556611" y="875916"/>
                      <a:pt x="555760" y="874215"/>
                      <a:pt x="597428" y="874215"/>
                    </a:cubicBezTo>
                    <a:cubicBezTo>
                      <a:pt x="618687" y="874215"/>
                      <a:pt x="635694" y="872514"/>
                      <a:pt x="635694" y="86996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960E43B5-77C7-24FB-CD58-FD586F6F4CEF}"/>
                  </a:ext>
                </a:extLst>
              </p:cNvPr>
              <p:cNvSpPr/>
              <p:nvPr/>
            </p:nvSpPr>
            <p:spPr>
              <a:xfrm flipV="1">
                <a:off x="3379137" y="1595048"/>
                <a:ext cx="231298" cy="259360"/>
              </a:xfrm>
              <a:custGeom>
                <a:avLst/>
                <a:gdLst>
                  <a:gd name="connsiteX0" fmla="*/ 4023 w 231298"/>
                  <a:gd name="connsiteY0" fmla="*/ 232071 h 259360"/>
                  <a:gd name="connsiteX1" fmla="*/ 210661 w 231298"/>
                  <a:gd name="connsiteY1" fmla="*/ -78 h 259360"/>
                  <a:gd name="connsiteX2" fmla="*/ 231069 w 231298"/>
                  <a:gd name="connsiteY2" fmla="*/ 5024 h 259360"/>
                  <a:gd name="connsiteX3" fmla="*/ 192803 w 231298"/>
                  <a:gd name="connsiteY3" fmla="*/ 59447 h 259360"/>
                  <a:gd name="connsiteX4" fmla="*/ 154537 w 231298"/>
                  <a:gd name="connsiteY4" fmla="*/ 95162 h 259360"/>
                  <a:gd name="connsiteX5" fmla="*/ 92461 w 231298"/>
                  <a:gd name="connsiteY5" fmla="*/ 167443 h 259360"/>
                  <a:gd name="connsiteX6" fmla="*/ 68650 w 231298"/>
                  <a:gd name="connsiteY6" fmla="*/ 220166 h 259360"/>
                  <a:gd name="connsiteX7" fmla="*/ 38888 w 231298"/>
                  <a:gd name="connsiteY7" fmla="*/ 256731 h 259360"/>
                  <a:gd name="connsiteX8" fmla="*/ -229 w 231298"/>
                  <a:gd name="connsiteY8" fmla="*/ 259282 h 259360"/>
                  <a:gd name="connsiteX9" fmla="*/ 4023 w 231298"/>
                  <a:gd name="connsiteY9" fmla="*/ 232071 h 259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1298" h="259360">
                    <a:moveTo>
                      <a:pt x="4023" y="232071"/>
                    </a:moveTo>
                    <a:cubicBezTo>
                      <a:pt x="15928" y="160640"/>
                      <a:pt x="158789" y="-78"/>
                      <a:pt x="210661" y="-78"/>
                    </a:cubicBezTo>
                    <a:cubicBezTo>
                      <a:pt x="221715" y="-78"/>
                      <a:pt x="231069" y="2473"/>
                      <a:pt x="231069" y="5024"/>
                    </a:cubicBezTo>
                    <a:cubicBezTo>
                      <a:pt x="231069" y="16929"/>
                      <a:pt x="201307" y="59447"/>
                      <a:pt x="192803" y="59447"/>
                    </a:cubicBezTo>
                    <a:cubicBezTo>
                      <a:pt x="188551" y="59447"/>
                      <a:pt x="170694" y="75604"/>
                      <a:pt x="154537" y="95162"/>
                    </a:cubicBezTo>
                    <a:cubicBezTo>
                      <a:pt x="138380" y="114721"/>
                      <a:pt x="110318" y="147034"/>
                      <a:pt x="92461" y="167443"/>
                    </a:cubicBezTo>
                    <a:cubicBezTo>
                      <a:pt x="65249" y="197206"/>
                      <a:pt x="60997" y="205709"/>
                      <a:pt x="68650" y="220166"/>
                    </a:cubicBezTo>
                    <a:cubicBezTo>
                      <a:pt x="83957" y="248227"/>
                      <a:pt x="79705" y="253330"/>
                      <a:pt x="38888" y="256731"/>
                    </a:cubicBezTo>
                    <a:lnTo>
                      <a:pt x="-229" y="259282"/>
                    </a:lnTo>
                    <a:lnTo>
                      <a:pt x="4023" y="232071"/>
                    </a:ln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43F0BB43-40DF-D2F5-110F-C1BC924DE289}"/>
                </a:ext>
              </a:extLst>
            </p:cNvPr>
            <p:cNvGrpSpPr/>
            <p:nvPr/>
          </p:nvGrpSpPr>
          <p:grpSpPr>
            <a:xfrm>
              <a:off x="9450758" y="5564634"/>
              <a:ext cx="2341839" cy="713435"/>
              <a:chOff x="9450758" y="5507766"/>
              <a:chExt cx="2341839" cy="713435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92BCBDE3-C379-5418-E863-0D310E3D3C2E}"/>
                  </a:ext>
                </a:extLst>
              </p:cNvPr>
              <p:cNvGrpSpPr/>
              <p:nvPr/>
            </p:nvGrpSpPr>
            <p:grpSpPr>
              <a:xfrm>
                <a:off x="9450758" y="5507766"/>
                <a:ext cx="705929" cy="705929"/>
                <a:chOff x="5862423" y="2630638"/>
                <a:chExt cx="914400" cy="914400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4B1C2645-98A9-139D-0938-12509E9FD5A1}"/>
                    </a:ext>
                  </a:extLst>
                </p:cNvPr>
                <p:cNvSpPr/>
                <p:nvPr/>
              </p:nvSpPr>
              <p:spPr>
                <a:xfrm>
                  <a:off x="5862423" y="2630638"/>
                  <a:ext cx="914400" cy="914400"/>
                </a:xfrm>
                <a:prstGeom prst="ellipse">
                  <a:avLst/>
                </a:prstGeom>
                <a:solidFill>
                  <a:srgbClr val="847361"/>
                </a:solidFill>
                <a:ln w="850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E3F1080D-7D11-20A3-47E8-0641C384267D}"/>
                    </a:ext>
                  </a:extLst>
                </p:cNvPr>
                <p:cNvSpPr txBox="1"/>
                <p:nvPr/>
              </p:nvSpPr>
              <p:spPr>
                <a:xfrm>
                  <a:off x="5961372" y="2718332"/>
                  <a:ext cx="770757" cy="75746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分</a:t>
                  </a:r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5E51D552-9950-3C31-E294-9D8F7A88959C}"/>
                  </a:ext>
                </a:extLst>
              </p:cNvPr>
              <p:cNvGrpSpPr/>
              <p:nvPr/>
            </p:nvGrpSpPr>
            <p:grpSpPr>
              <a:xfrm>
                <a:off x="10268713" y="5515272"/>
                <a:ext cx="705929" cy="705929"/>
                <a:chOff x="5862423" y="2630638"/>
                <a:chExt cx="914400" cy="914400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795AC5F9-75D3-B51B-608F-CE5E2041A9AC}"/>
                    </a:ext>
                  </a:extLst>
                </p:cNvPr>
                <p:cNvSpPr/>
                <p:nvPr/>
              </p:nvSpPr>
              <p:spPr>
                <a:xfrm>
                  <a:off x="5862423" y="2630638"/>
                  <a:ext cx="914400" cy="914400"/>
                </a:xfrm>
                <a:prstGeom prst="ellipse">
                  <a:avLst/>
                </a:prstGeom>
                <a:solidFill>
                  <a:srgbClr val="847361"/>
                </a:solidFill>
                <a:ln w="850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4D95F67B-9559-B629-9273-C7E8C3E2DE83}"/>
                    </a:ext>
                  </a:extLst>
                </p:cNvPr>
                <p:cNvSpPr txBox="1"/>
                <p:nvPr/>
              </p:nvSpPr>
              <p:spPr>
                <a:xfrm>
                  <a:off x="5961372" y="2729945"/>
                  <a:ext cx="770757" cy="75746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享</a:t>
                  </a: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CD45FB91-13D7-D577-0FCB-B548F27E991D}"/>
                  </a:ext>
                </a:extLst>
              </p:cNvPr>
              <p:cNvGrpSpPr/>
              <p:nvPr/>
            </p:nvGrpSpPr>
            <p:grpSpPr>
              <a:xfrm>
                <a:off x="11086668" y="5515272"/>
                <a:ext cx="705929" cy="705929"/>
                <a:chOff x="5862423" y="2630638"/>
                <a:chExt cx="914400" cy="914400"/>
              </a:xfrm>
            </p:grpSpPr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75B892D2-8838-9C7F-B673-84FD49E51D92}"/>
                    </a:ext>
                  </a:extLst>
                </p:cNvPr>
                <p:cNvSpPr/>
                <p:nvPr/>
              </p:nvSpPr>
              <p:spPr>
                <a:xfrm>
                  <a:off x="5862423" y="2630638"/>
                  <a:ext cx="914400" cy="914400"/>
                </a:xfrm>
                <a:prstGeom prst="ellipse">
                  <a:avLst/>
                </a:prstGeom>
                <a:solidFill>
                  <a:srgbClr val="847361"/>
                </a:solidFill>
                <a:ln w="850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D47C7EE7-1DE4-06A0-8935-806AEFE7EDA9}"/>
                    </a:ext>
                  </a:extLst>
                </p:cNvPr>
                <p:cNvSpPr txBox="1"/>
                <p:nvPr/>
              </p:nvSpPr>
              <p:spPr>
                <a:xfrm>
                  <a:off x="5961372" y="2718332"/>
                  <a:ext cx="770757" cy="75746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会</a:t>
                  </a:r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031913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158DD823-CB38-93D2-4D9B-2BE40B7597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201" y="1640522"/>
            <a:ext cx="5147734" cy="3860800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1365633" y="-249346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487706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2377969" y="390959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怎样选好书</a:t>
            </a:r>
          </a:p>
        </p:txBody>
      </p:sp>
      <p:sp>
        <p:nvSpPr>
          <p:cNvPr id="34" name="文本框-34" hidden="1">
            <a:extLst>
              <a:ext uri="{FF2B5EF4-FFF2-40B4-BE49-F238E27FC236}">
                <a16:creationId xmlns:a16="http://schemas.microsoft.com/office/drawing/2014/main" id="{E3F1080D-7D11-20A3-47E8-0641C384267D}"/>
              </a:ext>
            </a:extLst>
          </p:cNvPr>
          <p:cNvSpPr txBox="1"/>
          <p:nvPr/>
        </p:nvSpPr>
        <p:spPr>
          <a:xfrm>
            <a:off x="9062691" y="555291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分</a:t>
            </a:r>
          </a:p>
        </p:txBody>
      </p:sp>
      <p:sp>
        <p:nvSpPr>
          <p:cNvPr id="32" name="文本框-32" hidden="1">
            <a:extLst>
              <a:ext uri="{FF2B5EF4-FFF2-40B4-BE49-F238E27FC236}">
                <a16:creationId xmlns:a16="http://schemas.microsoft.com/office/drawing/2014/main" id="{4D95F67B-9559-B629-9273-C7E8C3E2DE83}"/>
              </a:ext>
            </a:extLst>
          </p:cNvPr>
          <p:cNvSpPr txBox="1"/>
          <p:nvPr/>
        </p:nvSpPr>
        <p:spPr>
          <a:xfrm>
            <a:off x="9880646" y="556938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享</a:t>
            </a:r>
          </a:p>
        </p:txBody>
      </p: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D47C7EE7-1DE4-06A0-8935-806AEFE7EDA9}"/>
              </a:ext>
            </a:extLst>
          </p:cNvPr>
          <p:cNvSpPr txBox="1"/>
          <p:nvPr/>
        </p:nvSpPr>
        <p:spPr>
          <a:xfrm>
            <a:off x="10698601" y="55604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AF846E9-2F99-3BBD-CAD8-60F415BB8CA9}"/>
              </a:ext>
            </a:extLst>
          </p:cNvPr>
          <p:cNvSpPr/>
          <p:nvPr/>
        </p:nvSpPr>
        <p:spPr>
          <a:xfrm flipH="1">
            <a:off x="1747965" y="1640521"/>
            <a:ext cx="556973" cy="3860800"/>
          </a:xfrm>
          <a:prstGeom prst="rect">
            <a:avLst/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4736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B28D5A-924B-99A9-589D-95043C99050C}"/>
              </a:ext>
            </a:extLst>
          </p:cNvPr>
          <p:cNvSpPr txBox="1"/>
          <p:nvPr/>
        </p:nvSpPr>
        <p:spPr>
          <a:xfrm>
            <a:off x="1750940" y="2477388"/>
            <a:ext cx="553998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spc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读书分享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63F7D39-F4D1-8C47-F057-38DE5B3D1DA1}"/>
              </a:ext>
            </a:extLst>
          </p:cNvPr>
          <p:cNvGrpSpPr/>
          <p:nvPr/>
        </p:nvGrpSpPr>
        <p:grpSpPr>
          <a:xfrm>
            <a:off x="6588512" y="1640521"/>
            <a:ext cx="4511287" cy="1013412"/>
            <a:chOff x="8051940" y="2044839"/>
            <a:chExt cx="3388044" cy="92128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EBE9C04-53D4-34DA-F43C-56477009AC49}"/>
                </a:ext>
              </a:extLst>
            </p:cNvPr>
            <p:cNvSpPr txBox="1"/>
            <p:nvPr/>
          </p:nvSpPr>
          <p:spPr>
            <a:xfrm flipH="1">
              <a:off x="8051941" y="2044839"/>
              <a:ext cx="2271322" cy="425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378FBEE8-B64A-B36F-0B81-9ADFD835A6E6}"/>
                </a:ext>
              </a:extLst>
            </p:cNvPr>
            <p:cNvSpPr/>
            <p:nvPr/>
          </p:nvSpPr>
          <p:spPr>
            <a:xfrm flipH="1">
              <a:off x="8051940" y="2402098"/>
              <a:ext cx="3388044" cy="564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0538226-8570-5A0C-D42E-329B02049C61}"/>
              </a:ext>
            </a:extLst>
          </p:cNvPr>
          <p:cNvGrpSpPr/>
          <p:nvPr/>
        </p:nvGrpSpPr>
        <p:grpSpPr>
          <a:xfrm>
            <a:off x="6588512" y="2961321"/>
            <a:ext cx="4511287" cy="1013412"/>
            <a:chOff x="8051940" y="2044839"/>
            <a:chExt cx="3388044" cy="92128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219EDAA-7EF8-BE98-0B6C-7F1806EC5A7C}"/>
                </a:ext>
              </a:extLst>
            </p:cNvPr>
            <p:cNvSpPr txBox="1"/>
            <p:nvPr/>
          </p:nvSpPr>
          <p:spPr>
            <a:xfrm flipH="1">
              <a:off x="8051941" y="2044839"/>
              <a:ext cx="2271322" cy="425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59BF53DE-88A6-EC0D-CA22-E631F167CDB3}"/>
                </a:ext>
              </a:extLst>
            </p:cNvPr>
            <p:cNvSpPr/>
            <p:nvPr/>
          </p:nvSpPr>
          <p:spPr>
            <a:xfrm flipH="1">
              <a:off x="8051940" y="2402098"/>
              <a:ext cx="3388044" cy="564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BEB4C73-3611-14E0-8C14-3AE0633C7E8D}"/>
              </a:ext>
            </a:extLst>
          </p:cNvPr>
          <p:cNvGrpSpPr/>
          <p:nvPr/>
        </p:nvGrpSpPr>
        <p:grpSpPr>
          <a:xfrm>
            <a:off x="6588512" y="4282121"/>
            <a:ext cx="4511287" cy="1013412"/>
            <a:chOff x="8051940" y="2044839"/>
            <a:chExt cx="3388044" cy="92128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47083A9-0131-9DC4-E2C9-E483146867F8}"/>
                </a:ext>
              </a:extLst>
            </p:cNvPr>
            <p:cNvSpPr txBox="1"/>
            <p:nvPr/>
          </p:nvSpPr>
          <p:spPr>
            <a:xfrm flipH="1">
              <a:off x="8051941" y="2044839"/>
              <a:ext cx="2271322" cy="425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CDDF0B5A-D711-CC31-759C-B9FDD10320B2}"/>
                </a:ext>
              </a:extLst>
            </p:cNvPr>
            <p:cNvSpPr/>
            <p:nvPr/>
          </p:nvSpPr>
          <p:spPr>
            <a:xfrm flipH="1">
              <a:off x="8051940" y="2402098"/>
              <a:ext cx="3388044" cy="564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412284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1365633" y="-249346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487706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2377969" y="390959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怎样选好书</a:t>
            </a:r>
          </a:p>
        </p:txBody>
      </p:sp>
      <p:sp>
        <p:nvSpPr>
          <p:cNvPr id="34" name="文本框-34" hidden="1">
            <a:extLst>
              <a:ext uri="{FF2B5EF4-FFF2-40B4-BE49-F238E27FC236}">
                <a16:creationId xmlns:a16="http://schemas.microsoft.com/office/drawing/2014/main" id="{E3F1080D-7D11-20A3-47E8-0641C384267D}"/>
              </a:ext>
            </a:extLst>
          </p:cNvPr>
          <p:cNvSpPr txBox="1"/>
          <p:nvPr/>
        </p:nvSpPr>
        <p:spPr>
          <a:xfrm>
            <a:off x="9062691" y="555291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分</a:t>
            </a:r>
          </a:p>
        </p:txBody>
      </p:sp>
      <p:sp>
        <p:nvSpPr>
          <p:cNvPr id="32" name="文本框-32" hidden="1">
            <a:extLst>
              <a:ext uri="{FF2B5EF4-FFF2-40B4-BE49-F238E27FC236}">
                <a16:creationId xmlns:a16="http://schemas.microsoft.com/office/drawing/2014/main" id="{4D95F67B-9559-B629-9273-C7E8C3E2DE83}"/>
              </a:ext>
            </a:extLst>
          </p:cNvPr>
          <p:cNvSpPr txBox="1"/>
          <p:nvPr/>
        </p:nvSpPr>
        <p:spPr>
          <a:xfrm>
            <a:off x="9880646" y="556938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享</a:t>
            </a:r>
          </a:p>
        </p:txBody>
      </p: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D47C7EE7-1DE4-06A0-8935-806AEFE7EDA9}"/>
              </a:ext>
            </a:extLst>
          </p:cNvPr>
          <p:cNvSpPr txBox="1"/>
          <p:nvPr/>
        </p:nvSpPr>
        <p:spPr>
          <a:xfrm>
            <a:off x="10698601" y="55604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会</a:t>
            </a:r>
          </a:p>
        </p:txBody>
      </p:sp>
      <p:sp>
        <p:nvSpPr>
          <p:cNvPr id="3" name="半闭框 2">
            <a:extLst>
              <a:ext uri="{FF2B5EF4-FFF2-40B4-BE49-F238E27FC236}">
                <a16:creationId xmlns:a16="http://schemas.microsoft.com/office/drawing/2014/main" id="{C5837746-9DC1-B3D3-77F3-5E4DF910C935}"/>
              </a:ext>
            </a:extLst>
          </p:cNvPr>
          <p:cNvSpPr/>
          <p:nvPr/>
        </p:nvSpPr>
        <p:spPr>
          <a:xfrm rot="5400000" flipH="1">
            <a:off x="3584462" y="4837592"/>
            <a:ext cx="735154" cy="699866"/>
          </a:xfrm>
          <a:prstGeom prst="halfFrame">
            <a:avLst>
              <a:gd name="adj1" fmla="val 20802"/>
              <a:gd name="adj2" fmla="val 21407"/>
            </a:avLst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E4E57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1442D77-FA5B-AA4D-F810-1889D0B58B77}"/>
              </a:ext>
            </a:extLst>
          </p:cNvPr>
          <p:cNvGrpSpPr/>
          <p:nvPr/>
        </p:nvGrpSpPr>
        <p:grpSpPr>
          <a:xfrm>
            <a:off x="1573349" y="1366759"/>
            <a:ext cx="2545127" cy="3550371"/>
            <a:chOff x="1078123" y="1618659"/>
            <a:chExt cx="2545127" cy="3550371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BBF574DA-F571-FAFA-334F-D92EFDC16D02}"/>
                </a:ext>
              </a:extLst>
            </p:cNvPr>
            <p:cNvSpPr/>
            <p:nvPr/>
          </p:nvSpPr>
          <p:spPr>
            <a:xfrm>
              <a:off x="1375685" y="3994606"/>
              <a:ext cx="2247565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7C122BC-A640-45B8-3B6D-B56E2B8D8B72}"/>
                </a:ext>
              </a:extLst>
            </p:cNvPr>
            <p:cNvSpPr/>
            <p:nvPr/>
          </p:nvSpPr>
          <p:spPr>
            <a:xfrm>
              <a:off x="1078123" y="1618659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标题描述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E912B0E7-9FB5-CD53-AD61-88845E666673}"/>
              </a:ext>
            </a:extLst>
          </p:cNvPr>
          <p:cNvSpPr/>
          <p:nvPr/>
        </p:nvSpPr>
        <p:spPr>
          <a:xfrm>
            <a:off x="1715974" y="1921813"/>
            <a:ext cx="2546295" cy="3597234"/>
          </a:xfrm>
          <a:prstGeom prst="rect">
            <a:avLst/>
          </a:prstGeom>
          <a:noFill/>
          <a:ln w="19050">
            <a:solidFill>
              <a:srgbClr val="8473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E4E57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77E8C335-2F67-A5E9-7A38-51197C71EA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3048" y="2242799"/>
            <a:ext cx="1872146" cy="1239321"/>
          </a:xfrm>
          <a:prstGeom prst="rect">
            <a:avLst/>
          </a:prstGeom>
        </p:spPr>
      </p:pic>
      <p:sp>
        <p:nvSpPr>
          <p:cNvPr id="21" name="半闭框 20">
            <a:extLst>
              <a:ext uri="{FF2B5EF4-FFF2-40B4-BE49-F238E27FC236}">
                <a16:creationId xmlns:a16="http://schemas.microsoft.com/office/drawing/2014/main" id="{63157568-BF23-13B2-254A-653C5B9A0C27}"/>
              </a:ext>
            </a:extLst>
          </p:cNvPr>
          <p:cNvSpPr/>
          <p:nvPr/>
        </p:nvSpPr>
        <p:spPr>
          <a:xfrm rot="5400000" flipH="1">
            <a:off x="6743741" y="4837592"/>
            <a:ext cx="735154" cy="699866"/>
          </a:xfrm>
          <a:prstGeom prst="halfFrame">
            <a:avLst>
              <a:gd name="adj1" fmla="val 20802"/>
              <a:gd name="adj2" fmla="val 21407"/>
            </a:avLst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E4E57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0E50E97-3D28-AC83-8DB5-C307780EAC75}"/>
              </a:ext>
            </a:extLst>
          </p:cNvPr>
          <p:cNvGrpSpPr/>
          <p:nvPr/>
        </p:nvGrpSpPr>
        <p:grpSpPr>
          <a:xfrm>
            <a:off x="4732628" y="1366759"/>
            <a:ext cx="2545127" cy="4099496"/>
            <a:chOff x="1078123" y="1618659"/>
            <a:chExt cx="2545127" cy="4099496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F4861099-DC34-4D3F-01A9-5077E645361C}"/>
                </a:ext>
              </a:extLst>
            </p:cNvPr>
            <p:cNvSpPr/>
            <p:nvPr/>
          </p:nvSpPr>
          <p:spPr>
            <a:xfrm>
              <a:off x="1375685" y="3994606"/>
              <a:ext cx="2247565" cy="1723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CC4A391D-F2FB-D741-908D-A239F6E0EDB8}"/>
                </a:ext>
              </a:extLst>
            </p:cNvPr>
            <p:cNvSpPr/>
            <p:nvPr/>
          </p:nvSpPr>
          <p:spPr>
            <a:xfrm>
              <a:off x="1078123" y="1618659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标题描述</a:t>
              </a: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A0FC4E2C-D03E-B761-50BA-6ADBA8213489}"/>
              </a:ext>
            </a:extLst>
          </p:cNvPr>
          <p:cNvSpPr/>
          <p:nvPr/>
        </p:nvSpPr>
        <p:spPr>
          <a:xfrm>
            <a:off x="4875253" y="1921813"/>
            <a:ext cx="2546295" cy="3597234"/>
          </a:xfrm>
          <a:prstGeom prst="rect">
            <a:avLst/>
          </a:prstGeom>
          <a:noFill/>
          <a:ln w="19050">
            <a:solidFill>
              <a:srgbClr val="8473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E4E57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2BCB839F-74A4-8090-1C45-74346014709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2327" y="2254500"/>
            <a:ext cx="1872146" cy="1215919"/>
          </a:xfrm>
          <a:prstGeom prst="rect">
            <a:avLst/>
          </a:prstGeom>
        </p:spPr>
      </p:pic>
      <p:sp>
        <p:nvSpPr>
          <p:cNvPr id="27" name="半闭框 26">
            <a:extLst>
              <a:ext uri="{FF2B5EF4-FFF2-40B4-BE49-F238E27FC236}">
                <a16:creationId xmlns:a16="http://schemas.microsoft.com/office/drawing/2014/main" id="{BC8705A5-C221-BE6D-0D3C-5A56496404DE}"/>
              </a:ext>
            </a:extLst>
          </p:cNvPr>
          <p:cNvSpPr/>
          <p:nvPr/>
        </p:nvSpPr>
        <p:spPr>
          <a:xfrm rot="5400000" flipH="1">
            <a:off x="9903020" y="4837592"/>
            <a:ext cx="735154" cy="699866"/>
          </a:xfrm>
          <a:prstGeom prst="halfFrame">
            <a:avLst>
              <a:gd name="adj1" fmla="val 20802"/>
              <a:gd name="adj2" fmla="val 21407"/>
            </a:avLst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E4E57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91AFE4B-9803-FBF9-5462-4B32A1ED1ED7}"/>
              </a:ext>
            </a:extLst>
          </p:cNvPr>
          <p:cNvGrpSpPr/>
          <p:nvPr/>
        </p:nvGrpSpPr>
        <p:grpSpPr>
          <a:xfrm>
            <a:off x="7891907" y="1366759"/>
            <a:ext cx="2545127" cy="3550371"/>
            <a:chOff x="1078123" y="1618659"/>
            <a:chExt cx="2545127" cy="3550371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1520F7B0-62B7-B038-8B15-98963EBEAB92}"/>
                </a:ext>
              </a:extLst>
            </p:cNvPr>
            <p:cNvSpPr/>
            <p:nvPr/>
          </p:nvSpPr>
          <p:spPr>
            <a:xfrm>
              <a:off x="1375685" y="3994606"/>
              <a:ext cx="2247565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EB7F0AD8-512C-30B2-7B8D-7FCE78998828}"/>
                </a:ext>
              </a:extLst>
            </p:cNvPr>
            <p:cNvSpPr/>
            <p:nvPr/>
          </p:nvSpPr>
          <p:spPr>
            <a:xfrm>
              <a:off x="1078123" y="1618659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标题描述</a:t>
              </a:r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21A131DE-31BC-0907-1612-3C7C72EA09BD}"/>
              </a:ext>
            </a:extLst>
          </p:cNvPr>
          <p:cNvSpPr/>
          <p:nvPr/>
        </p:nvSpPr>
        <p:spPr>
          <a:xfrm>
            <a:off x="8034532" y="1921813"/>
            <a:ext cx="2546295" cy="3597234"/>
          </a:xfrm>
          <a:prstGeom prst="rect">
            <a:avLst/>
          </a:prstGeom>
          <a:noFill/>
          <a:ln w="19050">
            <a:solidFill>
              <a:srgbClr val="8473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E4E57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6D5DADAC-09D2-12AF-B607-557575C6663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77462" y="2242799"/>
            <a:ext cx="1860434" cy="12393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16636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1365633" y="-249346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487706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2377969" y="390959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怎样选好书</a:t>
            </a:r>
          </a:p>
        </p:txBody>
      </p:sp>
      <p:sp>
        <p:nvSpPr>
          <p:cNvPr id="34" name="文本框-34" hidden="1">
            <a:extLst>
              <a:ext uri="{FF2B5EF4-FFF2-40B4-BE49-F238E27FC236}">
                <a16:creationId xmlns:a16="http://schemas.microsoft.com/office/drawing/2014/main" id="{E3F1080D-7D11-20A3-47E8-0641C384267D}"/>
              </a:ext>
            </a:extLst>
          </p:cNvPr>
          <p:cNvSpPr txBox="1"/>
          <p:nvPr/>
        </p:nvSpPr>
        <p:spPr>
          <a:xfrm>
            <a:off x="9062691" y="555291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分</a:t>
            </a:r>
          </a:p>
        </p:txBody>
      </p:sp>
      <p:sp>
        <p:nvSpPr>
          <p:cNvPr id="32" name="文本框-32" hidden="1">
            <a:extLst>
              <a:ext uri="{FF2B5EF4-FFF2-40B4-BE49-F238E27FC236}">
                <a16:creationId xmlns:a16="http://schemas.microsoft.com/office/drawing/2014/main" id="{4D95F67B-9559-B629-9273-C7E8C3E2DE83}"/>
              </a:ext>
            </a:extLst>
          </p:cNvPr>
          <p:cNvSpPr txBox="1"/>
          <p:nvPr/>
        </p:nvSpPr>
        <p:spPr>
          <a:xfrm>
            <a:off x="9880646" y="556938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享</a:t>
            </a:r>
          </a:p>
        </p:txBody>
      </p: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D47C7EE7-1DE4-06A0-8935-806AEFE7EDA9}"/>
              </a:ext>
            </a:extLst>
          </p:cNvPr>
          <p:cNvSpPr txBox="1"/>
          <p:nvPr/>
        </p:nvSpPr>
        <p:spPr>
          <a:xfrm>
            <a:off x="10698601" y="55604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会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714DBA5-4A0D-0DDC-21F2-3261BCA791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1790" y="1663954"/>
            <a:ext cx="5128419" cy="3889829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487CA0F-EDE8-6291-74B9-CE2888549477}"/>
              </a:ext>
            </a:extLst>
          </p:cNvPr>
          <p:cNvCxnSpPr/>
          <p:nvPr/>
        </p:nvCxnSpPr>
        <p:spPr>
          <a:xfrm>
            <a:off x="1110344" y="3991429"/>
            <a:ext cx="2231571" cy="0"/>
          </a:xfrm>
          <a:prstGeom prst="line">
            <a:avLst/>
          </a:prstGeom>
          <a:ln>
            <a:solidFill>
              <a:srgbClr val="8473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E32211A-44C8-FC33-CE08-7549FB081345}"/>
              </a:ext>
            </a:extLst>
          </p:cNvPr>
          <p:cNvCxnSpPr>
            <a:cxnSpLocks/>
          </p:cNvCxnSpPr>
          <p:nvPr/>
        </p:nvCxnSpPr>
        <p:spPr>
          <a:xfrm>
            <a:off x="3341915" y="3991429"/>
            <a:ext cx="852714" cy="711200"/>
          </a:xfrm>
          <a:prstGeom prst="line">
            <a:avLst/>
          </a:prstGeom>
          <a:ln w="25400">
            <a:solidFill>
              <a:srgbClr val="84736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0A38836-46E4-E6A4-4B5F-6DED297DE618}"/>
              </a:ext>
            </a:extLst>
          </p:cNvPr>
          <p:cNvCxnSpPr/>
          <p:nvPr/>
        </p:nvCxnSpPr>
        <p:spPr>
          <a:xfrm>
            <a:off x="1110344" y="2106041"/>
            <a:ext cx="2231571" cy="0"/>
          </a:xfrm>
          <a:prstGeom prst="line">
            <a:avLst/>
          </a:prstGeom>
          <a:ln>
            <a:solidFill>
              <a:srgbClr val="8473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13A95B1-47F6-CEDF-0D82-A53A2FFD226B}"/>
              </a:ext>
            </a:extLst>
          </p:cNvPr>
          <p:cNvCxnSpPr>
            <a:cxnSpLocks/>
          </p:cNvCxnSpPr>
          <p:nvPr/>
        </p:nvCxnSpPr>
        <p:spPr>
          <a:xfrm>
            <a:off x="3341915" y="2106040"/>
            <a:ext cx="1297825" cy="1322960"/>
          </a:xfrm>
          <a:prstGeom prst="line">
            <a:avLst/>
          </a:prstGeom>
          <a:ln w="25400">
            <a:solidFill>
              <a:srgbClr val="84736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13FD443-0B83-2A62-E71A-6F62A67671C3}"/>
              </a:ext>
            </a:extLst>
          </p:cNvPr>
          <p:cNvCxnSpPr>
            <a:cxnSpLocks/>
          </p:cNvCxnSpPr>
          <p:nvPr/>
        </p:nvCxnSpPr>
        <p:spPr>
          <a:xfrm flipH="1">
            <a:off x="8229600" y="3991429"/>
            <a:ext cx="638629" cy="781177"/>
          </a:xfrm>
          <a:prstGeom prst="line">
            <a:avLst/>
          </a:prstGeom>
          <a:ln w="25400">
            <a:solidFill>
              <a:srgbClr val="84736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96D38D4-93EC-0E30-E476-120B383D188D}"/>
              </a:ext>
            </a:extLst>
          </p:cNvPr>
          <p:cNvCxnSpPr>
            <a:cxnSpLocks/>
          </p:cNvCxnSpPr>
          <p:nvPr/>
        </p:nvCxnSpPr>
        <p:spPr>
          <a:xfrm flipH="1">
            <a:off x="7779657" y="2106040"/>
            <a:ext cx="1070427" cy="1268486"/>
          </a:xfrm>
          <a:prstGeom prst="line">
            <a:avLst/>
          </a:prstGeom>
          <a:ln w="25400">
            <a:solidFill>
              <a:srgbClr val="84736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816FBD18-698F-3DE7-A6D5-2EC21EDB826F}"/>
              </a:ext>
            </a:extLst>
          </p:cNvPr>
          <p:cNvCxnSpPr/>
          <p:nvPr/>
        </p:nvCxnSpPr>
        <p:spPr>
          <a:xfrm>
            <a:off x="8868229" y="3991429"/>
            <a:ext cx="2231571" cy="0"/>
          </a:xfrm>
          <a:prstGeom prst="line">
            <a:avLst/>
          </a:prstGeom>
          <a:ln>
            <a:solidFill>
              <a:srgbClr val="8473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DFA1001-CBC2-2CF1-E182-B68372D7AD94}"/>
              </a:ext>
            </a:extLst>
          </p:cNvPr>
          <p:cNvCxnSpPr/>
          <p:nvPr/>
        </p:nvCxnSpPr>
        <p:spPr>
          <a:xfrm>
            <a:off x="8868229" y="2106041"/>
            <a:ext cx="2231571" cy="0"/>
          </a:xfrm>
          <a:prstGeom prst="line">
            <a:avLst/>
          </a:prstGeom>
          <a:ln>
            <a:solidFill>
              <a:srgbClr val="8473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A5A629E-3BEF-67B0-62E3-BB776E88A008}"/>
              </a:ext>
            </a:extLst>
          </p:cNvPr>
          <p:cNvGrpSpPr/>
          <p:nvPr/>
        </p:nvGrpSpPr>
        <p:grpSpPr>
          <a:xfrm>
            <a:off x="1092200" y="1663952"/>
            <a:ext cx="3024339" cy="1625466"/>
            <a:chOff x="8051939" y="2044839"/>
            <a:chExt cx="2271324" cy="147769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834DF7A-F18A-3FB4-2991-FE0948C28778}"/>
                </a:ext>
              </a:extLst>
            </p:cNvPr>
            <p:cNvSpPr txBox="1"/>
            <p:nvPr/>
          </p:nvSpPr>
          <p:spPr>
            <a:xfrm flipH="1">
              <a:off x="8051941" y="2044839"/>
              <a:ext cx="2271322" cy="425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23D17A61-4104-DAF3-065E-4D155C1CF5B8}"/>
                </a:ext>
              </a:extLst>
            </p:cNvPr>
            <p:cNvSpPr/>
            <p:nvPr/>
          </p:nvSpPr>
          <p:spPr>
            <a:xfrm flipH="1">
              <a:off x="8051939" y="2454876"/>
              <a:ext cx="1756069" cy="1067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1319EB3-5F10-397A-5EEA-6EDC2D6EDAEC}"/>
              </a:ext>
            </a:extLst>
          </p:cNvPr>
          <p:cNvGrpSpPr/>
          <p:nvPr/>
        </p:nvGrpSpPr>
        <p:grpSpPr>
          <a:xfrm>
            <a:off x="8089710" y="1663952"/>
            <a:ext cx="3024336" cy="1625466"/>
            <a:chOff x="7536686" y="2044839"/>
            <a:chExt cx="2271322" cy="1477691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9ACEDD5-B484-1EA9-E7D8-D5EDE2CBC7C8}"/>
                </a:ext>
              </a:extLst>
            </p:cNvPr>
            <p:cNvSpPr txBox="1"/>
            <p:nvPr/>
          </p:nvSpPr>
          <p:spPr>
            <a:xfrm flipH="1">
              <a:off x="7536686" y="2044839"/>
              <a:ext cx="2271322" cy="425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r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E5F322AD-E29C-944E-C3FF-9F110B45B9E0}"/>
                </a:ext>
              </a:extLst>
            </p:cNvPr>
            <p:cNvSpPr/>
            <p:nvPr/>
          </p:nvSpPr>
          <p:spPr>
            <a:xfrm flipH="1">
              <a:off x="8051939" y="2454876"/>
              <a:ext cx="1756069" cy="1067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E79ED5F-CF4B-A463-C404-784A557FFFDC}"/>
              </a:ext>
            </a:extLst>
          </p:cNvPr>
          <p:cNvGrpSpPr/>
          <p:nvPr/>
        </p:nvGrpSpPr>
        <p:grpSpPr>
          <a:xfrm>
            <a:off x="1092200" y="3539552"/>
            <a:ext cx="3024339" cy="1625466"/>
            <a:chOff x="8051939" y="2044839"/>
            <a:chExt cx="2271324" cy="147769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D393F01-A28C-2107-DF76-C781632BF29C}"/>
                </a:ext>
              </a:extLst>
            </p:cNvPr>
            <p:cNvSpPr txBox="1"/>
            <p:nvPr/>
          </p:nvSpPr>
          <p:spPr>
            <a:xfrm flipH="1">
              <a:off x="8051941" y="2044839"/>
              <a:ext cx="2271322" cy="425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807544FD-28EB-A35C-3E9C-2C79F6A04CA2}"/>
                </a:ext>
              </a:extLst>
            </p:cNvPr>
            <p:cNvSpPr/>
            <p:nvPr/>
          </p:nvSpPr>
          <p:spPr>
            <a:xfrm flipH="1">
              <a:off x="8051939" y="2454876"/>
              <a:ext cx="1756069" cy="1067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9DE4474-EAE5-80DD-EC3F-7901042D92C0}"/>
              </a:ext>
            </a:extLst>
          </p:cNvPr>
          <p:cNvGrpSpPr/>
          <p:nvPr/>
        </p:nvGrpSpPr>
        <p:grpSpPr>
          <a:xfrm>
            <a:off x="8089710" y="3539552"/>
            <a:ext cx="3024336" cy="1625466"/>
            <a:chOff x="7536686" y="2044839"/>
            <a:chExt cx="2271322" cy="147769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067C783-90B7-C16E-2FA0-8B6B43B9E10D}"/>
                </a:ext>
              </a:extLst>
            </p:cNvPr>
            <p:cNvSpPr txBox="1"/>
            <p:nvPr/>
          </p:nvSpPr>
          <p:spPr>
            <a:xfrm flipH="1">
              <a:off x="7536686" y="2044839"/>
              <a:ext cx="2271322" cy="425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r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0F834989-4490-6E38-39A9-AAD5A5657181}"/>
                </a:ext>
              </a:extLst>
            </p:cNvPr>
            <p:cNvSpPr/>
            <p:nvPr/>
          </p:nvSpPr>
          <p:spPr>
            <a:xfrm flipH="1">
              <a:off x="8051939" y="2454876"/>
              <a:ext cx="1756069" cy="1067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57198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1365633" y="-249346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487706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2377969" y="390959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怎样选好书</a:t>
            </a:r>
          </a:p>
        </p:txBody>
      </p:sp>
      <p:sp>
        <p:nvSpPr>
          <p:cNvPr id="34" name="文本框-34" hidden="1">
            <a:extLst>
              <a:ext uri="{FF2B5EF4-FFF2-40B4-BE49-F238E27FC236}">
                <a16:creationId xmlns:a16="http://schemas.microsoft.com/office/drawing/2014/main" id="{E3F1080D-7D11-20A3-47E8-0641C384267D}"/>
              </a:ext>
            </a:extLst>
          </p:cNvPr>
          <p:cNvSpPr txBox="1"/>
          <p:nvPr/>
        </p:nvSpPr>
        <p:spPr>
          <a:xfrm>
            <a:off x="9062691" y="555291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分</a:t>
            </a:r>
          </a:p>
        </p:txBody>
      </p:sp>
      <p:sp>
        <p:nvSpPr>
          <p:cNvPr id="32" name="文本框-32" hidden="1">
            <a:extLst>
              <a:ext uri="{FF2B5EF4-FFF2-40B4-BE49-F238E27FC236}">
                <a16:creationId xmlns:a16="http://schemas.microsoft.com/office/drawing/2014/main" id="{4D95F67B-9559-B629-9273-C7E8C3E2DE83}"/>
              </a:ext>
            </a:extLst>
          </p:cNvPr>
          <p:cNvSpPr txBox="1"/>
          <p:nvPr/>
        </p:nvSpPr>
        <p:spPr>
          <a:xfrm>
            <a:off x="9880646" y="556938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享</a:t>
            </a:r>
          </a:p>
        </p:txBody>
      </p: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D47C7EE7-1DE4-06A0-8935-806AEFE7EDA9}"/>
              </a:ext>
            </a:extLst>
          </p:cNvPr>
          <p:cNvSpPr txBox="1"/>
          <p:nvPr/>
        </p:nvSpPr>
        <p:spPr>
          <a:xfrm>
            <a:off x="10698601" y="55604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会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53349E5-E3F4-24D3-7C68-7F4172519458}"/>
              </a:ext>
            </a:extLst>
          </p:cNvPr>
          <p:cNvSpPr/>
          <p:nvPr/>
        </p:nvSpPr>
        <p:spPr>
          <a:xfrm>
            <a:off x="6100546" y="0"/>
            <a:ext cx="4999254" cy="4340042"/>
          </a:xfrm>
          <a:custGeom>
            <a:avLst/>
            <a:gdLst>
              <a:gd name="connsiteX0" fmla="*/ 0 w 4999254"/>
              <a:gd name="connsiteY0" fmla="*/ 0 h 4340042"/>
              <a:gd name="connsiteX1" fmla="*/ 4999254 w 4999254"/>
              <a:gd name="connsiteY1" fmla="*/ 0 h 4340042"/>
              <a:gd name="connsiteX2" fmla="*/ 4999254 w 4999254"/>
              <a:gd name="connsiteY2" fmla="*/ 4340042 h 4340042"/>
              <a:gd name="connsiteX3" fmla="*/ 2983142 w 4999254"/>
              <a:gd name="connsiteY3" fmla="*/ 3730520 h 4340042"/>
              <a:gd name="connsiteX4" fmla="*/ 774081 w 4999254"/>
              <a:gd name="connsiteY4" fmla="*/ 3613762 h 4340042"/>
              <a:gd name="connsiteX5" fmla="*/ 0 w 4999254"/>
              <a:gd name="connsiteY5" fmla="*/ 3613328 h 434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9254" h="4340042">
                <a:moveTo>
                  <a:pt x="0" y="0"/>
                </a:moveTo>
                <a:lnTo>
                  <a:pt x="4999254" y="0"/>
                </a:lnTo>
                <a:lnTo>
                  <a:pt x="4999254" y="4340042"/>
                </a:lnTo>
                <a:cubicBezTo>
                  <a:pt x="4411220" y="4095843"/>
                  <a:pt x="3823189" y="3851644"/>
                  <a:pt x="2983142" y="3730520"/>
                </a:cubicBezTo>
                <a:cubicBezTo>
                  <a:pt x="2353108" y="3639678"/>
                  <a:pt x="1581314" y="3618065"/>
                  <a:pt x="774081" y="3613762"/>
                </a:cubicBezTo>
                <a:lnTo>
                  <a:pt x="0" y="3613328"/>
                </a:ln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D65416F3-A6E9-CDE7-B74E-3086A6C28E6F}"/>
              </a:ext>
            </a:extLst>
          </p:cNvPr>
          <p:cNvSpPr/>
          <p:nvPr/>
        </p:nvSpPr>
        <p:spPr>
          <a:xfrm>
            <a:off x="1092201" y="2897939"/>
            <a:ext cx="4999254" cy="3960061"/>
          </a:xfrm>
          <a:custGeom>
            <a:avLst/>
            <a:gdLst>
              <a:gd name="connsiteX0" fmla="*/ 0 w 4999254"/>
              <a:gd name="connsiteY0" fmla="*/ 0 h 3960061"/>
              <a:gd name="connsiteX1" fmla="*/ 774081 w 4999254"/>
              <a:gd name="connsiteY1" fmla="*/ 435 h 3960061"/>
              <a:gd name="connsiteX2" fmla="*/ 2983142 w 4999254"/>
              <a:gd name="connsiteY2" fmla="*/ 117193 h 3960061"/>
              <a:gd name="connsiteX3" fmla="*/ 4999254 w 4999254"/>
              <a:gd name="connsiteY3" fmla="*/ 726715 h 3960061"/>
              <a:gd name="connsiteX4" fmla="*/ 4999254 w 4999254"/>
              <a:gd name="connsiteY4" fmla="*/ 3960061 h 3960061"/>
              <a:gd name="connsiteX5" fmla="*/ 0 w 4999254"/>
              <a:gd name="connsiteY5" fmla="*/ 3960061 h 3960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9254" h="3960061">
                <a:moveTo>
                  <a:pt x="0" y="0"/>
                </a:moveTo>
                <a:lnTo>
                  <a:pt x="774081" y="435"/>
                </a:lnTo>
                <a:cubicBezTo>
                  <a:pt x="1581314" y="4737"/>
                  <a:pt x="2353108" y="26350"/>
                  <a:pt x="2983142" y="117193"/>
                </a:cubicBezTo>
                <a:cubicBezTo>
                  <a:pt x="3823189" y="238317"/>
                  <a:pt x="4411221" y="482516"/>
                  <a:pt x="4999254" y="726715"/>
                </a:cubicBezTo>
                <a:lnTo>
                  <a:pt x="4999254" y="3960061"/>
                </a:lnTo>
                <a:lnTo>
                  <a:pt x="0" y="3960061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202B4CA-9FCD-EF05-A9D0-F5701139A591}"/>
              </a:ext>
            </a:extLst>
          </p:cNvPr>
          <p:cNvGrpSpPr/>
          <p:nvPr/>
        </p:nvGrpSpPr>
        <p:grpSpPr>
          <a:xfrm>
            <a:off x="985998" y="1368575"/>
            <a:ext cx="4511287" cy="1013412"/>
            <a:chOff x="8051940" y="2044839"/>
            <a:chExt cx="3388044" cy="92128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A7F0D36-C3D1-3FCB-D188-DF4B095011E2}"/>
                </a:ext>
              </a:extLst>
            </p:cNvPr>
            <p:cNvSpPr txBox="1"/>
            <p:nvPr/>
          </p:nvSpPr>
          <p:spPr>
            <a:xfrm flipH="1">
              <a:off x="8051941" y="2044839"/>
              <a:ext cx="2271322" cy="425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4276AA7-B1B7-BDA4-B4C1-F4C0D478746D}"/>
                </a:ext>
              </a:extLst>
            </p:cNvPr>
            <p:cNvSpPr/>
            <p:nvPr/>
          </p:nvSpPr>
          <p:spPr>
            <a:xfrm flipH="1">
              <a:off x="8051940" y="2402098"/>
              <a:ext cx="3388044" cy="564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F017BC5-FC07-F963-D2AE-72B617268555}"/>
              </a:ext>
            </a:extLst>
          </p:cNvPr>
          <p:cNvGrpSpPr/>
          <p:nvPr/>
        </p:nvGrpSpPr>
        <p:grpSpPr>
          <a:xfrm>
            <a:off x="6576182" y="4371263"/>
            <a:ext cx="4511287" cy="1013412"/>
            <a:chOff x="8051940" y="2044839"/>
            <a:chExt cx="3388044" cy="92128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FFF9B78-1802-E25F-ECA3-7032DAD5C50A}"/>
                </a:ext>
              </a:extLst>
            </p:cNvPr>
            <p:cNvSpPr txBox="1"/>
            <p:nvPr/>
          </p:nvSpPr>
          <p:spPr>
            <a:xfrm flipH="1">
              <a:off x="8051941" y="2044839"/>
              <a:ext cx="2271322" cy="425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241203F4-34F8-EA27-616E-14AC98CBF3FB}"/>
                </a:ext>
              </a:extLst>
            </p:cNvPr>
            <p:cNvSpPr/>
            <p:nvPr/>
          </p:nvSpPr>
          <p:spPr>
            <a:xfrm flipH="1">
              <a:off x="8051940" y="2402098"/>
              <a:ext cx="3388044" cy="564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160923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>
            <a:extLst>
              <a:ext uri="{FF2B5EF4-FFF2-40B4-BE49-F238E27FC236}">
                <a16:creationId xmlns:a16="http://schemas.microsoft.com/office/drawing/2014/main" id="{901AC01D-5817-7432-37E5-778AA43FA909}"/>
              </a:ext>
            </a:extLst>
          </p:cNvPr>
          <p:cNvGrpSpPr/>
          <p:nvPr/>
        </p:nvGrpSpPr>
        <p:grpSpPr>
          <a:xfrm>
            <a:off x="227013" y="188913"/>
            <a:ext cx="11960631" cy="6669088"/>
            <a:chOff x="227013" y="188913"/>
            <a:chExt cx="11960631" cy="6669088"/>
          </a:xfrm>
        </p:grpSpPr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9E08A9BE-8F65-94B8-86C7-7CC9F8A3CB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V="1">
              <a:off x="258302" y="1047134"/>
              <a:ext cx="11929342" cy="5810867"/>
            </a:xfrm>
            <a:custGeom>
              <a:avLst/>
              <a:gdLst>
                <a:gd name="connsiteX0" fmla="*/ 0 w 11929342"/>
                <a:gd name="connsiteY0" fmla="*/ 5810867 h 5810867"/>
                <a:gd name="connsiteX1" fmla="*/ 11929342 w 11929342"/>
                <a:gd name="connsiteY1" fmla="*/ 5810867 h 5810867"/>
                <a:gd name="connsiteX2" fmla="*/ 11929342 w 11929342"/>
                <a:gd name="connsiteY2" fmla="*/ 0 h 5810867"/>
                <a:gd name="connsiteX3" fmla="*/ 0 w 11929342"/>
                <a:gd name="connsiteY3" fmla="*/ 0 h 581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29342" h="5810867">
                  <a:moveTo>
                    <a:pt x="0" y="5810867"/>
                  </a:moveTo>
                  <a:lnTo>
                    <a:pt x="11929342" y="5810867"/>
                  </a:lnTo>
                  <a:lnTo>
                    <a:pt x="11929342" y="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F1BE8D68-B478-822A-6A1A-D2A2DC06E95D}"/>
                </a:ext>
              </a:extLst>
            </p:cNvPr>
            <p:cNvSpPr/>
            <p:nvPr/>
          </p:nvSpPr>
          <p:spPr>
            <a:xfrm>
              <a:off x="227013" y="188913"/>
              <a:ext cx="11737975" cy="6480175"/>
            </a:xfrm>
            <a:prstGeom prst="rect">
              <a:avLst/>
            </a:prstGeom>
            <a:noFill/>
            <a:ln w="25400">
              <a:solidFill>
                <a:srgbClr val="8473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图形 214">
              <a:extLst>
                <a:ext uri="{FF2B5EF4-FFF2-40B4-BE49-F238E27FC236}">
                  <a16:creationId xmlns:a16="http://schemas.microsoft.com/office/drawing/2014/main" id="{61F4CF0D-56A7-C1C6-1C67-EEAC930BBF17}"/>
                </a:ext>
              </a:extLst>
            </p:cNvPr>
            <p:cNvGrpSpPr/>
            <p:nvPr/>
          </p:nvGrpSpPr>
          <p:grpSpPr>
            <a:xfrm rot="5400000">
              <a:off x="327506" y="267491"/>
              <a:ext cx="532220" cy="557373"/>
              <a:chOff x="1458277" y="1991010"/>
              <a:chExt cx="203549" cy="213169"/>
            </a:xfrm>
            <a:solidFill>
              <a:srgbClr val="847361"/>
            </a:solidFill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04B068F3-DB1A-1211-9737-4DC3A1236824}"/>
                  </a:ext>
                </a:extLst>
              </p:cNvPr>
              <p:cNvSpPr/>
              <p:nvPr/>
            </p:nvSpPr>
            <p:spPr>
              <a:xfrm>
                <a:off x="1458277" y="1991010"/>
                <a:ext cx="203549" cy="213169"/>
              </a:xfrm>
              <a:custGeom>
                <a:avLst/>
                <a:gdLst>
                  <a:gd name="connsiteX0" fmla="*/ 198406 w 203549"/>
                  <a:gd name="connsiteY0" fmla="*/ 202501 h 213169"/>
                  <a:gd name="connsiteX1" fmla="*/ 203549 w 203549"/>
                  <a:gd name="connsiteY1" fmla="*/ 207836 h 213169"/>
                  <a:gd name="connsiteX2" fmla="*/ 198406 w 203549"/>
                  <a:gd name="connsiteY2" fmla="*/ 213170 h 213169"/>
                  <a:gd name="connsiteX3" fmla="*/ 95631 w 203549"/>
                  <a:gd name="connsiteY3" fmla="*/ 213170 h 213169"/>
                  <a:gd name="connsiteX4" fmla="*/ 90488 w 203549"/>
                  <a:gd name="connsiteY4" fmla="*/ 207836 h 213169"/>
                  <a:gd name="connsiteX5" fmla="*/ 90488 w 203549"/>
                  <a:gd name="connsiteY5" fmla="*/ 207359 h 213169"/>
                  <a:gd name="connsiteX6" fmla="*/ 90678 w 203549"/>
                  <a:gd name="connsiteY6" fmla="*/ 156305 h 213169"/>
                  <a:gd name="connsiteX7" fmla="*/ 60484 w 203549"/>
                  <a:gd name="connsiteY7" fmla="*/ 156305 h 213169"/>
                  <a:gd name="connsiteX8" fmla="*/ 55340 w 203549"/>
                  <a:gd name="connsiteY8" fmla="*/ 150971 h 213169"/>
                  <a:gd name="connsiteX9" fmla="*/ 55340 w 203549"/>
                  <a:gd name="connsiteY9" fmla="*/ 150495 h 213169"/>
                  <a:gd name="connsiteX10" fmla="*/ 55435 w 203549"/>
                  <a:gd name="connsiteY10" fmla="*/ 120110 h 213169"/>
                  <a:gd name="connsiteX11" fmla="*/ 5143 w 203549"/>
                  <a:gd name="connsiteY11" fmla="*/ 120110 h 213169"/>
                  <a:gd name="connsiteX12" fmla="*/ 0 w 203549"/>
                  <a:gd name="connsiteY12" fmla="*/ 114871 h 213169"/>
                  <a:gd name="connsiteX13" fmla="*/ 0 w 203549"/>
                  <a:gd name="connsiteY13" fmla="*/ 114871 h 213169"/>
                  <a:gd name="connsiteX14" fmla="*/ 0 w 203549"/>
                  <a:gd name="connsiteY14" fmla="*/ 5334 h 213169"/>
                  <a:gd name="connsiteX15" fmla="*/ 5143 w 203549"/>
                  <a:gd name="connsiteY15" fmla="*/ 0 h 213169"/>
                  <a:gd name="connsiteX16" fmla="*/ 10287 w 203549"/>
                  <a:gd name="connsiteY16" fmla="*/ 5334 h 213169"/>
                  <a:gd name="connsiteX17" fmla="*/ 10287 w 203549"/>
                  <a:gd name="connsiteY17" fmla="*/ 109633 h 213169"/>
                  <a:gd name="connsiteX18" fmla="*/ 60674 w 203549"/>
                  <a:gd name="connsiteY18" fmla="*/ 109633 h 213169"/>
                  <a:gd name="connsiteX19" fmla="*/ 65818 w 203549"/>
                  <a:gd name="connsiteY19" fmla="*/ 114967 h 213169"/>
                  <a:gd name="connsiteX20" fmla="*/ 65722 w 203549"/>
                  <a:gd name="connsiteY20" fmla="*/ 145828 h 213169"/>
                  <a:gd name="connsiteX21" fmla="*/ 95917 w 203549"/>
                  <a:gd name="connsiteY21" fmla="*/ 145828 h 213169"/>
                  <a:gd name="connsiteX22" fmla="*/ 95917 w 203549"/>
                  <a:gd name="connsiteY22" fmla="*/ 145828 h 213169"/>
                  <a:gd name="connsiteX23" fmla="*/ 101060 w 203549"/>
                  <a:gd name="connsiteY23" fmla="*/ 151067 h 213169"/>
                  <a:gd name="connsiteX24" fmla="*/ 100870 w 203549"/>
                  <a:gd name="connsiteY24" fmla="*/ 202597 h 213169"/>
                  <a:gd name="connsiteX25" fmla="*/ 198406 w 203549"/>
                  <a:gd name="connsiteY25" fmla="*/ 202597 h 213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549" h="213169">
                    <a:moveTo>
                      <a:pt x="198406" y="202501"/>
                    </a:moveTo>
                    <a:cubicBezTo>
                      <a:pt x="201263" y="202501"/>
                      <a:pt x="203549" y="204883"/>
                      <a:pt x="203549" y="207836"/>
                    </a:cubicBezTo>
                    <a:cubicBezTo>
                      <a:pt x="203549" y="210788"/>
                      <a:pt x="201263" y="213170"/>
                      <a:pt x="198406" y="213170"/>
                    </a:cubicBezTo>
                    <a:lnTo>
                      <a:pt x="95631" y="213170"/>
                    </a:lnTo>
                    <a:cubicBezTo>
                      <a:pt x="92773" y="213170"/>
                      <a:pt x="90488" y="210788"/>
                      <a:pt x="90488" y="207836"/>
                    </a:cubicBezTo>
                    <a:lnTo>
                      <a:pt x="90488" y="207359"/>
                    </a:lnTo>
                    <a:lnTo>
                      <a:pt x="90678" y="156305"/>
                    </a:lnTo>
                    <a:lnTo>
                      <a:pt x="60484" y="156305"/>
                    </a:lnTo>
                    <a:cubicBezTo>
                      <a:pt x="57626" y="156305"/>
                      <a:pt x="55340" y="153924"/>
                      <a:pt x="55340" y="150971"/>
                    </a:cubicBezTo>
                    <a:lnTo>
                      <a:pt x="55340" y="150495"/>
                    </a:lnTo>
                    <a:lnTo>
                      <a:pt x="55435" y="120110"/>
                    </a:lnTo>
                    <a:lnTo>
                      <a:pt x="5143" y="120110"/>
                    </a:lnTo>
                    <a:cubicBezTo>
                      <a:pt x="2286" y="120110"/>
                      <a:pt x="0" y="117729"/>
                      <a:pt x="0" y="114871"/>
                    </a:cubicBezTo>
                    <a:lnTo>
                      <a:pt x="0" y="114871"/>
                    </a:ln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cubicBezTo>
                      <a:pt x="8001" y="0"/>
                      <a:pt x="10287" y="2381"/>
                      <a:pt x="10287" y="5334"/>
                    </a:cubicBezTo>
                    <a:lnTo>
                      <a:pt x="10287" y="109633"/>
                    </a:lnTo>
                    <a:lnTo>
                      <a:pt x="60674" y="109633"/>
                    </a:lnTo>
                    <a:cubicBezTo>
                      <a:pt x="63532" y="109633"/>
                      <a:pt x="65818" y="112014"/>
                      <a:pt x="65818" y="114967"/>
                    </a:cubicBezTo>
                    <a:lnTo>
                      <a:pt x="65722" y="145828"/>
                    </a:lnTo>
                    <a:lnTo>
                      <a:pt x="95917" y="145828"/>
                    </a:lnTo>
                    <a:lnTo>
                      <a:pt x="95917" y="145828"/>
                    </a:lnTo>
                    <a:cubicBezTo>
                      <a:pt x="98774" y="145828"/>
                      <a:pt x="101060" y="148209"/>
                      <a:pt x="101060" y="151067"/>
                    </a:cubicBezTo>
                    <a:lnTo>
                      <a:pt x="100870" y="202597"/>
                    </a:lnTo>
                    <a:lnTo>
                      <a:pt x="198406" y="2025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3D2E4F66-076E-F42E-3B0F-6EBCAFB27C70}"/>
                  </a:ext>
                </a:extLst>
              </p:cNvPr>
              <p:cNvSpPr/>
              <p:nvPr/>
            </p:nvSpPr>
            <p:spPr>
              <a:xfrm>
                <a:off x="1476565" y="2138267"/>
                <a:ext cx="46005" cy="47434"/>
              </a:xfrm>
              <a:custGeom>
                <a:avLst/>
                <a:gdLst>
                  <a:gd name="connsiteX0" fmla="*/ 10382 w 46005"/>
                  <a:gd name="connsiteY0" fmla="*/ 36862 h 47434"/>
                  <a:gd name="connsiteX1" fmla="*/ 35719 w 46005"/>
                  <a:gd name="connsiteY1" fmla="*/ 36767 h 47434"/>
                  <a:gd name="connsiteX2" fmla="*/ 35814 w 46005"/>
                  <a:gd name="connsiteY2" fmla="*/ 10763 h 47434"/>
                  <a:gd name="connsiteX3" fmla="*/ 10382 w 46005"/>
                  <a:gd name="connsiteY3" fmla="*/ 10763 h 47434"/>
                  <a:gd name="connsiteX4" fmla="*/ 10382 w 46005"/>
                  <a:gd name="connsiteY4" fmla="*/ 36862 h 47434"/>
                  <a:gd name="connsiteX5" fmla="*/ 10382 w 46005"/>
                  <a:gd name="connsiteY5" fmla="*/ 36862 h 47434"/>
                  <a:gd name="connsiteX6" fmla="*/ 40767 w 46005"/>
                  <a:gd name="connsiteY6" fmla="*/ 47339 h 47434"/>
                  <a:gd name="connsiteX7" fmla="*/ 5620 w 46005"/>
                  <a:gd name="connsiteY7" fmla="*/ 47434 h 47434"/>
                  <a:gd name="connsiteX8" fmla="*/ 5143 w 46005"/>
                  <a:gd name="connsiteY8" fmla="*/ 47434 h 47434"/>
                  <a:gd name="connsiteX9" fmla="*/ 0 w 46005"/>
                  <a:gd name="connsiteY9" fmla="*/ 42100 h 47434"/>
                  <a:gd name="connsiteX10" fmla="*/ 0 w 46005"/>
                  <a:gd name="connsiteY10" fmla="*/ 5334 h 47434"/>
                  <a:gd name="connsiteX11" fmla="*/ 5143 w 46005"/>
                  <a:gd name="connsiteY11" fmla="*/ 0 h 47434"/>
                  <a:gd name="connsiteX12" fmla="*/ 40862 w 46005"/>
                  <a:gd name="connsiteY12" fmla="*/ 0 h 47434"/>
                  <a:gd name="connsiteX13" fmla="*/ 40862 w 46005"/>
                  <a:gd name="connsiteY13" fmla="*/ 0 h 47434"/>
                  <a:gd name="connsiteX14" fmla="*/ 46006 w 46005"/>
                  <a:gd name="connsiteY14" fmla="*/ 5239 h 47434"/>
                  <a:gd name="connsiteX15" fmla="*/ 45910 w 46005"/>
                  <a:gd name="connsiteY15" fmla="*/ 41815 h 47434"/>
                  <a:gd name="connsiteX16" fmla="*/ 40767 w 46005"/>
                  <a:gd name="connsiteY16" fmla="*/ 47339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10382" y="36862"/>
                    </a:moveTo>
                    <a:lnTo>
                      <a:pt x="35719" y="36767"/>
                    </a:lnTo>
                    <a:lnTo>
                      <a:pt x="35814" y="10763"/>
                    </a:lnTo>
                    <a:lnTo>
                      <a:pt x="10382" y="10763"/>
                    </a:lnTo>
                    <a:lnTo>
                      <a:pt x="10382" y="36862"/>
                    </a:lnTo>
                    <a:lnTo>
                      <a:pt x="10382" y="36862"/>
                    </a:lnTo>
                    <a:close/>
                    <a:moveTo>
                      <a:pt x="40767" y="47339"/>
                    </a:moveTo>
                    <a:lnTo>
                      <a:pt x="5620" y="47434"/>
                    </a:lnTo>
                    <a:lnTo>
                      <a:pt x="5143" y="47434"/>
                    </a:lnTo>
                    <a:cubicBezTo>
                      <a:pt x="2286" y="47434"/>
                      <a:pt x="0" y="45053"/>
                      <a:pt x="0" y="42100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862" y="0"/>
                    </a:ln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239"/>
                    </a:cubicBezTo>
                    <a:lnTo>
                      <a:pt x="45910" y="41815"/>
                    </a:lnTo>
                    <a:cubicBezTo>
                      <a:pt x="45910" y="44958"/>
                      <a:pt x="43625" y="47339"/>
                      <a:pt x="40767" y="473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7EB5C53A-5D3C-7B85-7369-305FACC0AA2B}"/>
                  </a:ext>
                </a:extLst>
              </p:cNvPr>
              <p:cNvSpPr/>
              <p:nvPr/>
            </p:nvSpPr>
            <p:spPr>
              <a:xfrm>
                <a:off x="1513808" y="2100262"/>
                <a:ext cx="45910" cy="47339"/>
              </a:xfrm>
              <a:custGeom>
                <a:avLst/>
                <a:gdLst>
                  <a:gd name="connsiteX0" fmla="*/ 10287 w 45910"/>
                  <a:gd name="connsiteY0" fmla="*/ 36671 h 47339"/>
                  <a:gd name="connsiteX1" fmla="*/ 35624 w 45910"/>
                  <a:gd name="connsiteY1" fmla="*/ 36576 h 47339"/>
                  <a:gd name="connsiteX2" fmla="*/ 35719 w 45910"/>
                  <a:gd name="connsiteY2" fmla="*/ 10573 h 47339"/>
                  <a:gd name="connsiteX3" fmla="*/ 10382 w 45910"/>
                  <a:gd name="connsiteY3" fmla="*/ 10573 h 47339"/>
                  <a:gd name="connsiteX4" fmla="*/ 10287 w 45910"/>
                  <a:gd name="connsiteY4" fmla="*/ 36671 h 47339"/>
                  <a:gd name="connsiteX5" fmla="*/ 10287 w 45910"/>
                  <a:gd name="connsiteY5" fmla="*/ 36671 h 47339"/>
                  <a:gd name="connsiteX6" fmla="*/ 40672 w 45910"/>
                  <a:gd name="connsiteY6" fmla="*/ 47149 h 47339"/>
                  <a:gd name="connsiteX7" fmla="*/ 5144 w 45910"/>
                  <a:gd name="connsiteY7" fmla="*/ 47339 h 47339"/>
                  <a:gd name="connsiteX8" fmla="*/ 0 w 45910"/>
                  <a:gd name="connsiteY8" fmla="*/ 42005 h 47339"/>
                  <a:gd name="connsiteX9" fmla="*/ 0 w 45910"/>
                  <a:gd name="connsiteY9" fmla="*/ 5334 h 47339"/>
                  <a:gd name="connsiteX10" fmla="*/ 5144 w 45910"/>
                  <a:gd name="connsiteY10" fmla="*/ 0 h 47339"/>
                  <a:gd name="connsiteX11" fmla="*/ 40767 w 45910"/>
                  <a:gd name="connsiteY11" fmla="*/ 0 h 47339"/>
                  <a:gd name="connsiteX12" fmla="*/ 45911 w 45910"/>
                  <a:gd name="connsiteY12" fmla="*/ 5334 h 47339"/>
                  <a:gd name="connsiteX13" fmla="*/ 45815 w 45910"/>
                  <a:gd name="connsiteY13" fmla="*/ 41815 h 47339"/>
                  <a:gd name="connsiteX14" fmla="*/ 40672 w 45910"/>
                  <a:gd name="connsiteY14" fmla="*/ 47149 h 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339">
                    <a:moveTo>
                      <a:pt x="10287" y="36671"/>
                    </a:moveTo>
                    <a:lnTo>
                      <a:pt x="35624" y="36576"/>
                    </a:lnTo>
                    <a:lnTo>
                      <a:pt x="35719" y="10573"/>
                    </a:lnTo>
                    <a:lnTo>
                      <a:pt x="10382" y="10573"/>
                    </a:lnTo>
                    <a:lnTo>
                      <a:pt x="10287" y="36671"/>
                    </a:lnTo>
                    <a:lnTo>
                      <a:pt x="10287" y="36671"/>
                    </a:lnTo>
                    <a:close/>
                    <a:moveTo>
                      <a:pt x="40672" y="47149"/>
                    </a:moveTo>
                    <a:lnTo>
                      <a:pt x="5144" y="47339"/>
                    </a:lnTo>
                    <a:cubicBezTo>
                      <a:pt x="2286" y="47339"/>
                      <a:pt x="0" y="44958"/>
                      <a:pt x="0" y="4200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815" y="41815"/>
                    </a:lnTo>
                    <a:cubicBezTo>
                      <a:pt x="45815" y="44767"/>
                      <a:pt x="43529" y="47149"/>
                      <a:pt x="40672" y="471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6" name="图形 214">
                <a:extLst>
                  <a:ext uri="{FF2B5EF4-FFF2-40B4-BE49-F238E27FC236}">
                    <a16:creationId xmlns:a16="http://schemas.microsoft.com/office/drawing/2014/main" id="{8A26A557-F320-3158-DF82-03000F717435}"/>
                  </a:ext>
                </a:extLst>
              </p:cNvPr>
              <p:cNvGrpSpPr/>
              <p:nvPr/>
            </p:nvGrpSpPr>
            <p:grpSpPr>
              <a:xfrm>
                <a:off x="1513998" y="2063591"/>
                <a:ext cx="81438" cy="83724"/>
                <a:chOff x="1513998" y="2063591"/>
                <a:chExt cx="81438" cy="83724"/>
              </a:xfrm>
              <a:grpFill/>
            </p:grpSpPr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6D1041CE-D1F8-4FB8-4EA0-E539734EC40D}"/>
                    </a:ext>
                  </a:extLst>
                </p:cNvPr>
                <p:cNvSpPr/>
                <p:nvPr/>
              </p:nvSpPr>
              <p:spPr>
                <a:xfrm>
                  <a:off x="1513998" y="2063591"/>
                  <a:ext cx="45910" cy="47148"/>
                </a:xfrm>
                <a:custGeom>
                  <a:avLst/>
                  <a:gdLst>
                    <a:gd name="connsiteX0" fmla="*/ 10287 w 45910"/>
                    <a:gd name="connsiteY0" fmla="*/ 36576 h 47148"/>
                    <a:gd name="connsiteX1" fmla="*/ 35624 w 45910"/>
                    <a:gd name="connsiteY1" fmla="*/ 36481 h 47148"/>
                    <a:gd name="connsiteX2" fmla="*/ 35719 w 45910"/>
                    <a:gd name="connsiteY2" fmla="*/ 10478 h 47148"/>
                    <a:gd name="connsiteX3" fmla="*/ 10382 w 45910"/>
                    <a:gd name="connsiteY3" fmla="*/ 10478 h 47148"/>
                    <a:gd name="connsiteX4" fmla="*/ 10287 w 45910"/>
                    <a:gd name="connsiteY4" fmla="*/ 36576 h 47148"/>
                    <a:gd name="connsiteX5" fmla="*/ 10287 w 45910"/>
                    <a:gd name="connsiteY5" fmla="*/ 36576 h 47148"/>
                    <a:gd name="connsiteX6" fmla="*/ 40672 w 45910"/>
                    <a:gd name="connsiteY6" fmla="*/ 47054 h 47148"/>
                    <a:gd name="connsiteX7" fmla="*/ 5144 w 45910"/>
                    <a:gd name="connsiteY7" fmla="*/ 47149 h 47148"/>
                    <a:gd name="connsiteX8" fmla="*/ 0 w 45910"/>
                    <a:gd name="connsiteY8" fmla="*/ 41910 h 47148"/>
                    <a:gd name="connsiteX9" fmla="*/ 0 w 45910"/>
                    <a:gd name="connsiteY9" fmla="*/ 5239 h 47148"/>
                    <a:gd name="connsiteX10" fmla="*/ 5144 w 45910"/>
                    <a:gd name="connsiteY10" fmla="*/ 0 h 47148"/>
                    <a:gd name="connsiteX11" fmla="*/ 40767 w 45910"/>
                    <a:gd name="connsiteY11" fmla="*/ 0 h 47148"/>
                    <a:gd name="connsiteX12" fmla="*/ 45911 w 45910"/>
                    <a:gd name="connsiteY12" fmla="*/ 5334 h 47148"/>
                    <a:gd name="connsiteX13" fmla="*/ 45815 w 45910"/>
                    <a:gd name="connsiteY13" fmla="*/ 41815 h 47148"/>
                    <a:gd name="connsiteX14" fmla="*/ 40672 w 45910"/>
                    <a:gd name="connsiteY14" fmla="*/ 47054 h 47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148">
                      <a:moveTo>
                        <a:pt x="10287" y="36576"/>
                      </a:moveTo>
                      <a:lnTo>
                        <a:pt x="35624" y="36481"/>
                      </a:lnTo>
                      <a:lnTo>
                        <a:pt x="35719" y="10478"/>
                      </a:lnTo>
                      <a:lnTo>
                        <a:pt x="10382" y="10478"/>
                      </a:lnTo>
                      <a:lnTo>
                        <a:pt x="10287" y="36576"/>
                      </a:lnTo>
                      <a:lnTo>
                        <a:pt x="10287" y="36576"/>
                      </a:lnTo>
                      <a:close/>
                      <a:moveTo>
                        <a:pt x="40672" y="47054"/>
                      </a:moveTo>
                      <a:lnTo>
                        <a:pt x="5144" y="47149"/>
                      </a:lnTo>
                      <a:cubicBezTo>
                        <a:pt x="2286" y="47149"/>
                        <a:pt x="0" y="44768"/>
                        <a:pt x="0" y="41910"/>
                      </a:cubicBezTo>
                      <a:lnTo>
                        <a:pt x="0" y="5239"/>
                      </a:lnTo>
                      <a:cubicBezTo>
                        <a:pt x="0" y="2286"/>
                        <a:pt x="2286" y="0"/>
                        <a:pt x="5144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1" y="2381"/>
                        <a:pt x="45911" y="5334"/>
                      </a:cubicBezTo>
                      <a:lnTo>
                        <a:pt x="45815" y="41815"/>
                      </a:lnTo>
                      <a:cubicBezTo>
                        <a:pt x="45815" y="44672"/>
                        <a:pt x="43529" y="47054"/>
                        <a:pt x="40672" y="470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F3C01DE0-151C-7269-D9AA-635C2747B6ED}"/>
                    </a:ext>
                  </a:extLst>
                </p:cNvPr>
                <p:cNvSpPr/>
                <p:nvPr/>
              </p:nvSpPr>
              <p:spPr>
                <a:xfrm>
                  <a:off x="1549431" y="2100071"/>
                  <a:ext cx="46005" cy="47244"/>
                </a:xfrm>
                <a:custGeom>
                  <a:avLst/>
                  <a:gdLst>
                    <a:gd name="connsiteX0" fmla="*/ 0 w 46005"/>
                    <a:gd name="connsiteY0" fmla="*/ 41815 h 47244"/>
                    <a:gd name="connsiteX1" fmla="*/ 191 w 46005"/>
                    <a:gd name="connsiteY1" fmla="*/ 5334 h 47244"/>
                    <a:gd name="connsiteX2" fmla="*/ 5334 w 46005"/>
                    <a:gd name="connsiteY2" fmla="*/ 95 h 47244"/>
                    <a:gd name="connsiteX3" fmla="*/ 40862 w 46005"/>
                    <a:gd name="connsiteY3" fmla="*/ 0 h 47244"/>
                    <a:gd name="connsiteX4" fmla="*/ 46006 w 46005"/>
                    <a:gd name="connsiteY4" fmla="*/ 5239 h 47244"/>
                    <a:gd name="connsiteX5" fmla="*/ 46006 w 46005"/>
                    <a:gd name="connsiteY5" fmla="*/ 41910 h 47244"/>
                    <a:gd name="connsiteX6" fmla="*/ 40862 w 46005"/>
                    <a:gd name="connsiteY6" fmla="*/ 47244 h 47244"/>
                    <a:gd name="connsiteX7" fmla="*/ 5239 w 46005"/>
                    <a:gd name="connsiteY7" fmla="*/ 47244 h 47244"/>
                    <a:gd name="connsiteX8" fmla="*/ 0 w 46005"/>
                    <a:gd name="connsiteY8" fmla="*/ 41815 h 47244"/>
                    <a:gd name="connsiteX9" fmla="*/ 0 w 46005"/>
                    <a:gd name="connsiteY9" fmla="*/ 41815 h 47244"/>
                    <a:gd name="connsiteX10" fmla="*/ 0 w 46005"/>
                    <a:gd name="connsiteY10" fmla="*/ 41815 h 47244"/>
                    <a:gd name="connsiteX11" fmla="*/ 10382 w 46005"/>
                    <a:gd name="connsiteY11" fmla="*/ 10573 h 47244"/>
                    <a:gd name="connsiteX12" fmla="*/ 10287 w 46005"/>
                    <a:gd name="connsiteY12" fmla="*/ 36576 h 47244"/>
                    <a:gd name="connsiteX13" fmla="*/ 35624 w 46005"/>
                    <a:gd name="connsiteY13" fmla="*/ 36576 h 47244"/>
                    <a:gd name="connsiteX14" fmla="*/ 35624 w 46005"/>
                    <a:gd name="connsiteY14" fmla="*/ 10478 h 47244"/>
                    <a:gd name="connsiteX15" fmla="*/ 10382 w 46005"/>
                    <a:gd name="connsiteY15" fmla="*/ 10573 h 47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6005" h="47244">
                      <a:moveTo>
                        <a:pt x="0" y="41815"/>
                      </a:moveTo>
                      <a:lnTo>
                        <a:pt x="191" y="5334"/>
                      </a:lnTo>
                      <a:cubicBezTo>
                        <a:pt x="191" y="2381"/>
                        <a:pt x="2476" y="95"/>
                        <a:pt x="5334" y="95"/>
                      </a:cubicBezTo>
                      <a:lnTo>
                        <a:pt x="40862" y="0"/>
                      </a:lnTo>
                      <a:cubicBezTo>
                        <a:pt x="43720" y="0"/>
                        <a:pt x="46006" y="2381"/>
                        <a:pt x="46006" y="5239"/>
                      </a:cubicBezTo>
                      <a:lnTo>
                        <a:pt x="46006" y="41910"/>
                      </a:lnTo>
                      <a:cubicBezTo>
                        <a:pt x="46006" y="44863"/>
                        <a:pt x="43720" y="47244"/>
                        <a:pt x="40862" y="47244"/>
                      </a:cubicBezTo>
                      <a:lnTo>
                        <a:pt x="5239" y="47244"/>
                      </a:lnTo>
                      <a:cubicBezTo>
                        <a:pt x="2286" y="47149"/>
                        <a:pt x="0" y="44767"/>
                        <a:pt x="0" y="41815"/>
                      </a:cubicBezTo>
                      <a:lnTo>
                        <a:pt x="0" y="41815"/>
                      </a:lnTo>
                      <a:lnTo>
                        <a:pt x="0" y="41815"/>
                      </a:lnTo>
                      <a:close/>
                      <a:moveTo>
                        <a:pt x="10382" y="10573"/>
                      </a:moveTo>
                      <a:lnTo>
                        <a:pt x="10287" y="36576"/>
                      </a:lnTo>
                      <a:lnTo>
                        <a:pt x="35624" y="36576"/>
                      </a:lnTo>
                      <a:lnTo>
                        <a:pt x="35624" y="10478"/>
                      </a:lnTo>
                      <a:lnTo>
                        <a:pt x="10382" y="105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9" name="图形 214">
              <a:extLst>
                <a:ext uri="{FF2B5EF4-FFF2-40B4-BE49-F238E27FC236}">
                  <a16:creationId xmlns:a16="http://schemas.microsoft.com/office/drawing/2014/main" id="{45949E7F-310A-9949-DA1C-3ECC2CE593F3}"/>
                </a:ext>
              </a:extLst>
            </p:cNvPr>
            <p:cNvGrpSpPr/>
            <p:nvPr/>
          </p:nvGrpSpPr>
          <p:grpSpPr>
            <a:xfrm rot="5400000">
              <a:off x="327506" y="6032888"/>
              <a:ext cx="532468" cy="557622"/>
              <a:chOff x="1852231" y="1990915"/>
              <a:chExt cx="203644" cy="213264"/>
            </a:xfrm>
            <a:solidFill>
              <a:srgbClr val="847361"/>
            </a:solidFill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A916D9E-2DFF-8884-CD63-578E157DE360}"/>
                  </a:ext>
                </a:extLst>
              </p:cNvPr>
              <p:cNvSpPr/>
              <p:nvPr/>
            </p:nvSpPr>
            <p:spPr>
              <a:xfrm>
                <a:off x="1852231" y="1990915"/>
                <a:ext cx="203644" cy="213264"/>
              </a:xfrm>
              <a:custGeom>
                <a:avLst/>
                <a:gdLst>
                  <a:gd name="connsiteX0" fmla="*/ 5143 w 203644"/>
                  <a:gd name="connsiteY0" fmla="*/ 213265 h 213264"/>
                  <a:gd name="connsiteX1" fmla="*/ 0 w 203644"/>
                  <a:gd name="connsiteY1" fmla="*/ 207931 h 213264"/>
                  <a:gd name="connsiteX2" fmla="*/ 5143 w 203644"/>
                  <a:gd name="connsiteY2" fmla="*/ 202597 h 213264"/>
                  <a:gd name="connsiteX3" fmla="*/ 102775 w 203644"/>
                  <a:gd name="connsiteY3" fmla="*/ 202597 h 213264"/>
                  <a:gd name="connsiteX4" fmla="*/ 102584 w 203644"/>
                  <a:gd name="connsiteY4" fmla="*/ 151067 h 213264"/>
                  <a:gd name="connsiteX5" fmla="*/ 107728 w 203644"/>
                  <a:gd name="connsiteY5" fmla="*/ 145828 h 213264"/>
                  <a:gd name="connsiteX6" fmla="*/ 107728 w 203644"/>
                  <a:gd name="connsiteY6" fmla="*/ 145828 h 213264"/>
                  <a:gd name="connsiteX7" fmla="*/ 137922 w 203644"/>
                  <a:gd name="connsiteY7" fmla="*/ 145828 h 213264"/>
                  <a:gd name="connsiteX8" fmla="*/ 137827 w 203644"/>
                  <a:gd name="connsiteY8" fmla="*/ 114967 h 213264"/>
                  <a:gd name="connsiteX9" fmla="*/ 142970 w 203644"/>
                  <a:gd name="connsiteY9" fmla="*/ 109633 h 213264"/>
                  <a:gd name="connsiteX10" fmla="*/ 193357 w 203644"/>
                  <a:gd name="connsiteY10" fmla="*/ 109633 h 213264"/>
                  <a:gd name="connsiteX11" fmla="*/ 193357 w 203644"/>
                  <a:gd name="connsiteY11" fmla="*/ 5334 h 213264"/>
                  <a:gd name="connsiteX12" fmla="*/ 198501 w 203644"/>
                  <a:gd name="connsiteY12" fmla="*/ 0 h 213264"/>
                  <a:gd name="connsiteX13" fmla="*/ 203644 w 203644"/>
                  <a:gd name="connsiteY13" fmla="*/ 5334 h 213264"/>
                  <a:gd name="connsiteX14" fmla="*/ 203644 w 203644"/>
                  <a:gd name="connsiteY14" fmla="*/ 114871 h 213264"/>
                  <a:gd name="connsiteX15" fmla="*/ 203644 w 203644"/>
                  <a:gd name="connsiteY15" fmla="*/ 114871 h 213264"/>
                  <a:gd name="connsiteX16" fmla="*/ 198501 w 203644"/>
                  <a:gd name="connsiteY16" fmla="*/ 120110 h 213264"/>
                  <a:gd name="connsiteX17" fmla="*/ 148209 w 203644"/>
                  <a:gd name="connsiteY17" fmla="*/ 120110 h 213264"/>
                  <a:gd name="connsiteX18" fmla="*/ 148304 w 203644"/>
                  <a:gd name="connsiteY18" fmla="*/ 150495 h 213264"/>
                  <a:gd name="connsiteX19" fmla="*/ 148304 w 203644"/>
                  <a:gd name="connsiteY19" fmla="*/ 150971 h 213264"/>
                  <a:gd name="connsiteX20" fmla="*/ 143161 w 203644"/>
                  <a:gd name="connsiteY20" fmla="*/ 156305 h 213264"/>
                  <a:gd name="connsiteX21" fmla="*/ 112967 w 203644"/>
                  <a:gd name="connsiteY21" fmla="*/ 156305 h 213264"/>
                  <a:gd name="connsiteX22" fmla="*/ 113157 w 203644"/>
                  <a:gd name="connsiteY22" fmla="*/ 207359 h 213264"/>
                  <a:gd name="connsiteX23" fmla="*/ 113157 w 203644"/>
                  <a:gd name="connsiteY23" fmla="*/ 207835 h 213264"/>
                  <a:gd name="connsiteX24" fmla="*/ 108013 w 203644"/>
                  <a:gd name="connsiteY24" fmla="*/ 213169 h 213264"/>
                  <a:gd name="connsiteX25" fmla="*/ 5143 w 203644"/>
                  <a:gd name="connsiteY25" fmla="*/ 213169 h 21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644" h="213264">
                    <a:moveTo>
                      <a:pt x="5143" y="213265"/>
                    </a:moveTo>
                    <a:cubicBezTo>
                      <a:pt x="2286" y="213265"/>
                      <a:pt x="0" y="210884"/>
                      <a:pt x="0" y="207931"/>
                    </a:cubicBezTo>
                    <a:cubicBezTo>
                      <a:pt x="0" y="204978"/>
                      <a:pt x="2286" y="202597"/>
                      <a:pt x="5143" y="202597"/>
                    </a:cubicBezTo>
                    <a:lnTo>
                      <a:pt x="102775" y="202597"/>
                    </a:lnTo>
                    <a:lnTo>
                      <a:pt x="102584" y="151067"/>
                    </a:lnTo>
                    <a:cubicBezTo>
                      <a:pt x="102584" y="148114"/>
                      <a:pt x="104870" y="145828"/>
                      <a:pt x="107728" y="145828"/>
                    </a:cubicBezTo>
                    <a:lnTo>
                      <a:pt x="107728" y="145828"/>
                    </a:lnTo>
                    <a:lnTo>
                      <a:pt x="137922" y="145828"/>
                    </a:lnTo>
                    <a:lnTo>
                      <a:pt x="137827" y="114967"/>
                    </a:lnTo>
                    <a:cubicBezTo>
                      <a:pt x="137827" y="112014"/>
                      <a:pt x="140113" y="109633"/>
                      <a:pt x="142970" y="109633"/>
                    </a:cubicBezTo>
                    <a:lnTo>
                      <a:pt x="193357" y="109633"/>
                    </a:lnTo>
                    <a:lnTo>
                      <a:pt x="193357" y="5334"/>
                    </a:lnTo>
                    <a:cubicBezTo>
                      <a:pt x="193357" y="2381"/>
                      <a:pt x="195643" y="0"/>
                      <a:pt x="198501" y="0"/>
                    </a:cubicBezTo>
                    <a:cubicBezTo>
                      <a:pt x="201359" y="0"/>
                      <a:pt x="203644" y="2381"/>
                      <a:pt x="203644" y="5334"/>
                    </a:cubicBezTo>
                    <a:lnTo>
                      <a:pt x="203644" y="114871"/>
                    </a:lnTo>
                    <a:lnTo>
                      <a:pt x="203644" y="114871"/>
                    </a:lnTo>
                    <a:cubicBezTo>
                      <a:pt x="203644" y="117824"/>
                      <a:pt x="201359" y="120110"/>
                      <a:pt x="198501" y="120110"/>
                    </a:cubicBezTo>
                    <a:lnTo>
                      <a:pt x="148209" y="120110"/>
                    </a:lnTo>
                    <a:lnTo>
                      <a:pt x="148304" y="150495"/>
                    </a:lnTo>
                    <a:lnTo>
                      <a:pt x="148304" y="150971"/>
                    </a:lnTo>
                    <a:cubicBezTo>
                      <a:pt x="148304" y="153924"/>
                      <a:pt x="146018" y="156305"/>
                      <a:pt x="143161" y="156305"/>
                    </a:cubicBezTo>
                    <a:lnTo>
                      <a:pt x="112967" y="156305"/>
                    </a:lnTo>
                    <a:lnTo>
                      <a:pt x="113157" y="207359"/>
                    </a:lnTo>
                    <a:lnTo>
                      <a:pt x="113157" y="207835"/>
                    </a:lnTo>
                    <a:cubicBezTo>
                      <a:pt x="113157" y="210788"/>
                      <a:pt x="110871" y="213169"/>
                      <a:pt x="108013" y="213169"/>
                    </a:cubicBezTo>
                    <a:lnTo>
                      <a:pt x="5143" y="2131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A944FD91-0341-DAE6-A64E-DD5CD44A1E8E}"/>
                  </a:ext>
                </a:extLst>
              </p:cNvPr>
              <p:cNvSpPr/>
              <p:nvPr/>
            </p:nvSpPr>
            <p:spPr>
              <a:xfrm>
                <a:off x="1991487" y="2138553"/>
                <a:ext cx="46005" cy="47434"/>
              </a:xfrm>
              <a:custGeom>
                <a:avLst/>
                <a:gdLst>
                  <a:gd name="connsiteX0" fmla="*/ 40386 w 46005"/>
                  <a:gd name="connsiteY0" fmla="*/ 47149 h 47434"/>
                  <a:gd name="connsiteX1" fmla="*/ 5239 w 46005"/>
                  <a:gd name="connsiteY1" fmla="*/ 47054 h 47434"/>
                  <a:gd name="connsiteX2" fmla="*/ 95 w 46005"/>
                  <a:gd name="connsiteY2" fmla="*/ 41815 h 47434"/>
                  <a:gd name="connsiteX3" fmla="*/ 0 w 46005"/>
                  <a:gd name="connsiteY3" fmla="*/ 5239 h 47434"/>
                  <a:gd name="connsiteX4" fmla="*/ 5143 w 46005"/>
                  <a:gd name="connsiteY4" fmla="*/ 0 h 47434"/>
                  <a:gd name="connsiteX5" fmla="*/ 5143 w 46005"/>
                  <a:gd name="connsiteY5" fmla="*/ 0 h 47434"/>
                  <a:gd name="connsiteX6" fmla="*/ 40862 w 46005"/>
                  <a:gd name="connsiteY6" fmla="*/ 0 h 47434"/>
                  <a:gd name="connsiteX7" fmla="*/ 46006 w 46005"/>
                  <a:gd name="connsiteY7" fmla="*/ 5334 h 47434"/>
                  <a:gd name="connsiteX8" fmla="*/ 46006 w 46005"/>
                  <a:gd name="connsiteY8" fmla="*/ 42100 h 47434"/>
                  <a:gd name="connsiteX9" fmla="*/ 40862 w 46005"/>
                  <a:gd name="connsiteY9" fmla="*/ 47434 h 47434"/>
                  <a:gd name="connsiteX10" fmla="*/ 40386 w 46005"/>
                  <a:gd name="connsiteY10" fmla="*/ 47149 h 47434"/>
                  <a:gd name="connsiteX11" fmla="*/ 40386 w 46005"/>
                  <a:gd name="connsiteY11" fmla="*/ 47149 h 47434"/>
                  <a:gd name="connsiteX12" fmla="*/ 10382 w 46005"/>
                  <a:gd name="connsiteY12" fmla="*/ 36481 h 47434"/>
                  <a:gd name="connsiteX13" fmla="*/ 35719 w 46005"/>
                  <a:gd name="connsiteY13" fmla="*/ 36576 h 47434"/>
                  <a:gd name="connsiteX14" fmla="*/ 35719 w 46005"/>
                  <a:gd name="connsiteY14" fmla="*/ 10477 h 47434"/>
                  <a:gd name="connsiteX15" fmla="*/ 10287 w 46005"/>
                  <a:gd name="connsiteY15" fmla="*/ 10477 h 47434"/>
                  <a:gd name="connsiteX16" fmla="*/ 10382 w 46005"/>
                  <a:gd name="connsiteY16" fmla="*/ 36481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40386" y="47149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3" y="0"/>
                    </a:cubicBezTo>
                    <a:lnTo>
                      <a:pt x="5143" y="0"/>
                    </a:ln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334"/>
                    </a:cubicBezTo>
                    <a:lnTo>
                      <a:pt x="46006" y="42100"/>
                    </a:lnTo>
                    <a:cubicBezTo>
                      <a:pt x="46006" y="45053"/>
                      <a:pt x="43720" y="47434"/>
                      <a:pt x="40862" y="47434"/>
                    </a:cubicBezTo>
                    <a:lnTo>
                      <a:pt x="40386" y="47149"/>
                    </a:lnTo>
                    <a:lnTo>
                      <a:pt x="40386" y="47149"/>
                    </a:lnTo>
                    <a:close/>
                    <a:moveTo>
                      <a:pt x="10382" y="36481"/>
                    </a:moveTo>
                    <a:lnTo>
                      <a:pt x="35719" y="36576"/>
                    </a:lnTo>
                    <a:lnTo>
                      <a:pt x="35719" y="10477"/>
                    </a:lnTo>
                    <a:lnTo>
                      <a:pt x="10287" y="10477"/>
                    </a:lnTo>
                    <a:lnTo>
                      <a:pt x="10382" y="364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2B2A4D59-63CC-FBDC-9BA1-FBC254D82A45}"/>
                  </a:ext>
                </a:extLst>
              </p:cNvPr>
              <p:cNvSpPr/>
              <p:nvPr/>
            </p:nvSpPr>
            <p:spPr>
              <a:xfrm>
                <a:off x="1954339" y="2100262"/>
                <a:ext cx="45910" cy="47244"/>
              </a:xfrm>
              <a:custGeom>
                <a:avLst/>
                <a:gdLst>
                  <a:gd name="connsiteX0" fmla="*/ 40767 w 45910"/>
                  <a:gd name="connsiteY0" fmla="*/ 47244 h 47244"/>
                  <a:gd name="connsiteX1" fmla="*/ 5239 w 45910"/>
                  <a:gd name="connsiteY1" fmla="*/ 47054 h 47244"/>
                  <a:gd name="connsiteX2" fmla="*/ 95 w 45910"/>
                  <a:gd name="connsiteY2" fmla="*/ 41815 h 47244"/>
                  <a:gd name="connsiteX3" fmla="*/ 0 w 45910"/>
                  <a:gd name="connsiteY3" fmla="*/ 5334 h 47244"/>
                  <a:gd name="connsiteX4" fmla="*/ 5144 w 45910"/>
                  <a:gd name="connsiteY4" fmla="*/ 0 h 47244"/>
                  <a:gd name="connsiteX5" fmla="*/ 40767 w 45910"/>
                  <a:gd name="connsiteY5" fmla="*/ 0 h 47244"/>
                  <a:gd name="connsiteX6" fmla="*/ 45911 w 45910"/>
                  <a:gd name="connsiteY6" fmla="*/ 5334 h 47244"/>
                  <a:gd name="connsiteX7" fmla="*/ 45911 w 45910"/>
                  <a:gd name="connsiteY7" fmla="*/ 42005 h 47244"/>
                  <a:gd name="connsiteX8" fmla="*/ 40767 w 45910"/>
                  <a:gd name="connsiteY8" fmla="*/ 47244 h 47244"/>
                  <a:gd name="connsiteX9" fmla="*/ 40767 w 45910"/>
                  <a:gd name="connsiteY9" fmla="*/ 47244 h 47244"/>
                  <a:gd name="connsiteX10" fmla="*/ 10382 w 45910"/>
                  <a:gd name="connsiteY10" fmla="*/ 36576 h 47244"/>
                  <a:gd name="connsiteX11" fmla="*/ 35719 w 45910"/>
                  <a:gd name="connsiteY11" fmla="*/ 36671 h 47244"/>
                  <a:gd name="connsiteX12" fmla="*/ 35719 w 45910"/>
                  <a:gd name="connsiteY12" fmla="*/ 10573 h 47244"/>
                  <a:gd name="connsiteX13" fmla="*/ 10382 w 45910"/>
                  <a:gd name="connsiteY13" fmla="*/ 10573 h 47244"/>
                  <a:gd name="connsiteX14" fmla="*/ 10382 w 45910"/>
                  <a:gd name="connsiteY14" fmla="*/ 36576 h 4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4">
                    <a:moveTo>
                      <a:pt x="40767" y="47244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911" y="42005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40767" y="47244"/>
                    </a:lnTo>
                    <a:close/>
                    <a:moveTo>
                      <a:pt x="10382" y="36576"/>
                    </a:moveTo>
                    <a:lnTo>
                      <a:pt x="35719" y="36671"/>
                    </a:lnTo>
                    <a:lnTo>
                      <a:pt x="35719" y="10573"/>
                    </a:lnTo>
                    <a:lnTo>
                      <a:pt x="10382" y="10573"/>
                    </a:lnTo>
                    <a:lnTo>
                      <a:pt x="10382" y="3657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4" name="图形 214">
                <a:extLst>
                  <a:ext uri="{FF2B5EF4-FFF2-40B4-BE49-F238E27FC236}">
                    <a16:creationId xmlns:a16="http://schemas.microsoft.com/office/drawing/2014/main" id="{7319CA37-14BB-780D-D65C-CB5C575B8C8F}"/>
                  </a:ext>
                </a:extLst>
              </p:cNvPr>
              <p:cNvGrpSpPr/>
              <p:nvPr/>
            </p:nvGrpSpPr>
            <p:grpSpPr>
              <a:xfrm>
                <a:off x="1918716" y="2063686"/>
                <a:ext cx="81343" cy="83438"/>
                <a:chOff x="1918716" y="2063686"/>
                <a:chExt cx="81343" cy="83438"/>
              </a:xfrm>
              <a:grpFill/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84EB5C77-5B9D-E223-D9A8-BB50CD0AC7DC}"/>
                    </a:ext>
                  </a:extLst>
                </p:cNvPr>
                <p:cNvSpPr/>
                <p:nvPr/>
              </p:nvSpPr>
              <p:spPr>
                <a:xfrm>
                  <a:off x="1954149" y="2063686"/>
                  <a:ext cx="45910" cy="47148"/>
                </a:xfrm>
                <a:custGeom>
                  <a:avLst/>
                  <a:gdLst>
                    <a:gd name="connsiteX0" fmla="*/ 40767 w 45910"/>
                    <a:gd name="connsiteY0" fmla="*/ 47149 h 47148"/>
                    <a:gd name="connsiteX1" fmla="*/ 5239 w 45910"/>
                    <a:gd name="connsiteY1" fmla="*/ 47054 h 47148"/>
                    <a:gd name="connsiteX2" fmla="*/ 95 w 45910"/>
                    <a:gd name="connsiteY2" fmla="*/ 41815 h 47148"/>
                    <a:gd name="connsiteX3" fmla="*/ 0 w 45910"/>
                    <a:gd name="connsiteY3" fmla="*/ 5334 h 47148"/>
                    <a:gd name="connsiteX4" fmla="*/ 5143 w 45910"/>
                    <a:gd name="connsiteY4" fmla="*/ 0 h 47148"/>
                    <a:gd name="connsiteX5" fmla="*/ 40767 w 45910"/>
                    <a:gd name="connsiteY5" fmla="*/ 0 h 47148"/>
                    <a:gd name="connsiteX6" fmla="*/ 45910 w 45910"/>
                    <a:gd name="connsiteY6" fmla="*/ 5239 h 47148"/>
                    <a:gd name="connsiteX7" fmla="*/ 45910 w 45910"/>
                    <a:gd name="connsiteY7" fmla="*/ 41910 h 47148"/>
                    <a:gd name="connsiteX8" fmla="*/ 40767 w 45910"/>
                    <a:gd name="connsiteY8" fmla="*/ 47149 h 47148"/>
                    <a:gd name="connsiteX9" fmla="*/ 40767 w 45910"/>
                    <a:gd name="connsiteY9" fmla="*/ 47149 h 47148"/>
                    <a:gd name="connsiteX10" fmla="*/ 10382 w 45910"/>
                    <a:gd name="connsiteY10" fmla="*/ 36385 h 47148"/>
                    <a:gd name="connsiteX11" fmla="*/ 35719 w 45910"/>
                    <a:gd name="connsiteY11" fmla="*/ 36481 h 47148"/>
                    <a:gd name="connsiteX12" fmla="*/ 35719 w 45910"/>
                    <a:gd name="connsiteY12" fmla="*/ 10477 h 47148"/>
                    <a:gd name="connsiteX13" fmla="*/ 10382 w 45910"/>
                    <a:gd name="connsiteY13" fmla="*/ 10477 h 47148"/>
                    <a:gd name="connsiteX14" fmla="*/ 10382 w 45910"/>
                    <a:gd name="connsiteY14" fmla="*/ 36385 h 47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148">
                      <a:moveTo>
                        <a:pt x="40767" y="47149"/>
                      </a:moveTo>
                      <a:lnTo>
                        <a:pt x="5239" y="47054"/>
                      </a:lnTo>
                      <a:cubicBezTo>
                        <a:pt x="2381" y="47054"/>
                        <a:pt x="95" y="44672"/>
                        <a:pt x="95" y="41815"/>
                      </a:cubicBez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3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0" y="2381"/>
                        <a:pt x="45910" y="5239"/>
                      </a:cubicBezTo>
                      <a:lnTo>
                        <a:pt x="45910" y="41910"/>
                      </a:lnTo>
                      <a:cubicBezTo>
                        <a:pt x="45910" y="44767"/>
                        <a:pt x="43625" y="47149"/>
                        <a:pt x="40767" y="47149"/>
                      </a:cubicBezTo>
                      <a:lnTo>
                        <a:pt x="40767" y="47149"/>
                      </a:lnTo>
                      <a:close/>
                      <a:moveTo>
                        <a:pt x="10382" y="36385"/>
                      </a:moveTo>
                      <a:lnTo>
                        <a:pt x="35719" y="36481"/>
                      </a:lnTo>
                      <a:lnTo>
                        <a:pt x="35719" y="10477"/>
                      </a:lnTo>
                      <a:lnTo>
                        <a:pt x="10382" y="10477"/>
                      </a:lnTo>
                      <a:lnTo>
                        <a:pt x="10382" y="3638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5FA68A16-DD82-5245-F14D-F3DC3BA8F3E3}"/>
                    </a:ext>
                  </a:extLst>
                </p:cNvPr>
                <p:cNvSpPr/>
                <p:nvPr/>
              </p:nvSpPr>
              <p:spPr>
                <a:xfrm>
                  <a:off x="1918716" y="2099881"/>
                  <a:ext cx="45910" cy="47243"/>
                </a:xfrm>
                <a:custGeom>
                  <a:avLst/>
                  <a:gdLst>
                    <a:gd name="connsiteX0" fmla="*/ 35719 w 45910"/>
                    <a:gd name="connsiteY0" fmla="*/ 36767 h 47243"/>
                    <a:gd name="connsiteX1" fmla="*/ 35623 w 45910"/>
                    <a:gd name="connsiteY1" fmla="*/ 10763 h 47243"/>
                    <a:gd name="connsiteX2" fmla="*/ 10287 w 45910"/>
                    <a:gd name="connsiteY2" fmla="*/ 10668 h 47243"/>
                    <a:gd name="connsiteX3" fmla="*/ 10287 w 45910"/>
                    <a:gd name="connsiteY3" fmla="*/ 36767 h 47243"/>
                    <a:gd name="connsiteX4" fmla="*/ 35719 w 45910"/>
                    <a:gd name="connsiteY4" fmla="*/ 36767 h 47243"/>
                    <a:gd name="connsiteX5" fmla="*/ 35719 w 45910"/>
                    <a:gd name="connsiteY5" fmla="*/ 36767 h 47243"/>
                    <a:gd name="connsiteX6" fmla="*/ 45815 w 45910"/>
                    <a:gd name="connsiteY6" fmla="*/ 5429 h 47243"/>
                    <a:gd name="connsiteX7" fmla="*/ 45910 w 45910"/>
                    <a:gd name="connsiteY7" fmla="*/ 42005 h 47243"/>
                    <a:gd name="connsiteX8" fmla="*/ 40767 w 45910"/>
                    <a:gd name="connsiteY8" fmla="*/ 47244 h 47243"/>
                    <a:gd name="connsiteX9" fmla="*/ 5143 w 45910"/>
                    <a:gd name="connsiteY9" fmla="*/ 47244 h 47243"/>
                    <a:gd name="connsiteX10" fmla="*/ 0 w 45910"/>
                    <a:gd name="connsiteY10" fmla="*/ 41910 h 47243"/>
                    <a:gd name="connsiteX11" fmla="*/ 0 w 45910"/>
                    <a:gd name="connsiteY11" fmla="*/ 5239 h 47243"/>
                    <a:gd name="connsiteX12" fmla="*/ 5143 w 45910"/>
                    <a:gd name="connsiteY12" fmla="*/ 0 h 47243"/>
                    <a:gd name="connsiteX13" fmla="*/ 40672 w 45910"/>
                    <a:gd name="connsiteY13" fmla="*/ 95 h 47243"/>
                    <a:gd name="connsiteX14" fmla="*/ 45815 w 45910"/>
                    <a:gd name="connsiteY14" fmla="*/ 5429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243">
                      <a:moveTo>
                        <a:pt x="35719" y="36767"/>
                      </a:moveTo>
                      <a:lnTo>
                        <a:pt x="35623" y="10763"/>
                      </a:lnTo>
                      <a:lnTo>
                        <a:pt x="10287" y="10668"/>
                      </a:lnTo>
                      <a:lnTo>
                        <a:pt x="10287" y="36767"/>
                      </a:lnTo>
                      <a:lnTo>
                        <a:pt x="35719" y="36767"/>
                      </a:lnTo>
                      <a:lnTo>
                        <a:pt x="35719" y="36767"/>
                      </a:lnTo>
                      <a:close/>
                      <a:moveTo>
                        <a:pt x="45815" y="5429"/>
                      </a:moveTo>
                      <a:lnTo>
                        <a:pt x="45910" y="42005"/>
                      </a:lnTo>
                      <a:cubicBezTo>
                        <a:pt x="45910" y="44958"/>
                        <a:pt x="43625" y="47244"/>
                        <a:pt x="40767" y="47244"/>
                      </a:cubicBezTo>
                      <a:lnTo>
                        <a:pt x="5143" y="47244"/>
                      </a:lnTo>
                      <a:cubicBezTo>
                        <a:pt x="2286" y="47244"/>
                        <a:pt x="0" y="44863"/>
                        <a:pt x="0" y="41910"/>
                      </a:cubicBezTo>
                      <a:lnTo>
                        <a:pt x="0" y="5239"/>
                      </a:lnTo>
                      <a:cubicBezTo>
                        <a:pt x="0" y="2286"/>
                        <a:pt x="2286" y="0"/>
                        <a:pt x="5143" y="0"/>
                      </a:cubicBezTo>
                      <a:lnTo>
                        <a:pt x="40672" y="95"/>
                      </a:lnTo>
                      <a:cubicBezTo>
                        <a:pt x="43529" y="190"/>
                        <a:pt x="45815" y="2572"/>
                        <a:pt x="45815" y="542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7" name="图形 214">
              <a:extLst>
                <a:ext uri="{FF2B5EF4-FFF2-40B4-BE49-F238E27FC236}">
                  <a16:creationId xmlns:a16="http://schemas.microsoft.com/office/drawing/2014/main" id="{0ED826FA-3F36-130A-1CB8-4A55C31D1CA4}"/>
                </a:ext>
              </a:extLst>
            </p:cNvPr>
            <p:cNvGrpSpPr/>
            <p:nvPr/>
          </p:nvGrpSpPr>
          <p:grpSpPr>
            <a:xfrm rot="5400000">
              <a:off x="11331901" y="267118"/>
              <a:ext cx="532468" cy="557873"/>
              <a:chOff x="1458182" y="805529"/>
              <a:chExt cx="203644" cy="213360"/>
            </a:xfrm>
            <a:solidFill>
              <a:srgbClr val="847361"/>
            </a:solidFill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26A76212-4200-9A1F-CF8F-658186EA760C}"/>
                  </a:ext>
                </a:extLst>
              </p:cNvPr>
              <p:cNvSpPr/>
              <p:nvPr/>
            </p:nvSpPr>
            <p:spPr>
              <a:xfrm>
                <a:off x="1458182" y="805529"/>
                <a:ext cx="203644" cy="213360"/>
              </a:xfrm>
              <a:custGeom>
                <a:avLst/>
                <a:gdLst>
                  <a:gd name="connsiteX0" fmla="*/ 198501 w 203644"/>
                  <a:gd name="connsiteY0" fmla="*/ 95 h 213360"/>
                  <a:gd name="connsiteX1" fmla="*/ 203645 w 203644"/>
                  <a:gd name="connsiteY1" fmla="*/ 5429 h 213360"/>
                  <a:gd name="connsiteX2" fmla="*/ 198501 w 203644"/>
                  <a:gd name="connsiteY2" fmla="*/ 10763 h 213360"/>
                  <a:gd name="connsiteX3" fmla="*/ 100870 w 203644"/>
                  <a:gd name="connsiteY3" fmla="*/ 10763 h 213360"/>
                  <a:gd name="connsiteX4" fmla="*/ 101060 w 203644"/>
                  <a:gd name="connsiteY4" fmla="*/ 62294 h 213360"/>
                  <a:gd name="connsiteX5" fmla="*/ 95917 w 203644"/>
                  <a:gd name="connsiteY5" fmla="*/ 67532 h 213360"/>
                  <a:gd name="connsiteX6" fmla="*/ 95917 w 203644"/>
                  <a:gd name="connsiteY6" fmla="*/ 67532 h 213360"/>
                  <a:gd name="connsiteX7" fmla="*/ 65723 w 203644"/>
                  <a:gd name="connsiteY7" fmla="*/ 67532 h 213360"/>
                  <a:gd name="connsiteX8" fmla="*/ 65818 w 203644"/>
                  <a:gd name="connsiteY8" fmla="*/ 98393 h 213360"/>
                  <a:gd name="connsiteX9" fmla="*/ 60674 w 203644"/>
                  <a:gd name="connsiteY9" fmla="*/ 103727 h 213360"/>
                  <a:gd name="connsiteX10" fmla="*/ 10287 w 203644"/>
                  <a:gd name="connsiteY10" fmla="*/ 103727 h 213360"/>
                  <a:gd name="connsiteX11" fmla="*/ 10287 w 203644"/>
                  <a:gd name="connsiteY11" fmla="*/ 208026 h 213360"/>
                  <a:gd name="connsiteX12" fmla="*/ 5144 w 203644"/>
                  <a:gd name="connsiteY12" fmla="*/ 213360 h 213360"/>
                  <a:gd name="connsiteX13" fmla="*/ 0 w 203644"/>
                  <a:gd name="connsiteY13" fmla="*/ 208026 h 213360"/>
                  <a:gd name="connsiteX14" fmla="*/ 0 w 203644"/>
                  <a:gd name="connsiteY14" fmla="*/ 98393 h 213360"/>
                  <a:gd name="connsiteX15" fmla="*/ 0 w 203644"/>
                  <a:gd name="connsiteY15" fmla="*/ 98393 h 213360"/>
                  <a:gd name="connsiteX16" fmla="*/ 5144 w 203644"/>
                  <a:gd name="connsiteY16" fmla="*/ 93059 h 213360"/>
                  <a:gd name="connsiteX17" fmla="*/ 55436 w 203644"/>
                  <a:gd name="connsiteY17" fmla="*/ 93059 h 213360"/>
                  <a:gd name="connsiteX18" fmla="*/ 55340 w 203644"/>
                  <a:gd name="connsiteY18" fmla="*/ 62675 h 213360"/>
                  <a:gd name="connsiteX19" fmla="*/ 55340 w 203644"/>
                  <a:gd name="connsiteY19" fmla="*/ 62198 h 213360"/>
                  <a:gd name="connsiteX20" fmla="*/ 60484 w 203644"/>
                  <a:gd name="connsiteY20" fmla="*/ 56864 h 213360"/>
                  <a:gd name="connsiteX21" fmla="*/ 90678 w 203644"/>
                  <a:gd name="connsiteY21" fmla="*/ 56864 h 213360"/>
                  <a:gd name="connsiteX22" fmla="*/ 90488 w 203644"/>
                  <a:gd name="connsiteY22" fmla="*/ 5810 h 213360"/>
                  <a:gd name="connsiteX23" fmla="*/ 90488 w 203644"/>
                  <a:gd name="connsiteY23" fmla="*/ 5334 h 213360"/>
                  <a:gd name="connsiteX24" fmla="*/ 95631 w 203644"/>
                  <a:gd name="connsiteY24" fmla="*/ 0 h 213360"/>
                  <a:gd name="connsiteX25" fmla="*/ 198501 w 203644"/>
                  <a:gd name="connsiteY25" fmla="*/ 0 h 21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644" h="213360">
                    <a:moveTo>
                      <a:pt x="198501" y="95"/>
                    </a:moveTo>
                    <a:cubicBezTo>
                      <a:pt x="201359" y="95"/>
                      <a:pt x="203645" y="2477"/>
                      <a:pt x="203645" y="5429"/>
                    </a:cubicBezTo>
                    <a:cubicBezTo>
                      <a:pt x="203645" y="8382"/>
                      <a:pt x="201359" y="10763"/>
                      <a:pt x="198501" y="10763"/>
                    </a:cubicBezTo>
                    <a:lnTo>
                      <a:pt x="100870" y="10763"/>
                    </a:lnTo>
                    <a:lnTo>
                      <a:pt x="101060" y="62294"/>
                    </a:lnTo>
                    <a:cubicBezTo>
                      <a:pt x="101060" y="65246"/>
                      <a:pt x="98774" y="67532"/>
                      <a:pt x="95917" y="67532"/>
                    </a:cubicBezTo>
                    <a:lnTo>
                      <a:pt x="95917" y="67532"/>
                    </a:lnTo>
                    <a:lnTo>
                      <a:pt x="65723" y="67532"/>
                    </a:lnTo>
                    <a:lnTo>
                      <a:pt x="65818" y="98393"/>
                    </a:lnTo>
                    <a:cubicBezTo>
                      <a:pt x="65818" y="101346"/>
                      <a:pt x="63532" y="103727"/>
                      <a:pt x="60674" y="103727"/>
                    </a:cubicBezTo>
                    <a:lnTo>
                      <a:pt x="10287" y="103727"/>
                    </a:lnTo>
                    <a:lnTo>
                      <a:pt x="10287" y="208026"/>
                    </a:lnTo>
                    <a:cubicBezTo>
                      <a:pt x="10287" y="210979"/>
                      <a:pt x="8001" y="213360"/>
                      <a:pt x="5144" y="213360"/>
                    </a:cubicBezTo>
                    <a:cubicBezTo>
                      <a:pt x="2286" y="213360"/>
                      <a:pt x="0" y="210979"/>
                      <a:pt x="0" y="208026"/>
                    </a:cubicBezTo>
                    <a:lnTo>
                      <a:pt x="0" y="98393"/>
                    </a:lnTo>
                    <a:lnTo>
                      <a:pt x="0" y="98393"/>
                    </a:lnTo>
                    <a:cubicBezTo>
                      <a:pt x="0" y="95440"/>
                      <a:pt x="2286" y="93059"/>
                      <a:pt x="5144" y="93059"/>
                    </a:cubicBezTo>
                    <a:lnTo>
                      <a:pt x="55436" y="93059"/>
                    </a:lnTo>
                    <a:lnTo>
                      <a:pt x="55340" y="62675"/>
                    </a:lnTo>
                    <a:lnTo>
                      <a:pt x="55340" y="62198"/>
                    </a:lnTo>
                    <a:cubicBezTo>
                      <a:pt x="55340" y="59246"/>
                      <a:pt x="57626" y="56864"/>
                      <a:pt x="60484" y="56864"/>
                    </a:cubicBezTo>
                    <a:lnTo>
                      <a:pt x="90678" y="56864"/>
                    </a:lnTo>
                    <a:lnTo>
                      <a:pt x="90488" y="5810"/>
                    </a:lnTo>
                    <a:lnTo>
                      <a:pt x="90488" y="5334"/>
                    </a:lnTo>
                    <a:cubicBezTo>
                      <a:pt x="90488" y="2381"/>
                      <a:pt x="92774" y="0"/>
                      <a:pt x="95631" y="0"/>
                    </a:cubicBezTo>
                    <a:lnTo>
                      <a:pt x="19850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C8097BBE-5CC4-92DD-2925-F92410ACD404}"/>
                  </a:ext>
                </a:extLst>
              </p:cNvPr>
              <p:cNvSpPr/>
              <p:nvPr/>
            </p:nvSpPr>
            <p:spPr>
              <a:xfrm>
                <a:off x="1476660" y="823912"/>
                <a:ext cx="46005" cy="47434"/>
              </a:xfrm>
              <a:custGeom>
                <a:avLst/>
                <a:gdLst>
                  <a:gd name="connsiteX0" fmla="*/ 5620 w 46005"/>
                  <a:gd name="connsiteY0" fmla="*/ 190 h 47434"/>
                  <a:gd name="connsiteX1" fmla="*/ 40767 w 46005"/>
                  <a:gd name="connsiteY1" fmla="*/ 286 h 47434"/>
                  <a:gd name="connsiteX2" fmla="*/ 45911 w 46005"/>
                  <a:gd name="connsiteY2" fmla="*/ 5620 h 47434"/>
                  <a:gd name="connsiteX3" fmla="*/ 46006 w 46005"/>
                  <a:gd name="connsiteY3" fmla="*/ 42196 h 47434"/>
                  <a:gd name="connsiteX4" fmla="*/ 40862 w 46005"/>
                  <a:gd name="connsiteY4" fmla="*/ 47435 h 47434"/>
                  <a:gd name="connsiteX5" fmla="*/ 40862 w 46005"/>
                  <a:gd name="connsiteY5" fmla="*/ 47435 h 47434"/>
                  <a:gd name="connsiteX6" fmla="*/ 5144 w 46005"/>
                  <a:gd name="connsiteY6" fmla="*/ 47435 h 47434"/>
                  <a:gd name="connsiteX7" fmla="*/ 0 w 46005"/>
                  <a:gd name="connsiteY7" fmla="*/ 42100 h 47434"/>
                  <a:gd name="connsiteX8" fmla="*/ 0 w 46005"/>
                  <a:gd name="connsiteY8" fmla="*/ 5334 h 47434"/>
                  <a:gd name="connsiteX9" fmla="*/ 5144 w 46005"/>
                  <a:gd name="connsiteY9" fmla="*/ 0 h 47434"/>
                  <a:gd name="connsiteX10" fmla="*/ 5620 w 46005"/>
                  <a:gd name="connsiteY10" fmla="*/ 190 h 47434"/>
                  <a:gd name="connsiteX11" fmla="*/ 5620 w 46005"/>
                  <a:gd name="connsiteY11" fmla="*/ 190 h 47434"/>
                  <a:gd name="connsiteX12" fmla="*/ 35624 w 46005"/>
                  <a:gd name="connsiteY12" fmla="*/ 10858 h 47434"/>
                  <a:gd name="connsiteX13" fmla="*/ 10287 w 46005"/>
                  <a:gd name="connsiteY13" fmla="*/ 10763 h 47434"/>
                  <a:gd name="connsiteX14" fmla="*/ 10287 w 46005"/>
                  <a:gd name="connsiteY14" fmla="*/ 36862 h 47434"/>
                  <a:gd name="connsiteX15" fmla="*/ 35719 w 46005"/>
                  <a:gd name="connsiteY15" fmla="*/ 36862 h 47434"/>
                  <a:gd name="connsiteX16" fmla="*/ 35624 w 46005"/>
                  <a:gd name="connsiteY16" fmla="*/ 10858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5620" y="190"/>
                    </a:moveTo>
                    <a:lnTo>
                      <a:pt x="40767" y="286"/>
                    </a:lnTo>
                    <a:cubicBezTo>
                      <a:pt x="43625" y="286"/>
                      <a:pt x="45911" y="2667"/>
                      <a:pt x="45911" y="5620"/>
                    </a:cubicBezTo>
                    <a:lnTo>
                      <a:pt x="46006" y="42196"/>
                    </a:lnTo>
                    <a:cubicBezTo>
                      <a:pt x="46006" y="45148"/>
                      <a:pt x="43720" y="47435"/>
                      <a:pt x="40862" y="47435"/>
                    </a:cubicBezTo>
                    <a:lnTo>
                      <a:pt x="40862" y="47435"/>
                    </a:lnTo>
                    <a:lnTo>
                      <a:pt x="5144" y="47435"/>
                    </a:lnTo>
                    <a:cubicBezTo>
                      <a:pt x="2286" y="47435"/>
                      <a:pt x="0" y="45053"/>
                      <a:pt x="0" y="42100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620" y="190"/>
                    </a:lnTo>
                    <a:lnTo>
                      <a:pt x="5620" y="190"/>
                    </a:lnTo>
                    <a:close/>
                    <a:moveTo>
                      <a:pt x="35624" y="10858"/>
                    </a:moveTo>
                    <a:lnTo>
                      <a:pt x="10287" y="10763"/>
                    </a:lnTo>
                    <a:lnTo>
                      <a:pt x="10287" y="36862"/>
                    </a:lnTo>
                    <a:lnTo>
                      <a:pt x="35719" y="36862"/>
                    </a:lnTo>
                    <a:lnTo>
                      <a:pt x="35624" y="108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9D75E9AB-6E08-2E37-8163-AA591D01CD15}"/>
                  </a:ext>
                </a:extLst>
              </p:cNvPr>
              <p:cNvSpPr/>
              <p:nvPr/>
            </p:nvSpPr>
            <p:spPr>
              <a:xfrm>
                <a:off x="1513808" y="862298"/>
                <a:ext cx="45910" cy="47243"/>
              </a:xfrm>
              <a:custGeom>
                <a:avLst/>
                <a:gdLst>
                  <a:gd name="connsiteX0" fmla="*/ 5144 w 45910"/>
                  <a:gd name="connsiteY0" fmla="*/ 0 h 47243"/>
                  <a:gd name="connsiteX1" fmla="*/ 40672 w 45910"/>
                  <a:gd name="connsiteY1" fmla="*/ 191 h 47243"/>
                  <a:gd name="connsiteX2" fmla="*/ 45815 w 45910"/>
                  <a:gd name="connsiteY2" fmla="*/ 5429 h 47243"/>
                  <a:gd name="connsiteX3" fmla="*/ 45911 w 45910"/>
                  <a:gd name="connsiteY3" fmla="*/ 41910 h 47243"/>
                  <a:gd name="connsiteX4" fmla="*/ 40767 w 45910"/>
                  <a:gd name="connsiteY4" fmla="*/ 47244 h 47243"/>
                  <a:gd name="connsiteX5" fmla="*/ 5144 w 45910"/>
                  <a:gd name="connsiteY5" fmla="*/ 47244 h 47243"/>
                  <a:gd name="connsiteX6" fmla="*/ 0 w 45910"/>
                  <a:gd name="connsiteY6" fmla="*/ 41910 h 47243"/>
                  <a:gd name="connsiteX7" fmla="*/ 0 w 45910"/>
                  <a:gd name="connsiteY7" fmla="*/ 5239 h 47243"/>
                  <a:gd name="connsiteX8" fmla="*/ 5144 w 45910"/>
                  <a:gd name="connsiteY8" fmla="*/ 0 h 47243"/>
                  <a:gd name="connsiteX9" fmla="*/ 5144 w 45910"/>
                  <a:gd name="connsiteY9" fmla="*/ 0 h 47243"/>
                  <a:gd name="connsiteX10" fmla="*/ 5144 w 45910"/>
                  <a:gd name="connsiteY10" fmla="*/ 0 h 47243"/>
                  <a:gd name="connsiteX11" fmla="*/ 35528 w 45910"/>
                  <a:gd name="connsiteY11" fmla="*/ 10668 h 47243"/>
                  <a:gd name="connsiteX12" fmla="*/ 10192 w 45910"/>
                  <a:gd name="connsiteY12" fmla="*/ 10573 h 47243"/>
                  <a:gd name="connsiteX13" fmla="*/ 10192 w 45910"/>
                  <a:gd name="connsiteY13" fmla="*/ 36576 h 47243"/>
                  <a:gd name="connsiteX14" fmla="*/ 35528 w 45910"/>
                  <a:gd name="connsiteY14" fmla="*/ 36576 h 47243"/>
                  <a:gd name="connsiteX15" fmla="*/ 35528 w 45910"/>
                  <a:gd name="connsiteY15" fmla="*/ 10668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5144" y="0"/>
                    </a:moveTo>
                    <a:lnTo>
                      <a:pt x="40672" y="191"/>
                    </a:lnTo>
                    <a:cubicBezTo>
                      <a:pt x="43529" y="191"/>
                      <a:pt x="45815" y="2572"/>
                      <a:pt x="45815" y="5429"/>
                    </a:cubicBezTo>
                    <a:lnTo>
                      <a:pt x="45911" y="41910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144" y="0"/>
                    </a:lnTo>
                    <a:lnTo>
                      <a:pt x="5144" y="0"/>
                    </a:lnTo>
                    <a:close/>
                    <a:moveTo>
                      <a:pt x="35528" y="10668"/>
                    </a:moveTo>
                    <a:lnTo>
                      <a:pt x="10192" y="10573"/>
                    </a:lnTo>
                    <a:lnTo>
                      <a:pt x="10192" y="36576"/>
                    </a:lnTo>
                    <a:lnTo>
                      <a:pt x="35528" y="36576"/>
                    </a:lnTo>
                    <a:lnTo>
                      <a:pt x="35528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1" name="图形 214">
                <a:extLst>
                  <a:ext uri="{FF2B5EF4-FFF2-40B4-BE49-F238E27FC236}">
                    <a16:creationId xmlns:a16="http://schemas.microsoft.com/office/drawing/2014/main" id="{6FDFB0F2-0C05-A34D-0A1D-4DCED2E3B5C7}"/>
                  </a:ext>
                </a:extLst>
              </p:cNvPr>
              <p:cNvGrpSpPr/>
              <p:nvPr/>
            </p:nvGrpSpPr>
            <p:grpSpPr>
              <a:xfrm>
                <a:off x="1513998" y="862583"/>
                <a:ext cx="81248" cy="83724"/>
                <a:chOff x="1513998" y="862583"/>
                <a:chExt cx="81248" cy="83724"/>
              </a:xfrm>
              <a:grpFill/>
            </p:grpSpPr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A243EE71-577B-508C-8B89-391F7126E4F0}"/>
                    </a:ext>
                  </a:extLst>
                </p:cNvPr>
                <p:cNvSpPr/>
                <p:nvPr/>
              </p:nvSpPr>
              <p:spPr>
                <a:xfrm>
                  <a:off x="1513998" y="899064"/>
                  <a:ext cx="45910" cy="47243"/>
                </a:xfrm>
                <a:custGeom>
                  <a:avLst/>
                  <a:gdLst>
                    <a:gd name="connsiteX0" fmla="*/ 5144 w 45910"/>
                    <a:gd name="connsiteY0" fmla="*/ 0 h 47243"/>
                    <a:gd name="connsiteX1" fmla="*/ 40672 w 45910"/>
                    <a:gd name="connsiteY1" fmla="*/ 191 h 47243"/>
                    <a:gd name="connsiteX2" fmla="*/ 45815 w 45910"/>
                    <a:gd name="connsiteY2" fmla="*/ 5429 h 47243"/>
                    <a:gd name="connsiteX3" fmla="*/ 45911 w 45910"/>
                    <a:gd name="connsiteY3" fmla="*/ 41910 h 47243"/>
                    <a:gd name="connsiteX4" fmla="*/ 40767 w 45910"/>
                    <a:gd name="connsiteY4" fmla="*/ 47244 h 47243"/>
                    <a:gd name="connsiteX5" fmla="*/ 5144 w 45910"/>
                    <a:gd name="connsiteY5" fmla="*/ 47244 h 47243"/>
                    <a:gd name="connsiteX6" fmla="*/ 0 w 45910"/>
                    <a:gd name="connsiteY6" fmla="*/ 41910 h 47243"/>
                    <a:gd name="connsiteX7" fmla="*/ 0 w 45910"/>
                    <a:gd name="connsiteY7" fmla="*/ 5239 h 47243"/>
                    <a:gd name="connsiteX8" fmla="*/ 5144 w 45910"/>
                    <a:gd name="connsiteY8" fmla="*/ 0 h 47243"/>
                    <a:gd name="connsiteX9" fmla="*/ 5144 w 45910"/>
                    <a:gd name="connsiteY9" fmla="*/ 0 h 47243"/>
                    <a:gd name="connsiteX10" fmla="*/ 5144 w 45910"/>
                    <a:gd name="connsiteY10" fmla="*/ 0 h 47243"/>
                    <a:gd name="connsiteX11" fmla="*/ 35624 w 45910"/>
                    <a:gd name="connsiteY11" fmla="*/ 10668 h 47243"/>
                    <a:gd name="connsiteX12" fmla="*/ 10287 w 45910"/>
                    <a:gd name="connsiteY12" fmla="*/ 10573 h 47243"/>
                    <a:gd name="connsiteX13" fmla="*/ 10287 w 45910"/>
                    <a:gd name="connsiteY13" fmla="*/ 36671 h 47243"/>
                    <a:gd name="connsiteX14" fmla="*/ 35624 w 45910"/>
                    <a:gd name="connsiteY14" fmla="*/ 36671 h 47243"/>
                    <a:gd name="connsiteX15" fmla="*/ 35624 w 45910"/>
                    <a:gd name="connsiteY15" fmla="*/ 10668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5910" h="47243">
                      <a:moveTo>
                        <a:pt x="5144" y="0"/>
                      </a:moveTo>
                      <a:lnTo>
                        <a:pt x="40672" y="191"/>
                      </a:lnTo>
                      <a:cubicBezTo>
                        <a:pt x="43529" y="191"/>
                        <a:pt x="45815" y="2572"/>
                        <a:pt x="45815" y="5429"/>
                      </a:cubicBezTo>
                      <a:lnTo>
                        <a:pt x="45911" y="41910"/>
                      </a:lnTo>
                      <a:cubicBezTo>
                        <a:pt x="45911" y="44863"/>
                        <a:pt x="43625" y="47244"/>
                        <a:pt x="40767" y="47244"/>
                      </a:cubicBezTo>
                      <a:lnTo>
                        <a:pt x="5144" y="47244"/>
                      </a:lnTo>
                      <a:cubicBezTo>
                        <a:pt x="2286" y="47244"/>
                        <a:pt x="0" y="44863"/>
                        <a:pt x="0" y="41910"/>
                      </a:cubicBezTo>
                      <a:lnTo>
                        <a:pt x="0" y="5239"/>
                      </a:lnTo>
                      <a:cubicBezTo>
                        <a:pt x="0" y="2381"/>
                        <a:pt x="2286" y="0"/>
                        <a:pt x="5144" y="0"/>
                      </a:cubicBezTo>
                      <a:lnTo>
                        <a:pt x="5144" y="0"/>
                      </a:lnTo>
                      <a:lnTo>
                        <a:pt x="5144" y="0"/>
                      </a:lnTo>
                      <a:close/>
                      <a:moveTo>
                        <a:pt x="35624" y="10668"/>
                      </a:moveTo>
                      <a:lnTo>
                        <a:pt x="10287" y="10573"/>
                      </a:lnTo>
                      <a:lnTo>
                        <a:pt x="10287" y="36671"/>
                      </a:lnTo>
                      <a:lnTo>
                        <a:pt x="35624" y="36671"/>
                      </a:lnTo>
                      <a:lnTo>
                        <a:pt x="35624" y="106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9FAD470D-C6F6-3CBA-7294-2C8E7645962A}"/>
                    </a:ext>
                  </a:extLst>
                </p:cNvPr>
                <p:cNvSpPr/>
                <p:nvPr/>
              </p:nvSpPr>
              <p:spPr>
                <a:xfrm>
                  <a:off x="1549336" y="862583"/>
                  <a:ext cx="45910" cy="47243"/>
                </a:xfrm>
                <a:custGeom>
                  <a:avLst/>
                  <a:gdLst>
                    <a:gd name="connsiteX0" fmla="*/ 10382 w 45910"/>
                    <a:gd name="connsiteY0" fmla="*/ 10668 h 47243"/>
                    <a:gd name="connsiteX1" fmla="*/ 10477 w 45910"/>
                    <a:gd name="connsiteY1" fmla="*/ 36671 h 47243"/>
                    <a:gd name="connsiteX2" fmla="*/ 35719 w 45910"/>
                    <a:gd name="connsiteY2" fmla="*/ 36767 h 47243"/>
                    <a:gd name="connsiteX3" fmla="*/ 35719 w 45910"/>
                    <a:gd name="connsiteY3" fmla="*/ 10668 h 47243"/>
                    <a:gd name="connsiteX4" fmla="*/ 10382 w 45910"/>
                    <a:gd name="connsiteY4" fmla="*/ 10668 h 47243"/>
                    <a:gd name="connsiteX5" fmla="*/ 10382 w 45910"/>
                    <a:gd name="connsiteY5" fmla="*/ 10668 h 47243"/>
                    <a:gd name="connsiteX6" fmla="*/ 190 w 45910"/>
                    <a:gd name="connsiteY6" fmla="*/ 41910 h 47243"/>
                    <a:gd name="connsiteX7" fmla="*/ 0 w 45910"/>
                    <a:gd name="connsiteY7" fmla="*/ 5334 h 47243"/>
                    <a:gd name="connsiteX8" fmla="*/ 5143 w 45910"/>
                    <a:gd name="connsiteY8" fmla="*/ 0 h 47243"/>
                    <a:gd name="connsiteX9" fmla="*/ 40767 w 45910"/>
                    <a:gd name="connsiteY9" fmla="*/ 0 h 47243"/>
                    <a:gd name="connsiteX10" fmla="*/ 45910 w 45910"/>
                    <a:gd name="connsiteY10" fmla="*/ 5334 h 47243"/>
                    <a:gd name="connsiteX11" fmla="*/ 45910 w 45910"/>
                    <a:gd name="connsiteY11" fmla="*/ 42005 h 47243"/>
                    <a:gd name="connsiteX12" fmla="*/ 40767 w 45910"/>
                    <a:gd name="connsiteY12" fmla="*/ 47244 h 47243"/>
                    <a:gd name="connsiteX13" fmla="*/ 5239 w 45910"/>
                    <a:gd name="connsiteY13" fmla="*/ 47149 h 47243"/>
                    <a:gd name="connsiteX14" fmla="*/ 190 w 45910"/>
                    <a:gd name="connsiteY14" fmla="*/ 41910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243">
                      <a:moveTo>
                        <a:pt x="10382" y="10668"/>
                      </a:moveTo>
                      <a:lnTo>
                        <a:pt x="10477" y="36671"/>
                      </a:lnTo>
                      <a:lnTo>
                        <a:pt x="35719" y="36767"/>
                      </a:lnTo>
                      <a:lnTo>
                        <a:pt x="35719" y="10668"/>
                      </a:lnTo>
                      <a:lnTo>
                        <a:pt x="10382" y="10668"/>
                      </a:lnTo>
                      <a:lnTo>
                        <a:pt x="10382" y="10668"/>
                      </a:lnTo>
                      <a:close/>
                      <a:moveTo>
                        <a:pt x="190" y="41910"/>
                      </a:move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3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0" y="2381"/>
                        <a:pt x="45910" y="5334"/>
                      </a:cubicBezTo>
                      <a:lnTo>
                        <a:pt x="45910" y="42005"/>
                      </a:lnTo>
                      <a:cubicBezTo>
                        <a:pt x="45910" y="44958"/>
                        <a:pt x="43625" y="47244"/>
                        <a:pt x="40767" y="47244"/>
                      </a:cubicBezTo>
                      <a:lnTo>
                        <a:pt x="5239" y="47149"/>
                      </a:lnTo>
                      <a:cubicBezTo>
                        <a:pt x="2476" y="47149"/>
                        <a:pt x="190" y="44768"/>
                        <a:pt x="190" y="4191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4" name="图形 214">
              <a:extLst>
                <a:ext uri="{FF2B5EF4-FFF2-40B4-BE49-F238E27FC236}">
                  <a16:creationId xmlns:a16="http://schemas.microsoft.com/office/drawing/2014/main" id="{32ABBC4B-83BD-2514-5677-EE9A8B589C43}"/>
                </a:ext>
              </a:extLst>
            </p:cNvPr>
            <p:cNvGrpSpPr/>
            <p:nvPr/>
          </p:nvGrpSpPr>
          <p:grpSpPr>
            <a:xfrm rot="5400000">
              <a:off x="11331902" y="6032765"/>
              <a:ext cx="532220" cy="557622"/>
              <a:chOff x="1852231" y="805624"/>
              <a:chExt cx="203549" cy="213264"/>
            </a:xfrm>
            <a:solidFill>
              <a:srgbClr val="847361"/>
            </a:solidFill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9FEA0EC5-5DA7-52F2-457A-6DF576F482DC}"/>
                  </a:ext>
                </a:extLst>
              </p:cNvPr>
              <p:cNvSpPr/>
              <p:nvPr/>
            </p:nvSpPr>
            <p:spPr>
              <a:xfrm>
                <a:off x="1852231" y="805624"/>
                <a:ext cx="203549" cy="213264"/>
              </a:xfrm>
              <a:custGeom>
                <a:avLst/>
                <a:gdLst>
                  <a:gd name="connsiteX0" fmla="*/ 5143 w 203549"/>
                  <a:gd name="connsiteY0" fmla="*/ 10668 h 213264"/>
                  <a:gd name="connsiteX1" fmla="*/ 0 w 203549"/>
                  <a:gd name="connsiteY1" fmla="*/ 5334 h 213264"/>
                  <a:gd name="connsiteX2" fmla="*/ 5143 w 203549"/>
                  <a:gd name="connsiteY2" fmla="*/ 0 h 213264"/>
                  <a:gd name="connsiteX3" fmla="*/ 107918 w 203549"/>
                  <a:gd name="connsiteY3" fmla="*/ 0 h 213264"/>
                  <a:gd name="connsiteX4" fmla="*/ 113062 w 203549"/>
                  <a:gd name="connsiteY4" fmla="*/ 5334 h 213264"/>
                  <a:gd name="connsiteX5" fmla="*/ 113062 w 203549"/>
                  <a:gd name="connsiteY5" fmla="*/ 5810 h 213264"/>
                  <a:gd name="connsiteX6" fmla="*/ 112871 w 203549"/>
                  <a:gd name="connsiteY6" fmla="*/ 56864 h 213264"/>
                  <a:gd name="connsiteX7" fmla="*/ 143065 w 203549"/>
                  <a:gd name="connsiteY7" fmla="*/ 56864 h 213264"/>
                  <a:gd name="connsiteX8" fmla="*/ 148209 w 203549"/>
                  <a:gd name="connsiteY8" fmla="*/ 62198 h 213264"/>
                  <a:gd name="connsiteX9" fmla="*/ 148209 w 203549"/>
                  <a:gd name="connsiteY9" fmla="*/ 62675 h 213264"/>
                  <a:gd name="connsiteX10" fmla="*/ 148114 w 203549"/>
                  <a:gd name="connsiteY10" fmla="*/ 93059 h 213264"/>
                  <a:gd name="connsiteX11" fmla="*/ 198406 w 203549"/>
                  <a:gd name="connsiteY11" fmla="*/ 93059 h 213264"/>
                  <a:gd name="connsiteX12" fmla="*/ 203549 w 203549"/>
                  <a:gd name="connsiteY12" fmla="*/ 98393 h 213264"/>
                  <a:gd name="connsiteX13" fmla="*/ 203549 w 203549"/>
                  <a:gd name="connsiteY13" fmla="*/ 98393 h 213264"/>
                  <a:gd name="connsiteX14" fmla="*/ 203549 w 203549"/>
                  <a:gd name="connsiteY14" fmla="*/ 207931 h 213264"/>
                  <a:gd name="connsiteX15" fmla="*/ 198406 w 203549"/>
                  <a:gd name="connsiteY15" fmla="*/ 213265 h 213264"/>
                  <a:gd name="connsiteX16" fmla="*/ 193262 w 203549"/>
                  <a:gd name="connsiteY16" fmla="*/ 207931 h 213264"/>
                  <a:gd name="connsiteX17" fmla="*/ 193262 w 203549"/>
                  <a:gd name="connsiteY17" fmla="*/ 103632 h 213264"/>
                  <a:gd name="connsiteX18" fmla="*/ 142875 w 203549"/>
                  <a:gd name="connsiteY18" fmla="*/ 103632 h 213264"/>
                  <a:gd name="connsiteX19" fmla="*/ 137731 w 203549"/>
                  <a:gd name="connsiteY19" fmla="*/ 98298 h 213264"/>
                  <a:gd name="connsiteX20" fmla="*/ 137827 w 203549"/>
                  <a:gd name="connsiteY20" fmla="*/ 67437 h 213264"/>
                  <a:gd name="connsiteX21" fmla="*/ 107632 w 203549"/>
                  <a:gd name="connsiteY21" fmla="*/ 67437 h 213264"/>
                  <a:gd name="connsiteX22" fmla="*/ 107632 w 203549"/>
                  <a:gd name="connsiteY22" fmla="*/ 67437 h 213264"/>
                  <a:gd name="connsiteX23" fmla="*/ 102489 w 203549"/>
                  <a:gd name="connsiteY23" fmla="*/ 62198 h 213264"/>
                  <a:gd name="connsiteX24" fmla="*/ 102679 w 203549"/>
                  <a:gd name="connsiteY24" fmla="*/ 10668 h 213264"/>
                  <a:gd name="connsiteX25" fmla="*/ 5143 w 203549"/>
                  <a:gd name="connsiteY25" fmla="*/ 10668 h 21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549" h="213264">
                    <a:moveTo>
                      <a:pt x="5143" y="10668"/>
                    </a:moveTo>
                    <a:cubicBezTo>
                      <a:pt x="2286" y="10668"/>
                      <a:pt x="0" y="8287"/>
                      <a:pt x="0" y="5334"/>
                    </a:cubicBezTo>
                    <a:cubicBezTo>
                      <a:pt x="0" y="2381"/>
                      <a:pt x="2286" y="0"/>
                      <a:pt x="5143" y="0"/>
                    </a:cubicBezTo>
                    <a:lnTo>
                      <a:pt x="107918" y="0"/>
                    </a:lnTo>
                    <a:cubicBezTo>
                      <a:pt x="110776" y="0"/>
                      <a:pt x="113062" y="2381"/>
                      <a:pt x="113062" y="5334"/>
                    </a:cubicBezTo>
                    <a:lnTo>
                      <a:pt x="113062" y="5810"/>
                    </a:lnTo>
                    <a:lnTo>
                      <a:pt x="112871" y="56864"/>
                    </a:lnTo>
                    <a:lnTo>
                      <a:pt x="143065" y="56864"/>
                    </a:lnTo>
                    <a:cubicBezTo>
                      <a:pt x="145923" y="56864"/>
                      <a:pt x="148209" y="59246"/>
                      <a:pt x="148209" y="62198"/>
                    </a:cubicBezTo>
                    <a:lnTo>
                      <a:pt x="148209" y="62675"/>
                    </a:lnTo>
                    <a:lnTo>
                      <a:pt x="148114" y="93059"/>
                    </a:lnTo>
                    <a:lnTo>
                      <a:pt x="198406" y="93059"/>
                    </a:lnTo>
                    <a:cubicBezTo>
                      <a:pt x="201263" y="93059"/>
                      <a:pt x="203549" y="95440"/>
                      <a:pt x="203549" y="98393"/>
                    </a:cubicBezTo>
                    <a:lnTo>
                      <a:pt x="203549" y="98393"/>
                    </a:lnTo>
                    <a:lnTo>
                      <a:pt x="203549" y="207931"/>
                    </a:lnTo>
                    <a:cubicBezTo>
                      <a:pt x="203549" y="210884"/>
                      <a:pt x="201263" y="213265"/>
                      <a:pt x="198406" y="213265"/>
                    </a:cubicBezTo>
                    <a:cubicBezTo>
                      <a:pt x="195548" y="213265"/>
                      <a:pt x="193262" y="210884"/>
                      <a:pt x="193262" y="207931"/>
                    </a:cubicBezTo>
                    <a:lnTo>
                      <a:pt x="193262" y="103632"/>
                    </a:lnTo>
                    <a:lnTo>
                      <a:pt x="142875" y="103632"/>
                    </a:lnTo>
                    <a:cubicBezTo>
                      <a:pt x="140017" y="103632"/>
                      <a:pt x="137731" y="101251"/>
                      <a:pt x="137731" y="98298"/>
                    </a:cubicBezTo>
                    <a:lnTo>
                      <a:pt x="137827" y="67437"/>
                    </a:lnTo>
                    <a:lnTo>
                      <a:pt x="107632" y="67437"/>
                    </a:lnTo>
                    <a:lnTo>
                      <a:pt x="107632" y="67437"/>
                    </a:lnTo>
                    <a:cubicBezTo>
                      <a:pt x="104775" y="67437"/>
                      <a:pt x="102489" y="65056"/>
                      <a:pt x="102489" y="62198"/>
                    </a:cubicBezTo>
                    <a:lnTo>
                      <a:pt x="102679" y="10668"/>
                    </a:lnTo>
                    <a:lnTo>
                      <a:pt x="5143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D6433392-0466-9F03-06F7-E3BD6501A4F9}"/>
                  </a:ext>
                </a:extLst>
              </p:cNvPr>
              <p:cNvSpPr/>
              <p:nvPr/>
            </p:nvSpPr>
            <p:spPr>
              <a:xfrm>
                <a:off x="1991487" y="824102"/>
                <a:ext cx="46005" cy="47434"/>
              </a:xfrm>
              <a:custGeom>
                <a:avLst/>
                <a:gdLst>
                  <a:gd name="connsiteX0" fmla="*/ 35719 w 46005"/>
                  <a:gd name="connsiteY0" fmla="*/ 10573 h 47434"/>
                  <a:gd name="connsiteX1" fmla="*/ 10382 w 46005"/>
                  <a:gd name="connsiteY1" fmla="*/ 10668 h 47434"/>
                  <a:gd name="connsiteX2" fmla="*/ 10287 w 46005"/>
                  <a:gd name="connsiteY2" fmla="*/ 36671 h 47434"/>
                  <a:gd name="connsiteX3" fmla="*/ 35719 w 46005"/>
                  <a:gd name="connsiteY3" fmla="*/ 36671 h 47434"/>
                  <a:gd name="connsiteX4" fmla="*/ 35719 w 46005"/>
                  <a:gd name="connsiteY4" fmla="*/ 10573 h 47434"/>
                  <a:gd name="connsiteX5" fmla="*/ 35719 w 46005"/>
                  <a:gd name="connsiteY5" fmla="*/ 10573 h 47434"/>
                  <a:gd name="connsiteX6" fmla="*/ 5239 w 46005"/>
                  <a:gd name="connsiteY6" fmla="*/ 95 h 47434"/>
                  <a:gd name="connsiteX7" fmla="*/ 40386 w 46005"/>
                  <a:gd name="connsiteY7" fmla="*/ 0 h 47434"/>
                  <a:gd name="connsiteX8" fmla="*/ 40862 w 46005"/>
                  <a:gd name="connsiteY8" fmla="*/ 0 h 47434"/>
                  <a:gd name="connsiteX9" fmla="*/ 46006 w 46005"/>
                  <a:gd name="connsiteY9" fmla="*/ 5334 h 47434"/>
                  <a:gd name="connsiteX10" fmla="*/ 46006 w 46005"/>
                  <a:gd name="connsiteY10" fmla="*/ 42101 h 47434"/>
                  <a:gd name="connsiteX11" fmla="*/ 40862 w 46005"/>
                  <a:gd name="connsiteY11" fmla="*/ 47435 h 47434"/>
                  <a:gd name="connsiteX12" fmla="*/ 5143 w 46005"/>
                  <a:gd name="connsiteY12" fmla="*/ 47435 h 47434"/>
                  <a:gd name="connsiteX13" fmla="*/ 5143 w 46005"/>
                  <a:gd name="connsiteY13" fmla="*/ 47435 h 47434"/>
                  <a:gd name="connsiteX14" fmla="*/ 0 w 46005"/>
                  <a:gd name="connsiteY14" fmla="*/ 42196 h 47434"/>
                  <a:gd name="connsiteX15" fmla="*/ 95 w 46005"/>
                  <a:gd name="connsiteY15" fmla="*/ 5620 h 47434"/>
                  <a:gd name="connsiteX16" fmla="*/ 5239 w 46005"/>
                  <a:gd name="connsiteY16" fmla="*/ 95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35719" y="10573"/>
                    </a:moveTo>
                    <a:lnTo>
                      <a:pt x="10382" y="10668"/>
                    </a:lnTo>
                    <a:lnTo>
                      <a:pt x="10287" y="36671"/>
                    </a:lnTo>
                    <a:lnTo>
                      <a:pt x="35719" y="36671"/>
                    </a:lnTo>
                    <a:lnTo>
                      <a:pt x="35719" y="10573"/>
                    </a:lnTo>
                    <a:lnTo>
                      <a:pt x="35719" y="10573"/>
                    </a:lnTo>
                    <a:close/>
                    <a:moveTo>
                      <a:pt x="5239" y="95"/>
                    </a:moveTo>
                    <a:lnTo>
                      <a:pt x="40386" y="0"/>
                    </a:ln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334"/>
                    </a:cubicBezTo>
                    <a:lnTo>
                      <a:pt x="46006" y="42101"/>
                    </a:lnTo>
                    <a:cubicBezTo>
                      <a:pt x="46006" y="45053"/>
                      <a:pt x="43720" y="47435"/>
                      <a:pt x="40862" y="47435"/>
                    </a:cubicBezTo>
                    <a:lnTo>
                      <a:pt x="5143" y="47435"/>
                    </a:lnTo>
                    <a:lnTo>
                      <a:pt x="5143" y="47435"/>
                    </a:lnTo>
                    <a:cubicBezTo>
                      <a:pt x="2286" y="47435"/>
                      <a:pt x="0" y="45053"/>
                      <a:pt x="0" y="42196"/>
                    </a:cubicBezTo>
                    <a:lnTo>
                      <a:pt x="95" y="5620"/>
                    </a:lnTo>
                    <a:cubicBezTo>
                      <a:pt x="95" y="2477"/>
                      <a:pt x="2381" y="95"/>
                      <a:pt x="5239" y="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05C6A32E-3F7A-7EAC-55B0-EEFA1546DF2A}"/>
                  </a:ext>
                </a:extLst>
              </p:cNvPr>
              <p:cNvSpPr/>
              <p:nvPr/>
            </p:nvSpPr>
            <p:spPr>
              <a:xfrm>
                <a:off x="1954339" y="862298"/>
                <a:ext cx="45910" cy="47339"/>
              </a:xfrm>
              <a:custGeom>
                <a:avLst/>
                <a:gdLst>
                  <a:gd name="connsiteX0" fmla="*/ 35719 w 45910"/>
                  <a:gd name="connsiteY0" fmla="*/ 10573 h 47339"/>
                  <a:gd name="connsiteX1" fmla="*/ 10382 w 45910"/>
                  <a:gd name="connsiteY1" fmla="*/ 10668 h 47339"/>
                  <a:gd name="connsiteX2" fmla="*/ 10287 w 45910"/>
                  <a:gd name="connsiteY2" fmla="*/ 36671 h 47339"/>
                  <a:gd name="connsiteX3" fmla="*/ 35624 w 45910"/>
                  <a:gd name="connsiteY3" fmla="*/ 36671 h 47339"/>
                  <a:gd name="connsiteX4" fmla="*/ 35719 w 45910"/>
                  <a:gd name="connsiteY4" fmla="*/ 10573 h 47339"/>
                  <a:gd name="connsiteX5" fmla="*/ 35719 w 45910"/>
                  <a:gd name="connsiteY5" fmla="*/ 10573 h 47339"/>
                  <a:gd name="connsiteX6" fmla="*/ 5239 w 45910"/>
                  <a:gd name="connsiteY6" fmla="*/ 191 h 47339"/>
                  <a:gd name="connsiteX7" fmla="*/ 40767 w 45910"/>
                  <a:gd name="connsiteY7" fmla="*/ 0 h 47339"/>
                  <a:gd name="connsiteX8" fmla="*/ 45911 w 45910"/>
                  <a:gd name="connsiteY8" fmla="*/ 5334 h 47339"/>
                  <a:gd name="connsiteX9" fmla="*/ 45911 w 45910"/>
                  <a:gd name="connsiteY9" fmla="*/ 42005 h 47339"/>
                  <a:gd name="connsiteX10" fmla="*/ 40767 w 45910"/>
                  <a:gd name="connsiteY10" fmla="*/ 47339 h 47339"/>
                  <a:gd name="connsiteX11" fmla="*/ 5144 w 45910"/>
                  <a:gd name="connsiteY11" fmla="*/ 47339 h 47339"/>
                  <a:gd name="connsiteX12" fmla="*/ 0 w 45910"/>
                  <a:gd name="connsiteY12" fmla="*/ 42005 h 47339"/>
                  <a:gd name="connsiteX13" fmla="*/ 95 w 45910"/>
                  <a:gd name="connsiteY13" fmla="*/ 5525 h 47339"/>
                  <a:gd name="connsiteX14" fmla="*/ 5239 w 45910"/>
                  <a:gd name="connsiteY14" fmla="*/ 191 h 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339">
                    <a:moveTo>
                      <a:pt x="35719" y="10573"/>
                    </a:moveTo>
                    <a:lnTo>
                      <a:pt x="10382" y="10668"/>
                    </a:lnTo>
                    <a:lnTo>
                      <a:pt x="10287" y="36671"/>
                    </a:lnTo>
                    <a:lnTo>
                      <a:pt x="35624" y="36671"/>
                    </a:lnTo>
                    <a:lnTo>
                      <a:pt x="35719" y="10573"/>
                    </a:lnTo>
                    <a:lnTo>
                      <a:pt x="35719" y="10573"/>
                    </a:lnTo>
                    <a:close/>
                    <a:moveTo>
                      <a:pt x="5239" y="191"/>
                    </a:move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911" y="42005"/>
                    </a:lnTo>
                    <a:cubicBezTo>
                      <a:pt x="45911" y="44958"/>
                      <a:pt x="43625" y="47339"/>
                      <a:pt x="40767" y="47339"/>
                    </a:cubicBezTo>
                    <a:lnTo>
                      <a:pt x="5144" y="47339"/>
                    </a:lnTo>
                    <a:cubicBezTo>
                      <a:pt x="2286" y="47339"/>
                      <a:pt x="0" y="44958"/>
                      <a:pt x="0" y="42005"/>
                    </a:cubicBezTo>
                    <a:lnTo>
                      <a:pt x="95" y="5525"/>
                    </a:lnTo>
                    <a:cubicBezTo>
                      <a:pt x="191" y="2572"/>
                      <a:pt x="2477" y="191"/>
                      <a:pt x="5239" y="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8" name="图形 214">
                <a:extLst>
                  <a:ext uri="{FF2B5EF4-FFF2-40B4-BE49-F238E27FC236}">
                    <a16:creationId xmlns:a16="http://schemas.microsoft.com/office/drawing/2014/main" id="{95FAB9DA-D7A4-E038-B947-4CCAF45E567D}"/>
                  </a:ext>
                </a:extLst>
              </p:cNvPr>
              <p:cNvGrpSpPr/>
              <p:nvPr/>
            </p:nvGrpSpPr>
            <p:grpSpPr>
              <a:xfrm>
                <a:off x="1918811" y="862488"/>
                <a:ext cx="81248" cy="83724"/>
                <a:chOff x="1918811" y="862488"/>
                <a:chExt cx="81248" cy="83724"/>
              </a:xfrm>
              <a:grpFill/>
            </p:grpSpPr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16A92EFC-5E10-739A-F287-52FF7BE791C1}"/>
                    </a:ext>
                  </a:extLst>
                </p:cNvPr>
                <p:cNvSpPr/>
                <p:nvPr/>
              </p:nvSpPr>
              <p:spPr>
                <a:xfrm>
                  <a:off x="1954149" y="898969"/>
                  <a:ext cx="45910" cy="47243"/>
                </a:xfrm>
                <a:custGeom>
                  <a:avLst/>
                  <a:gdLst>
                    <a:gd name="connsiteX0" fmla="*/ 35623 w 45910"/>
                    <a:gd name="connsiteY0" fmla="*/ 10668 h 47243"/>
                    <a:gd name="connsiteX1" fmla="*/ 10287 w 45910"/>
                    <a:gd name="connsiteY1" fmla="*/ 10763 h 47243"/>
                    <a:gd name="connsiteX2" fmla="*/ 10192 w 45910"/>
                    <a:gd name="connsiteY2" fmla="*/ 36767 h 47243"/>
                    <a:gd name="connsiteX3" fmla="*/ 35528 w 45910"/>
                    <a:gd name="connsiteY3" fmla="*/ 36767 h 47243"/>
                    <a:gd name="connsiteX4" fmla="*/ 35623 w 45910"/>
                    <a:gd name="connsiteY4" fmla="*/ 10668 h 47243"/>
                    <a:gd name="connsiteX5" fmla="*/ 35623 w 45910"/>
                    <a:gd name="connsiteY5" fmla="*/ 10668 h 47243"/>
                    <a:gd name="connsiteX6" fmla="*/ 5239 w 45910"/>
                    <a:gd name="connsiteY6" fmla="*/ 191 h 47243"/>
                    <a:gd name="connsiteX7" fmla="*/ 40767 w 45910"/>
                    <a:gd name="connsiteY7" fmla="*/ 0 h 47243"/>
                    <a:gd name="connsiteX8" fmla="*/ 45910 w 45910"/>
                    <a:gd name="connsiteY8" fmla="*/ 5239 h 47243"/>
                    <a:gd name="connsiteX9" fmla="*/ 45910 w 45910"/>
                    <a:gd name="connsiteY9" fmla="*/ 41910 h 47243"/>
                    <a:gd name="connsiteX10" fmla="*/ 40767 w 45910"/>
                    <a:gd name="connsiteY10" fmla="*/ 47244 h 47243"/>
                    <a:gd name="connsiteX11" fmla="*/ 5143 w 45910"/>
                    <a:gd name="connsiteY11" fmla="*/ 47244 h 47243"/>
                    <a:gd name="connsiteX12" fmla="*/ 0 w 45910"/>
                    <a:gd name="connsiteY12" fmla="*/ 41910 h 47243"/>
                    <a:gd name="connsiteX13" fmla="*/ 95 w 45910"/>
                    <a:gd name="connsiteY13" fmla="*/ 5429 h 47243"/>
                    <a:gd name="connsiteX14" fmla="*/ 5239 w 45910"/>
                    <a:gd name="connsiteY14" fmla="*/ 191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243">
                      <a:moveTo>
                        <a:pt x="35623" y="10668"/>
                      </a:moveTo>
                      <a:lnTo>
                        <a:pt x="10287" y="10763"/>
                      </a:lnTo>
                      <a:lnTo>
                        <a:pt x="10192" y="36767"/>
                      </a:lnTo>
                      <a:lnTo>
                        <a:pt x="35528" y="36767"/>
                      </a:lnTo>
                      <a:lnTo>
                        <a:pt x="35623" y="10668"/>
                      </a:lnTo>
                      <a:lnTo>
                        <a:pt x="35623" y="10668"/>
                      </a:lnTo>
                      <a:close/>
                      <a:moveTo>
                        <a:pt x="5239" y="191"/>
                      </a:moveTo>
                      <a:lnTo>
                        <a:pt x="40767" y="0"/>
                      </a:lnTo>
                      <a:cubicBezTo>
                        <a:pt x="43625" y="0"/>
                        <a:pt x="45910" y="2381"/>
                        <a:pt x="45910" y="5239"/>
                      </a:cubicBezTo>
                      <a:lnTo>
                        <a:pt x="45910" y="41910"/>
                      </a:lnTo>
                      <a:cubicBezTo>
                        <a:pt x="45910" y="44863"/>
                        <a:pt x="43625" y="47244"/>
                        <a:pt x="40767" y="47244"/>
                      </a:cubicBezTo>
                      <a:lnTo>
                        <a:pt x="5143" y="47244"/>
                      </a:lnTo>
                      <a:cubicBezTo>
                        <a:pt x="2286" y="47244"/>
                        <a:pt x="0" y="44863"/>
                        <a:pt x="0" y="41910"/>
                      </a:cubicBezTo>
                      <a:lnTo>
                        <a:pt x="95" y="5429"/>
                      </a:lnTo>
                      <a:cubicBezTo>
                        <a:pt x="190" y="2572"/>
                        <a:pt x="2476" y="191"/>
                        <a:pt x="5239" y="19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B9A9B39A-96D2-1ECC-7D9A-43745F721E48}"/>
                    </a:ext>
                  </a:extLst>
                </p:cNvPr>
                <p:cNvSpPr/>
                <p:nvPr/>
              </p:nvSpPr>
              <p:spPr>
                <a:xfrm>
                  <a:off x="1918811" y="862488"/>
                  <a:ext cx="45910" cy="47243"/>
                </a:xfrm>
                <a:custGeom>
                  <a:avLst/>
                  <a:gdLst>
                    <a:gd name="connsiteX0" fmla="*/ 45911 w 45910"/>
                    <a:gd name="connsiteY0" fmla="*/ 5429 h 47243"/>
                    <a:gd name="connsiteX1" fmla="*/ 45815 w 45910"/>
                    <a:gd name="connsiteY1" fmla="*/ 41910 h 47243"/>
                    <a:gd name="connsiteX2" fmla="*/ 40672 w 45910"/>
                    <a:gd name="connsiteY2" fmla="*/ 47149 h 47243"/>
                    <a:gd name="connsiteX3" fmla="*/ 5144 w 45910"/>
                    <a:gd name="connsiteY3" fmla="*/ 47244 h 47243"/>
                    <a:gd name="connsiteX4" fmla="*/ 0 w 45910"/>
                    <a:gd name="connsiteY4" fmla="*/ 42005 h 47243"/>
                    <a:gd name="connsiteX5" fmla="*/ 0 w 45910"/>
                    <a:gd name="connsiteY5" fmla="*/ 5334 h 47243"/>
                    <a:gd name="connsiteX6" fmla="*/ 5144 w 45910"/>
                    <a:gd name="connsiteY6" fmla="*/ 0 h 47243"/>
                    <a:gd name="connsiteX7" fmla="*/ 40767 w 45910"/>
                    <a:gd name="connsiteY7" fmla="*/ 0 h 47243"/>
                    <a:gd name="connsiteX8" fmla="*/ 45911 w 45910"/>
                    <a:gd name="connsiteY8" fmla="*/ 5429 h 47243"/>
                    <a:gd name="connsiteX9" fmla="*/ 45911 w 45910"/>
                    <a:gd name="connsiteY9" fmla="*/ 5429 h 47243"/>
                    <a:gd name="connsiteX10" fmla="*/ 45911 w 45910"/>
                    <a:gd name="connsiteY10" fmla="*/ 5429 h 47243"/>
                    <a:gd name="connsiteX11" fmla="*/ 35528 w 45910"/>
                    <a:gd name="connsiteY11" fmla="*/ 36671 h 47243"/>
                    <a:gd name="connsiteX12" fmla="*/ 35624 w 45910"/>
                    <a:gd name="connsiteY12" fmla="*/ 10668 h 47243"/>
                    <a:gd name="connsiteX13" fmla="*/ 10287 w 45910"/>
                    <a:gd name="connsiteY13" fmla="*/ 10668 h 47243"/>
                    <a:gd name="connsiteX14" fmla="*/ 10287 w 45910"/>
                    <a:gd name="connsiteY14" fmla="*/ 36767 h 47243"/>
                    <a:gd name="connsiteX15" fmla="*/ 35528 w 45910"/>
                    <a:gd name="connsiteY15" fmla="*/ 36671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5910" h="47243">
                      <a:moveTo>
                        <a:pt x="45911" y="5429"/>
                      </a:moveTo>
                      <a:lnTo>
                        <a:pt x="45815" y="41910"/>
                      </a:lnTo>
                      <a:cubicBezTo>
                        <a:pt x="45815" y="44863"/>
                        <a:pt x="43529" y="47149"/>
                        <a:pt x="40672" y="47149"/>
                      </a:cubicBezTo>
                      <a:lnTo>
                        <a:pt x="5144" y="47244"/>
                      </a:lnTo>
                      <a:cubicBezTo>
                        <a:pt x="2286" y="47244"/>
                        <a:pt x="0" y="44863"/>
                        <a:pt x="0" y="42005"/>
                      </a:cubicBez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4" y="0"/>
                      </a:cubicBezTo>
                      <a:lnTo>
                        <a:pt x="40767" y="0"/>
                      </a:lnTo>
                      <a:cubicBezTo>
                        <a:pt x="43529" y="190"/>
                        <a:pt x="45911" y="2572"/>
                        <a:pt x="45911" y="5429"/>
                      </a:cubicBezTo>
                      <a:lnTo>
                        <a:pt x="45911" y="5429"/>
                      </a:lnTo>
                      <a:lnTo>
                        <a:pt x="45911" y="5429"/>
                      </a:lnTo>
                      <a:close/>
                      <a:moveTo>
                        <a:pt x="35528" y="36671"/>
                      </a:moveTo>
                      <a:lnTo>
                        <a:pt x="35624" y="10668"/>
                      </a:lnTo>
                      <a:lnTo>
                        <a:pt x="10287" y="10668"/>
                      </a:lnTo>
                      <a:lnTo>
                        <a:pt x="10287" y="36767"/>
                      </a:lnTo>
                      <a:lnTo>
                        <a:pt x="35528" y="3667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3920147" y="2145511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342563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5204509" y="2236357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推荐好书单</a:t>
            </a:r>
          </a:p>
        </p:txBody>
      </p:sp>
      <p:sp>
        <p:nvSpPr>
          <p:cNvPr id="6" name="0">
            <a:extLst>
              <a:ext uri="{FF2B5EF4-FFF2-40B4-BE49-F238E27FC236}">
                <a16:creationId xmlns:a16="http://schemas.microsoft.com/office/drawing/2014/main" id="{186E13FA-2973-C78F-7D35-0749E3DB7C2D}"/>
              </a:ext>
            </a:extLst>
          </p:cNvPr>
          <p:cNvSpPr txBox="1"/>
          <p:nvPr/>
        </p:nvSpPr>
        <p:spPr>
          <a:xfrm>
            <a:off x="5234082" y="2848556"/>
            <a:ext cx="4923138" cy="705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CFD2C68-E19A-B5EC-A1B4-38A67576B8AD}"/>
              </a:ext>
            </a:extLst>
          </p:cNvPr>
          <p:cNvGrpSpPr/>
          <p:nvPr/>
        </p:nvGrpSpPr>
        <p:grpSpPr>
          <a:xfrm>
            <a:off x="6912059" y="5264647"/>
            <a:ext cx="4416081" cy="992302"/>
            <a:chOff x="7376516" y="5344070"/>
            <a:chExt cx="4416081" cy="992302"/>
          </a:xfrm>
        </p:grpSpPr>
        <p:grpSp>
          <p:nvGrpSpPr>
            <p:cNvPr id="9" name="图形 3">
              <a:extLst>
                <a:ext uri="{FF2B5EF4-FFF2-40B4-BE49-F238E27FC236}">
                  <a16:creationId xmlns:a16="http://schemas.microsoft.com/office/drawing/2014/main" id="{4EEB47C5-19E5-0890-0836-B71F230CB6A6}"/>
                </a:ext>
              </a:extLst>
            </p:cNvPr>
            <p:cNvGrpSpPr/>
            <p:nvPr/>
          </p:nvGrpSpPr>
          <p:grpSpPr>
            <a:xfrm>
              <a:off x="7376516" y="5423492"/>
              <a:ext cx="872682" cy="833457"/>
              <a:chOff x="1596790" y="811167"/>
              <a:chExt cx="1030038" cy="983740"/>
            </a:xfrm>
            <a:solidFill>
              <a:srgbClr val="847361"/>
            </a:solidFill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F4CB922-19CF-5A7F-87BD-F33517922F77}"/>
                  </a:ext>
                </a:extLst>
              </p:cNvPr>
              <p:cNvSpPr/>
              <p:nvPr/>
            </p:nvSpPr>
            <p:spPr>
              <a:xfrm>
                <a:off x="1596790" y="811167"/>
                <a:ext cx="1030038" cy="978974"/>
              </a:xfrm>
              <a:custGeom>
                <a:avLst/>
                <a:gdLst>
                  <a:gd name="connsiteX0" fmla="*/ 653628 w 1030038"/>
                  <a:gd name="connsiteY0" fmla="*/ 14496 h 978974"/>
                  <a:gd name="connsiteX1" fmla="*/ 713716 w 1030038"/>
                  <a:gd name="connsiteY1" fmla="*/ 267 h 978974"/>
                  <a:gd name="connsiteX2" fmla="*/ 757526 w 1030038"/>
                  <a:gd name="connsiteY2" fmla="*/ 45983 h 978974"/>
                  <a:gd name="connsiteX3" fmla="*/ 761394 w 1030038"/>
                  <a:gd name="connsiteY3" fmla="*/ 106417 h 978974"/>
                  <a:gd name="connsiteX4" fmla="*/ 812246 w 1030038"/>
                  <a:gd name="connsiteY4" fmla="*/ 107110 h 978974"/>
                  <a:gd name="connsiteX5" fmla="*/ 874326 w 1030038"/>
                  <a:gd name="connsiteY5" fmla="*/ 139665 h 978974"/>
                  <a:gd name="connsiteX6" fmla="*/ 842550 w 1030038"/>
                  <a:gd name="connsiteY6" fmla="*/ 162984 h 978974"/>
                  <a:gd name="connsiteX7" fmla="*/ 796431 w 1030038"/>
                  <a:gd name="connsiteY7" fmla="*/ 174211 h 978974"/>
                  <a:gd name="connsiteX8" fmla="*/ 750600 w 1030038"/>
                  <a:gd name="connsiteY8" fmla="*/ 177414 h 978974"/>
                  <a:gd name="connsiteX9" fmla="*/ 738132 w 1030038"/>
                  <a:gd name="connsiteY9" fmla="*/ 206304 h 978974"/>
                  <a:gd name="connsiteX10" fmla="*/ 733226 w 1030038"/>
                  <a:gd name="connsiteY10" fmla="*/ 250144 h 978974"/>
                  <a:gd name="connsiteX11" fmla="*/ 746646 w 1030038"/>
                  <a:gd name="connsiteY11" fmla="*/ 261457 h 978974"/>
                  <a:gd name="connsiteX12" fmla="*/ 797758 w 1030038"/>
                  <a:gd name="connsiteY12" fmla="*/ 249220 h 978974"/>
                  <a:gd name="connsiteX13" fmla="*/ 847168 w 1030038"/>
                  <a:gd name="connsiteY13" fmla="*/ 260187 h 978974"/>
                  <a:gd name="connsiteX14" fmla="*/ 832362 w 1030038"/>
                  <a:gd name="connsiteY14" fmla="*/ 280101 h 978974"/>
                  <a:gd name="connsiteX15" fmla="*/ 721104 w 1030038"/>
                  <a:gd name="connsiteY15" fmla="*/ 292713 h 978974"/>
                  <a:gd name="connsiteX16" fmla="*/ 682084 w 1030038"/>
                  <a:gd name="connsiteY16" fmla="*/ 313002 h 978974"/>
                  <a:gd name="connsiteX17" fmla="*/ 615156 w 1030038"/>
                  <a:gd name="connsiteY17" fmla="*/ 327779 h 978974"/>
                  <a:gd name="connsiteX18" fmla="*/ 542456 w 1030038"/>
                  <a:gd name="connsiteY18" fmla="*/ 330463 h 978974"/>
                  <a:gd name="connsiteX19" fmla="*/ 654869 w 1030038"/>
                  <a:gd name="connsiteY19" fmla="*/ 289683 h 978974"/>
                  <a:gd name="connsiteX20" fmla="*/ 665893 w 1030038"/>
                  <a:gd name="connsiteY20" fmla="*/ 277792 h 978974"/>
                  <a:gd name="connsiteX21" fmla="*/ 669270 w 1030038"/>
                  <a:gd name="connsiteY21" fmla="*/ 197300 h 978974"/>
                  <a:gd name="connsiteX22" fmla="*/ 606815 w 1030038"/>
                  <a:gd name="connsiteY22" fmla="*/ 220936 h 978974"/>
                  <a:gd name="connsiteX23" fmla="*/ 566439 w 1030038"/>
                  <a:gd name="connsiteY23" fmla="*/ 259033 h 978974"/>
                  <a:gd name="connsiteX24" fmla="*/ 537838 w 1030038"/>
                  <a:gd name="connsiteY24" fmla="*/ 285152 h 978974"/>
                  <a:gd name="connsiteX25" fmla="*/ 510536 w 1030038"/>
                  <a:gd name="connsiteY25" fmla="*/ 323998 h 978974"/>
                  <a:gd name="connsiteX26" fmla="*/ 471372 w 1030038"/>
                  <a:gd name="connsiteY26" fmla="*/ 383480 h 978974"/>
                  <a:gd name="connsiteX27" fmla="*/ 495557 w 1030038"/>
                  <a:gd name="connsiteY27" fmla="*/ 429311 h 978974"/>
                  <a:gd name="connsiteX28" fmla="*/ 555645 w 1030038"/>
                  <a:gd name="connsiteY28" fmla="*/ 420826 h 978974"/>
                  <a:gd name="connsiteX29" fmla="*/ 613655 w 1030038"/>
                  <a:gd name="connsiteY29" fmla="*/ 386424 h 978974"/>
                  <a:gd name="connsiteX30" fmla="*/ 661593 w 1030038"/>
                  <a:gd name="connsiteY30" fmla="*/ 398170 h 978974"/>
                  <a:gd name="connsiteX31" fmla="*/ 750600 w 1030038"/>
                  <a:gd name="connsiteY31" fmla="*/ 362094 h 978974"/>
                  <a:gd name="connsiteX32" fmla="*/ 871151 w 1030038"/>
                  <a:gd name="connsiteY32" fmla="*/ 350637 h 978974"/>
                  <a:gd name="connsiteX33" fmla="*/ 943505 w 1030038"/>
                  <a:gd name="connsiteY33" fmla="*/ 331069 h 978974"/>
                  <a:gd name="connsiteX34" fmla="*/ 989278 w 1030038"/>
                  <a:gd name="connsiteY34" fmla="*/ 344778 h 978974"/>
                  <a:gd name="connsiteX35" fmla="*/ 1023507 w 1030038"/>
                  <a:gd name="connsiteY35" fmla="*/ 362758 h 978974"/>
                  <a:gd name="connsiteX36" fmla="*/ 1026191 w 1030038"/>
                  <a:gd name="connsiteY36" fmla="*/ 389368 h 978974"/>
                  <a:gd name="connsiteX37" fmla="*/ 973376 w 1030038"/>
                  <a:gd name="connsiteY37" fmla="*/ 425242 h 978974"/>
                  <a:gd name="connsiteX38" fmla="*/ 901455 w 1030038"/>
                  <a:gd name="connsiteY38" fmla="*/ 466368 h 978974"/>
                  <a:gd name="connsiteX39" fmla="*/ 859260 w 1030038"/>
                  <a:gd name="connsiteY39" fmla="*/ 480366 h 978974"/>
                  <a:gd name="connsiteX40" fmla="*/ 917473 w 1030038"/>
                  <a:gd name="connsiteY40" fmla="*/ 378141 h 978974"/>
                  <a:gd name="connsiteX41" fmla="*/ 893403 w 1030038"/>
                  <a:gd name="connsiteY41" fmla="*/ 372196 h 978974"/>
                  <a:gd name="connsiteX42" fmla="*/ 841020 w 1030038"/>
                  <a:gd name="connsiteY42" fmla="*/ 379873 h 978974"/>
                  <a:gd name="connsiteX43" fmla="*/ 799230 w 1030038"/>
                  <a:gd name="connsiteY43" fmla="*/ 395198 h 978974"/>
                  <a:gd name="connsiteX44" fmla="*/ 771928 w 1030038"/>
                  <a:gd name="connsiteY44" fmla="*/ 470149 h 978974"/>
                  <a:gd name="connsiteX45" fmla="*/ 792361 w 1030038"/>
                  <a:gd name="connsiteY45" fmla="*/ 484118 h 978974"/>
                  <a:gd name="connsiteX46" fmla="*/ 820414 w 1030038"/>
                  <a:gd name="connsiteY46" fmla="*/ 496441 h 978974"/>
                  <a:gd name="connsiteX47" fmla="*/ 776661 w 1030038"/>
                  <a:gd name="connsiteY47" fmla="*/ 509198 h 978974"/>
                  <a:gd name="connsiteX48" fmla="*/ 711695 w 1030038"/>
                  <a:gd name="connsiteY48" fmla="*/ 522531 h 978974"/>
                  <a:gd name="connsiteX49" fmla="*/ 634204 w 1030038"/>
                  <a:gd name="connsiteY49" fmla="*/ 601437 h 978974"/>
                  <a:gd name="connsiteX50" fmla="*/ 632444 w 1030038"/>
                  <a:gd name="connsiteY50" fmla="*/ 636502 h 978974"/>
                  <a:gd name="connsiteX51" fmla="*/ 668375 w 1030038"/>
                  <a:gd name="connsiteY51" fmla="*/ 633616 h 978974"/>
                  <a:gd name="connsiteX52" fmla="*/ 698939 w 1030038"/>
                  <a:gd name="connsiteY52" fmla="*/ 638205 h 978974"/>
                  <a:gd name="connsiteX53" fmla="*/ 733918 w 1030038"/>
                  <a:gd name="connsiteY53" fmla="*/ 664353 h 978974"/>
                  <a:gd name="connsiteX54" fmla="*/ 732504 w 1030038"/>
                  <a:gd name="connsiteY54" fmla="*/ 741815 h 978974"/>
                  <a:gd name="connsiteX55" fmla="*/ 722258 w 1030038"/>
                  <a:gd name="connsiteY55" fmla="*/ 807993 h 978974"/>
                  <a:gd name="connsiteX56" fmla="*/ 740268 w 1030038"/>
                  <a:gd name="connsiteY56" fmla="*/ 819739 h 978974"/>
                  <a:gd name="connsiteX57" fmla="*/ 802289 w 1030038"/>
                  <a:gd name="connsiteY57" fmla="*/ 746548 h 978974"/>
                  <a:gd name="connsiteX58" fmla="*/ 817383 w 1030038"/>
                  <a:gd name="connsiteY58" fmla="*/ 648913 h 978974"/>
                  <a:gd name="connsiteX59" fmla="*/ 809043 w 1030038"/>
                  <a:gd name="connsiteY59" fmla="*/ 588998 h 978974"/>
                  <a:gd name="connsiteX60" fmla="*/ 729445 w 1030038"/>
                  <a:gd name="connsiteY60" fmla="*/ 600080 h 978974"/>
                  <a:gd name="connsiteX61" fmla="*/ 788840 w 1030038"/>
                  <a:gd name="connsiteY61" fmla="*/ 565418 h 978974"/>
                  <a:gd name="connsiteX62" fmla="*/ 840212 w 1030038"/>
                  <a:gd name="connsiteY62" fmla="*/ 564379 h 978974"/>
                  <a:gd name="connsiteX63" fmla="*/ 874932 w 1030038"/>
                  <a:gd name="connsiteY63" fmla="*/ 610557 h 978974"/>
                  <a:gd name="connsiteX64" fmla="*/ 874066 w 1030038"/>
                  <a:gd name="connsiteY64" fmla="*/ 720025 h 978974"/>
                  <a:gd name="connsiteX65" fmla="*/ 836836 w 1030038"/>
                  <a:gd name="connsiteY65" fmla="*/ 797603 h 978974"/>
                  <a:gd name="connsiteX66" fmla="*/ 725693 w 1030038"/>
                  <a:gd name="connsiteY66" fmla="*/ 840173 h 978974"/>
                  <a:gd name="connsiteX67" fmla="*/ 700671 w 1030038"/>
                  <a:gd name="connsiteY67" fmla="*/ 863579 h 978974"/>
                  <a:gd name="connsiteX68" fmla="*/ 631376 w 1030038"/>
                  <a:gd name="connsiteY68" fmla="*/ 947160 h 978974"/>
                  <a:gd name="connsiteX69" fmla="*/ 562543 w 1030038"/>
                  <a:gd name="connsiteY69" fmla="*/ 978791 h 978974"/>
                  <a:gd name="connsiteX70" fmla="*/ 620813 w 1030038"/>
                  <a:gd name="connsiteY70" fmla="*/ 864474 h 978974"/>
                  <a:gd name="connsiteX71" fmla="*/ 636802 w 1030038"/>
                  <a:gd name="connsiteY71" fmla="*/ 813823 h 978974"/>
                  <a:gd name="connsiteX72" fmla="*/ 660439 w 1030038"/>
                  <a:gd name="connsiteY72" fmla="*/ 726115 h 978974"/>
                  <a:gd name="connsiteX73" fmla="*/ 632213 w 1030038"/>
                  <a:gd name="connsiteY73" fmla="*/ 711194 h 978974"/>
                  <a:gd name="connsiteX74" fmla="*/ 609644 w 1030038"/>
                  <a:gd name="connsiteY74" fmla="*/ 763952 h 978974"/>
                  <a:gd name="connsiteX75" fmla="*/ 577233 w 1030038"/>
                  <a:gd name="connsiteY75" fmla="*/ 814891 h 978974"/>
                  <a:gd name="connsiteX76" fmla="*/ 540205 w 1030038"/>
                  <a:gd name="connsiteY76" fmla="*/ 766982 h 978974"/>
                  <a:gd name="connsiteX77" fmla="*/ 585834 w 1030038"/>
                  <a:gd name="connsiteY77" fmla="*/ 658350 h 978974"/>
                  <a:gd name="connsiteX78" fmla="*/ 606382 w 1030038"/>
                  <a:gd name="connsiteY78" fmla="*/ 634020 h 978974"/>
                  <a:gd name="connsiteX79" fmla="*/ 620005 w 1030038"/>
                  <a:gd name="connsiteY79" fmla="*/ 597512 h 978974"/>
                  <a:gd name="connsiteX80" fmla="*/ 645979 w 1030038"/>
                  <a:gd name="connsiteY80" fmla="*/ 558665 h 978974"/>
                  <a:gd name="connsiteX81" fmla="*/ 573106 w 1030038"/>
                  <a:gd name="connsiteY81" fmla="*/ 565563 h 978974"/>
                  <a:gd name="connsiteX82" fmla="*/ 552904 w 1030038"/>
                  <a:gd name="connsiteY82" fmla="*/ 562734 h 978974"/>
                  <a:gd name="connsiteX83" fmla="*/ 514115 w 1030038"/>
                  <a:gd name="connsiteY83" fmla="*/ 593529 h 978974"/>
                  <a:gd name="connsiteX84" fmla="*/ 495961 w 1030038"/>
                  <a:gd name="connsiteY84" fmla="*/ 587497 h 978974"/>
                  <a:gd name="connsiteX85" fmla="*/ 459279 w 1030038"/>
                  <a:gd name="connsiteY85" fmla="*/ 508014 h 978974"/>
                  <a:gd name="connsiteX86" fmla="*/ 437922 w 1030038"/>
                  <a:gd name="connsiteY86" fmla="*/ 488389 h 978974"/>
                  <a:gd name="connsiteX87" fmla="*/ 409350 w 1030038"/>
                  <a:gd name="connsiteY87" fmla="*/ 561089 h 978974"/>
                  <a:gd name="connsiteX88" fmla="*/ 386290 w 1030038"/>
                  <a:gd name="connsiteY88" fmla="*/ 624727 h 978974"/>
                  <a:gd name="connsiteX89" fmla="*/ 364270 w 1030038"/>
                  <a:gd name="connsiteY89" fmla="*/ 676503 h 978974"/>
                  <a:gd name="connsiteX90" fmla="*/ 344269 w 1030038"/>
                  <a:gd name="connsiteY90" fmla="*/ 743432 h 978974"/>
                  <a:gd name="connsiteX91" fmla="*/ 321527 w 1030038"/>
                  <a:gd name="connsiteY91" fmla="*/ 811687 h 978974"/>
                  <a:gd name="connsiteX92" fmla="*/ 298179 w 1030038"/>
                  <a:gd name="connsiteY92" fmla="*/ 874863 h 978974"/>
                  <a:gd name="connsiteX93" fmla="*/ 262738 w 1030038"/>
                  <a:gd name="connsiteY93" fmla="*/ 916163 h 978974"/>
                  <a:gd name="connsiteX94" fmla="*/ 209634 w 1030038"/>
                  <a:gd name="connsiteY94" fmla="*/ 912758 h 978974"/>
                  <a:gd name="connsiteX95" fmla="*/ 155202 w 1030038"/>
                  <a:gd name="connsiteY95" fmla="*/ 870188 h 978974"/>
                  <a:gd name="connsiteX96" fmla="*/ 165592 w 1030038"/>
                  <a:gd name="connsiteY96" fmla="*/ 835151 h 978974"/>
                  <a:gd name="connsiteX97" fmla="*/ 147872 w 1030038"/>
                  <a:gd name="connsiteY97" fmla="*/ 829148 h 978974"/>
                  <a:gd name="connsiteX98" fmla="*/ 158146 w 1030038"/>
                  <a:gd name="connsiteY98" fmla="*/ 798931 h 978974"/>
                  <a:gd name="connsiteX99" fmla="*/ 191365 w 1030038"/>
                  <a:gd name="connsiteY99" fmla="*/ 567179 h 978974"/>
                  <a:gd name="connsiteX100" fmla="*/ 182158 w 1030038"/>
                  <a:gd name="connsiteY100" fmla="*/ 548564 h 978974"/>
                  <a:gd name="connsiteX101" fmla="*/ 156212 w 1030038"/>
                  <a:gd name="connsiteY101" fmla="*/ 552287 h 978974"/>
                  <a:gd name="connsiteX102" fmla="*/ 43021 w 1030038"/>
                  <a:gd name="connsiteY102" fmla="*/ 561234 h 978974"/>
                  <a:gd name="connsiteX103" fmla="*/ -184 w 1030038"/>
                  <a:gd name="connsiteY103" fmla="*/ 552460 h 978974"/>
                  <a:gd name="connsiteX104" fmla="*/ 81434 w 1030038"/>
                  <a:gd name="connsiteY104" fmla="*/ 507755 h 978974"/>
                  <a:gd name="connsiteX105" fmla="*/ 177425 w 1030038"/>
                  <a:gd name="connsiteY105" fmla="*/ 464002 h 978974"/>
                  <a:gd name="connsiteX106" fmla="*/ 218350 w 1030038"/>
                  <a:gd name="connsiteY106" fmla="*/ 406857 h 978974"/>
                  <a:gd name="connsiteX107" fmla="*/ 284499 w 1030038"/>
                  <a:gd name="connsiteY107" fmla="*/ 405212 h 978974"/>
                  <a:gd name="connsiteX108" fmla="*/ 355756 w 1030038"/>
                  <a:gd name="connsiteY108" fmla="*/ 418864 h 978974"/>
                  <a:gd name="connsiteX109" fmla="*/ 340921 w 1030038"/>
                  <a:gd name="connsiteY109" fmla="*/ 471996 h 978974"/>
                  <a:gd name="connsiteX110" fmla="*/ 315524 w 1030038"/>
                  <a:gd name="connsiteY110" fmla="*/ 521723 h 978974"/>
                  <a:gd name="connsiteX111" fmla="*/ 289867 w 1030038"/>
                  <a:gd name="connsiteY111" fmla="*/ 579704 h 978974"/>
                  <a:gd name="connsiteX112" fmla="*/ 254859 w 1030038"/>
                  <a:gd name="connsiteY112" fmla="*/ 702536 h 978974"/>
                  <a:gd name="connsiteX113" fmla="*/ 277601 w 1030038"/>
                  <a:gd name="connsiteY113" fmla="*/ 694108 h 978974"/>
                  <a:gd name="connsiteX114" fmla="*/ 332985 w 1030038"/>
                  <a:gd name="connsiteY114" fmla="*/ 596819 h 978974"/>
                  <a:gd name="connsiteX115" fmla="*/ 367387 w 1030038"/>
                  <a:gd name="connsiteY115" fmla="*/ 530381 h 978974"/>
                  <a:gd name="connsiteX116" fmla="*/ 402885 w 1030038"/>
                  <a:gd name="connsiteY116" fmla="*/ 449254 h 978974"/>
                  <a:gd name="connsiteX117" fmla="*/ 493248 w 1030038"/>
                  <a:gd name="connsiteY117" fmla="*/ 317966 h 978974"/>
                  <a:gd name="connsiteX118" fmla="*/ 577464 w 1030038"/>
                  <a:gd name="connsiteY118" fmla="*/ 226564 h 978974"/>
                  <a:gd name="connsiteX119" fmla="*/ 622516 w 1030038"/>
                  <a:gd name="connsiteY119" fmla="*/ 190921 h 978974"/>
                  <a:gd name="connsiteX120" fmla="*/ 684047 w 1030038"/>
                  <a:gd name="connsiteY120" fmla="*/ 145696 h 978974"/>
                  <a:gd name="connsiteX121" fmla="*/ 686154 w 1030038"/>
                  <a:gd name="connsiteY121" fmla="*/ 133258 h 978974"/>
                  <a:gd name="connsiteX122" fmla="*/ 681594 w 1030038"/>
                  <a:gd name="connsiteY122" fmla="*/ 46473 h 978974"/>
                  <a:gd name="connsiteX123" fmla="*/ 653628 w 1030038"/>
                  <a:gd name="connsiteY123" fmla="*/ 14496 h 978974"/>
                  <a:gd name="connsiteX124" fmla="*/ 711003 w 1030038"/>
                  <a:gd name="connsiteY124" fmla="*/ 402846 h 978974"/>
                  <a:gd name="connsiteX125" fmla="*/ 668231 w 1030038"/>
                  <a:gd name="connsiteY125" fmla="*/ 424145 h 978974"/>
                  <a:gd name="connsiteX126" fmla="*/ 672300 w 1030038"/>
                  <a:gd name="connsiteY126" fmla="*/ 494883 h 978974"/>
                  <a:gd name="connsiteX127" fmla="*/ 690108 w 1030038"/>
                  <a:gd name="connsiteY127" fmla="*/ 512343 h 978974"/>
                  <a:gd name="connsiteX128" fmla="*/ 724336 w 1030038"/>
                  <a:gd name="connsiteY128" fmla="*/ 440018 h 978974"/>
                  <a:gd name="connsiteX129" fmla="*/ 737555 w 1030038"/>
                  <a:gd name="connsiteY129" fmla="*/ 415573 h 978974"/>
                  <a:gd name="connsiteX130" fmla="*/ 711003 w 1030038"/>
                  <a:gd name="connsiteY130" fmla="*/ 402846 h 978974"/>
                  <a:gd name="connsiteX131" fmla="*/ 521965 w 1030038"/>
                  <a:gd name="connsiteY131" fmla="*/ 442529 h 978974"/>
                  <a:gd name="connsiteX132" fmla="*/ 519540 w 1030038"/>
                  <a:gd name="connsiteY132" fmla="*/ 459124 h 978974"/>
                  <a:gd name="connsiteX133" fmla="*/ 555184 w 1030038"/>
                  <a:gd name="connsiteY133" fmla="*/ 547669 h 978974"/>
                  <a:gd name="connsiteX134" fmla="*/ 579196 w 1030038"/>
                  <a:gd name="connsiteY134" fmla="*/ 545793 h 978974"/>
                  <a:gd name="connsiteX135" fmla="*/ 634204 w 1030038"/>
                  <a:gd name="connsiteY135" fmla="*/ 527928 h 978974"/>
                  <a:gd name="connsiteX136" fmla="*/ 615041 w 1030038"/>
                  <a:gd name="connsiteY136" fmla="*/ 489659 h 978974"/>
                  <a:gd name="connsiteX137" fmla="*/ 606787 w 1030038"/>
                  <a:gd name="connsiteY137" fmla="*/ 438633 h 978974"/>
                  <a:gd name="connsiteX138" fmla="*/ 570364 w 1030038"/>
                  <a:gd name="connsiteY138" fmla="*/ 443770 h 978974"/>
                  <a:gd name="connsiteX139" fmla="*/ 521965 w 1030038"/>
                  <a:gd name="connsiteY139" fmla="*/ 442529 h 978974"/>
                  <a:gd name="connsiteX140" fmla="*/ 163803 w 1030038"/>
                  <a:gd name="connsiteY140" fmla="*/ 823780 h 978974"/>
                  <a:gd name="connsiteX141" fmla="*/ 168017 w 1030038"/>
                  <a:gd name="connsiteY141" fmla="*/ 829321 h 978974"/>
                  <a:gd name="connsiteX142" fmla="*/ 163803 w 1030038"/>
                  <a:gd name="connsiteY142" fmla="*/ 823780 h 978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</a:cxnLst>
                <a:rect l="l" t="t" r="r" b="b"/>
                <a:pathLst>
                  <a:path w="1030038" h="978974">
                    <a:moveTo>
                      <a:pt x="653628" y="14496"/>
                    </a:moveTo>
                    <a:cubicBezTo>
                      <a:pt x="672127" y="5174"/>
                      <a:pt x="692705" y="-2099"/>
                      <a:pt x="713716" y="267"/>
                    </a:cubicBezTo>
                    <a:cubicBezTo>
                      <a:pt x="730426" y="12966"/>
                      <a:pt x="743442" y="30398"/>
                      <a:pt x="757526" y="45983"/>
                    </a:cubicBezTo>
                    <a:cubicBezTo>
                      <a:pt x="774352" y="62808"/>
                      <a:pt x="754813" y="86243"/>
                      <a:pt x="761394" y="106417"/>
                    </a:cubicBezTo>
                    <a:cubicBezTo>
                      <a:pt x="778277" y="106908"/>
                      <a:pt x="795363" y="105320"/>
                      <a:pt x="812246" y="107110"/>
                    </a:cubicBezTo>
                    <a:cubicBezTo>
                      <a:pt x="834440" y="114758"/>
                      <a:pt x="853748" y="128640"/>
                      <a:pt x="874326" y="139665"/>
                    </a:cubicBezTo>
                    <a:cubicBezTo>
                      <a:pt x="865927" y="149997"/>
                      <a:pt x="855133" y="158395"/>
                      <a:pt x="842550" y="162984"/>
                    </a:cubicBezTo>
                    <a:cubicBezTo>
                      <a:pt x="827831" y="169362"/>
                      <a:pt x="810976" y="167227"/>
                      <a:pt x="796431" y="174211"/>
                    </a:cubicBezTo>
                    <a:cubicBezTo>
                      <a:pt x="782549" y="163446"/>
                      <a:pt x="765030" y="172508"/>
                      <a:pt x="750600" y="177414"/>
                    </a:cubicBezTo>
                    <a:cubicBezTo>
                      <a:pt x="739488" y="182234"/>
                      <a:pt x="741393" y="196347"/>
                      <a:pt x="738132" y="206304"/>
                    </a:cubicBezTo>
                    <a:cubicBezTo>
                      <a:pt x="736083" y="220561"/>
                      <a:pt x="726818" y="235655"/>
                      <a:pt x="733226" y="250144"/>
                    </a:cubicBezTo>
                    <a:cubicBezTo>
                      <a:pt x="736400" y="255108"/>
                      <a:pt x="741509" y="258715"/>
                      <a:pt x="746646" y="261457"/>
                    </a:cubicBezTo>
                    <a:cubicBezTo>
                      <a:pt x="764251" y="260851"/>
                      <a:pt x="780211" y="250865"/>
                      <a:pt x="797758" y="249220"/>
                    </a:cubicBezTo>
                    <a:cubicBezTo>
                      <a:pt x="814930" y="248094"/>
                      <a:pt x="831006" y="255656"/>
                      <a:pt x="847168" y="260187"/>
                    </a:cubicBezTo>
                    <a:cubicBezTo>
                      <a:pt x="844686" y="268095"/>
                      <a:pt x="841222" y="277648"/>
                      <a:pt x="832362" y="280101"/>
                    </a:cubicBezTo>
                    <a:cubicBezTo>
                      <a:pt x="796863" y="293521"/>
                      <a:pt x="757728" y="286479"/>
                      <a:pt x="721104" y="292713"/>
                    </a:cubicBezTo>
                    <a:cubicBezTo>
                      <a:pt x="707684" y="298687"/>
                      <a:pt x="696948" y="310289"/>
                      <a:pt x="682084" y="313002"/>
                    </a:cubicBezTo>
                    <a:cubicBezTo>
                      <a:pt x="659717" y="317707"/>
                      <a:pt x="636917" y="320506"/>
                      <a:pt x="615156" y="327779"/>
                    </a:cubicBezTo>
                    <a:cubicBezTo>
                      <a:pt x="591923" y="335889"/>
                      <a:pt x="566035" y="338515"/>
                      <a:pt x="542456" y="330463"/>
                    </a:cubicBezTo>
                    <a:cubicBezTo>
                      <a:pt x="578618" y="313406"/>
                      <a:pt x="618879" y="307230"/>
                      <a:pt x="654869" y="289683"/>
                    </a:cubicBezTo>
                    <a:cubicBezTo>
                      <a:pt x="659746" y="287085"/>
                      <a:pt x="665662" y="284113"/>
                      <a:pt x="665893" y="277792"/>
                    </a:cubicBezTo>
                    <a:cubicBezTo>
                      <a:pt x="668404" y="251038"/>
                      <a:pt x="668693" y="224140"/>
                      <a:pt x="669270" y="197300"/>
                    </a:cubicBezTo>
                    <a:cubicBezTo>
                      <a:pt x="647653" y="202812"/>
                      <a:pt x="626700" y="210893"/>
                      <a:pt x="606815" y="220936"/>
                    </a:cubicBezTo>
                    <a:cubicBezTo>
                      <a:pt x="589614" y="228989"/>
                      <a:pt x="578590" y="245122"/>
                      <a:pt x="566439" y="259033"/>
                    </a:cubicBezTo>
                    <a:cubicBezTo>
                      <a:pt x="557521" y="268384"/>
                      <a:pt x="546785" y="275830"/>
                      <a:pt x="537838" y="285152"/>
                    </a:cubicBezTo>
                    <a:cubicBezTo>
                      <a:pt x="527189" y="297013"/>
                      <a:pt x="523552" y="314041"/>
                      <a:pt x="510536" y="323998"/>
                    </a:cubicBezTo>
                    <a:cubicBezTo>
                      <a:pt x="491026" y="338746"/>
                      <a:pt x="480117" y="361286"/>
                      <a:pt x="471372" y="383480"/>
                    </a:cubicBezTo>
                    <a:cubicBezTo>
                      <a:pt x="459712" y="402442"/>
                      <a:pt x="483147" y="417651"/>
                      <a:pt x="495557" y="429311"/>
                    </a:cubicBezTo>
                    <a:cubicBezTo>
                      <a:pt x="514923" y="422644"/>
                      <a:pt x="535298" y="421057"/>
                      <a:pt x="555645" y="420826"/>
                    </a:cubicBezTo>
                    <a:cubicBezTo>
                      <a:pt x="579051" y="418690"/>
                      <a:pt x="598099" y="402875"/>
                      <a:pt x="613655" y="386424"/>
                    </a:cubicBezTo>
                    <a:cubicBezTo>
                      <a:pt x="629644" y="390263"/>
                      <a:pt x="645402" y="395371"/>
                      <a:pt x="661593" y="398170"/>
                    </a:cubicBezTo>
                    <a:cubicBezTo>
                      <a:pt x="694263" y="397247"/>
                      <a:pt x="729272" y="388762"/>
                      <a:pt x="750600" y="362094"/>
                    </a:cubicBezTo>
                    <a:cubicBezTo>
                      <a:pt x="790341" y="359382"/>
                      <a:pt x="834440" y="371186"/>
                      <a:pt x="871151" y="350637"/>
                    </a:cubicBezTo>
                    <a:cubicBezTo>
                      <a:pt x="894297" y="341113"/>
                      <a:pt x="919262" y="336986"/>
                      <a:pt x="943505" y="331069"/>
                    </a:cubicBezTo>
                    <a:cubicBezTo>
                      <a:pt x="960879" y="323796"/>
                      <a:pt x="974501" y="339150"/>
                      <a:pt x="989278" y="344778"/>
                    </a:cubicBezTo>
                    <a:cubicBezTo>
                      <a:pt x="1000418" y="351243"/>
                      <a:pt x="1014589" y="352946"/>
                      <a:pt x="1023507" y="362758"/>
                    </a:cubicBezTo>
                    <a:cubicBezTo>
                      <a:pt x="1028125" y="370320"/>
                      <a:pt x="1033666" y="381749"/>
                      <a:pt x="1026191" y="389368"/>
                    </a:cubicBezTo>
                    <a:cubicBezTo>
                      <a:pt x="1013232" y="407146"/>
                      <a:pt x="991962" y="415083"/>
                      <a:pt x="973376" y="425242"/>
                    </a:cubicBezTo>
                    <a:cubicBezTo>
                      <a:pt x="946939" y="434333"/>
                      <a:pt x="925784" y="453266"/>
                      <a:pt x="901455" y="466368"/>
                    </a:cubicBezTo>
                    <a:cubicBezTo>
                      <a:pt x="887977" y="472602"/>
                      <a:pt x="873402" y="476008"/>
                      <a:pt x="859260" y="480366"/>
                    </a:cubicBezTo>
                    <a:cubicBezTo>
                      <a:pt x="881079" y="448071"/>
                      <a:pt x="912999" y="418979"/>
                      <a:pt x="917473" y="378141"/>
                    </a:cubicBezTo>
                    <a:cubicBezTo>
                      <a:pt x="909824" y="375255"/>
                      <a:pt x="901945" y="369281"/>
                      <a:pt x="893403" y="372196"/>
                    </a:cubicBezTo>
                    <a:cubicBezTo>
                      <a:pt x="876202" y="376438"/>
                      <a:pt x="859058" y="382932"/>
                      <a:pt x="841020" y="379873"/>
                    </a:cubicBezTo>
                    <a:cubicBezTo>
                      <a:pt x="826301" y="377997"/>
                      <a:pt x="807888" y="382124"/>
                      <a:pt x="799230" y="395198"/>
                    </a:cubicBezTo>
                    <a:cubicBezTo>
                      <a:pt x="791207" y="420653"/>
                      <a:pt x="774843" y="443107"/>
                      <a:pt x="771928" y="470149"/>
                    </a:cubicBezTo>
                    <a:cubicBezTo>
                      <a:pt x="771322" y="480366"/>
                      <a:pt x="784540" y="484204"/>
                      <a:pt x="792361" y="484118"/>
                    </a:cubicBezTo>
                    <a:cubicBezTo>
                      <a:pt x="802520" y="486023"/>
                      <a:pt x="811958" y="490582"/>
                      <a:pt x="820414" y="496441"/>
                    </a:cubicBezTo>
                    <a:cubicBezTo>
                      <a:pt x="806041" y="501348"/>
                      <a:pt x="791380" y="505532"/>
                      <a:pt x="776661" y="509198"/>
                    </a:cubicBezTo>
                    <a:cubicBezTo>
                      <a:pt x="755073" y="514277"/>
                      <a:pt x="731090" y="509717"/>
                      <a:pt x="711695" y="522531"/>
                    </a:cubicBezTo>
                    <a:cubicBezTo>
                      <a:pt x="679747" y="541262"/>
                      <a:pt x="649731" y="567092"/>
                      <a:pt x="634204" y="601437"/>
                    </a:cubicBezTo>
                    <a:cubicBezTo>
                      <a:pt x="628374" y="612346"/>
                      <a:pt x="631289" y="624872"/>
                      <a:pt x="632444" y="636502"/>
                    </a:cubicBezTo>
                    <a:cubicBezTo>
                      <a:pt x="644479" y="636907"/>
                      <a:pt x="656889" y="638148"/>
                      <a:pt x="668375" y="633616"/>
                    </a:cubicBezTo>
                    <a:cubicBezTo>
                      <a:pt x="678448" y="626834"/>
                      <a:pt x="690627" y="631336"/>
                      <a:pt x="698939" y="638205"/>
                    </a:cubicBezTo>
                    <a:cubicBezTo>
                      <a:pt x="710223" y="647383"/>
                      <a:pt x="723471" y="654194"/>
                      <a:pt x="733918" y="664353"/>
                    </a:cubicBezTo>
                    <a:cubicBezTo>
                      <a:pt x="743644" y="688942"/>
                      <a:pt x="744164" y="717803"/>
                      <a:pt x="732504" y="741815"/>
                    </a:cubicBezTo>
                    <a:cubicBezTo>
                      <a:pt x="723586" y="762826"/>
                      <a:pt x="724308" y="785741"/>
                      <a:pt x="722258" y="807993"/>
                    </a:cubicBezTo>
                    <a:cubicBezTo>
                      <a:pt x="720527" y="817402"/>
                      <a:pt x="732417" y="824675"/>
                      <a:pt x="740268" y="819739"/>
                    </a:cubicBezTo>
                    <a:cubicBezTo>
                      <a:pt x="773082" y="808339"/>
                      <a:pt x="785030" y="773418"/>
                      <a:pt x="802289" y="746548"/>
                    </a:cubicBezTo>
                    <a:cubicBezTo>
                      <a:pt x="812015" y="714917"/>
                      <a:pt x="811380" y="681294"/>
                      <a:pt x="817383" y="648913"/>
                    </a:cubicBezTo>
                    <a:cubicBezTo>
                      <a:pt x="821424" y="629028"/>
                      <a:pt x="818394" y="606920"/>
                      <a:pt x="809043" y="588998"/>
                    </a:cubicBezTo>
                    <a:cubicBezTo>
                      <a:pt x="782058" y="581523"/>
                      <a:pt x="755391" y="593327"/>
                      <a:pt x="729445" y="600080"/>
                    </a:cubicBezTo>
                    <a:cubicBezTo>
                      <a:pt x="743125" y="580282"/>
                      <a:pt x="767801" y="574077"/>
                      <a:pt x="788840" y="565418"/>
                    </a:cubicBezTo>
                    <a:cubicBezTo>
                      <a:pt x="805060" y="558088"/>
                      <a:pt x="823358" y="562561"/>
                      <a:pt x="840212" y="564379"/>
                    </a:cubicBezTo>
                    <a:cubicBezTo>
                      <a:pt x="859693" y="571681"/>
                      <a:pt x="867601" y="593009"/>
                      <a:pt x="874932" y="610557"/>
                    </a:cubicBezTo>
                    <a:cubicBezTo>
                      <a:pt x="892825" y="644497"/>
                      <a:pt x="881166" y="684440"/>
                      <a:pt x="874066" y="720025"/>
                    </a:cubicBezTo>
                    <a:cubicBezTo>
                      <a:pt x="863618" y="746693"/>
                      <a:pt x="857500" y="776362"/>
                      <a:pt x="836836" y="797603"/>
                    </a:cubicBezTo>
                    <a:cubicBezTo>
                      <a:pt x="806157" y="823751"/>
                      <a:pt x="766704" y="841876"/>
                      <a:pt x="725693" y="840173"/>
                    </a:cubicBezTo>
                    <a:cubicBezTo>
                      <a:pt x="711436" y="838326"/>
                      <a:pt x="707424" y="854574"/>
                      <a:pt x="700671" y="863579"/>
                    </a:cubicBezTo>
                    <a:cubicBezTo>
                      <a:pt x="680237" y="893450"/>
                      <a:pt x="657437" y="921993"/>
                      <a:pt x="631376" y="947160"/>
                    </a:cubicBezTo>
                    <a:cubicBezTo>
                      <a:pt x="613222" y="966179"/>
                      <a:pt x="587306" y="973105"/>
                      <a:pt x="562543" y="978791"/>
                    </a:cubicBezTo>
                    <a:cubicBezTo>
                      <a:pt x="579859" y="939685"/>
                      <a:pt x="604622" y="904157"/>
                      <a:pt x="620813" y="864474"/>
                    </a:cubicBezTo>
                    <a:cubicBezTo>
                      <a:pt x="627624" y="848023"/>
                      <a:pt x="628778" y="829841"/>
                      <a:pt x="636802" y="813823"/>
                    </a:cubicBezTo>
                    <a:cubicBezTo>
                      <a:pt x="649414" y="786059"/>
                      <a:pt x="653252" y="755495"/>
                      <a:pt x="660439" y="726115"/>
                    </a:cubicBezTo>
                    <a:cubicBezTo>
                      <a:pt x="663267" y="712348"/>
                      <a:pt x="641997" y="699967"/>
                      <a:pt x="632213" y="711194"/>
                    </a:cubicBezTo>
                    <a:cubicBezTo>
                      <a:pt x="619052" y="725855"/>
                      <a:pt x="616772" y="746289"/>
                      <a:pt x="609644" y="763952"/>
                    </a:cubicBezTo>
                    <a:cubicBezTo>
                      <a:pt x="603468" y="783519"/>
                      <a:pt x="590653" y="799768"/>
                      <a:pt x="577233" y="814891"/>
                    </a:cubicBezTo>
                    <a:cubicBezTo>
                      <a:pt x="564419" y="799277"/>
                      <a:pt x="551980" y="783404"/>
                      <a:pt x="540205" y="766982"/>
                    </a:cubicBezTo>
                    <a:cubicBezTo>
                      <a:pt x="552615" y="729578"/>
                      <a:pt x="573770" y="695840"/>
                      <a:pt x="585834" y="658350"/>
                    </a:cubicBezTo>
                    <a:cubicBezTo>
                      <a:pt x="589297" y="647758"/>
                      <a:pt x="599600" y="642159"/>
                      <a:pt x="606382" y="634020"/>
                    </a:cubicBezTo>
                    <a:cubicBezTo>
                      <a:pt x="611924" y="622216"/>
                      <a:pt x="615214" y="609575"/>
                      <a:pt x="620005" y="597512"/>
                    </a:cubicBezTo>
                    <a:cubicBezTo>
                      <a:pt x="627422" y="583803"/>
                      <a:pt x="637379" y="571652"/>
                      <a:pt x="645979" y="558665"/>
                    </a:cubicBezTo>
                    <a:cubicBezTo>
                      <a:pt x="620582" y="552835"/>
                      <a:pt x="598128" y="569747"/>
                      <a:pt x="573106" y="565563"/>
                    </a:cubicBezTo>
                    <a:cubicBezTo>
                      <a:pt x="566353" y="564639"/>
                      <a:pt x="559599" y="563687"/>
                      <a:pt x="552904" y="562734"/>
                    </a:cubicBezTo>
                    <a:cubicBezTo>
                      <a:pt x="541879" y="575145"/>
                      <a:pt x="530075" y="587555"/>
                      <a:pt x="514115" y="593529"/>
                    </a:cubicBezTo>
                    <a:cubicBezTo>
                      <a:pt x="507592" y="597108"/>
                      <a:pt x="500550" y="591711"/>
                      <a:pt x="495961" y="587497"/>
                    </a:cubicBezTo>
                    <a:cubicBezTo>
                      <a:pt x="473767" y="566833"/>
                      <a:pt x="468053" y="535576"/>
                      <a:pt x="459279" y="508014"/>
                    </a:cubicBezTo>
                    <a:cubicBezTo>
                      <a:pt x="453363" y="500424"/>
                      <a:pt x="445224" y="494681"/>
                      <a:pt x="437922" y="488389"/>
                    </a:cubicBezTo>
                    <a:cubicBezTo>
                      <a:pt x="424358" y="510872"/>
                      <a:pt x="416825" y="536096"/>
                      <a:pt x="409350" y="561089"/>
                    </a:cubicBezTo>
                    <a:cubicBezTo>
                      <a:pt x="402568" y="582619"/>
                      <a:pt x="388340" y="601725"/>
                      <a:pt x="386290" y="624727"/>
                    </a:cubicBezTo>
                    <a:cubicBezTo>
                      <a:pt x="382798" y="643400"/>
                      <a:pt x="374862" y="660861"/>
                      <a:pt x="364270" y="676503"/>
                    </a:cubicBezTo>
                    <a:cubicBezTo>
                      <a:pt x="356044" y="698264"/>
                      <a:pt x="353187" y="721815"/>
                      <a:pt x="344269" y="743432"/>
                    </a:cubicBezTo>
                    <a:cubicBezTo>
                      <a:pt x="338670" y="766809"/>
                      <a:pt x="331946" y="789926"/>
                      <a:pt x="321527" y="811687"/>
                    </a:cubicBezTo>
                    <a:cubicBezTo>
                      <a:pt x="316678" y="833795"/>
                      <a:pt x="305480" y="853593"/>
                      <a:pt x="298179" y="874863"/>
                    </a:cubicBezTo>
                    <a:cubicBezTo>
                      <a:pt x="287615" y="889553"/>
                      <a:pt x="275609" y="903436"/>
                      <a:pt x="262738" y="916163"/>
                    </a:cubicBezTo>
                    <a:cubicBezTo>
                      <a:pt x="247008" y="928544"/>
                      <a:pt x="226286" y="916423"/>
                      <a:pt x="209634" y="912758"/>
                    </a:cubicBezTo>
                    <a:cubicBezTo>
                      <a:pt x="185275" y="909294"/>
                      <a:pt x="169344" y="888024"/>
                      <a:pt x="155202" y="870188"/>
                    </a:cubicBezTo>
                    <a:cubicBezTo>
                      <a:pt x="162504" y="860000"/>
                      <a:pt x="167410" y="848052"/>
                      <a:pt x="165592" y="835151"/>
                    </a:cubicBezTo>
                    <a:cubicBezTo>
                      <a:pt x="159935" y="832467"/>
                      <a:pt x="153788" y="831053"/>
                      <a:pt x="147872" y="829148"/>
                    </a:cubicBezTo>
                    <a:cubicBezTo>
                      <a:pt x="153096" y="819739"/>
                      <a:pt x="157858" y="809927"/>
                      <a:pt x="158146" y="798931"/>
                    </a:cubicBezTo>
                    <a:cubicBezTo>
                      <a:pt x="167353" y="721382"/>
                      <a:pt x="187728" y="645363"/>
                      <a:pt x="191365" y="567179"/>
                    </a:cubicBezTo>
                    <a:cubicBezTo>
                      <a:pt x="192433" y="559646"/>
                      <a:pt x="188652" y="552402"/>
                      <a:pt x="182158" y="548564"/>
                    </a:cubicBezTo>
                    <a:cubicBezTo>
                      <a:pt x="173240" y="547352"/>
                      <a:pt x="164380" y="548910"/>
                      <a:pt x="156212" y="552287"/>
                    </a:cubicBezTo>
                    <a:cubicBezTo>
                      <a:pt x="120800" y="567121"/>
                      <a:pt x="80251" y="572056"/>
                      <a:pt x="43021" y="561234"/>
                    </a:cubicBezTo>
                    <a:cubicBezTo>
                      <a:pt x="28706" y="557972"/>
                      <a:pt x="14073" y="556039"/>
                      <a:pt x="-184" y="552460"/>
                    </a:cubicBezTo>
                    <a:cubicBezTo>
                      <a:pt x="23626" y="531305"/>
                      <a:pt x="55084" y="524580"/>
                      <a:pt x="81434" y="507755"/>
                    </a:cubicBezTo>
                    <a:cubicBezTo>
                      <a:pt x="114624" y="495749"/>
                      <a:pt x="145101" y="477941"/>
                      <a:pt x="177425" y="464002"/>
                    </a:cubicBezTo>
                    <a:cubicBezTo>
                      <a:pt x="198869" y="451188"/>
                      <a:pt x="203631" y="425155"/>
                      <a:pt x="218350" y="406857"/>
                    </a:cubicBezTo>
                    <a:cubicBezTo>
                      <a:pt x="237686" y="390580"/>
                      <a:pt x="262622" y="404664"/>
                      <a:pt x="284499" y="405212"/>
                    </a:cubicBezTo>
                    <a:cubicBezTo>
                      <a:pt x="307876" y="410638"/>
                      <a:pt x="335611" y="403740"/>
                      <a:pt x="355756" y="418864"/>
                    </a:cubicBezTo>
                    <a:cubicBezTo>
                      <a:pt x="368281" y="436238"/>
                      <a:pt x="352725" y="458807"/>
                      <a:pt x="340921" y="471996"/>
                    </a:cubicBezTo>
                    <a:cubicBezTo>
                      <a:pt x="327530" y="485849"/>
                      <a:pt x="326087" y="506167"/>
                      <a:pt x="315524" y="521723"/>
                    </a:cubicBezTo>
                    <a:cubicBezTo>
                      <a:pt x="303518" y="539386"/>
                      <a:pt x="298207" y="560281"/>
                      <a:pt x="289867" y="579704"/>
                    </a:cubicBezTo>
                    <a:cubicBezTo>
                      <a:pt x="273733" y="619128"/>
                      <a:pt x="253444" y="658696"/>
                      <a:pt x="254859" y="702536"/>
                    </a:cubicBezTo>
                    <a:cubicBezTo>
                      <a:pt x="262622" y="700227"/>
                      <a:pt x="270443" y="697947"/>
                      <a:pt x="277601" y="694108"/>
                    </a:cubicBezTo>
                    <a:cubicBezTo>
                      <a:pt x="295148" y="661236"/>
                      <a:pt x="313273" y="628450"/>
                      <a:pt x="332985" y="596819"/>
                    </a:cubicBezTo>
                    <a:cubicBezTo>
                      <a:pt x="349782" y="577627"/>
                      <a:pt x="353793" y="551479"/>
                      <a:pt x="367387" y="530381"/>
                    </a:cubicBezTo>
                    <a:cubicBezTo>
                      <a:pt x="381702" y="504407"/>
                      <a:pt x="406060" y="481462"/>
                      <a:pt x="402885" y="449254"/>
                    </a:cubicBezTo>
                    <a:cubicBezTo>
                      <a:pt x="429899" y="403510"/>
                      <a:pt x="465946" y="363624"/>
                      <a:pt x="493248" y="317966"/>
                    </a:cubicBezTo>
                    <a:cubicBezTo>
                      <a:pt x="518530" y="285094"/>
                      <a:pt x="549007" y="256637"/>
                      <a:pt x="577464" y="226564"/>
                    </a:cubicBezTo>
                    <a:cubicBezTo>
                      <a:pt x="590567" y="212336"/>
                      <a:pt x="611462" y="207256"/>
                      <a:pt x="622516" y="190921"/>
                    </a:cubicBezTo>
                    <a:cubicBezTo>
                      <a:pt x="636975" y="168929"/>
                      <a:pt x="665028" y="162551"/>
                      <a:pt x="684047" y="145696"/>
                    </a:cubicBezTo>
                    <a:cubicBezTo>
                      <a:pt x="687337" y="142406"/>
                      <a:pt x="685894" y="137385"/>
                      <a:pt x="686154" y="133258"/>
                    </a:cubicBezTo>
                    <a:cubicBezTo>
                      <a:pt x="684306" y="104339"/>
                      <a:pt x="686529" y="75132"/>
                      <a:pt x="681594" y="46473"/>
                    </a:cubicBezTo>
                    <a:cubicBezTo>
                      <a:pt x="673051" y="35160"/>
                      <a:pt x="660294" y="27367"/>
                      <a:pt x="653628" y="14496"/>
                    </a:cubicBezTo>
                    <a:moveTo>
                      <a:pt x="711003" y="402846"/>
                    </a:moveTo>
                    <a:cubicBezTo>
                      <a:pt x="695909" y="407204"/>
                      <a:pt x="674494" y="407261"/>
                      <a:pt x="668231" y="424145"/>
                    </a:cubicBezTo>
                    <a:cubicBezTo>
                      <a:pt x="661391" y="447320"/>
                      <a:pt x="667769" y="471910"/>
                      <a:pt x="672300" y="494883"/>
                    </a:cubicBezTo>
                    <a:cubicBezTo>
                      <a:pt x="674119" y="503830"/>
                      <a:pt x="683556" y="507408"/>
                      <a:pt x="690108" y="512343"/>
                    </a:cubicBezTo>
                    <a:cubicBezTo>
                      <a:pt x="704278" y="489717"/>
                      <a:pt x="718882" y="466570"/>
                      <a:pt x="724336" y="440018"/>
                    </a:cubicBezTo>
                    <a:cubicBezTo>
                      <a:pt x="725289" y="430264"/>
                      <a:pt x="729820" y="421432"/>
                      <a:pt x="737555" y="415573"/>
                    </a:cubicBezTo>
                    <a:cubicBezTo>
                      <a:pt x="730022" y="409253"/>
                      <a:pt x="722114" y="399036"/>
                      <a:pt x="711003" y="402846"/>
                    </a:cubicBezTo>
                    <a:moveTo>
                      <a:pt x="521965" y="442529"/>
                    </a:moveTo>
                    <a:cubicBezTo>
                      <a:pt x="514865" y="445040"/>
                      <a:pt x="517607" y="453872"/>
                      <a:pt x="519540" y="459124"/>
                    </a:cubicBezTo>
                    <a:cubicBezTo>
                      <a:pt x="532182" y="488562"/>
                      <a:pt x="532297" y="523080"/>
                      <a:pt x="555184" y="547669"/>
                    </a:cubicBezTo>
                    <a:cubicBezTo>
                      <a:pt x="563149" y="546832"/>
                      <a:pt x="571144" y="545822"/>
                      <a:pt x="579196" y="545793"/>
                    </a:cubicBezTo>
                    <a:cubicBezTo>
                      <a:pt x="599081" y="547092"/>
                      <a:pt x="616455" y="535057"/>
                      <a:pt x="634204" y="527928"/>
                    </a:cubicBezTo>
                    <a:cubicBezTo>
                      <a:pt x="628028" y="515085"/>
                      <a:pt x="619832" y="503079"/>
                      <a:pt x="615041" y="489659"/>
                    </a:cubicBezTo>
                    <a:cubicBezTo>
                      <a:pt x="609528" y="473757"/>
                      <a:pt x="618850" y="451909"/>
                      <a:pt x="606787" y="438633"/>
                    </a:cubicBezTo>
                    <a:cubicBezTo>
                      <a:pt x="594405" y="437969"/>
                      <a:pt x="582659" y="443453"/>
                      <a:pt x="570364" y="443770"/>
                    </a:cubicBezTo>
                    <a:cubicBezTo>
                      <a:pt x="554347" y="442702"/>
                      <a:pt x="537752" y="437219"/>
                      <a:pt x="521965" y="442529"/>
                    </a:cubicBezTo>
                    <a:moveTo>
                      <a:pt x="163803" y="823780"/>
                    </a:moveTo>
                    <a:cubicBezTo>
                      <a:pt x="160484" y="826291"/>
                      <a:pt x="164726" y="831976"/>
                      <a:pt x="168017" y="829321"/>
                    </a:cubicBezTo>
                    <a:cubicBezTo>
                      <a:pt x="171307" y="826781"/>
                      <a:pt x="167093" y="821096"/>
                      <a:pt x="163803" y="82378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36D090D4-BFE6-786B-7AEE-EFF4399B425F}"/>
                  </a:ext>
                </a:extLst>
              </p:cNvPr>
              <p:cNvSpPr/>
              <p:nvPr/>
            </p:nvSpPr>
            <p:spPr>
              <a:xfrm>
                <a:off x="1814659" y="983484"/>
                <a:ext cx="148977" cy="48563"/>
              </a:xfrm>
              <a:custGeom>
                <a:avLst/>
                <a:gdLst>
                  <a:gd name="connsiteX0" fmla="*/ 274 w 148977"/>
                  <a:gd name="connsiteY0" fmla="*/ 18185 h 48563"/>
                  <a:gd name="connsiteX1" fmla="*/ 115890 w 148977"/>
                  <a:gd name="connsiteY1" fmla="*/ -113 h 48563"/>
                  <a:gd name="connsiteX2" fmla="*/ 146511 w 148977"/>
                  <a:gd name="connsiteY2" fmla="*/ 7246 h 48563"/>
                  <a:gd name="connsiteX3" fmla="*/ 146684 w 148977"/>
                  <a:gd name="connsiteY3" fmla="*/ 39282 h 48563"/>
                  <a:gd name="connsiteX4" fmla="*/ 47317 w 148977"/>
                  <a:gd name="connsiteY4" fmla="*/ 45343 h 48563"/>
                  <a:gd name="connsiteX5" fmla="*/ -130 w 148977"/>
                  <a:gd name="connsiteY5" fmla="*/ 29700 h 48563"/>
                  <a:gd name="connsiteX6" fmla="*/ 274 w 148977"/>
                  <a:gd name="connsiteY6" fmla="*/ 18185 h 48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977" h="48563">
                    <a:moveTo>
                      <a:pt x="274" y="18185"/>
                    </a:moveTo>
                    <a:cubicBezTo>
                      <a:pt x="38428" y="9931"/>
                      <a:pt x="77043" y="3495"/>
                      <a:pt x="115890" y="-113"/>
                    </a:cubicBezTo>
                    <a:cubicBezTo>
                      <a:pt x="126251" y="233"/>
                      <a:pt x="138430" y="-286"/>
                      <a:pt x="146511" y="7246"/>
                    </a:cubicBezTo>
                    <a:cubicBezTo>
                      <a:pt x="151620" y="17001"/>
                      <a:pt x="146771" y="28777"/>
                      <a:pt x="146684" y="39282"/>
                    </a:cubicBezTo>
                    <a:cubicBezTo>
                      <a:pt x="113552" y="41187"/>
                      <a:pt x="80449" y="54318"/>
                      <a:pt x="47317" y="45343"/>
                    </a:cubicBezTo>
                    <a:cubicBezTo>
                      <a:pt x="31386" y="40523"/>
                      <a:pt x="15512" y="35357"/>
                      <a:pt x="-130" y="29700"/>
                    </a:cubicBezTo>
                    <a:cubicBezTo>
                      <a:pt x="-15" y="25862"/>
                      <a:pt x="130" y="22023"/>
                      <a:pt x="274" y="18185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1AC02F42-1A1C-5FB9-39C8-F1FF3E59B21E}"/>
                  </a:ext>
                </a:extLst>
              </p:cNvPr>
              <p:cNvSpPr/>
              <p:nvPr/>
            </p:nvSpPr>
            <p:spPr>
              <a:xfrm>
                <a:off x="2406391" y="1692802"/>
                <a:ext cx="151113" cy="102104"/>
              </a:xfrm>
              <a:custGeom>
                <a:avLst/>
                <a:gdLst>
                  <a:gd name="connsiteX0" fmla="*/ -273 w 151113"/>
                  <a:gd name="connsiteY0" fmla="*/ 10379 h 102104"/>
                  <a:gd name="connsiteX1" fmla="*/ 89108 w 151113"/>
                  <a:gd name="connsiteY1" fmla="*/ 14160 h 102104"/>
                  <a:gd name="connsiteX2" fmla="*/ 146859 w 151113"/>
                  <a:gd name="connsiteY2" fmla="*/ 67697 h 102104"/>
                  <a:gd name="connsiteX3" fmla="*/ 138287 w 151113"/>
                  <a:gd name="connsiteY3" fmla="*/ 101781 h 102104"/>
                  <a:gd name="connsiteX4" fmla="*/ 62239 w 151113"/>
                  <a:gd name="connsiteY4" fmla="*/ 56932 h 102104"/>
                  <a:gd name="connsiteX5" fmla="*/ -273 w 151113"/>
                  <a:gd name="connsiteY5" fmla="*/ 10379 h 10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113" h="102104">
                    <a:moveTo>
                      <a:pt x="-273" y="10379"/>
                    </a:moveTo>
                    <a:cubicBezTo>
                      <a:pt x="27289" y="-11670"/>
                      <a:pt x="60392" y="5993"/>
                      <a:pt x="89108" y="14160"/>
                    </a:cubicBezTo>
                    <a:cubicBezTo>
                      <a:pt x="116007" y="20885"/>
                      <a:pt x="132746" y="45618"/>
                      <a:pt x="146859" y="67697"/>
                    </a:cubicBezTo>
                    <a:cubicBezTo>
                      <a:pt x="157912" y="79472"/>
                      <a:pt x="142934" y="91045"/>
                      <a:pt x="138287" y="101781"/>
                    </a:cubicBezTo>
                    <a:cubicBezTo>
                      <a:pt x="106079" y="102791"/>
                      <a:pt x="81374" y="80165"/>
                      <a:pt x="62239" y="56932"/>
                    </a:cubicBezTo>
                    <a:cubicBezTo>
                      <a:pt x="45644" y="36065"/>
                      <a:pt x="19814" y="26974"/>
                      <a:pt x="-273" y="10379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" name="图形 3">
              <a:extLst>
                <a:ext uri="{FF2B5EF4-FFF2-40B4-BE49-F238E27FC236}">
                  <a16:creationId xmlns:a16="http://schemas.microsoft.com/office/drawing/2014/main" id="{F2770FAD-56E4-A908-382F-3C0CFFF6D421}"/>
                </a:ext>
              </a:extLst>
            </p:cNvPr>
            <p:cNvGrpSpPr/>
            <p:nvPr/>
          </p:nvGrpSpPr>
          <p:grpSpPr>
            <a:xfrm>
              <a:off x="8407737" y="5344070"/>
              <a:ext cx="884482" cy="992302"/>
              <a:chOff x="3004886" y="716158"/>
              <a:chExt cx="1043966" cy="1171227"/>
            </a:xfrm>
            <a:solidFill>
              <a:srgbClr val="847361"/>
            </a:solidFill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CF09E7C9-5C5E-929B-961B-DC28BB9172EF}"/>
                  </a:ext>
                </a:extLst>
              </p:cNvPr>
              <p:cNvSpPr/>
              <p:nvPr/>
            </p:nvSpPr>
            <p:spPr>
              <a:xfrm flipV="1">
                <a:off x="3004886" y="716158"/>
                <a:ext cx="1043966" cy="1171227"/>
              </a:xfrm>
              <a:custGeom>
                <a:avLst/>
                <a:gdLst>
                  <a:gd name="connsiteX0" fmla="*/ 474976 w 1043966"/>
                  <a:gd name="connsiteY0" fmla="*/ 1138678 h 1171227"/>
                  <a:gd name="connsiteX1" fmla="*/ 457969 w 1043966"/>
                  <a:gd name="connsiteY1" fmla="*/ 1103813 h 1171227"/>
                  <a:gd name="connsiteX2" fmla="*/ 452866 w 1043966"/>
                  <a:gd name="connsiteY2" fmla="*/ 1056193 h 1171227"/>
                  <a:gd name="connsiteX3" fmla="*/ 436710 w 1043966"/>
                  <a:gd name="connsiteY3" fmla="*/ 1027280 h 1171227"/>
                  <a:gd name="connsiteX4" fmla="*/ 403545 w 1043966"/>
                  <a:gd name="connsiteY4" fmla="*/ 1002620 h 1171227"/>
                  <a:gd name="connsiteX5" fmla="*/ 418852 w 1043966"/>
                  <a:gd name="connsiteY5" fmla="*/ 976259 h 1171227"/>
                  <a:gd name="connsiteX6" fmla="*/ 445213 w 1043966"/>
                  <a:gd name="connsiteY6" fmla="*/ 939693 h 1171227"/>
                  <a:gd name="connsiteX7" fmla="*/ 457969 w 1043966"/>
                  <a:gd name="connsiteY7" fmla="*/ 896325 h 1171227"/>
                  <a:gd name="connsiteX8" fmla="*/ 379735 w 1043966"/>
                  <a:gd name="connsiteY8" fmla="*/ 882719 h 1171227"/>
                  <a:gd name="connsiteX9" fmla="*/ 291298 w 1043966"/>
                  <a:gd name="connsiteY9" fmla="*/ 870814 h 1171227"/>
                  <a:gd name="connsiteX10" fmla="*/ 56598 w 1043966"/>
                  <a:gd name="connsiteY10" fmla="*/ 844453 h 1171227"/>
                  <a:gd name="connsiteX11" fmla="*/ -376 w 1043966"/>
                  <a:gd name="connsiteY11" fmla="*/ 839350 h 1171227"/>
                  <a:gd name="connsiteX12" fmla="*/ 2175 w 1043966"/>
                  <a:gd name="connsiteY12" fmla="*/ 812989 h 1171227"/>
                  <a:gd name="connsiteX13" fmla="*/ 24284 w 1043966"/>
                  <a:gd name="connsiteY13" fmla="*/ 778124 h 1171227"/>
                  <a:gd name="connsiteX14" fmla="*/ 112722 w 1043966"/>
                  <a:gd name="connsiteY14" fmla="*/ 783227 h 1171227"/>
                  <a:gd name="connsiteX15" fmla="*/ 401845 w 1043966"/>
                  <a:gd name="connsiteY15" fmla="*/ 862310 h 1171227"/>
                  <a:gd name="connsiteX16" fmla="*/ 461370 w 1043966"/>
                  <a:gd name="connsiteY16" fmla="*/ 867412 h 1171227"/>
                  <a:gd name="connsiteX17" fmla="*/ 458819 w 1043966"/>
                  <a:gd name="connsiteY17" fmla="*/ 802785 h 1171227"/>
                  <a:gd name="connsiteX18" fmla="*/ 455417 w 1043966"/>
                  <a:gd name="connsiteY18" fmla="*/ 739008 h 1171227"/>
                  <a:gd name="connsiteX19" fmla="*/ 429056 w 1043966"/>
                  <a:gd name="connsiteY19" fmla="*/ 733906 h 1171227"/>
                  <a:gd name="connsiteX20" fmla="*/ 311706 w 1043966"/>
                  <a:gd name="connsiteY20" fmla="*/ 716898 h 1171227"/>
                  <a:gd name="connsiteX21" fmla="*/ 259834 w 1043966"/>
                  <a:gd name="connsiteY21" fmla="*/ 690537 h 1171227"/>
                  <a:gd name="connsiteX22" fmla="*/ 404396 w 1043966"/>
                  <a:gd name="connsiteY22" fmla="*/ 679482 h 1171227"/>
                  <a:gd name="connsiteX23" fmla="*/ 448615 w 1043966"/>
                  <a:gd name="connsiteY23" fmla="*/ 694789 h 1171227"/>
                  <a:gd name="connsiteX24" fmla="*/ 448615 w 1043966"/>
                  <a:gd name="connsiteY24" fmla="*/ 648869 h 1171227"/>
                  <a:gd name="connsiteX25" fmla="*/ 439261 w 1043966"/>
                  <a:gd name="connsiteY25" fmla="*/ 597848 h 1171227"/>
                  <a:gd name="connsiteX26" fmla="*/ 378035 w 1043966"/>
                  <a:gd name="connsiteY26" fmla="*/ 591045 h 1171227"/>
                  <a:gd name="connsiteX27" fmla="*/ 312557 w 1043966"/>
                  <a:gd name="connsiteY27" fmla="*/ 553629 h 1171227"/>
                  <a:gd name="connsiteX28" fmla="*/ 429907 w 1043966"/>
                  <a:gd name="connsiteY28" fmla="*/ 537472 h 1171227"/>
                  <a:gd name="connsiteX29" fmla="*/ 443512 w 1043966"/>
                  <a:gd name="connsiteY29" fmla="*/ 498355 h 1171227"/>
                  <a:gd name="connsiteX30" fmla="*/ 408648 w 1043966"/>
                  <a:gd name="connsiteY30" fmla="*/ 446483 h 1171227"/>
                  <a:gd name="connsiteX31" fmla="*/ 349122 w 1043966"/>
                  <a:gd name="connsiteY31" fmla="*/ 443932 h 1171227"/>
                  <a:gd name="connsiteX32" fmla="*/ 319360 w 1043966"/>
                  <a:gd name="connsiteY32" fmla="*/ 409918 h 1171227"/>
                  <a:gd name="connsiteX33" fmla="*/ 408648 w 1043966"/>
                  <a:gd name="connsiteY33" fmla="*/ 393761 h 1171227"/>
                  <a:gd name="connsiteX34" fmla="*/ 446914 w 1043966"/>
                  <a:gd name="connsiteY34" fmla="*/ 341889 h 1171227"/>
                  <a:gd name="connsiteX35" fmla="*/ 427356 w 1043966"/>
                  <a:gd name="connsiteY35" fmla="*/ 297670 h 1171227"/>
                  <a:gd name="connsiteX36" fmla="*/ 398443 w 1043966"/>
                  <a:gd name="connsiteY36" fmla="*/ 290867 h 1171227"/>
                  <a:gd name="connsiteX37" fmla="*/ 441812 w 1043966"/>
                  <a:gd name="connsiteY37" fmla="*/ 253451 h 1171227"/>
                  <a:gd name="connsiteX38" fmla="*/ 522596 w 1043966"/>
                  <a:gd name="connsiteY38" fmla="*/ 261955 h 1171227"/>
                  <a:gd name="connsiteX39" fmla="*/ 708825 w 1043966"/>
                  <a:gd name="connsiteY39" fmla="*/ 304473 h 1171227"/>
                  <a:gd name="connsiteX40" fmla="*/ 729234 w 1043966"/>
                  <a:gd name="connsiteY40" fmla="*/ 264506 h 1171227"/>
                  <a:gd name="connsiteX41" fmla="*/ 713077 w 1043966"/>
                  <a:gd name="connsiteY41" fmla="*/ 181171 h 1171227"/>
                  <a:gd name="connsiteX42" fmla="*/ 664606 w 1043966"/>
                  <a:gd name="connsiteY42" fmla="*/ 119945 h 1171227"/>
                  <a:gd name="connsiteX43" fmla="*/ 582121 w 1043966"/>
                  <a:gd name="connsiteY43" fmla="*/ 118244 h 1171227"/>
                  <a:gd name="connsiteX44" fmla="*/ 600829 w 1043966"/>
                  <a:gd name="connsiteY44" fmla="*/ 170966 h 1171227"/>
                  <a:gd name="connsiteX45" fmla="*/ 621238 w 1043966"/>
                  <a:gd name="connsiteY45" fmla="*/ 214335 h 1171227"/>
                  <a:gd name="connsiteX46" fmla="*/ 502187 w 1043966"/>
                  <a:gd name="connsiteY46" fmla="*/ 211784 h 1171227"/>
                  <a:gd name="connsiteX47" fmla="*/ 465622 w 1043966"/>
                  <a:gd name="connsiteY47" fmla="*/ 181171 h 1171227"/>
                  <a:gd name="connsiteX48" fmla="*/ 481779 w 1043966"/>
                  <a:gd name="connsiteY48" fmla="*/ 155660 h 1171227"/>
                  <a:gd name="connsiteX49" fmla="*/ 493684 w 1043966"/>
                  <a:gd name="connsiteY49" fmla="*/ 134401 h 1171227"/>
                  <a:gd name="connsiteX50" fmla="*/ 566815 w 1043966"/>
                  <a:gd name="connsiteY50" fmla="*/ 32357 h 1171227"/>
                  <a:gd name="connsiteX51" fmla="*/ 660355 w 1043966"/>
                  <a:gd name="connsiteY51" fmla="*/ 10248 h 1171227"/>
                  <a:gd name="connsiteX52" fmla="*/ 656103 w 1043966"/>
                  <a:gd name="connsiteY52" fmla="*/ 45963 h 1171227"/>
                  <a:gd name="connsiteX53" fmla="*/ 640796 w 1043966"/>
                  <a:gd name="connsiteY53" fmla="*/ 68923 h 1171227"/>
                  <a:gd name="connsiteX54" fmla="*/ 696920 w 1043966"/>
                  <a:gd name="connsiteY54" fmla="*/ 62970 h 1171227"/>
                  <a:gd name="connsiteX55" fmla="*/ 770902 w 1043966"/>
                  <a:gd name="connsiteY55" fmla="*/ 65521 h 1171227"/>
                  <a:gd name="connsiteX56" fmla="*/ 844033 w 1043966"/>
                  <a:gd name="connsiteY56" fmla="*/ 228791 h 1171227"/>
                  <a:gd name="connsiteX57" fmla="*/ 823624 w 1043966"/>
                  <a:gd name="connsiteY57" fmla="*/ 319780 h 1171227"/>
                  <a:gd name="connsiteX58" fmla="*/ 797263 w 1043966"/>
                  <a:gd name="connsiteY58" fmla="*/ 369951 h 1171227"/>
                  <a:gd name="connsiteX59" fmla="*/ 723281 w 1043966"/>
                  <a:gd name="connsiteY59" fmla="*/ 398013 h 1171227"/>
                  <a:gd name="connsiteX60" fmla="*/ 609333 w 1043966"/>
                  <a:gd name="connsiteY60" fmla="*/ 359747 h 1171227"/>
                  <a:gd name="connsiteX61" fmla="*/ 510691 w 1043966"/>
                  <a:gd name="connsiteY61" fmla="*/ 321480 h 1171227"/>
                  <a:gd name="connsiteX62" fmla="*/ 508140 w 1043966"/>
                  <a:gd name="connsiteY62" fmla="*/ 371652 h 1171227"/>
                  <a:gd name="connsiteX63" fmla="*/ 508140 w 1043966"/>
                  <a:gd name="connsiteY63" fmla="*/ 421823 h 1171227"/>
                  <a:gd name="connsiteX64" fmla="*/ 582972 w 1043966"/>
                  <a:gd name="connsiteY64" fmla="*/ 438830 h 1171227"/>
                  <a:gd name="connsiteX65" fmla="*/ 783657 w 1043966"/>
                  <a:gd name="connsiteY65" fmla="*/ 477096 h 1171227"/>
                  <a:gd name="connsiteX66" fmla="*/ 828726 w 1043966"/>
                  <a:gd name="connsiteY66" fmla="*/ 513662 h 1171227"/>
                  <a:gd name="connsiteX67" fmla="*/ 628891 w 1043966"/>
                  <a:gd name="connsiteY67" fmla="*/ 497505 h 1171227"/>
                  <a:gd name="connsiteX68" fmla="*/ 515793 w 1043966"/>
                  <a:gd name="connsiteY68" fmla="*/ 468593 h 1171227"/>
                  <a:gd name="connsiteX69" fmla="*/ 518344 w 1043966"/>
                  <a:gd name="connsiteY69" fmla="*/ 516213 h 1171227"/>
                  <a:gd name="connsiteX70" fmla="*/ 520895 w 1043966"/>
                  <a:gd name="connsiteY70" fmla="*/ 563833 h 1171227"/>
                  <a:gd name="connsiteX71" fmla="*/ 563413 w 1043966"/>
                  <a:gd name="connsiteY71" fmla="*/ 574888 h 1171227"/>
                  <a:gd name="connsiteX72" fmla="*/ 605931 w 1043966"/>
                  <a:gd name="connsiteY72" fmla="*/ 565534 h 1171227"/>
                  <a:gd name="connsiteX73" fmla="*/ 601680 w 1043966"/>
                  <a:gd name="connsiteY73" fmla="*/ 554479 h 1171227"/>
                  <a:gd name="connsiteX74" fmla="*/ 796412 w 1043966"/>
                  <a:gd name="connsiteY74" fmla="*/ 632713 h 1171227"/>
                  <a:gd name="connsiteX75" fmla="*/ 788759 w 1043966"/>
                  <a:gd name="connsiteY75" fmla="*/ 648869 h 1171227"/>
                  <a:gd name="connsiteX76" fmla="*/ 631442 w 1043966"/>
                  <a:gd name="connsiteY76" fmla="*/ 640366 h 1171227"/>
                  <a:gd name="connsiteX77" fmla="*/ 527698 w 1043966"/>
                  <a:gd name="connsiteY77" fmla="*/ 621658 h 1171227"/>
                  <a:gd name="connsiteX78" fmla="*/ 531100 w 1043966"/>
                  <a:gd name="connsiteY78" fmla="*/ 670128 h 1171227"/>
                  <a:gd name="connsiteX79" fmla="*/ 537903 w 1043966"/>
                  <a:gd name="connsiteY79" fmla="*/ 716048 h 1171227"/>
                  <a:gd name="connsiteX80" fmla="*/ 593176 w 1043966"/>
                  <a:gd name="connsiteY80" fmla="*/ 726252 h 1171227"/>
                  <a:gd name="connsiteX81" fmla="*/ 741989 w 1043966"/>
                  <a:gd name="connsiteY81" fmla="*/ 750062 h 1171227"/>
                  <a:gd name="connsiteX82" fmla="*/ 842332 w 1043966"/>
                  <a:gd name="connsiteY82" fmla="*/ 790029 h 1171227"/>
                  <a:gd name="connsiteX83" fmla="*/ 712227 w 1043966"/>
                  <a:gd name="connsiteY83" fmla="*/ 781526 h 1171227"/>
                  <a:gd name="connsiteX84" fmla="*/ 629742 w 1043966"/>
                  <a:gd name="connsiteY84" fmla="*/ 767070 h 1171227"/>
                  <a:gd name="connsiteX85" fmla="*/ 694369 w 1043966"/>
                  <a:gd name="connsiteY85" fmla="*/ 874215 h 1171227"/>
                  <a:gd name="connsiteX86" fmla="*/ 868693 w 1043966"/>
                  <a:gd name="connsiteY86" fmla="*/ 905679 h 1171227"/>
                  <a:gd name="connsiteX87" fmla="*/ 943525 w 1043966"/>
                  <a:gd name="connsiteY87" fmla="*/ 907379 h 1171227"/>
                  <a:gd name="connsiteX88" fmla="*/ 1025160 w 1043966"/>
                  <a:gd name="connsiteY88" fmla="*/ 909080 h 1171227"/>
                  <a:gd name="connsiteX89" fmla="*/ 1013255 w 1043966"/>
                  <a:gd name="connsiteY89" fmla="*/ 947346 h 1171227"/>
                  <a:gd name="connsiteX90" fmla="*/ 776004 w 1043966"/>
                  <a:gd name="connsiteY90" fmla="*/ 932890 h 1171227"/>
                  <a:gd name="connsiteX91" fmla="*/ 723281 w 1043966"/>
                  <a:gd name="connsiteY91" fmla="*/ 928638 h 1171227"/>
                  <a:gd name="connsiteX92" fmla="*/ 747091 w 1043966"/>
                  <a:gd name="connsiteY92" fmla="*/ 972007 h 1171227"/>
                  <a:gd name="connsiteX93" fmla="*/ 794712 w 1043966"/>
                  <a:gd name="connsiteY93" fmla="*/ 1007722 h 1171227"/>
                  <a:gd name="connsiteX94" fmla="*/ 814270 w 1043966"/>
                  <a:gd name="connsiteY94" fmla="*/ 1032382 h 1171227"/>
                  <a:gd name="connsiteX95" fmla="*/ 787058 w 1043966"/>
                  <a:gd name="connsiteY95" fmla="*/ 1099561 h 1171227"/>
                  <a:gd name="connsiteX96" fmla="*/ 681614 w 1043966"/>
                  <a:gd name="connsiteY96" fmla="*/ 944795 h 1171227"/>
                  <a:gd name="connsiteX97" fmla="*/ 644198 w 1043966"/>
                  <a:gd name="connsiteY97" fmla="*/ 916733 h 1171227"/>
                  <a:gd name="connsiteX98" fmla="*/ 591475 w 1043966"/>
                  <a:gd name="connsiteY98" fmla="*/ 911631 h 1171227"/>
                  <a:gd name="connsiteX99" fmla="*/ 559162 w 1043966"/>
                  <a:gd name="connsiteY99" fmla="*/ 905679 h 1171227"/>
                  <a:gd name="connsiteX100" fmla="*/ 559162 w 1043966"/>
                  <a:gd name="connsiteY100" fmla="*/ 941394 h 1171227"/>
                  <a:gd name="connsiteX101" fmla="*/ 611034 w 1043966"/>
                  <a:gd name="connsiteY101" fmla="*/ 1003470 h 1171227"/>
                  <a:gd name="connsiteX102" fmla="*/ 711376 w 1043966"/>
                  <a:gd name="connsiteY102" fmla="*/ 1067247 h 1171227"/>
                  <a:gd name="connsiteX103" fmla="*/ 731785 w 1043966"/>
                  <a:gd name="connsiteY103" fmla="*/ 1085955 h 1171227"/>
                  <a:gd name="connsiteX104" fmla="*/ 690117 w 1043966"/>
                  <a:gd name="connsiteY104" fmla="*/ 1070649 h 1171227"/>
                  <a:gd name="connsiteX105" fmla="*/ 587224 w 1043966"/>
                  <a:gd name="connsiteY105" fmla="*/ 1054492 h 1171227"/>
                  <a:gd name="connsiteX106" fmla="*/ 559162 w 1043966"/>
                  <a:gd name="connsiteY106" fmla="*/ 1150583 h 1171227"/>
                  <a:gd name="connsiteX107" fmla="*/ 514943 w 1043966"/>
                  <a:gd name="connsiteY107" fmla="*/ 1168440 h 1171227"/>
                  <a:gd name="connsiteX108" fmla="*/ 474976 w 1043966"/>
                  <a:gd name="connsiteY108" fmla="*/ 1138678 h 1171227"/>
                  <a:gd name="connsiteX109" fmla="*/ 635694 w 1043966"/>
                  <a:gd name="connsiteY109" fmla="*/ 869963 h 1171227"/>
                  <a:gd name="connsiteX110" fmla="*/ 580421 w 1043966"/>
                  <a:gd name="connsiteY110" fmla="*/ 773022 h 1171227"/>
                  <a:gd name="connsiteX111" fmla="*/ 546406 w 1043966"/>
                  <a:gd name="connsiteY111" fmla="*/ 795982 h 1171227"/>
                  <a:gd name="connsiteX112" fmla="*/ 597428 w 1043966"/>
                  <a:gd name="connsiteY112" fmla="*/ 874215 h 1171227"/>
                  <a:gd name="connsiteX113" fmla="*/ 635694 w 1043966"/>
                  <a:gd name="connsiteY113" fmla="*/ 869963 h 1171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1043966" h="1171227">
                    <a:moveTo>
                      <a:pt x="474976" y="1138678"/>
                    </a:moveTo>
                    <a:cubicBezTo>
                      <a:pt x="469874" y="1119119"/>
                      <a:pt x="461370" y="1103813"/>
                      <a:pt x="457969" y="1103813"/>
                    </a:cubicBezTo>
                    <a:cubicBezTo>
                      <a:pt x="442662" y="1103813"/>
                      <a:pt x="440111" y="1075751"/>
                      <a:pt x="452866" y="1056193"/>
                    </a:cubicBezTo>
                    <a:cubicBezTo>
                      <a:pt x="470724" y="1028981"/>
                      <a:pt x="469874" y="1027280"/>
                      <a:pt x="436710" y="1027280"/>
                    </a:cubicBezTo>
                    <a:cubicBezTo>
                      <a:pt x="406947" y="1027280"/>
                      <a:pt x="388239" y="1012824"/>
                      <a:pt x="403545" y="1002620"/>
                    </a:cubicBezTo>
                    <a:cubicBezTo>
                      <a:pt x="408648" y="1000069"/>
                      <a:pt x="415450" y="988164"/>
                      <a:pt x="418852" y="976259"/>
                    </a:cubicBezTo>
                    <a:cubicBezTo>
                      <a:pt x="422253" y="965204"/>
                      <a:pt x="434158" y="948197"/>
                      <a:pt x="445213" y="939693"/>
                    </a:cubicBezTo>
                    <a:cubicBezTo>
                      <a:pt x="465622" y="923536"/>
                      <a:pt x="471574" y="904828"/>
                      <a:pt x="457969" y="896325"/>
                    </a:cubicBezTo>
                    <a:cubicBezTo>
                      <a:pt x="453717" y="893773"/>
                      <a:pt x="418852" y="887821"/>
                      <a:pt x="379735" y="882719"/>
                    </a:cubicBezTo>
                    <a:cubicBezTo>
                      <a:pt x="340619" y="877617"/>
                      <a:pt x="300652" y="872514"/>
                      <a:pt x="291298" y="870814"/>
                    </a:cubicBezTo>
                    <a:cubicBezTo>
                      <a:pt x="270039" y="866562"/>
                      <a:pt x="129729" y="850405"/>
                      <a:pt x="56598" y="844453"/>
                    </a:cubicBezTo>
                    <a:lnTo>
                      <a:pt x="-376" y="839350"/>
                    </a:lnTo>
                    <a:lnTo>
                      <a:pt x="2175" y="812989"/>
                    </a:lnTo>
                    <a:cubicBezTo>
                      <a:pt x="3876" y="793431"/>
                      <a:pt x="9828" y="784077"/>
                      <a:pt x="24284" y="778124"/>
                    </a:cubicBezTo>
                    <a:cubicBezTo>
                      <a:pt x="54897" y="765369"/>
                      <a:pt x="66802" y="766219"/>
                      <a:pt x="112722" y="783227"/>
                    </a:cubicBezTo>
                    <a:cubicBezTo>
                      <a:pt x="255583" y="835099"/>
                      <a:pt x="330414" y="855507"/>
                      <a:pt x="401845" y="862310"/>
                    </a:cubicBezTo>
                    <a:lnTo>
                      <a:pt x="461370" y="867412"/>
                    </a:lnTo>
                    <a:lnTo>
                      <a:pt x="458819" y="802785"/>
                    </a:lnTo>
                    <a:lnTo>
                      <a:pt x="455417" y="739008"/>
                    </a:lnTo>
                    <a:lnTo>
                      <a:pt x="429056" y="733906"/>
                    </a:lnTo>
                    <a:cubicBezTo>
                      <a:pt x="378035" y="724552"/>
                      <a:pt x="367830" y="722851"/>
                      <a:pt x="311706" y="716898"/>
                    </a:cubicBezTo>
                    <a:cubicBezTo>
                      <a:pt x="258134" y="710946"/>
                      <a:pt x="255583" y="710095"/>
                      <a:pt x="259834" y="690537"/>
                    </a:cubicBezTo>
                    <a:cubicBezTo>
                      <a:pt x="267488" y="648869"/>
                      <a:pt x="307455" y="646318"/>
                      <a:pt x="404396" y="679482"/>
                    </a:cubicBezTo>
                    <a:lnTo>
                      <a:pt x="448615" y="694789"/>
                    </a:lnTo>
                    <a:lnTo>
                      <a:pt x="448615" y="648869"/>
                    </a:lnTo>
                    <a:cubicBezTo>
                      <a:pt x="448615" y="623359"/>
                      <a:pt x="444363" y="600399"/>
                      <a:pt x="439261" y="597848"/>
                    </a:cubicBezTo>
                    <a:cubicBezTo>
                      <a:pt x="435009" y="594446"/>
                      <a:pt x="406947" y="591895"/>
                      <a:pt x="378035" y="591045"/>
                    </a:cubicBezTo>
                    <a:cubicBezTo>
                      <a:pt x="322761" y="590194"/>
                      <a:pt x="312557" y="584242"/>
                      <a:pt x="312557" y="553629"/>
                    </a:cubicBezTo>
                    <a:cubicBezTo>
                      <a:pt x="312557" y="525567"/>
                      <a:pt x="367830" y="517914"/>
                      <a:pt x="429907" y="537472"/>
                    </a:cubicBezTo>
                    <a:cubicBezTo>
                      <a:pt x="442662" y="541724"/>
                      <a:pt x="444363" y="536622"/>
                      <a:pt x="443512" y="498355"/>
                    </a:cubicBezTo>
                    <a:cubicBezTo>
                      <a:pt x="441812" y="453286"/>
                      <a:pt x="441812" y="453286"/>
                      <a:pt x="408648" y="446483"/>
                    </a:cubicBezTo>
                    <a:cubicBezTo>
                      <a:pt x="390790" y="442232"/>
                      <a:pt x="364429" y="441381"/>
                      <a:pt x="349122" y="443932"/>
                    </a:cubicBezTo>
                    <a:cubicBezTo>
                      <a:pt x="320210" y="448184"/>
                      <a:pt x="313407" y="440531"/>
                      <a:pt x="319360" y="409918"/>
                    </a:cubicBezTo>
                    <a:cubicBezTo>
                      <a:pt x="323611" y="386108"/>
                      <a:pt x="364429" y="378454"/>
                      <a:pt x="408648" y="393761"/>
                    </a:cubicBezTo>
                    <a:cubicBezTo>
                      <a:pt x="447764" y="407367"/>
                      <a:pt x="451166" y="402265"/>
                      <a:pt x="446914" y="341889"/>
                    </a:cubicBezTo>
                    <a:cubicBezTo>
                      <a:pt x="445213" y="307874"/>
                      <a:pt x="440961" y="300221"/>
                      <a:pt x="427356" y="297670"/>
                    </a:cubicBezTo>
                    <a:cubicBezTo>
                      <a:pt x="418002" y="295969"/>
                      <a:pt x="405246" y="293418"/>
                      <a:pt x="398443" y="290867"/>
                    </a:cubicBezTo>
                    <a:cubicBezTo>
                      <a:pt x="379735" y="284915"/>
                      <a:pt x="403545" y="263656"/>
                      <a:pt x="441812" y="253451"/>
                    </a:cubicBezTo>
                    <a:cubicBezTo>
                      <a:pt x="469874" y="245798"/>
                      <a:pt x="482629" y="246648"/>
                      <a:pt x="522596" y="261955"/>
                    </a:cubicBezTo>
                    <a:cubicBezTo>
                      <a:pt x="574468" y="281513"/>
                      <a:pt x="675661" y="304473"/>
                      <a:pt x="708825" y="304473"/>
                    </a:cubicBezTo>
                    <a:cubicBezTo>
                      <a:pt x="727533" y="304473"/>
                      <a:pt x="729234" y="301072"/>
                      <a:pt x="729234" y="264506"/>
                    </a:cubicBezTo>
                    <a:cubicBezTo>
                      <a:pt x="728384" y="241546"/>
                      <a:pt x="721581" y="204981"/>
                      <a:pt x="713077" y="181171"/>
                    </a:cubicBezTo>
                    <a:cubicBezTo>
                      <a:pt x="702022" y="148007"/>
                      <a:pt x="690968" y="134401"/>
                      <a:pt x="664606" y="119945"/>
                    </a:cubicBezTo>
                    <a:cubicBezTo>
                      <a:pt x="622939" y="96134"/>
                      <a:pt x="600829" y="95284"/>
                      <a:pt x="582121" y="118244"/>
                    </a:cubicBezTo>
                    <a:cubicBezTo>
                      <a:pt x="566815" y="135251"/>
                      <a:pt x="567665" y="136952"/>
                      <a:pt x="600829" y="170966"/>
                    </a:cubicBezTo>
                    <a:cubicBezTo>
                      <a:pt x="631442" y="201579"/>
                      <a:pt x="633993" y="206681"/>
                      <a:pt x="621238" y="214335"/>
                    </a:cubicBezTo>
                    <a:cubicBezTo>
                      <a:pt x="601680" y="225389"/>
                      <a:pt x="546406" y="223689"/>
                      <a:pt x="502187" y="211784"/>
                    </a:cubicBezTo>
                    <a:cubicBezTo>
                      <a:pt x="472425" y="203280"/>
                      <a:pt x="465622" y="198178"/>
                      <a:pt x="465622" y="181171"/>
                    </a:cubicBezTo>
                    <a:cubicBezTo>
                      <a:pt x="465622" y="169266"/>
                      <a:pt x="471574" y="159061"/>
                      <a:pt x="481779" y="155660"/>
                    </a:cubicBezTo>
                    <a:cubicBezTo>
                      <a:pt x="492833" y="152258"/>
                      <a:pt x="496235" y="145455"/>
                      <a:pt x="493684" y="134401"/>
                    </a:cubicBezTo>
                    <a:cubicBezTo>
                      <a:pt x="484330" y="100386"/>
                      <a:pt x="508140" y="67222"/>
                      <a:pt x="566815" y="32357"/>
                    </a:cubicBezTo>
                    <a:cubicBezTo>
                      <a:pt x="628891" y="-4208"/>
                      <a:pt x="645048" y="-8460"/>
                      <a:pt x="660355" y="10248"/>
                    </a:cubicBezTo>
                    <a:cubicBezTo>
                      <a:pt x="668858" y="20452"/>
                      <a:pt x="668008" y="27255"/>
                      <a:pt x="656103" y="45963"/>
                    </a:cubicBezTo>
                    <a:lnTo>
                      <a:pt x="640796" y="68923"/>
                    </a:lnTo>
                    <a:lnTo>
                      <a:pt x="696920" y="62970"/>
                    </a:lnTo>
                    <a:cubicBezTo>
                      <a:pt x="732635" y="58719"/>
                      <a:pt x="759847" y="60419"/>
                      <a:pt x="770902" y="65521"/>
                    </a:cubicBezTo>
                    <a:cubicBezTo>
                      <a:pt x="795562" y="79127"/>
                      <a:pt x="837230" y="173517"/>
                      <a:pt x="844033" y="228791"/>
                    </a:cubicBezTo>
                    <a:cubicBezTo>
                      <a:pt x="849135" y="273010"/>
                      <a:pt x="846584" y="280663"/>
                      <a:pt x="823624" y="319780"/>
                    </a:cubicBezTo>
                    <a:cubicBezTo>
                      <a:pt x="809168" y="342739"/>
                      <a:pt x="797263" y="364849"/>
                      <a:pt x="797263" y="369951"/>
                    </a:cubicBezTo>
                    <a:cubicBezTo>
                      <a:pt x="797263" y="379305"/>
                      <a:pt x="747942" y="398013"/>
                      <a:pt x="723281" y="398013"/>
                    </a:cubicBezTo>
                    <a:cubicBezTo>
                      <a:pt x="713927" y="398013"/>
                      <a:pt x="662906" y="381006"/>
                      <a:pt x="609333" y="359747"/>
                    </a:cubicBezTo>
                    <a:cubicBezTo>
                      <a:pt x="555760" y="338487"/>
                      <a:pt x="511541" y="321480"/>
                      <a:pt x="510691" y="321480"/>
                    </a:cubicBezTo>
                    <a:cubicBezTo>
                      <a:pt x="508990" y="321480"/>
                      <a:pt x="508140" y="344440"/>
                      <a:pt x="508140" y="371652"/>
                    </a:cubicBezTo>
                    <a:lnTo>
                      <a:pt x="508140" y="421823"/>
                    </a:lnTo>
                    <a:lnTo>
                      <a:pt x="582972" y="438830"/>
                    </a:lnTo>
                    <a:cubicBezTo>
                      <a:pt x="693519" y="464341"/>
                      <a:pt x="747091" y="474545"/>
                      <a:pt x="783657" y="477096"/>
                    </a:cubicBezTo>
                    <a:cubicBezTo>
                      <a:pt x="815971" y="478797"/>
                      <a:pt x="842332" y="500056"/>
                      <a:pt x="828726" y="513662"/>
                    </a:cubicBezTo>
                    <a:cubicBezTo>
                      <a:pt x="811719" y="530669"/>
                      <a:pt x="736037" y="524717"/>
                      <a:pt x="628891" y="497505"/>
                    </a:cubicBezTo>
                    <a:lnTo>
                      <a:pt x="515793" y="468593"/>
                    </a:lnTo>
                    <a:lnTo>
                      <a:pt x="518344" y="516213"/>
                    </a:lnTo>
                    <a:lnTo>
                      <a:pt x="520895" y="563833"/>
                    </a:lnTo>
                    <a:lnTo>
                      <a:pt x="563413" y="574888"/>
                    </a:lnTo>
                    <a:cubicBezTo>
                      <a:pt x="619537" y="588494"/>
                      <a:pt x="639096" y="584242"/>
                      <a:pt x="605931" y="565534"/>
                    </a:cubicBezTo>
                    <a:cubicBezTo>
                      <a:pt x="582121" y="551078"/>
                      <a:pt x="582121" y="550227"/>
                      <a:pt x="601680" y="554479"/>
                    </a:cubicBezTo>
                    <a:cubicBezTo>
                      <a:pt x="620388" y="557881"/>
                      <a:pt x="787909" y="625059"/>
                      <a:pt x="796412" y="632713"/>
                    </a:cubicBezTo>
                    <a:cubicBezTo>
                      <a:pt x="798113" y="634413"/>
                      <a:pt x="794712" y="641216"/>
                      <a:pt x="788759" y="648869"/>
                    </a:cubicBezTo>
                    <a:cubicBezTo>
                      <a:pt x="774303" y="666727"/>
                      <a:pt x="748792" y="665026"/>
                      <a:pt x="631442" y="640366"/>
                    </a:cubicBezTo>
                    <a:cubicBezTo>
                      <a:pt x="576169" y="628461"/>
                      <a:pt x="529399" y="619957"/>
                      <a:pt x="527698" y="621658"/>
                    </a:cubicBezTo>
                    <a:cubicBezTo>
                      <a:pt x="525997" y="623359"/>
                      <a:pt x="527698" y="645468"/>
                      <a:pt x="531100" y="670128"/>
                    </a:cubicBezTo>
                    <a:lnTo>
                      <a:pt x="537903" y="716048"/>
                    </a:lnTo>
                    <a:lnTo>
                      <a:pt x="593176" y="726252"/>
                    </a:lnTo>
                    <a:cubicBezTo>
                      <a:pt x="623789" y="732205"/>
                      <a:pt x="690117" y="743260"/>
                      <a:pt x="741989" y="750062"/>
                    </a:cubicBezTo>
                    <a:cubicBezTo>
                      <a:pt x="837230" y="764519"/>
                      <a:pt x="859339" y="773022"/>
                      <a:pt x="842332" y="790029"/>
                    </a:cubicBezTo>
                    <a:cubicBezTo>
                      <a:pt x="828726" y="803635"/>
                      <a:pt x="806617" y="801934"/>
                      <a:pt x="712227" y="781526"/>
                    </a:cubicBezTo>
                    <a:cubicBezTo>
                      <a:pt x="668008" y="772172"/>
                      <a:pt x="630592" y="765369"/>
                      <a:pt x="629742" y="767070"/>
                    </a:cubicBezTo>
                    <a:cubicBezTo>
                      <a:pt x="625490" y="771321"/>
                      <a:pt x="687566" y="874215"/>
                      <a:pt x="694369" y="874215"/>
                    </a:cubicBezTo>
                    <a:cubicBezTo>
                      <a:pt x="719880" y="875066"/>
                      <a:pt x="858489" y="899726"/>
                      <a:pt x="868693" y="905679"/>
                    </a:cubicBezTo>
                    <a:cubicBezTo>
                      <a:pt x="876346" y="909930"/>
                      <a:pt x="910361" y="910781"/>
                      <a:pt x="943525" y="907379"/>
                    </a:cubicBezTo>
                    <a:cubicBezTo>
                      <a:pt x="977539" y="903978"/>
                      <a:pt x="1014105" y="904828"/>
                      <a:pt x="1025160" y="909080"/>
                    </a:cubicBezTo>
                    <a:cubicBezTo>
                      <a:pt x="1054072" y="920135"/>
                      <a:pt x="1048119" y="940543"/>
                      <a:pt x="1013255" y="947346"/>
                    </a:cubicBezTo>
                    <a:cubicBezTo>
                      <a:pt x="977539" y="954149"/>
                      <a:pt x="847434" y="946496"/>
                      <a:pt x="776004" y="932890"/>
                    </a:cubicBezTo>
                    <a:cubicBezTo>
                      <a:pt x="749643" y="927788"/>
                      <a:pt x="725832" y="926087"/>
                      <a:pt x="723281" y="928638"/>
                    </a:cubicBezTo>
                    <a:cubicBezTo>
                      <a:pt x="720730" y="930339"/>
                      <a:pt x="731785" y="950748"/>
                      <a:pt x="747091" y="972007"/>
                    </a:cubicBezTo>
                    <a:cubicBezTo>
                      <a:pt x="769201" y="1003470"/>
                      <a:pt x="779405" y="1011123"/>
                      <a:pt x="794712" y="1007722"/>
                    </a:cubicBezTo>
                    <a:cubicBezTo>
                      <a:pt x="811719" y="1004320"/>
                      <a:pt x="814270" y="1007722"/>
                      <a:pt x="814270" y="1032382"/>
                    </a:cubicBezTo>
                    <a:cubicBezTo>
                      <a:pt x="814270" y="1070649"/>
                      <a:pt x="800664" y="1104663"/>
                      <a:pt x="787058" y="1099561"/>
                    </a:cubicBezTo>
                    <a:cubicBezTo>
                      <a:pt x="776854" y="1095309"/>
                      <a:pt x="719030" y="1009423"/>
                      <a:pt x="681614" y="944795"/>
                    </a:cubicBezTo>
                    <a:cubicBezTo>
                      <a:pt x="670559" y="924387"/>
                      <a:pt x="659504" y="916733"/>
                      <a:pt x="644198" y="916733"/>
                    </a:cubicBezTo>
                    <a:cubicBezTo>
                      <a:pt x="632293" y="916733"/>
                      <a:pt x="608483" y="914182"/>
                      <a:pt x="591475" y="911631"/>
                    </a:cubicBezTo>
                    <a:lnTo>
                      <a:pt x="559162" y="905679"/>
                    </a:lnTo>
                    <a:lnTo>
                      <a:pt x="559162" y="941394"/>
                    </a:lnTo>
                    <a:cubicBezTo>
                      <a:pt x="559162" y="975408"/>
                      <a:pt x="560012" y="976259"/>
                      <a:pt x="611034" y="1003470"/>
                    </a:cubicBezTo>
                    <a:cubicBezTo>
                      <a:pt x="680763" y="1040886"/>
                      <a:pt x="688417" y="1045138"/>
                      <a:pt x="711376" y="1067247"/>
                    </a:cubicBezTo>
                    <a:lnTo>
                      <a:pt x="731785" y="1085955"/>
                    </a:lnTo>
                    <a:lnTo>
                      <a:pt x="690117" y="1070649"/>
                    </a:lnTo>
                    <a:cubicBezTo>
                      <a:pt x="629742" y="1047689"/>
                      <a:pt x="586373" y="1040886"/>
                      <a:pt x="587224" y="1054492"/>
                    </a:cubicBezTo>
                    <a:cubicBezTo>
                      <a:pt x="588924" y="1082554"/>
                      <a:pt x="572767" y="1138678"/>
                      <a:pt x="559162" y="1150583"/>
                    </a:cubicBezTo>
                    <a:cubicBezTo>
                      <a:pt x="550658" y="1158236"/>
                      <a:pt x="531100" y="1165889"/>
                      <a:pt x="514943" y="1168440"/>
                    </a:cubicBezTo>
                    <a:cubicBezTo>
                      <a:pt x="486881" y="1173542"/>
                      <a:pt x="485180" y="1171842"/>
                      <a:pt x="474976" y="1138678"/>
                    </a:cubicBezTo>
                    <a:close/>
                    <a:moveTo>
                      <a:pt x="635694" y="869963"/>
                    </a:moveTo>
                    <a:cubicBezTo>
                      <a:pt x="635694" y="858909"/>
                      <a:pt x="600829" y="797683"/>
                      <a:pt x="580421" y="773022"/>
                    </a:cubicBezTo>
                    <a:cubicBezTo>
                      <a:pt x="551508" y="739008"/>
                      <a:pt x="539603" y="746661"/>
                      <a:pt x="546406" y="795982"/>
                    </a:cubicBezTo>
                    <a:cubicBezTo>
                      <a:pt x="556611" y="875916"/>
                      <a:pt x="555760" y="874215"/>
                      <a:pt x="597428" y="874215"/>
                    </a:cubicBezTo>
                    <a:cubicBezTo>
                      <a:pt x="618687" y="874215"/>
                      <a:pt x="635694" y="872514"/>
                      <a:pt x="635694" y="86996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960E43B5-77C7-24FB-CD58-FD586F6F4CEF}"/>
                  </a:ext>
                </a:extLst>
              </p:cNvPr>
              <p:cNvSpPr/>
              <p:nvPr/>
            </p:nvSpPr>
            <p:spPr>
              <a:xfrm flipV="1">
                <a:off x="3379137" y="1595048"/>
                <a:ext cx="231298" cy="259360"/>
              </a:xfrm>
              <a:custGeom>
                <a:avLst/>
                <a:gdLst>
                  <a:gd name="connsiteX0" fmla="*/ 4023 w 231298"/>
                  <a:gd name="connsiteY0" fmla="*/ 232071 h 259360"/>
                  <a:gd name="connsiteX1" fmla="*/ 210661 w 231298"/>
                  <a:gd name="connsiteY1" fmla="*/ -78 h 259360"/>
                  <a:gd name="connsiteX2" fmla="*/ 231069 w 231298"/>
                  <a:gd name="connsiteY2" fmla="*/ 5024 h 259360"/>
                  <a:gd name="connsiteX3" fmla="*/ 192803 w 231298"/>
                  <a:gd name="connsiteY3" fmla="*/ 59447 h 259360"/>
                  <a:gd name="connsiteX4" fmla="*/ 154537 w 231298"/>
                  <a:gd name="connsiteY4" fmla="*/ 95162 h 259360"/>
                  <a:gd name="connsiteX5" fmla="*/ 92461 w 231298"/>
                  <a:gd name="connsiteY5" fmla="*/ 167443 h 259360"/>
                  <a:gd name="connsiteX6" fmla="*/ 68650 w 231298"/>
                  <a:gd name="connsiteY6" fmla="*/ 220166 h 259360"/>
                  <a:gd name="connsiteX7" fmla="*/ 38888 w 231298"/>
                  <a:gd name="connsiteY7" fmla="*/ 256731 h 259360"/>
                  <a:gd name="connsiteX8" fmla="*/ -229 w 231298"/>
                  <a:gd name="connsiteY8" fmla="*/ 259282 h 259360"/>
                  <a:gd name="connsiteX9" fmla="*/ 4023 w 231298"/>
                  <a:gd name="connsiteY9" fmla="*/ 232071 h 259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1298" h="259360">
                    <a:moveTo>
                      <a:pt x="4023" y="232071"/>
                    </a:moveTo>
                    <a:cubicBezTo>
                      <a:pt x="15928" y="160640"/>
                      <a:pt x="158789" y="-78"/>
                      <a:pt x="210661" y="-78"/>
                    </a:cubicBezTo>
                    <a:cubicBezTo>
                      <a:pt x="221715" y="-78"/>
                      <a:pt x="231069" y="2473"/>
                      <a:pt x="231069" y="5024"/>
                    </a:cubicBezTo>
                    <a:cubicBezTo>
                      <a:pt x="231069" y="16929"/>
                      <a:pt x="201307" y="59447"/>
                      <a:pt x="192803" y="59447"/>
                    </a:cubicBezTo>
                    <a:cubicBezTo>
                      <a:pt x="188551" y="59447"/>
                      <a:pt x="170694" y="75604"/>
                      <a:pt x="154537" y="95162"/>
                    </a:cubicBezTo>
                    <a:cubicBezTo>
                      <a:pt x="138380" y="114721"/>
                      <a:pt x="110318" y="147034"/>
                      <a:pt x="92461" y="167443"/>
                    </a:cubicBezTo>
                    <a:cubicBezTo>
                      <a:pt x="65249" y="197206"/>
                      <a:pt x="60997" y="205709"/>
                      <a:pt x="68650" y="220166"/>
                    </a:cubicBezTo>
                    <a:cubicBezTo>
                      <a:pt x="83957" y="248227"/>
                      <a:pt x="79705" y="253330"/>
                      <a:pt x="38888" y="256731"/>
                    </a:cubicBezTo>
                    <a:lnTo>
                      <a:pt x="-229" y="259282"/>
                    </a:lnTo>
                    <a:lnTo>
                      <a:pt x="4023" y="232071"/>
                    </a:ln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43F0BB43-40DF-D2F5-110F-C1BC924DE289}"/>
                </a:ext>
              </a:extLst>
            </p:cNvPr>
            <p:cNvGrpSpPr/>
            <p:nvPr/>
          </p:nvGrpSpPr>
          <p:grpSpPr>
            <a:xfrm>
              <a:off x="9450758" y="5564634"/>
              <a:ext cx="2341839" cy="713435"/>
              <a:chOff x="9450758" y="5507766"/>
              <a:chExt cx="2341839" cy="713435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92BCBDE3-C379-5418-E863-0D310E3D3C2E}"/>
                  </a:ext>
                </a:extLst>
              </p:cNvPr>
              <p:cNvGrpSpPr/>
              <p:nvPr/>
            </p:nvGrpSpPr>
            <p:grpSpPr>
              <a:xfrm>
                <a:off x="9450758" y="5507766"/>
                <a:ext cx="705929" cy="705929"/>
                <a:chOff x="5862423" y="2630638"/>
                <a:chExt cx="914400" cy="914400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4B1C2645-98A9-139D-0938-12509E9FD5A1}"/>
                    </a:ext>
                  </a:extLst>
                </p:cNvPr>
                <p:cNvSpPr/>
                <p:nvPr/>
              </p:nvSpPr>
              <p:spPr>
                <a:xfrm>
                  <a:off x="5862423" y="2630638"/>
                  <a:ext cx="914400" cy="914400"/>
                </a:xfrm>
                <a:prstGeom prst="ellipse">
                  <a:avLst/>
                </a:prstGeom>
                <a:solidFill>
                  <a:srgbClr val="847361"/>
                </a:solidFill>
                <a:ln w="850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E3F1080D-7D11-20A3-47E8-0641C384267D}"/>
                    </a:ext>
                  </a:extLst>
                </p:cNvPr>
                <p:cNvSpPr txBox="1"/>
                <p:nvPr/>
              </p:nvSpPr>
              <p:spPr>
                <a:xfrm>
                  <a:off x="5961372" y="2718332"/>
                  <a:ext cx="770757" cy="75746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分</a:t>
                  </a:r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5E51D552-9950-3C31-E294-9D8F7A88959C}"/>
                  </a:ext>
                </a:extLst>
              </p:cNvPr>
              <p:cNvGrpSpPr/>
              <p:nvPr/>
            </p:nvGrpSpPr>
            <p:grpSpPr>
              <a:xfrm>
                <a:off x="10268713" y="5515272"/>
                <a:ext cx="705929" cy="705929"/>
                <a:chOff x="5862423" y="2630638"/>
                <a:chExt cx="914400" cy="914400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795AC5F9-75D3-B51B-608F-CE5E2041A9AC}"/>
                    </a:ext>
                  </a:extLst>
                </p:cNvPr>
                <p:cNvSpPr/>
                <p:nvPr/>
              </p:nvSpPr>
              <p:spPr>
                <a:xfrm>
                  <a:off x="5862423" y="2630638"/>
                  <a:ext cx="914400" cy="914400"/>
                </a:xfrm>
                <a:prstGeom prst="ellipse">
                  <a:avLst/>
                </a:prstGeom>
                <a:solidFill>
                  <a:srgbClr val="847361"/>
                </a:solidFill>
                <a:ln w="850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4D95F67B-9559-B629-9273-C7E8C3E2DE83}"/>
                    </a:ext>
                  </a:extLst>
                </p:cNvPr>
                <p:cNvSpPr txBox="1"/>
                <p:nvPr/>
              </p:nvSpPr>
              <p:spPr>
                <a:xfrm>
                  <a:off x="5961372" y="2729945"/>
                  <a:ext cx="770757" cy="75746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享</a:t>
                  </a: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CD45FB91-13D7-D577-0FCB-B548F27E991D}"/>
                  </a:ext>
                </a:extLst>
              </p:cNvPr>
              <p:cNvGrpSpPr/>
              <p:nvPr/>
            </p:nvGrpSpPr>
            <p:grpSpPr>
              <a:xfrm>
                <a:off x="11086668" y="5515272"/>
                <a:ext cx="705929" cy="705929"/>
                <a:chOff x="5862423" y="2630638"/>
                <a:chExt cx="914400" cy="914400"/>
              </a:xfrm>
            </p:grpSpPr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75B892D2-8838-9C7F-B673-84FD49E51D92}"/>
                    </a:ext>
                  </a:extLst>
                </p:cNvPr>
                <p:cNvSpPr/>
                <p:nvPr/>
              </p:nvSpPr>
              <p:spPr>
                <a:xfrm>
                  <a:off x="5862423" y="2630638"/>
                  <a:ext cx="914400" cy="914400"/>
                </a:xfrm>
                <a:prstGeom prst="ellipse">
                  <a:avLst/>
                </a:prstGeom>
                <a:solidFill>
                  <a:srgbClr val="847361"/>
                </a:solidFill>
                <a:ln w="850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D47C7EE7-1DE4-06A0-8935-806AEFE7EDA9}"/>
                    </a:ext>
                  </a:extLst>
                </p:cNvPr>
                <p:cNvSpPr txBox="1"/>
                <p:nvPr/>
              </p:nvSpPr>
              <p:spPr>
                <a:xfrm>
                  <a:off x="5961372" y="2718332"/>
                  <a:ext cx="770757" cy="75746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会</a:t>
                  </a:r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28388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1365633" y="-249346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487706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2377969" y="390959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推荐好书单</a:t>
            </a:r>
          </a:p>
        </p:txBody>
      </p:sp>
      <p:sp>
        <p:nvSpPr>
          <p:cNvPr id="34" name="文本框-34" hidden="1">
            <a:extLst>
              <a:ext uri="{FF2B5EF4-FFF2-40B4-BE49-F238E27FC236}">
                <a16:creationId xmlns:a16="http://schemas.microsoft.com/office/drawing/2014/main" id="{E3F1080D-7D11-20A3-47E8-0641C384267D}"/>
              </a:ext>
            </a:extLst>
          </p:cNvPr>
          <p:cNvSpPr txBox="1"/>
          <p:nvPr/>
        </p:nvSpPr>
        <p:spPr>
          <a:xfrm>
            <a:off x="9062691" y="555291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分</a:t>
            </a:r>
          </a:p>
        </p:txBody>
      </p:sp>
      <p:sp>
        <p:nvSpPr>
          <p:cNvPr id="32" name="文本框-32" hidden="1">
            <a:extLst>
              <a:ext uri="{FF2B5EF4-FFF2-40B4-BE49-F238E27FC236}">
                <a16:creationId xmlns:a16="http://schemas.microsoft.com/office/drawing/2014/main" id="{4D95F67B-9559-B629-9273-C7E8C3E2DE83}"/>
              </a:ext>
            </a:extLst>
          </p:cNvPr>
          <p:cNvSpPr txBox="1"/>
          <p:nvPr/>
        </p:nvSpPr>
        <p:spPr>
          <a:xfrm>
            <a:off x="9880646" y="556938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享</a:t>
            </a:r>
          </a:p>
        </p:txBody>
      </p: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D47C7EE7-1DE4-06A0-8935-806AEFE7EDA9}"/>
              </a:ext>
            </a:extLst>
          </p:cNvPr>
          <p:cNvSpPr txBox="1"/>
          <p:nvPr/>
        </p:nvSpPr>
        <p:spPr>
          <a:xfrm>
            <a:off x="10698601" y="55604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会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C212626-1F69-CB51-C400-DAAB6F8571F8}"/>
              </a:ext>
            </a:extLst>
          </p:cNvPr>
          <p:cNvGrpSpPr/>
          <p:nvPr/>
        </p:nvGrpSpPr>
        <p:grpSpPr>
          <a:xfrm>
            <a:off x="5103746" y="1509407"/>
            <a:ext cx="5003798" cy="1013412"/>
            <a:chOff x="6096000" y="1302651"/>
            <a:chExt cx="5003798" cy="1013412"/>
          </a:xfrm>
        </p:grpSpPr>
        <p:sp>
          <p:nvSpPr>
            <p:cNvPr id="3" name="iconfont-11244-5317081">
              <a:extLst>
                <a:ext uri="{FF2B5EF4-FFF2-40B4-BE49-F238E27FC236}">
                  <a16:creationId xmlns:a16="http://schemas.microsoft.com/office/drawing/2014/main" id="{C81BB189-6901-7D80-6AC2-E86AF44B986B}"/>
                </a:ext>
              </a:extLst>
            </p:cNvPr>
            <p:cNvSpPr/>
            <p:nvPr/>
          </p:nvSpPr>
          <p:spPr>
            <a:xfrm>
              <a:off x="6096000" y="1328728"/>
              <a:ext cx="758897" cy="961258"/>
            </a:xfrm>
            <a:custGeom>
              <a:avLst/>
              <a:gdLst>
                <a:gd name="connsiteX0" fmla="*/ 76244 w 457214"/>
                <a:gd name="connsiteY0" fmla="*/ 487668 h 579131"/>
                <a:gd name="connsiteX1" fmla="*/ 380970 w 457214"/>
                <a:gd name="connsiteY1" fmla="*/ 487668 h 579131"/>
                <a:gd name="connsiteX2" fmla="*/ 396206 w 457214"/>
                <a:gd name="connsiteY2" fmla="*/ 502895 h 579131"/>
                <a:gd name="connsiteX3" fmla="*/ 380970 w 457214"/>
                <a:gd name="connsiteY3" fmla="*/ 518122 h 579131"/>
                <a:gd name="connsiteX4" fmla="*/ 76244 w 457214"/>
                <a:gd name="connsiteY4" fmla="*/ 518122 h 579131"/>
                <a:gd name="connsiteX5" fmla="*/ 61008 w 457214"/>
                <a:gd name="connsiteY5" fmla="*/ 502895 h 579131"/>
                <a:gd name="connsiteX6" fmla="*/ 76244 w 457214"/>
                <a:gd name="connsiteY6" fmla="*/ 487668 h 579131"/>
                <a:gd name="connsiteX7" fmla="*/ 45721 w 457214"/>
                <a:gd name="connsiteY7" fmla="*/ 30481 h 579131"/>
                <a:gd name="connsiteX8" fmla="*/ 30481 w 457214"/>
                <a:gd name="connsiteY8" fmla="*/ 45721 h 579131"/>
                <a:gd name="connsiteX9" fmla="*/ 30481 w 457214"/>
                <a:gd name="connsiteY9" fmla="*/ 442016 h 579131"/>
                <a:gd name="connsiteX10" fmla="*/ 76202 w 457214"/>
                <a:gd name="connsiteY10" fmla="*/ 426728 h 579131"/>
                <a:gd name="connsiteX11" fmla="*/ 350531 w 457214"/>
                <a:gd name="connsiteY11" fmla="*/ 426728 h 579131"/>
                <a:gd name="connsiteX12" fmla="*/ 365771 w 457214"/>
                <a:gd name="connsiteY12" fmla="*/ 411488 h 579131"/>
                <a:gd name="connsiteX13" fmla="*/ 365771 w 457214"/>
                <a:gd name="connsiteY13" fmla="*/ 45721 h 579131"/>
                <a:gd name="connsiteX14" fmla="*/ 350531 w 457214"/>
                <a:gd name="connsiteY14" fmla="*/ 30481 h 579131"/>
                <a:gd name="connsiteX15" fmla="*/ 45721 w 457214"/>
                <a:gd name="connsiteY15" fmla="*/ 0 h 579131"/>
                <a:gd name="connsiteX16" fmla="*/ 350531 w 457214"/>
                <a:gd name="connsiteY16" fmla="*/ 0 h 579131"/>
                <a:gd name="connsiteX17" fmla="*/ 396252 w 457214"/>
                <a:gd name="connsiteY17" fmla="*/ 45721 h 579131"/>
                <a:gd name="connsiteX18" fmla="*/ 396252 w 457214"/>
                <a:gd name="connsiteY18" fmla="*/ 411488 h 579131"/>
                <a:gd name="connsiteX19" fmla="*/ 350531 w 457214"/>
                <a:gd name="connsiteY19" fmla="*/ 457209 h 579131"/>
                <a:gd name="connsiteX20" fmla="*/ 76202 w 457214"/>
                <a:gd name="connsiteY20" fmla="*/ 457209 h 579131"/>
                <a:gd name="connsiteX21" fmla="*/ 30481 w 457214"/>
                <a:gd name="connsiteY21" fmla="*/ 502930 h 579131"/>
                <a:gd name="connsiteX22" fmla="*/ 76202 w 457214"/>
                <a:gd name="connsiteY22" fmla="*/ 548651 h 579131"/>
                <a:gd name="connsiteX23" fmla="*/ 411493 w 457214"/>
                <a:gd name="connsiteY23" fmla="*/ 548651 h 579131"/>
                <a:gd name="connsiteX24" fmla="*/ 426733 w 457214"/>
                <a:gd name="connsiteY24" fmla="*/ 533410 h 579131"/>
                <a:gd name="connsiteX25" fmla="*/ 426733 w 457214"/>
                <a:gd name="connsiteY25" fmla="*/ 76202 h 579131"/>
                <a:gd name="connsiteX26" fmla="*/ 441974 w 457214"/>
                <a:gd name="connsiteY26" fmla="*/ 60961 h 579131"/>
                <a:gd name="connsiteX27" fmla="*/ 457214 w 457214"/>
                <a:gd name="connsiteY27" fmla="*/ 76202 h 579131"/>
                <a:gd name="connsiteX28" fmla="*/ 457214 w 457214"/>
                <a:gd name="connsiteY28" fmla="*/ 533410 h 579131"/>
                <a:gd name="connsiteX29" fmla="*/ 411493 w 457214"/>
                <a:gd name="connsiteY29" fmla="*/ 579131 h 579131"/>
                <a:gd name="connsiteX30" fmla="*/ 76202 w 457214"/>
                <a:gd name="connsiteY30" fmla="*/ 579131 h 579131"/>
                <a:gd name="connsiteX31" fmla="*/ 0 w 457214"/>
                <a:gd name="connsiteY31" fmla="*/ 502930 h 579131"/>
                <a:gd name="connsiteX32" fmla="*/ 0 w 457214"/>
                <a:gd name="connsiteY32" fmla="*/ 45721 h 579131"/>
                <a:gd name="connsiteX33" fmla="*/ 45721 w 457214"/>
                <a:gd name="connsiteY33" fmla="*/ 0 h 57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57214" h="579131">
                  <a:moveTo>
                    <a:pt x="76244" y="487668"/>
                  </a:moveTo>
                  <a:lnTo>
                    <a:pt x="380970" y="487668"/>
                  </a:lnTo>
                  <a:cubicBezTo>
                    <a:pt x="389397" y="487668"/>
                    <a:pt x="396206" y="494473"/>
                    <a:pt x="396206" y="502895"/>
                  </a:cubicBezTo>
                  <a:cubicBezTo>
                    <a:pt x="396206" y="511318"/>
                    <a:pt x="389397" y="518122"/>
                    <a:pt x="380970" y="518122"/>
                  </a:cubicBezTo>
                  <a:lnTo>
                    <a:pt x="76244" y="518122"/>
                  </a:lnTo>
                  <a:cubicBezTo>
                    <a:pt x="67817" y="518122"/>
                    <a:pt x="61008" y="511318"/>
                    <a:pt x="61008" y="502895"/>
                  </a:cubicBezTo>
                  <a:cubicBezTo>
                    <a:pt x="61008" y="494473"/>
                    <a:pt x="67817" y="487668"/>
                    <a:pt x="76244" y="487668"/>
                  </a:cubicBezTo>
                  <a:close/>
                  <a:moveTo>
                    <a:pt x="45721" y="30481"/>
                  </a:moveTo>
                  <a:cubicBezTo>
                    <a:pt x="37292" y="30481"/>
                    <a:pt x="30481" y="37291"/>
                    <a:pt x="30481" y="45721"/>
                  </a:cubicBezTo>
                  <a:lnTo>
                    <a:pt x="30481" y="442016"/>
                  </a:lnTo>
                  <a:cubicBezTo>
                    <a:pt x="43245" y="432443"/>
                    <a:pt x="59057" y="426728"/>
                    <a:pt x="76202" y="426728"/>
                  </a:cubicBezTo>
                  <a:lnTo>
                    <a:pt x="350531" y="426728"/>
                  </a:lnTo>
                  <a:cubicBezTo>
                    <a:pt x="358961" y="426728"/>
                    <a:pt x="365771" y="419918"/>
                    <a:pt x="365771" y="411488"/>
                  </a:cubicBezTo>
                  <a:lnTo>
                    <a:pt x="365771" y="45721"/>
                  </a:lnTo>
                  <a:cubicBezTo>
                    <a:pt x="365771" y="37291"/>
                    <a:pt x="358961" y="30481"/>
                    <a:pt x="350531" y="30481"/>
                  </a:cubicBezTo>
                  <a:close/>
                  <a:moveTo>
                    <a:pt x="45721" y="0"/>
                  </a:moveTo>
                  <a:lnTo>
                    <a:pt x="350531" y="0"/>
                  </a:lnTo>
                  <a:cubicBezTo>
                    <a:pt x="375725" y="0"/>
                    <a:pt x="396252" y="20527"/>
                    <a:pt x="396252" y="45721"/>
                  </a:cubicBezTo>
                  <a:lnTo>
                    <a:pt x="396252" y="411488"/>
                  </a:lnTo>
                  <a:cubicBezTo>
                    <a:pt x="396252" y="436682"/>
                    <a:pt x="375725" y="457209"/>
                    <a:pt x="350531" y="457209"/>
                  </a:cubicBezTo>
                  <a:lnTo>
                    <a:pt x="76202" y="457209"/>
                  </a:lnTo>
                  <a:cubicBezTo>
                    <a:pt x="51008" y="457209"/>
                    <a:pt x="30481" y="477736"/>
                    <a:pt x="30481" y="502930"/>
                  </a:cubicBezTo>
                  <a:cubicBezTo>
                    <a:pt x="30481" y="528124"/>
                    <a:pt x="51008" y="548651"/>
                    <a:pt x="76202" y="548651"/>
                  </a:cubicBezTo>
                  <a:lnTo>
                    <a:pt x="411493" y="548651"/>
                  </a:lnTo>
                  <a:cubicBezTo>
                    <a:pt x="419922" y="548651"/>
                    <a:pt x="426733" y="541840"/>
                    <a:pt x="426733" y="533410"/>
                  </a:cubicBezTo>
                  <a:lnTo>
                    <a:pt x="426733" y="76202"/>
                  </a:lnTo>
                  <a:cubicBezTo>
                    <a:pt x="426733" y="67772"/>
                    <a:pt x="433544" y="60961"/>
                    <a:pt x="441974" y="60961"/>
                  </a:cubicBezTo>
                  <a:cubicBezTo>
                    <a:pt x="450403" y="60961"/>
                    <a:pt x="457214" y="67772"/>
                    <a:pt x="457214" y="76202"/>
                  </a:cubicBezTo>
                  <a:lnTo>
                    <a:pt x="457214" y="533410"/>
                  </a:lnTo>
                  <a:cubicBezTo>
                    <a:pt x="457214" y="558604"/>
                    <a:pt x="436687" y="579131"/>
                    <a:pt x="411493" y="579131"/>
                  </a:cubicBezTo>
                  <a:lnTo>
                    <a:pt x="76202" y="579131"/>
                  </a:lnTo>
                  <a:cubicBezTo>
                    <a:pt x="34196" y="579131"/>
                    <a:pt x="0" y="544936"/>
                    <a:pt x="0" y="502930"/>
                  </a:cubicBezTo>
                  <a:lnTo>
                    <a:pt x="0" y="45721"/>
                  </a:lnTo>
                  <a:cubicBezTo>
                    <a:pt x="0" y="20527"/>
                    <a:pt x="20527" y="0"/>
                    <a:pt x="45721" y="0"/>
                  </a:cubicBez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9A0E781-F8A1-B8C4-29C8-60533105E9A5}"/>
                </a:ext>
              </a:extLst>
            </p:cNvPr>
            <p:cNvGrpSpPr/>
            <p:nvPr/>
          </p:nvGrpSpPr>
          <p:grpSpPr>
            <a:xfrm>
              <a:off x="7026123" y="1302651"/>
              <a:ext cx="4073675" cy="1013412"/>
              <a:chOff x="8051939" y="2044839"/>
              <a:chExt cx="3059391" cy="921280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4672BC0-B8E9-04D8-0E78-5BD0641F7417}"/>
                  </a:ext>
                </a:extLst>
              </p:cNvPr>
              <p:cNvSpPr txBox="1"/>
              <p:nvPr/>
            </p:nvSpPr>
            <p:spPr>
              <a:xfrm flipH="1">
                <a:off x="8051941" y="2044839"/>
                <a:ext cx="2271322" cy="4257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defRPr sz="1400" spc="8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/>
                    <a:ea typeface="微软雅黑"/>
                  </a:defRPr>
                </a:lvl1pPr>
              </a:lstStyle>
              <a:p>
                <a:pPr algn="l">
                  <a:lnSpc>
                    <a:spcPct val="150000"/>
                  </a:lnSpc>
                  <a:buClr>
                    <a:schemeClr val="accent1"/>
                  </a:buClr>
                </a:pPr>
                <a:r>
                  <a:rPr lang="zh-CN" altLang="en-US" sz="1800" b="1" spc="300" dirty="0">
                    <a:solidFill>
                      <a:srgbClr val="84736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44BF08B7-FA1D-B679-772F-05CFA03F891F}"/>
                  </a:ext>
                </a:extLst>
              </p:cNvPr>
              <p:cNvSpPr/>
              <p:nvPr/>
            </p:nvSpPr>
            <p:spPr>
              <a:xfrm flipH="1">
                <a:off x="8051939" y="2402098"/>
                <a:ext cx="3059391" cy="5640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B872BAB-D379-B58E-FD21-B9F67CBE88AE}"/>
                </a:ext>
              </a:extLst>
            </p:cNvPr>
            <p:cNvSpPr txBox="1"/>
            <p:nvPr/>
          </p:nvSpPr>
          <p:spPr>
            <a:xfrm>
              <a:off x="6183527" y="1522303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84736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400" dirty="0">
                <a:solidFill>
                  <a:srgbClr val="84736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8B6507A-5881-86F8-2145-5C6EEE59E385}"/>
              </a:ext>
            </a:extLst>
          </p:cNvPr>
          <p:cNvGrpSpPr/>
          <p:nvPr/>
        </p:nvGrpSpPr>
        <p:grpSpPr>
          <a:xfrm>
            <a:off x="5103746" y="2989862"/>
            <a:ext cx="5433658" cy="1285538"/>
            <a:chOff x="6096000" y="1302649"/>
            <a:chExt cx="5433658" cy="1285538"/>
          </a:xfrm>
        </p:grpSpPr>
        <p:sp>
          <p:nvSpPr>
            <p:cNvPr id="12" name="iconfont-11244-5317081">
              <a:extLst>
                <a:ext uri="{FF2B5EF4-FFF2-40B4-BE49-F238E27FC236}">
                  <a16:creationId xmlns:a16="http://schemas.microsoft.com/office/drawing/2014/main" id="{78AB6B86-EE06-2B9A-C08D-CFA7D5E22688}"/>
                </a:ext>
              </a:extLst>
            </p:cNvPr>
            <p:cNvSpPr/>
            <p:nvPr/>
          </p:nvSpPr>
          <p:spPr>
            <a:xfrm>
              <a:off x="6096000" y="1328728"/>
              <a:ext cx="758897" cy="961258"/>
            </a:xfrm>
            <a:custGeom>
              <a:avLst/>
              <a:gdLst>
                <a:gd name="connsiteX0" fmla="*/ 76244 w 457214"/>
                <a:gd name="connsiteY0" fmla="*/ 487668 h 579131"/>
                <a:gd name="connsiteX1" fmla="*/ 380970 w 457214"/>
                <a:gd name="connsiteY1" fmla="*/ 487668 h 579131"/>
                <a:gd name="connsiteX2" fmla="*/ 396206 w 457214"/>
                <a:gd name="connsiteY2" fmla="*/ 502895 h 579131"/>
                <a:gd name="connsiteX3" fmla="*/ 380970 w 457214"/>
                <a:gd name="connsiteY3" fmla="*/ 518122 h 579131"/>
                <a:gd name="connsiteX4" fmla="*/ 76244 w 457214"/>
                <a:gd name="connsiteY4" fmla="*/ 518122 h 579131"/>
                <a:gd name="connsiteX5" fmla="*/ 61008 w 457214"/>
                <a:gd name="connsiteY5" fmla="*/ 502895 h 579131"/>
                <a:gd name="connsiteX6" fmla="*/ 76244 w 457214"/>
                <a:gd name="connsiteY6" fmla="*/ 487668 h 579131"/>
                <a:gd name="connsiteX7" fmla="*/ 45721 w 457214"/>
                <a:gd name="connsiteY7" fmla="*/ 30481 h 579131"/>
                <a:gd name="connsiteX8" fmla="*/ 30481 w 457214"/>
                <a:gd name="connsiteY8" fmla="*/ 45721 h 579131"/>
                <a:gd name="connsiteX9" fmla="*/ 30481 w 457214"/>
                <a:gd name="connsiteY9" fmla="*/ 442016 h 579131"/>
                <a:gd name="connsiteX10" fmla="*/ 76202 w 457214"/>
                <a:gd name="connsiteY10" fmla="*/ 426728 h 579131"/>
                <a:gd name="connsiteX11" fmla="*/ 350531 w 457214"/>
                <a:gd name="connsiteY11" fmla="*/ 426728 h 579131"/>
                <a:gd name="connsiteX12" fmla="*/ 365771 w 457214"/>
                <a:gd name="connsiteY12" fmla="*/ 411488 h 579131"/>
                <a:gd name="connsiteX13" fmla="*/ 365771 w 457214"/>
                <a:gd name="connsiteY13" fmla="*/ 45721 h 579131"/>
                <a:gd name="connsiteX14" fmla="*/ 350531 w 457214"/>
                <a:gd name="connsiteY14" fmla="*/ 30481 h 579131"/>
                <a:gd name="connsiteX15" fmla="*/ 45721 w 457214"/>
                <a:gd name="connsiteY15" fmla="*/ 0 h 579131"/>
                <a:gd name="connsiteX16" fmla="*/ 350531 w 457214"/>
                <a:gd name="connsiteY16" fmla="*/ 0 h 579131"/>
                <a:gd name="connsiteX17" fmla="*/ 396252 w 457214"/>
                <a:gd name="connsiteY17" fmla="*/ 45721 h 579131"/>
                <a:gd name="connsiteX18" fmla="*/ 396252 w 457214"/>
                <a:gd name="connsiteY18" fmla="*/ 411488 h 579131"/>
                <a:gd name="connsiteX19" fmla="*/ 350531 w 457214"/>
                <a:gd name="connsiteY19" fmla="*/ 457209 h 579131"/>
                <a:gd name="connsiteX20" fmla="*/ 76202 w 457214"/>
                <a:gd name="connsiteY20" fmla="*/ 457209 h 579131"/>
                <a:gd name="connsiteX21" fmla="*/ 30481 w 457214"/>
                <a:gd name="connsiteY21" fmla="*/ 502930 h 579131"/>
                <a:gd name="connsiteX22" fmla="*/ 76202 w 457214"/>
                <a:gd name="connsiteY22" fmla="*/ 548651 h 579131"/>
                <a:gd name="connsiteX23" fmla="*/ 411493 w 457214"/>
                <a:gd name="connsiteY23" fmla="*/ 548651 h 579131"/>
                <a:gd name="connsiteX24" fmla="*/ 426733 w 457214"/>
                <a:gd name="connsiteY24" fmla="*/ 533410 h 579131"/>
                <a:gd name="connsiteX25" fmla="*/ 426733 w 457214"/>
                <a:gd name="connsiteY25" fmla="*/ 76202 h 579131"/>
                <a:gd name="connsiteX26" fmla="*/ 441974 w 457214"/>
                <a:gd name="connsiteY26" fmla="*/ 60961 h 579131"/>
                <a:gd name="connsiteX27" fmla="*/ 457214 w 457214"/>
                <a:gd name="connsiteY27" fmla="*/ 76202 h 579131"/>
                <a:gd name="connsiteX28" fmla="*/ 457214 w 457214"/>
                <a:gd name="connsiteY28" fmla="*/ 533410 h 579131"/>
                <a:gd name="connsiteX29" fmla="*/ 411493 w 457214"/>
                <a:gd name="connsiteY29" fmla="*/ 579131 h 579131"/>
                <a:gd name="connsiteX30" fmla="*/ 76202 w 457214"/>
                <a:gd name="connsiteY30" fmla="*/ 579131 h 579131"/>
                <a:gd name="connsiteX31" fmla="*/ 0 w 457214"/>
                <a:gd name="connsiteY31" fmla="*/ 502930 h 579131"/>
                <a:gd name="connsiteX32" fmla="*/ 0 w 457214"/>
                <a:gd name="connsiteY32" fmla="*/ 45721 h 579131"/>
                <a:gd name="connsiteX33" fmla="*/ 45721 w 457214"/>
                <a:gd name="connsiteY33" fmla="*/ 0 h 57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57214" h="579131">
                  <a:moveTo>
                    <a:pt x="76244" y="487668"/>
                  </a:moveTo>
                  <a:lnTo>
                    <a:pt x="380970" y="487668"/>
                  </a:lnTo>
                  <a:cubicBezTo>
                    <a:pt x="389397" y="487668"/>
                    <a:pt x="396206" y="494473"/>
                    <a:pt x="396206" y="502895"/>
                  </a:cubicBezTo>
                  <a:cubicBezTo>
                    <a:pt x="396206" y="511318"/>
                    <a:pt x="389397" y="518122"/>
                    <a:pt x="380970" y="518122"/>
                  </a:cubicBezTo>
                  <a:lnTo>
                    <a:pt x="76244" y="518122"/>
                  </a:lnTo>
                  <a:cubicBezTo>
                    <a:pt x="67817" y="518122"/>
                    <a:pt x="61008" y="511318"/>
                    <a:pt x="61008" y="502895"/>
                  </a:cubicBezTo>
                  <a:cubicBezTo>
                    <a:pt x="61008" y="494473"/>
                    <a:pt x="67817" y="487668"/>
                    <a:pt x="76244" y="487668"/>
                  </a:cubicBezTo>
                  <a:close/>
                  <a:moveTo>
                    <a:pt x="45721" y="30481"/>
                  </a:moveTo>
                  <a:cubicBezTo>
                    <a:pt x="37292" y="30481"/>
                    <a:pt x="30481" y="37291"/>
                    <a:pt x="30481" y="45721"/>
                  </a:cubicBezTo>
                  <a:lnTo>
                    <a:pt x="30481" y="442016"/>
                  </a:lnTo>
                  <a:cubicBezTo>
                    <a:pt x="43245" y="432443"/>
                    <a:pt x="59057" y="426728"/>
                    <a:pt x="76202" y="426728"/>
                  </a:cubicBezTo>
                  <a:lnTo>
                    <a:pt x="350531" y="426728"/>
                  </a:lnTo>
                  <a:cubicBezTo>
                    <a:pt x="358961" y="426728"/>
                    <a:pt x="365771" y="419918"/>
                    <a:pt x="365771" y="411488"/>
                  </a:cubicBezTo>
                  <a:lnTo>
                    <a:pt x="365771" y="45721"/>
                  </a:lnTo>
                  <a:cubicBezTo>
                    <a:pt x="365771" y="37291"/>
                    <a:pt x="358961" y="30481"/>
                    <a:pt x="350531" y="30481"/>
                  </a:cubicBezTo>
                  <a:close/>
                  <a:moveTo>
                    <a:pt x="45721" y="0"/>
                  </a:moveTo>
                  <a:lnTo>
                    <a:pt x="350531" y="0"/>
                  </a:lnTo>
                  <a:cubicBezTo>
                    <a:pt x="375725" y="0"/>
                    <a:pt x="396252" y="20527"/>
                    <a:pt x="396252" y="45721"/>
                  </a:cubicBezTo>
                  <a:lnTo>
                    <a:pt x="396252" y="411488"/>
                  </a:lnTo>
                  <a:cubicBezTo>
                    <a:pt x="396252" y="436682"/>
                    <a:pt x="375725" y="457209"/>
                    <a:pt x="350531" y="457209"/>
                  </a:cubicBezTo>
                  <a:lnTo>
                    <a:pt x="76202" y="457209"/>
                  </a:lnTo>
                  <a:cubicBezTo>
                    <a:pt x="51008" y="457209"/>
                    <a:pt x="30481" y="477736"/>
                    <a:pt x="30481" y="502930"/>
                  </a:cubicBezTo>
                  <a:cubicBezTo>
                    <a:pt x="30481" y="528124"/>
                    <a:pt x="51008" y="548651"/>
                    <a:pt x="76202" y="548651"/>
                  </a:cubicBezTo>
                  <a:lnTo>
                    <a:pt x="411493" y="548651"/>
                  </a:lnTo>
                  <a:cubicBezTo>
                    <a:pt x="419922" y="548651"/>
                    <a:pt x="426733" y="541840"/>
                    <a:pt x="426733" y="533410"/>
                  </a:cubicBezTo>
                  <a:lnTo>
                    <a:pt x="426733" y="76202"/>
                  </a:lnTo>
                  <a:cubicBezTo>
                    <a:pt x="426733" y="67772"/>
                    <a:pt x="433544" y="60961"/>
                    <a:pt x="441974" y="60961"/>
                  </a:cubicBezTo>
                  <a:cubicBezTo>
                    <a:pt x="450403" y="60961"/>
                    <a:pt x="457214" y="67772"/>
                    <a:pt x="457214" y="76202"/>
                  </a:cubicBezTo>
                  <a:lnTo>
                    <a:pt x="457214" y="533410"/>
                  </a:lnTo>
                  <a:cubicBezTo>
                    <a:pt x="457214" y="558604"/>
                    <a:pt x="436687" y="579131"/>
                    <a:pt x="411493" y="579131"/>
                  </a:cubicBezTo>
                  <a:lnTo>
                    <a:pt x="76202" y="579131"/>
                  </a:lnTo>
                  <a:cubicBezTo>
                    <a:pt x="34196" y="579131"/>
                    <a:pt x="0" y="544936"/>
                    <a:pt x="0" y="502930"/>
                  </a:cubicBezTo>
                  <a:lnTo>
                    <a:pt x="0" y="45721"/>
                  </a:lnTo>
                  <a:cubicBezTo>
                    <a:pt x="0" y="20527"/>
                    <a:pt x="20527" y="0"/>
                    <a:pt x="45721" y="0"/>
                  </a:cubicBez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7597A84-3177-E399-6AE9-ABCD9EEEA22B}"/>
                </a:ext>
              </a:extLst>
            </p:cNvPr>
            <p:cNvGrpSpPr/>
            <p:nvPr/>
          </p:nvGrpSpPr>
          <p:grpSpPr>
            <a:xfrm>
              <a:off x="7026123" y="1302649"/>
              <a:ext cx="4503535" cy="1285538"/>
              <a:chOff x="8051938" y="2044839"/>
              <a:chExt cx="3382222" cy="1168667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297FD71-A72E-71F1-CE3B-ED549FDE8679}"/>
                  </a:ext>
                </a:extLst>
              </p:cNvPr>
              <p:cNvSpPr txBox="1"/>
              <p:nvPr/>
            </p:nvSpPr>
            <p:spPr>
              <a:xfrm flipH="1">
                <a:off x="8051941" y="2044839"/>
                <a:ext cx="2271322" cy="4257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defRPr sz="1400" spc="8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/>
                    <a:ea typeface="微软雅黑"/>
                  </a:defRPr>
                </a:lvl1pPr>
              </a:lstStyle>
              <a:p>
                <a:pPr algn="l">
                  <a:lnSpc>
                    <a:spcPct val="150000"/>
                  </a:lnSpc>
                  <a:buClr>
                    <a:schemeClr val="accent1"/>
                  </a:buClr>
                </a:pPr>
                <a:r>
                  <a:rPr lang="zh-CN" altLang="en-US" sz="1800" b="1" spc="300" dirty="0">
                    <a:solidFill>
                      <a:srgbClr val="84736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6471C257-00D7-108D-5CB2-42F00A8E4012}"/>
                  </a:ext>
                </a:extLst>
              </p:cNvPr>
              <p:cNvSpPr/>
              <p:nvPr/>
            </p:nvSpPr>
            <p:spPr>
              <a:xfrm flipH="1">
                <a:off x="8051938" y="2402098"/>
                <a:ext cx="3382222" cy="8114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sz="12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模板网，幻灯片演示模板及素材免费下载！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2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sz="12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模板网 唯一访问网址：</a:t>
                </a:r>
                <a:r>
                  <a:rPr lang="en-US" altLang="zh-CN" sz="12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www.51pptmoban.com</a:t>
                </a: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5BDDED9-0977-BB87-0564-2625C7C02412}"/>
                </a:ext>
              </a:extLst>
            </p:cNvPr>
            <p:cNvSpPr txBox="1"/>
            <p:nvPr/>
          </p:nvSpPr>
          <p:spPr>
            <a:xfrm>
              <a:off x="6183527" y="1522303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84736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400" dirty="0">
                <a:solidFill>
                  <a:srgbClr val="84736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95BD21B-03EA-605C-18E0-5C29524FA437}"/>
              </a:ext>
            </a:extLst>
          </p:cNvPr>
          <p:cNvGrpSpPr/>
          <p:nvPr/>
        </p:nvGrpSpPr>
        <p:grpSpPr>
          <a:xfrm>
            <a:off x="5103746" y="4470321"/>
            <a:ext cx="5003798" cy="1013412"/>
            <a:chOff x="6096000" y="1302651"/>
            <a:chExt cx="5003798" cy="1013412"/>
          </a:xfrm>
        </p:grpSpPr>
        <p:sp>
          <p:nvSpPr>
            <p:cNvPr id="18" name="iconfont-11244-5317081">
              <a:extLst>
                <a:ext uri="{FF2B5EF4-FFF2-40B4-BE49-F238E27FC236}">
                  <a16:creationId xmlns:a16="http://schemas.microsoft.com/office/drawing/2014/main" id="{760799D5-4C4B-86DD-E195-BBDDB99476E1}"/>
                </a:ext>
              </a:extLst>
            </p:cNvPr>
            <p:cNvSpPr/>
            <p:nvPr/>
          </p:nvSpPr>
          <p:spPr>
            <a:xfrm>
              <a:off x="6096000" y="1328728"/>
              <a:ext cx="758897" cy="961258"/>
            </a:xfrm>
            <a:custGeom>
              <a:avLst/>
              <a:gdLst>
                <a:gd name="connsiteX0" fmla="*/ 76244 w 457214"/>
                <a:gd name="connsiteY0" fmla="*/ 487668 h 579131"/>
                <a:gd name="connsiteX1" fmla="*/ 380970 w 457214"/>
                <a:gd name="connsiteY1" fmla="*/ 487668 h 579131"/>
                <a:gd name="connsiteX2" fmla="*/ 396206 w 457214"/>
                <a:gd name="connsiteY2" fmla="*/ 502895 h 579131"/>
                <a:gd name="connsiteX3" fmla="*/ 380970 w 457214"/>
                <a:gd name="connsiteY3" fmla="*/ 518122 h 579131"/>
                <a:gd name="connsiteX4" fmla="*/ 76244 w 457214"/>
                <a:gd name="connsiteY4" fmla="*/ 518122 h 579131"/>
                <a:gd name="connsiteX5" fmla="*/ 61008 w 457214"/>
                <a:gd name="connsiteY5" fmla="*/ 502895 h 579131"/>
                <a:gd name="connsiteX6" fmla="*/ 76244 w 457214"/>
                <a:gd name="connsiteY6" fmla="*/ 487668 h 579131"/>
                <a:gd name="connsiteX7" fmla="*/ 45721 w 457214"/>
                <a:gd name="connsiteY7" fmla="*/ 30481 h 579131"/>
                <a:gd name="connsiteX8" fmla="*/ 30481 w 457214"/>
                <a:gd name="connsiteY8" fmla="*/ 45721 h 579131"/>
                <a:gd name="connsiteX9" fmla="*/ 30481 w 457214"/>
                <a:gd name="connsiteY9" fmla="*/ 442016 h 579131"/>
                <a:gd name="connsiteX10" fmla="*/ 76202 w 457214"/>
                <a:gd name="connsiteY10" fmla="*/ 426728 h 579131"/>
                <a:gd name="connsiteX11" fmla="*/ 350531 w 457214"/>
                <a:gd name="connsiteY11" fmla="*/ 426728 h 579131"/>
                <a:gd name="connsiteX12" fmla="*/ 365771 w 457214"/>
                <a:gd name="connsiteY12" fmla="*/ 411488 h 579131"/>
                <a:gd name="connsiteX13" fmla="*/ 365771 w 457214"/>
                <a:gd name="connsiteY13" fmla="*/ 45721 h 579131"/>
                <a:gd name="connsiteX14" fmla="*/ 350531 w 457214"/>
                <a:gd name="connsiteY14" fmla="*/ 30481 h 579131"/>
                <a:gd name="connsiteX15" fmla="*/ 45721 w 457214"/>
                <a:gd name="connsiteY15" fmla="*/ 0 h 579131"/>
                <a:gd name="connsiteX16" fmla="*/ 350531 w 457214"/>
                <a:gd name="connsiteY16" fmla="*/ 0 h 579131"/>
                <a:gd name="connsiteX17" fmla="*/ 396252 w 457214"/>
                <a:gd name="connsiteY17" fmla="*/ 45721 h 579131"/>
                <a:gd name="connsiteX18" fmla="*/ 396252 w 457214"/>
                <a:gd name="connsiteY18" fmla="*/ 411488 h 579131"/>
                <a:gd name="connsiteX19" fmla="*/ 350531 w 457214"/>
                <a:gd name="connsiteY19" fmla="*/ 457209 h 579131"/>
                <a:gd name="connsiteX20" fmla="*/ 76202 w 457214"/>
                <a:gd name="connsiteY20" fmla="*/ 457209 h 579131"/>
                <a:gd name="connsiteX21" fmla="*/ 30481 w 457214"/>
                <a:gd name="connsiteY21" fmla="*/ 502930 h 579131"/>
                <a:gd name="connsiteX22" fmla="*/ 76202 w 457214"/>
                <a:gd name="connsiteY22" fmla="*/ 548651 h 579131"/>
                <a:gd name="connsiteX23" fmla="*/ 411493 w 457214"/>
                <a:gd name="connsiteY23" fmla="*/ 548651 h 579131"/>
                <a:gd name="connsiteX24" fmla="*/ 426733 w 457214"/>
                <a:gd name="connsiteY24" fmla="*/ 533410 h 579131"/>
                <a:gd name="connsiteX25" fmla="*/ 426733 w 457214"/>
                <a:gd name="connsiteY25" fmla="*/ 76202 h 579131"/>
                <a:gd name="connsiteX26" fmla="*/ 441974 w 457214"/>
                <a:gd name="connsiteY26" fmla="*/ 60961 h 579131"/>
                <a:gd name="connsiteX27" fmla="*/ 457214 w 457214"/>
                <a:gd name="connsiteY27" fmla="*/ 76202 h 579131"/>
                <a:gd name="connsiteX28" fmla="*/ 457214 w 457214"/>
                <a:gd name="connsiteY28" fmla="*/ 533410 h 579131"/>
                <a:gd name="connsiteX29" fmla="*/ 411493 w 457214"/>
                <a:gd name="connsiteY29" fmla="*/ 579131 h 579131"/>
                <a:gd name="connsiteX30" fmla="*/ 76202 w 457214"/>
                <a:gd name="connsiteY30" fmla="*/ 579131 h 579131"/>
                <a:gd name="connsiteX31" fmla="*/ 0 w 457214"/>
                <a:gd name="connsiteY31" fmla="*/ 502930 h 579131"/>
                <a:gd name="connsiteX32" fmla="*/ 0 w 457214"/>
                <a:gd name="connsiteY32" fmla="*/ 45721 h 579131"/>
                <a:gd name="connsiteX33" fmla="*/ 45721 w 457214"/>
                <a:gd name="connsiteY33" fmla="*/ 0 h 579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57214" h="579131">
                  <a:moveTo>
                    <a:pt x="76244" y="487668"/>
                  </a:moveTo>
                  <a:lnTo>
                    <a:pt x="380970" y="487668"/>
                  </a:lnTo>
                  <a:cubicBezTo>
                    <a:pt x="389397" y="487668"/>
                    <a:pt x="396206" y="494473"/>
                    <a:pt x="396206" y="502895"/>
                  </a:cubicBezTo>
                  <a:cubicBezTo>
                    <a:pt x="396206" y="511318"/>
                    <a:pt x="389397" y="518122"/>
                    <a:pt x="380970" y="518122"/>
                  </a:cubicBezTo>
                  <a:lnTo>
                    <a:pt x="76244" y="518122"/>
                  </a:lnTo>
                  <a:cubicBezTo>
                    <a:pt x="67817" y="518122"/>
                    <a:pt x="61008" y="511318"/>
                    <a:pt x="61008" y="502895"/>
                  </a:cubicBezTo>
                  <a:cubicBezTo>
                    <a:pt x="61008" y="494473"/>
                    <a:pt x="67817" y="487668"/>
                    <a:pt x="76244" y="487668"/>
                  </a:cubicBezTo>
                  <a:close/>
                  <a:moveTo>
                    <a:pt x="45721" y="30481"/>
                  </a:moveTo>
                  <a:cubicBezTo>
                    <a:pt x="37292" y="30481"/>
                    <a:pt x="30481" y="37291"/>
                    <a:pt x="30481" y="45721"/>
                  </a:cubicBezTo>
                  <a:lnTo>
                    <a:pt x="30481" y="442016"/>
                  </a:lnTo>
                  <a:cubicBezTo>
                    <a:pt x="43245" y="432443"/>
                    <a:pt x="59057" y="426728"/>
                    <a:pt x="76202" y="426728"/>
                  </a:cubicBezTo>
                  <a:lnTo>
                    <a:pt x="350531" y="426728"/>
                  </a:lnTo>
                  <a:cubicBezTo>
                    <a:pt x="358961" y="426728"/>
                    <a:pt x="365771" y="419918"/>
                    <a:pt x="365771" y="411488"/>
                  </a:cubicBezTo>
                  <a:lnTo>
                    <a:pt x="365771" y="45721"/>
                  </a:lnTo>
                  <a:cubicBezTo>
                    <a:pt x="365771" y="37291"/>
                    <a:pt x="358961" y="30481"/>
                    <a:pt x="350531" y="30481"/>
                  </a:cubicBezTo>
                  <a:close/>
                  <a:moveTo>
                    <a:pt x="45721" y="0"/>
                  </a:moveTo>
                  <a:lnTo>
                    <a:pt x="350531" y="0"/>
                  </a:lnTo>
                  <a:cubicBezTo>
                    <a:pt x="375725" y="0"/>
                    <a:pt x="396252" y="20527"/>
                    <a:pt x="396252" y="45721"/>
                  </a:cubicBezTo>
                  <a:lnTo>
                    <a:pt x="396252" y="411488"/>
                  </a:lnTo>
                  <a:cubicBezTo>
                    <a:pt x="396252" y="436682"/>
                    <a:pt x="375725" y="457209"/>
                    <a:pt x="350531" y="457209"/>
                  </a:cubicBezTo>
                  <a:lnTo>
                    <a:pt x="76202" y="457209"/>
                  </a:lnTo>
                  <a:cubicBezTo>
                    <a:pt x="51008" y="457209"/>
                    <a:pt x="30481" y="477736"/>
                    <a:pt x="30481" y="502930"/>
                  </a:cubicBezTo>
                  <a:cubicBezTo>
                    <a:pt x="30481" y="528124"/>
                    <a:pt x="51008" y="548651"/>
                    <a:pt x="76202" y="548651"/>
                  </a:cubicBezTo>
                  <a:lnTo>
                    <a:pt x="411493" y="548651"/>
                  </a:lnTo>
                  <a:cubicBezTo>
                    <a:pt x="419922" y="548651"/>
                    <a:pt x="426733" y="541840"/>
                    <a:pt x="426733" y="533410"/>
                  </a:cubicBezTo>
                  <a:lnTo>
                    <a:pt x="426733" y="76202"/>
                  </a:lnTo>
                  <a:cubicBezTo>
                    <a:pt x="426733" y="67772"/>
                    <a:pt x="433544" y="60961"/>
                    <a:pt x="441974" y="60961"/>
                  </a:cubicBezTo>
                  <a:cubicBezTo>
                    <a:pt x="450403" y="60961"/>
                    <a:pt x="457214" y="67772"/>
                    <a:pt x="457214" y="76202"/>
                  </a:cubicBezTo>
                  <a:lnTo>
                    <a:pt x="457214" y="533410"/>
                  </a:lnTo>
                  <a:cubicBezTo>
                    <a:pt x="457214" y="558604"/>
                    <a:pt x="436687" y="579131"/>
                    <a:pt x="411493" y="579131"/>
                  </a:cubicBezTo>
                  <a:lnTo>
                    <a:pt x="76202" y="579131"/>
                  </a:lnTo>
                  <a:cubicBezTo>
                    <a:pt x="34196" y="579131"/>
                    <a:pt x="0" y="544936"/>
                    <a:pt x="0" y="502930"/>
                  </a:cubicBezTo>
                  <a:lnTo>
                    <a:pt x="0" y="45721"/>
                  </a:lnTo>
                  <a:cubicBezTo>
                    <a:pt x="0" y="20527"/>
                    <a:pt x="20527" y="0"/>
                    <a:pt x="45721" y="0"/>
                  </a:cubicBez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9295EC0-4519-06A0-0BDE-9B415E477007}"/>
                </a:ext>
              </a:extLst>
            </p:cNvPr>
            <p:cNvGrpSpPr/>
            <p:nvPr/>
          </p:nvGrpSpPr>
          <p:grpSpPr>
            <a:xfrm>
              <a:off x="7026123" y="1302651"/>
              <a:ext cx="4073675" cy="1013412"/>
              <a:chOff x="8051939" y="2044839"/>
              <a:chExt cx="3059391" cy="921280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BBD7897C-56AD-C254-19FC-E0D357B37358}"/>
                  </a:ext>
                </a:extLst>
              </p:cNvPr>
              <p:cNvSpPr txBox="1"/>
              <p:nvPr/>
            </p:nvSpPr>
            <p:spPr>
              <a:xfrm flipH="1">
                <a:off x="8051941" y="2044839"/>
                <a:ext cx="2271322" cy="4257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defRPr sz="1400" spc="8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/>
                    <a:ea typeface="微软雅黑"/>
                  </a:defRPr>
                </a:lvl1pPr>
              </a:lstStyle>
              <a:p>
                <a:pPr algn="l">
                  <a:lnSpc>
                    <a:spcPct val="150000"/>
                  </a:lnSpc>
                  <a:buClr>
                    <a:schemeClr val="accent1"/>
                  </a:buClr>
                </a:pPr>
                <a:r>
                  <a:rPr lang="zh-CN" altLang="en-US" sz="1800" b="1" spc="300" dirty="0">
                    <a:solidFill>
                      <a:srgbClr val="84736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AC32D204-95F3-00FB-3CEF-D6546F257743}"/>
                  </a:ext>
                </a:extLst>
              </p:cNvPr>
              <p:cNvSpPr/>
              <p:nvPr/>
            </p:nvSpPr>
            <p:spPr>
              <a:xfrm flipH="1">
                <a:off x="8051939" y="2402098"/>
                <a:ext cx="3059391" cy="5640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63303FB-E729-8D55-8664-B11758CB3B5D}"/>
                </a:ext>
              </a:extLst>
            </p:cNvPr>
            <p:cNvSpPr txBox="1"/>
            <p:nvPr/>
          </p:nvSpPr>
          <p:spPr>
            <a:xfrm>
              <a:off x="6183527" y="1522303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84736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400" dirty="0">
                <a:solidFill>
                  <a:srgbClr val="84736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538181CF-64CC-2AB7-CB79-D0CB662F13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4597" y="1509407"/>
            <a:ext cx="2931760" cy="50870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462203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图片 87">
            <a:extLst>
              <a:ext uri="{FF2B5EF4-FFF2-40B4-BE49-F238E27FC236}">
                <a16:creationId xmlns:a16="http://schemas.microsoft.com/office/drawing/2014/main" id="{5B279A8C-D4E7-672C-5B05-9A57D55010E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258302" y="1047134"/>
            <a:ext cx="11929342" cy="5810867"/>
          </a:xfrm>
          <a:custGeom>
            <a:avLst/>
            <a:gdLst>
              <a:gd name="connsiteX0" fmla="*/ 0 w 11929342"/>
              <a:gd name="connsiteY0" fmla="*/ 5810867 h 5810867"/>
              <a:gd name="connsiteX1" fmla="*/ 11929342 w 11929342"/>
              <a:gd name="connsiteY1" fmla="*/ 5810867 h 5810867"/>
              <a:gd name="connsiteX2" fmla="*/ 11929342 w 11929342"/>
              <a:gd name="connsiteY2" fmla="*/ 0 h 5810867"/>
              <a:gd name="connsiteX3" fmla="*/ 0 w 11929342"/>
              <a:gd name="connsiteY3" fmla="*/ 0 h 581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29342" h="5810867">
                <a:moveTo>
                  <a:pt x="0" y="5810867"/>
                </a:moveTo>
                <a:lnTo>
                  <a:pt x="11929342" y="5810867"/>
                </a:lnTo>
                <a:lnTo>
                  <a:pt x="11929342" y="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1" name="图形 3">
            <a:extLst>
              <a:ext uri="{FF2B5EF4-FFF2-40B4-BE49-F238E27FC236}">
                <a16:creationId xmlns:a16="http://schemas.microsoft.com/office/drawing/2014/main" id="{D321C28D-F803-EDAF-EE89-C4F862A0B0FE}"/>
              </a:ext>
            </a:extLst>
          </p:cNvPr>
          <p:cNvGrpSpPr/>
          <p:nvPr/>
        </p:nvGrpSpPr>
        <p:grpSpPr>
          <a:xfrm>
            <a:off x="10578763" y="981911"/>
            <a:ext cx="872682" cy="833457"/>
            <a:chOff x="1596790" y="811167"/>
            <a:chExt cx="1030038" cy="983740"/>
          </a:xfrm>
          <a:solidFill>
            <a:srgbClr val="847361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59DCF12-D580-90DA-251D-B9631D5BA356}"/>
                </a:ext>
              </a:extLst>
            </p:cNvPr>
            <p:cNvSpPr/>
            <p:nvPr/>
          </p:nvSpPr>
          <p:spPr>
            <a:xfrm>
              <a:off x="1596790" y="811167"/>
              <a:ext cx="1030038" cy="978974"/>
            </a:xfrm>
            <a:custGeom>
              <a:avLst/>
              <a:gdLst>
                <a:gd name="connsiteX0" fmla="*/ 653628 w 1030038"/>
                <a:gd name="connsiteY0" fmla="*/ 14496 h 978974"/>
                <a:gd name="connsiteX1" fmla="*/ 713716 w 1030038"/>
                <a:gd name="connsiteY1" fmla="*/ 267 h 978974"/>
                <a:gd name="connsiteX2" fmla="*/ 757526 w 1030038"/>
                <a:gd name="connsiteY2" fmla="*/ 45983 h 978974"/>
                <a:gd name="connsiteX3" fmla="*/ 761394 w 1030038"/>
                <a:gd name="connsiteY3" fmla="*/ 106417 h 978974"/>
                <a:gd name="connsiteX4" fmla="*/ 812246 w 1030038"/>
                <a:gd name="connsiteY4" fmla="*/ 107110 h 978974"/>
                <a:gd name="connsiteX5" fmla="*/ 874326 w 1030038"/>
                <a:gd name="connsiteY5" fmla="*/ 139665 h 978974"/>
                <a:gd name="connsiteX6" fmla="*/ 842550 w 1030038"/>
                <a:gd name="connsiteY6" fmla="*/ 162984 h 978974"/>
                <a:gd name="connsiteX7" fmla="*/ 796431 w 1030038"/>
                <a:gd name="connsiteY7" fmla="*/ 174211 h 978974"/>
                <a:gd name="connsiteX8" fmla="*/ 750600 w 1030038"/>
                <a:gd name="connsiteY8" fmla="*/ 177414 h 978974"/>
                <a:gd name="connsiteX9" fmla="*/ 738132 w 1030038"/>
                <a:gd name="connsiteY9" fmla="*/ 206304 h 978974"/>
                <a:gd name="connsiteX10" fmla="*/ 733226 w 1030038"/>
                <a:gd name="connsiteY10" fmla="*/ 250144 h 978974"/>
                <a:gd name="connsiteX11" fmla="*/ 746646 w 1030038"/>
                <a:gd name="connsiteY11" fmla="*/ 261457 h 978974"/>
                <a:gd name="connsiteX12" fmla="*/ 797758 w 1030038"/>
                <a:gd name="connsiteY12" fmla="*/ 249220 h 978974"/>
                <a:gd name="connsiteX13" fmla="*/ 847168 w 1030038"/>
                <a:gd name="connsiteY13" fmla="*/ 260187 h 978974"/>
                <a:gd name="connsiteX14" fmla="*/ 832362 w 1030038"/>
                <a:gd name="connsiteY14" fmla="*/ 280101 h 978974"/>
                <a:gd name="connsiteX15" fmla="*/ 721104 w 1030038"/>
                <a:gd name="connsiteY15" fmla="*/ 292713 h 978974"/>
                <a:gd name="connsiteX16" fmla="*/ 682084 w 1030038"/>
                <a:gd name="connsiteY16" fmla="*/ 313002 h 978974"/>
                <a:gd name="connsiteX17" fmla="*/ 615156 w 1030038"/>
                <a:gd name="connsiteY17" fmla="*/ 327779 h 978974"/>
                <a:gd name="connsiteX18" fmla="*/ 542456 w 1030038"/>
                <a:gd name="connsiteY18" fmla="*/ 330463 h 978974"/>
                <a:gd name="connsiteX19" fmla="*/ 654869 w 1030038"/>
                <a:gd name="connsiteY19" fmla="*/ 289683 h 978974"/>
                <a:gd name="connsiteX20" fmla="*/ 665893 w 1030038"/>
                <a:gd name="connsiteY20" fmla="*/ 277792 h 978974"/>
                <a:gd name="connsiteX21" fmla="*/ 669270 w 1030038"/>
                <a:gd name="connsiteY21" fmla="*/ 197300 h 978974"/>
                <a:gd name="connsiteX22" fmla="*/ 606815 w 1030038"/>
                <a:gd name="connsiteY22" fmla="*/ 220936 h 978974"/>
                <a:gd name="connsiteX23" fmla="*/ 566439 w 1030038"/>
                <a:gd name="connsiteY23" fmla="*/ 259033 h 978974"/>
                <a:gd name="connsiteX24" fmla="*/ 537838 w 1030038"/>
                <a:gd name="connsiteY24" fmla="*/ 285152 h 978974"/>
                <a:gd name="connsiteX25" fmla="*/ 510536 w 1030038"/>
                <a:gd name="connsiteY25" fmla="*/ 323998 h 978974"/>
                <a:gd name="connsiteX26" fmla="*/ 471372 w 1030038"/>
                <a:gd name="connsiteY26" fmla="*/ 383480 h 978974"/>
                <a:gd name="connsiteX27" fmla="*/ 495557 w 1030038"/>
                <a:gd name="connsiteY27" fmla="*/ 429311 h 978974"/>
                <a:gd name="connsiteX28" fmla="*/ 555645 w 1030038"/>
                <a:gd name="connsiteY28" fmla="*/ 420826 h 978974"/>
                <a:gd name="connsiteX29" fmla="*/ 613655 w 1030038"/>
                <a:gd name="connsiteY29" fmla="*/ 386424 h 978974"/>
                <a:gd name="connsiteX30" fmla="*/ 661593 w 1030038"/>
                <a:gd name="connsiteY30" fmla="*/ 398170 h 978974"/>
                <a:gd name="connsiteX31" fmla="*/ 750600 w 1030038"/>
                <a:gd name="connsiteY31" fmla="*/ 362094 h 978974"/>
                <a:gd name="connsiteX32" fmla="*/ 871151 w 1030038"/>
                <a:gd name="connsiteY32" fmla="*/ 350637 h 978974"/>
                <a:gd name="connsiteX33" fmla="*/ 943505 w 1030038"/>
                <a:gd name="connsiteY33" fmla="*/ 331069 h 978974"/>
                <a:gd name="connsiteX34" fmla="*/ 989278 w 1030038"/>
                <a:gd name="connsiteY34" fmla="*/ 344778 h 978974"/>
                <a:gd name="connsiteX35" fmla="*/ 1023507 w 1030038"/>
                <a:gd name="connsiteY35" fmla="*/ 362758 h 978974"/>
                <a:gd name="connsiteX36" fmla="*/ 1026191 w 1030038"/>
                <a:gd name="connsiteY36" fmla="*/ 389368 h 978974"/>
                <a:gd name="connsiteX37" fmla="*/ 973376 w 1030038"/>
                <a:gd name="connsiteY37" fmla="*/ 425242 h 978974"/>
                <a:gd name="connsiteX38" fmla="*/ 901455 w 1030038"/>
                <a:gd name="connsiteY38" fmla="*/ 466368 h 978974"/>
                <a:gd name="connsiteX39" fmla="*/ 859260 w 1030038"/>
                <a:gd name="connsiteY39" fmla="*/ 480366 h 978974"/>
                <a:gd name="connsiteX40" fmla="*/ 917473 w 1030038"/>
                <a:gd name="connsiteY40" fmla="*/ 378141 h 978974"/>
                <a:gd name="connsiteX41" fmla="*/ 893403 w 1030038"/>
                <a:gd name="connsiteY41" fmla="*/ 372196 h 978974"/>
                <a:gd name="connsiteX42" fmla="*/ 841020 w 1030038"/>
                <a:gd name="connsiteY42" fmla="*/ 379873 h 978974"/>
                <a:gd name="connsiteX43" fmla="*/ 799230 w 1030038"/>
                <a:gd name="connsiteY43" fmla="*/ 395198 h 978974"/>
                <a:gd name="connsiteX44" fmla="*/ 771928 w 1030038"/>
                <a:gd name="connsiteY44" fmla="*/ 470149 h 978974"/>
                <a:gd name="connsiteX45" fmla="*/ 792361 w 1030038"/>
                <a:gd name="connsiteY45" fmla="*/ 484118 h 978974"/>
                <a:gd name="connsiteX46" fmla="*/ 820414 w 1030038"/>
                <a:gd name="connsiteY46" fmla="*/ 496441 h 978974"/>
                <a:gd name="connsiteX47" fmla="*/ 776661 w 1030038"/>
                <a:gd name="connsiteY47" fmla="*/ 509198 h 978974"/>
                <a:gd name="connsiteX48" fmla="*/ 711695 w 1030038"/>
                <a:gd name="connsiteY48" fmla="*/ 522531 h 978974"/>
                <a:gd name="connsiteX49" fmla="*/ 634204 w 1030038"/>
                <a:gd name="connsiteY49" fmla="*/ 601437 h 978974"/>
                <a:gd name="connsiteX50" fmla="*/ 632444 w 1030038"/>
                <a:gd name="connsiteY50" fmla="*/ 636502 h 978974"/>
                <a:gd name="connsiteX51" fmla="*/ 668375 w 1030038"/>
                <a:gd name="connsiteY51" fmla="*/ 633616 h 978974"/>
                <a:gd name="connsiteX52" fmla="*/ 698939 w 1030038"/>
                <a:gd name="connsiteY52" fmla="*/ 638205 h 978974"/>
                <a:gd name="connsiteX53" fmla="*/ 733918 w 1030038"/>
                <a:gd name="connsiteY53" fmla="*/ 664353 h 978974"/>
                <a:gd name="connsiteX54" fmla="*/ 732504 w 1030038"/>
                <a:gd name="connsiteY54" fmla="*/ 741815 h 978974"/>
                <a:gd name="connsiteX55" fmla="*/ 722258 w 1030038"/>
                <a:gd name="connsiteY55" fmla="*/ 807993 h 978974"/>
                <a:gd name="connsiteX56" fmla="*/ 740268 w 1030038"/>
                <a:gd name="connsiteY56" fmla="*/ 819739 h 978974"/>
                <a:gd name="connsiteX57" fmla="*/ 802289 w 1030038"/>
                <a:gd name="connsiteY57" fmla="*/ 746548 h 978974"/>
                <a:gd name="connsiteX58" fmla="*/ 817383 w 1030038"/>
                <a:gd name="connsiteY58" fmla="*/ 648913 h 978974"/>
                <a:gd name="connsiteX59" fmla="*/ 809043 w 1030038"/>
                <a:gd name="connsiteY59" fmla="*/ 588998 h 978974"/>
                <a:gd name="connsiteX60" fmla="*/ 729445 w 1030038"/>
                <a:gd name="connsiteY60" fmla="*/ 600080 h 978974"/>
                <a:gd name="connsiteX61" fmla="*/ 788840 w 1030038"/>
                <a:gd name="connsiteY61" fmla="*/ 565418 h 978974"/>
                <a:gd name="connsiteX62" fmla="*/ 840212 w 1030038"/>
                <a:gd name="connsiteY62" fmla="*/ 564379 h 978974"/>
                <a:gd name="connsiteX63" fmla="*/ 874932 w 1030038"/>
                <a:gd name="connsiteY63" fmla="*/ 610557 h 978974"/>
                <a:gd name="connsiteX64" fmla="*/ 874066 w 1030038"/>
                <a:gd name="connsiteY64" fmla="*/ 720025 h 978974"/>
                <a:gd name="connsiteX65" fmla="*/ 836836 w 1030038"/>
                <a:gd name="connsiteY65" fmla="*/ 797603 h 978974"/>
                <a:gd name="connsiteX66" fmla="*/ 725693 w 1030038"/>
                <a:gd name="connsiteY66" fmla="*/ 840173 h 978974"/>
                <a:gd name="connsiteX67" fmla="*/ 700671 w 1030038"/>
                <a:gd name="connsiteY67" fmla="*/ 863579 h 978974"/>
                <a:gd name="connsiteX68" fmla="*/ 631376 w 1030038"/>
                <a:gd name="connsiteY68" fmla="*/ 947160 h 978974"/>
                <a:gd name="connsiteX69" fmla="*/ 562543 w 1030038"/>
                <a:gd name="connsiteY69" fmla="*/ 978791 h 978974"/>
                <a:gd name="connsiteX70" fmla="*/ 620813 w 1030038"/>
                <a:gd name="connsiteY70" fmla="*/ 864474 h 978974"/>
                <a:gd name="connsiteX71" fmla="*/ 636802 w 1030038"/>
                <a:gd name="connsiteY71" fmla="*/ 813823 h 978974"/>
                <a:gd name="connsiteX72" fmla="*/ 660439 w 1030038"/>
                <a:gd name="connsiteY72" fmla="*/ 726115 h 978974"/>
                <a:gd name="connsiteX73" fmla="*/ 632213 w 1030038"/>
                <a:gd name="connsiteY73" fmla="*/ 711194 h 978974"/>
                <a:gd name="connsiteX74" fmla="*/ 609644 w 1030038"/>
                <a:gd name="connsiteY74" fmla="*/ 763952 h 978974"/>
                <a:gd name="connsiteX75" fmla="*/ 577233 w 1030038"/>
                <a:gd name="connsiteY75" fmla="*/ 814891 h 978974"/>
                <a:gd name="connsiteX76" fmla="*/ 540205 w 1030038"/>
                <a:gd name="connsiteY76" fmla="*/ 766982 h 978974"/>
                <a:gd name="connsiteX77" fmla="*/ 585834 w 1030038"/>
                <a:gd name="connsiteY77" fmla="*/ 658350 h 978974"/>
                <a:gd name="connsiteX78" fmla="*/ 606382 w 1030038"/>
                <a:gd name="connsiteY78" fmla="*/ 634020 h 978974"/>
                <a:gd name="connsiteX79" fmla="*/ 620005 w 1030038"/>
                <a:gd name="connsiteY79" fmla="*/ 597512 h 978974"/>
                <a:gd name="connsiteX80" fmla="*/ 645979 w 1030038"/>
                <a:gd name="connsiteY80" fmla="*/ 558665 h 978974"/>
                <a:gd name="connsiteX81" fmla="*/ 573106 w 1030038"/>
                <a:gd name="connsiteY81" fmla="*/ 565563 h 978974"/>
                <a:gd name="connsiteX82" fmla="*/ 552904 w 1030038"/>
                <a:gd name="connsiteY82" fmla="*/ 562734 h 978974"/>
                <a:gd name="connsiteX83" fmla="*/ 514115 w 1030038"/>
                <a:gd name="connsiteY83" fmla="*/ 593529 h 978974"/>
                <a:gd name="connsiteX84" fmla="*/ 495961 w 1030038"/>
                <a:gd name="connsiteY84" fmla="*/ 587497 h 978974"/>
                <a:gd name="connsiteX85" fmla="*/ 459279 w 1030038"/>
                <a:gd name="connsiteY85" fmla="*/ 508014 h 978974"/>
                <a:gd name="connsiteX86" fmla="*/ 437922 w 1030038"/>
                <a:gd name="connsiteY86" fmla="*/ 488389 h 978974"/>
                <a:gd name="connsiteX87" fmla="*/ 409350 w 1030038"/>
                <a:gd name="connsiteY87" fmla="*/ 561089 h 978974"/>
                <a:gd name="connsiteX88" fmla="*/ 386290 w 1030038"/>
                <a:gd name="connsiteY88" fmla="*/ 624727 h 978974"/>
                <a:gd name="connsiteX89" fmla="*/ 364270 w 1030038"/>
                <a:gd name="connsiteY89" fmla="*/ 676503 h 978974"/>
                <a:gd name="connsiteX90" fmla="*/ 344269 w 1030038"/>
                <a:gd name="connsiteY90" fmla="*/ 743432 h 978974"/>
                <a:gd name="connsiteX91" fmla="*/ 321527 w 1030038"/>
                <a:gd name="connsiteY91" fmla="*/ 811687 h 978974"/>
                <a:gd name="connsiteX92" fmla="*/ 298179 w 1030038"/>
                <a:gd name="connsiteY92" fmla="*/ 874863 h 978974"/>
                <a:gd name="connsiteX93" fmla="*/ 262738 w 1030038"/>
                <a:gd name="connsiteY93" fmla="*/ 916163 h 978974"/>
                <a:gd name="connsiteX94" fmla="*/ 209634 w 1030038"/>
                <a:gd name="connsiteY94" fmla="*/ 912758 h 978974"/>
                <a:gd name="connsiteX95" fmla="*/ 155202 w 1030038"/>
                <a:gd name="connsiteY95" fmla="*/ 870188 h 978974"/>
                <a:gd name="connsiteX96" fmla="*/ 165592 w 1030038"/>
                <a:gd name="connsiteY96" fmla="*/ 835151 h 978974"/>
                <a:gd name="connsiteX97" fmla="*/ 147872 w 1030038"/>
                <a:gd name="connsiteY97" fmla="*/ 829148 h 978974"/>
                <a:gd name="connsiteX98" fmla="*/ 158146 w 1030038"/>
                <a:gd name="connsiteY98" fmla="*/ 798931 h 978974"/>
                <a:gd name="connsiteX99" fmla="*/ 191365 w 1030038"/>
                <a:gd name="connsiteY99" fmla="*/ 567179 h 978974"/>
                <a:gd name="connsiteX100" fmla="*/ 182158 w 1030038"/>
                <a:gd name="connsiteY100" fmla="*/ 548564 h 978974"/>
                <a:gd name="connsiteX101" fmla="*/ 156212 w 1030038"/>
                <a:gd name="connsiteY101" fmla="*/ 552287 h 978974"/>
                <a:gd name="connsiteX102" fmla="*/ 43021 w 1030038"/>
                <a:gd name="connsiteY102" fmla="*/ 561234 h 978974"/>
                <a:gd name="connsiteX103" fmla="*/ -184 w 1030038"/>
                <a:gd name="connsiteY103" fmla="*/ 552460 h 978974"/>
                <a:gd name="connsiteX104" fmla="*/ 81434 w 1030038"/>
                <a:gd name="connsiteY104" fmla="*/ 507755 h 978974"/>
                <a:gd name="connsiteX105" fmla="*/ 177425 w 1030038"/>
                <a:gd name="connsiteY105" fmla="*/ 464002 h 978974"/>
                <a:gd name="connsiteX106" fmla="*/ 218350 w 1030038"/>
                <a:gd name="connsiteY106" fmla="*/ 406857 h 978974"/>
                <a:gd name="connsiteX107" fmla="*/ 284499 w 1030038"/>
                <a:gd name="connsiteY107" fmla="*/ 405212 h 978974"/>
                <a:gd name="connsiteX108" fmla="*/ 355756 w 1030038"/>
                <a:gd name="connsiteY108" fmla="*/ 418864 h 978974"/>
                <a:gd name="connsiteX109" fmla="*/ 340921 w 1030038"/>
                <a:gd name="connsiteY109" fmla="*/ 471996 h 978974"/>
                <a:gd name="connsiteX110" fmla="*/ 315524 w 1030038"/>
                <a:gd name="connsiteY110" fmla="*/ 521723 h 978974"/>
                <a:gd name="connsiteX111" fmla="*/ 289867 w 1030038"/>
                <a:gd name="connsiteY111" fmla="*/ 579704 h 978974"/>
                <a:gd name="connsiteX112" fmla="*/ 254859 w 1030038"/>
                <a:gd name="connsiteY112" fmla="*/ 702536 h 978974"/>
                <a:gd name="connsiteX113" fmla="*/ 277601 w 1030038"/>
                <a:gd name="connsiteY113" fmla="*/ 694108 h 978974"/>
                <a:gd name="connsiteX114" fmla="*/ 332985 w 1030038"/>
                <a:gd name="connsiteY114" fmla="*/ 596819 h 978974"/>
                <a:gd name="connsiteX115" fmla="*/ 367387 w 1030038"/>
                <a:gd name="connsiteY115" fmla="*/ 530381 h 978974"/>
                <a:gd name="connsiteX116" fmla="*/ 402885 w 1030038"/>
                <a:gd name="connsiteY116" fmla="*/ 449254 h 978974"/>
                <a:gd name="connsiteX117" fmla="*/ 493248 w 1030038"/>
                <a:gd name="connsiteY117" fmla="*/ 317966 h 978974"/>
                <a:gd name="connsiteX118" fmla="*/ 577464 w 1030038"/>
                <a:gd name="connsiteY118" fmla="*/ 226564 h 978974"/>
                <a:gd name="connsiteX119" fmla="*/ 622516 w 1030038"/>
                <a:gd name="connsiteY119" fmla="*/ 190921 h 978974"/>
                <a:gd name="connsiteX120" fmla="*/ 684047 w 1030038"/>
                <a:gd name="connsiteY120" fmla="*/ 145696 h 978974"/>
                <a:gd name="connsiteX121" fmla="*/ 686154 w 1030038"/>
                <a:gd name="connsiteY121" fmla="*/ 133258 h 978974"/>
                <a:gd name="connsiteX122" fmla="*/ 681594 w 1030038"/>
                <a:gd name="connsiteY122" fmla="*/ 46473 h 978974"/>
                <a:gd name="connsiteX123" fmla="*/ 653628 w 1030038"/>
                <a:gd name="connsiteY123" fmla="*/ 14496 h 978974"/>
                <a:gd name="connsiteX124" fmla="*/ 711003 w 1030038"/>
                <a:gd name="connsiteY124" fmla="*/ 402846 h 978974"/>
                <a:gd name="connsiteX125" fmla="*/ 668231 w 1030038"/>
                <a:gd name="connsiteY125" fmla="*/ 424145 h 978974"/>
                <a:gd name="connsiteX126" fmla="*/ 672300 w 1030038"/>
                <a:gd name="connsiteY126" fmla="*/ 494883 h 978974"/>
                <a:gd name="connsiteX127" fmla="*/ 690108 w 1030038"/>
                <a:gd name="connsiteY127" fmla="*/ 512343 h 978974"/>
                <a:gd name="connsiteX128" fmla="*/ 724336 w 1030038"/>
                <a:gd name="connsiteY128" fmla="*/ 440018 h 978974"/>
                <a:gd name="connsiteX129" fmla="*/ 737555 w 1030038"/>
                <a:gd name="connsiteY129" fmla="*/ 415573 h 978974"/>
                <a:gd name="connsiteX130" fmla="*/ 711003 w 1030038"/>
                <a:gd name="connsiteY130" fmla="*/ 402846 h 978974"/>
                <a:gd name="connsiteX131" fmla="*/ 521965 w 1030038"/>
                <a:gd name="connsiteY131" fmla="*/ 442529 h 978974"/>
                <a:gd name="connsiteX132" fmla="*/ 519540 w 1030038"/>
                <a:gd name="connsiteY132" fmla="*/ 459124 h 978974"/>
                <a:gd name="connsiteX133" fmla="*/ 555184 w 1030038"/>
                <a:gd name="connsiteY133" fmla="*/ 547669 h 978974"/>
                <a:gd name="connsiteX134" fmla="*/ 579196 w 1030038"/>
                <a:gd name="connsiteY134" fmla="*/ 545793 h 978974"/>
                <a:gd name="connsiteX135" fmla="*/ 634204 w 1030038"/>
                <a:gd name="connsiteY135" fmla="*/ 527928 h 978974"/>
                <a:gd name="connsiteX136" fmla="*/ 615041 w 1030038"/>
                <a:gd name="connsiteY136" fmla="*/ 489659 h 978974"/>
                <a:gd name="connsiteX137" fmla="*/ 606787 w 1030038"/>
                <a:gd name="connsiteY137" fmla="*/ 438633 h 978974"/>
                <a:gd name="connsiteX138" fmla="*/ 570364 w 1030038"/>
                <a:gd name="connsiteY138" fmla="*/ 443770 h 978974"/>
                <a:gd name="connsiteX139" fmla="*/ 521965 w 1030038"/>
                <a:gd name="connsiteY139" fmla="*/ 442529 h 978974"/>
                <a:gd name="connsiteX140" fmla="*/ 163803 w 1030038"/>
                <a:gd name="connsiteY140" fmla="*/ 823780 h 978974"/>
                <a:gd name="connsiteX141" fmla="*/ 168017 w 1030038"/>
                <a:gd name="connsiteY141" fmla="*/ 829321 h 978974"/>
                <a:gd name="connsiteX142" fmla="*/ 163803 w 1030038"/>
                <a:gd name="connsiteY142" fmla="*/ 823780 h 978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030038" h="978974">
                  <a:moveTo>
                    <a:pt x="653628" y="14496"/>
                  </a:moveTo>
                  <a:cubicBezTo>
                    <a:pt x="672127" y="5174"/>
                    <a:pt x="692705" y="-2099"/>
                    <a:pt x="713716" y="267"/>
                  </a:cubicBezTo>
                  <a:cubicBezTo>
                    <a:pt x="730426" y="12966"/>
                    <a:pt x="743442" y="30398"/>
                    <a:pt x="757526" y="45983"/>
                  </a:cubicBezTo>
                  <a:cubicBezTo>
                    <a:pt x="774352" y="62808"/>
                    <a:pt x="754813" y="86243"/>
                    <a:pt x="761394" y="106417"/>
                  </a:cubicBezTo>
                  <a:cubicBezTo>
                    <a:pt x="778277" y="106908"/>
                    <a:pt x="795363" y="105320"/>
                    <a:pt x="812246" y="107110"/>
                  </a:cubicBezTo>
                  <a:cubicBezTo>
                    <a:pt x="834440" y="114758"/>
                    <a:pt x="853748" y="128640"/>
                    <a:pt x="874326" y="139665"/>
                  </a:cubicBezTo>
                  <a:cubicBezTo>
                    <a:pt x="865927" y="149997"/>
                    <a:pt x="855133" y="158395"/>
                    <a:pt x="842550" y="162984"/>
                  </a:cubicBezTo>
                  <a:cubicBezTo>
                    <a:pt x="827831" y="169362"/>
                    <a:pt x="810976" y="167227"/>
                    <a:pt x="796431" y="174211"/>
                  </a:cubicBezTo>
                  <a:cubicBezTo>
                    <a:pt x="782549" y="163446"/>
                    <a:pt x="765030" y="172508"/>
                    <a:pt x="750600" y="177414"/>
                  </a:cubicBezTo>
                  <a:cubicBezTo>
                    <a:pt x="739488" y="182234"/>
                    <a:pt x="741393" y="196347"/>
                    <a:pt x="738132" y="206304"/>
                  </a:cubicBezTo>
                  <a:cubicBezTo>
                    <a:pt x="736083" y="220561"/>
                    <a:pt x="726818" y="235655"/>
                    <a:pt x="733226" y="250144"/>
                  </a:cubicBezTo>
                  <a:cubicBezTo>
                    <a:pt x="736400" y="255108"/>
                    <a:pt x="741509" y="258715"/>
                    <a:pt x="746646" y="261457"/>
                  </a:cubicBezTo>
                  <a:cubicBezTo>
                    <a:pt x="764251" y="260851"/>
                    <a:pt x="780211" y="250865"/>
                    <a:pt x="797758" y="249220"/>
                  </a:cubicBezTo>
                  <a:cubicBezTo>
                    <a:pt x="814930" y="248094"/>
                    <a:pt x="831006" y="255656"/>
                    <a:pt x="847168" y="260187"/>
                  </a:cubicBezTo>
                  <a:cubicBezTo>
                    <a:pt x="844686" y="268095"/>
                    <a:pt x="841222" y="277648"/>
                    <a:pt x="832362" y="280101"/>
                  </a:cubicBezTo>
                  <a:cubicBezTo>
                    <a:pt x="796863" y="293521"/>
                    <a:pt x="757728" y="286479"/>
                    <a:pt x="721104" y="292713"/>
                  </a:cubicBezTo>
                  <a:cubicBezTo>
                    <a:pt x="707684" y="298687"/>
                    <a:pt x="696948" y="310289"/>
                    <a:pt x="682084" y="313002"/>
                  </a:cubicBezTo>
                  <a:cubicBezTo>
                    <a:pt x="659717" y="317707"/>
                    <a:pt x="636917" y="320506"/>
                    <a:pt x="615156" y="327779"/>
                  </a:cubicBezTo>
                  <a:cubicBezTo>
                    <a:pt x="591923" y="335889"/>
                    <a:pt x="566035" y="338515"/>
                    <a:pt x="542456" y="330463"/>
                  </a:cubicBezTo>
                  <a:cubicBezTo>
                    <a:pt x="578618" y="313406"/>
                    <a:pt x="618879" y="307230"/>
                    <a:pt x="654869" y="289683"/>
                  </a:cubicBezTo>
                  <a:cubicBezTo>
                    <a:pt x="659746" y="287085"/>
                    <a:pt x="665662" y="284113"/>
                    <a:pt x="665893" y="277792"/>
                  </a:cubicBezTo>
                  <a:cubicBezTo>
                    <a:pt x="668404" y="251038"/>
                    <a:pt x="668693" y="224140"/>
                    <a:pt x="669270" y="197300"/>
                  </a:cubicBezTo>
                  <a:cubicBezTo>
                    <a:pt x="647653" y="202812"/>
                    <a:pt x="626700" y="210893"/>
                    <a:pt x="606815" y="220936"/>
                  </a:cubicBezTo>
                  <a:cubicBezTo>
                    <a:pt x="589614" y="228989"/>
                    <a:pt x="578590" y="245122"/>
                    <a:pt x="566439" y="259033"/>
                  </a:cubicBezTo>
                  <a:cubicBezTo>
                    <a:pt x="557521" y="268384"/>
                    <a:pt x="546785" y="275830"/>
                    <a:pt x="537838" y="285152"/>
                  </a:cubicBezTo>
                  <a:cubicBezTo>
                    <a:pt x="527189" y="297013"/>
                    <a:pt x="523552" y="314041"/>
                    <a:pt x="510536" y="323998"/>
                  </a:cubicBezTo>
                  <a:cubicBezTo>
                    <a:pt x="491026" y="338746"/>
                    <a:pt x="480117" y="361286"/>
                    <a:pt x="471372" y="383480"/>
                  </a:cubicBezTo>
                  <a:cubicBezTo>
                    <a:pt x="459712" y="402442"/>
                    <a:pt x="483147" y="417651"/>
                    <a:pt x="495557" y="429311"/>
                  </a:cubicBezTo>
                  <a:cubicBezTo>
                    <a:pt x="514923" y="422644"/>
                    <a:pt x="535298" y="421057"/>
                    <a:pt x="555645" y="420826"/>
                  </a:cubicBezTo>
                  <a:cubicBezTo>
                    <a:pt x="579051" y="418690"/>
                    <a:pt x="598099" y="402875"/>
                    <a:pt x="613655" y="386424"/>
                  </a:cubicBezTo>
                  <a:cubicBezTo>
                    <a:pt x="629644" y="390263"/>
                    <a:pt x="645402" y="395371"/>
                    <a:pt x="661593" y="398170"/>
                  </a:cubicBezTo>
                  <a:cubicBezTo>
                    <a:pt x="694263" y="397247"/>
                    <a:pt x="729272" y="388762"/>
                    <a:pt x="750600" y="362094"/>
                  </a:cubicBezTo>
                  <a:cubicBezTo>
                    <a:pt x="790341" y="359382"/>
                    <a:pt x="834440" y="371186"/>
                    <a:pt x="871151" y="350637"/>
                  </a:cubicBezTo>
                  <a:cubicBezTo>
                    <a:pt x="894297" y="341113"/>
                    <a:pt x="919262" y="336986"/>
                    <a:pt x="943505" y="331069"/>
                  </a:cubicBezTo>
                  <a:cubicBezTo>
                    <a:pt x="960879" y="323796"/>
                    <a:pt x="974501" y="339150"/>
                    <a:pt x="989278" y="344778"/>
                  </a:cubicBezTo>
                  <a:cubicBezTo>
                    <a:pt x="1000418" y="351243"/>
                    <a:pt x="1014589" y="352946"/>
                    <a:pt x="1023507" y="362758"/>
                  </a:cubicBezTo>
                  <a:cubicBezTo>
                    <a:pt x="1028125" y="370320"/>
                    <a:pt x="1033666" y="381749"/>
                    <a:pt x="1026191" y="389368"/>
                  </a:cubicBezTo>
                  <a:cubicBezTo>
                    <a:pt x="1013232" y="407146"/>
                    <a:pt x="991962" y="415083"/>
                    <a:pt x="973376" y="425242"/>
                  </a:cubicBezTo>
                  <a:cubicBezTo>
                    <a:pt x="946939" y="434333"/>
                    <a:pt x="925784" y="453266"/>
                    <a:pt x="901455" y="466368"/>
                  </a:cubicBezTo>
                  <a:cubicBezTo>
                    <a:pt x="887977" y="472602"/>
                    <a:pt x="873402" y="476008"/>
                    <a:pt x="859260" y="480366"/>
                  </a:cubicBezTo>
                  <a:cubicBezTo>
                    <a:pt x="881079" y="448071"/>
                    <a:pt x="912999" y="418979"/>
                    <a:pt x="917473" y="378141"/>
                  </a:cubicBezTo>
                  <a:cubicBezTo>
                    <a:pt x="909824" y="375255"/>
                    <a:pt x="901945" y="369281"/>
                    <a:pt x="893403" y="372196"/>
                  </a:cubicBezTo>
                  <a:cubicBezTo>
                    <a:pt x="876202" y="376438"/>
                    <a:pt x="859058" y="382932"/>
                    <a:pt x="841020" y="379873"/>
                  </a:cubicBezTo>
                  <a:cubicBezTo>
                    <a:pt x="826301" y="377997"/>
                    <a:pt x="807888" y="382124"/>
                    <a:pt x="799230" y="395198"/>
                  </a:cubicBezTo>
                  <a:cubicBezTo>
                    <a:pt x="791207" y="420653"/>
                    <a:pt x="774843" y="443107"/>
                    <a:pt x="771928" y="470149"/>
                  </a:cubicBezTo>
                  <a:cubicBezTo>
                    <a:pt x="771322" y="480366"/>
                    <a:pt x="784540" y="484204"/>
                    <a:pt x="792361" y="484118"/>
                  </a:cubicBezTo>
                  <a:cubicBezTo>
                    <a:pt x="802520" y="486023"/>
                    <a:pt x="811958" y="490582"/>
                    <a:pt x="820414" y="496441"/>
                  </a:cubicBezTo>
                  <a:cubicBezTo>
                    <a:pt x="806041" y="501348"/>
                    <a:pt x="791380" y="505532"/>
                    <a:pt x="776661" y="509198"/>
                  </a:cubicBezTo>
                  <a:cubicBezTo>
                    <a:pt x="755073" y="514277"/>
                    <a:pt x="731090" y="509717"/>
                    <a:pt x="711695" y="522531"/>
                  </a:cubicBezTo>
                  <a:cubicBezTo>
                    <a:pt x="679747" y="541262"/>
                    <a:pt x="649731" y="567092"/>
                    <a:pt x="634204" y="601437"/>
                  </a:cubicBezTo>
                  <a:cubicBezTo>
                    <a:pt x="628374" y="612346"/>
                    <a:pt x="631289" y="624872"/>
                    <a:pt x="632444" y="636502"/>
                  </a:cubicBezTo>
                  <a:cubicBezTo>
                    <a:pt x="644479" y="636907"/>
                    <a:pt x="656889" y="638148"/>
                    <a:pt x="668375" y="633616"/>
                  </a:cubicBezTo>
                  <a:cubicBezTo>
                    <a:pt x="678448" y="626834"/>
                    <a:pt x="690627" y="631336"/>
                    <a:pt x="698939" y="638205"/>
                  </a:cubicBezTo>
                  <a:cubicBezTo>
                    <a:pt x="710223" y="647383"/>
                    <a:pt x="723471" y="654194"/>
                    <a:pt x="733918" y="664353"/>
                  </a:cubicBezTo>
                  <a:cubicBezTo>
                    <a:pt x="743644" y="688942"/>
                    <a:pt x="744164" y="717803"/>
                    <a:pt x="732504" y="741815"/>
                  </a:cubicBezTo>
                  <a:cubicBezTo>
                    <a:pt x="723586" y="762826"/>
                    <a:pt x="724308" y="785741"/>
                    <a:pt x="722258" y="807993"/>
                  </a:cubicBezTo>
                  <a:cubicBezTo>
                    <a:pt x="720527" y="817402"/>
                    <a:pt x="732417" y="824675"/>
                    <a:pt x="740268" y="819739"/>
                  </a:cubicBezTo>
                  <a:cubicBezTo>
                    <a:pt x="773082" y="808339"/>
                    <a:pt x="785030" y="773418"/>
                    <a:pt x="802289" y="746548"/>
                  </a:cubicBezTo>
                  <a:cubicBezTo>
                    <a:pt x="812015" y="714917"/>
                    <a:pt x="811380" y="681294"/>
                    <a:pt x="817383" y="648913"/>
                  </a:cubicBezTo>
                  <a:cubicBezTo>
                    <a:pt x="821424" y="629028"/>
                    <a:pt x="818394" y="606920"/>
                    <a:pt x="809043" y="588998"/>
                  </a:cubicBezTo>
                  <a:cubicBezTo>
                    <a:pt x="782058" y="581523"/>
                    <a:pt x="755391" y="593327"/>
                    <a:pt x="729445" y="600080"/>
                  </a:cubicBezTo>
                  <a:cubicBezTo>
                    <a:pt x="743125" y="580282"/>
                    <a:pt x="767801" y="574077"/>
                    <a:pt x="788840" y="565418"/>
                  </a:cubicBezTo>
                  <a:cubicBezTo>
                    <a:pt x="805060" y="558088"/>
                    <a:pt x="823358" y="562561"/>
                    <a:pt x="840212" y="564379"/>
                  </a:cubicBezTo>
                  <a:cubicBezTo>
                    <a:pt x="859693" y="571681"/>
                    <a:pt x="867601" y="593009"/>
                    <a:pt x="874932" y="610557"/>
                  </a:cubicBezTo>
                  <a:cubicBezTo>
                    <a:pt x="892825" y="644497"/>
                    <a:pt x="881166" y="684440"/>
                    <a:pt x="874066" y="720025"/>
                  </a:cubicBezTo>
                  <a:cubicBezTo>
                    <a:pt x="863618" y="746693"/>
                    <a:pt x="857500" y="776362"/>
                    <a:pt x="836836" y="797603"/>
                  </a:cubicBezTo>
                  <a:cubicBezTo>
                    <a:pt x="806157" y="823751"/>
                    <a:pt x="766704" y="841876"/>
                    <a:pt x="725693" y="840173"/>
                  </a:cubicBezTo>
                  <a:cubicBezTo>
                    <a:pt x="711436" y="838326"/>
                    <a:pt x="707424" y="854574"/>
                    <a:pt x="700671" y="863579"/>
                  </a:cubicBezTo>
                  <a:cubicBezTo>
                    <a:pt x="680237" y="893450"/>
                    <a:pt x="657437" y="921993"/>
                    <a:pt x="631376" y="947160"/>
                  </a:cubicBezTo>
                  <a:cubicBezTo>
                    <a:pt x="613222" y="966179"/>
                    <a:pt x="587306" y="973105"/>
                    <a:pt x="562543" y="978791"/>
                  </a:cubicBezTo>
                  <a:cubicBezTo>
                    <a:pt x="579859" y="939685"/>
                    <a:pt x="604622" y="904157"/>
                    <a:pt x="620813" y="864474"/>
                  </a:cubicBezTo>
                  <a:cubicBezTo>
                    <a:pt x="627624" y="848023"/>
                    <a:pt x="628778" y="829841"/>
                    <a:pt x="636802" y="813823"/>
                  </a:cubicBezTo>
                  <a:cubicBezTo>
                    <a:pt x="649414" y="786059"/>
                    <a:pt x="653252" y="755495"/>
                    <a:pt x="660439" y="726115"/>
                  </a:cubicBezTo>
                  <a:cubicBezTo>
                    <a:pt x="663267" y="712348"/>
                    <a:pt x="641997" y="699967"/>
                    <a:pt x="632213" y="711194"/>
                  </a:cubicBezTo>
                  <a:cubicBezTo>
                    <a:pt x="619052" y="725855"/>
                    <a:pt x="616772" y="746289"/>
                    <a:pt x="609644" y="763952"/>
                  </a:cubicBezTo>
                  <a:cubicBezTo>
                    <a:pt x="603468" y="783519"/>
                    <a:pt x="590653" y="799768"/>
                    <a:pt x="577233" y="814891"/>
                  </a:cubicBezTo>
                  <a:cubicBezTo>
                    <a:pt x="564419" y="799277"/>
                    <a:pt x="551980" y="783404"/>
                    <a:pt x="540205" y="766982"/>
                  </a:cubicBezTo>
                  <a:cubicBezTo>
                    <a:pt x="552615" y="729578"/>
                    <a:pt x="573770" y="695840"/>
                    <a:pt x="585834" y="658350"/>
                  </a:cubicBezTo>
                  <a:cubicBezTo>
                    <a:pt x="589297" y="647758"/>
                    <a:pt x="599600" y="642159"/>
                    <a:pt x="606382" y="634020"/>
                  </a:cubicBezTo>
                  <a:cubicBezTo>
                    <a:pt x="611924" y="622216"/>
                    <a:pt x="615214" y="609575"/>
                    <a:pt x="620005" y="597512"/>
                  </a:cubicBezTo>
                  <a:cubicBezTo>
                    <a:pt x="627422" y="583803"/>
                    <a:pt x="637379" y="571652"/>
                    <a:pt x="645979" y="558665"/>
                  </a:cubicBezTo>
                  <a:cubicBezTo>
                    <a:pt x="620582" y="552835"/>
                    <a:pt x="598128" y="569747"/>
                    <a:pt x="573106" y="565563"/>
                  </a:cubicBezTo>
                  <a:cubicBezTo>
                    <a:pt x="566353" y="564639"/>
                    <a:pt x="559599" y="563687"/>
                    <a:pt x="552904" y="562734"/>
                  </a:cubicBezTo>
                  <a:cubicBezTo>
                    <a:pt x="541879" y="575145"/>
                    <a:pt x="530075" y="587555"/>
                    <a:pt x="514115" y="593529"/>
                  </a:cubicBezTo>
                  <a:cubicBezTo>
                    <a:pt x="507592" y="597108"/>
                    <a:pt x="500550" y="591711"/>
                    <a:pt x="495961" y="587497"/>
                  </a:cubicBezTo>
                  <a:cubicBezTo>
                    <a:pt x="473767" y="566833"/>
                    <a:pt x="468053" y="535576"/>
                    <a:pt x="459279" y="508014"/>
                  </a:cubicBezTo>
                  <a:cubicBezTo>
                    <a:pt x="453363" y="500424"/>
                    <a:pt x="445224" y="494681"/>
                    <a:pt x="437922" y="488389"/>
                  </a:cubicBezTo>
                  <a:cubicBezTo>
                    <a:pt x="424358" y="510872"/>
                    <a:pt x="416825" y="536096"/>
                    <a:pt x="409350" y="561089"/>
                  </a:cubicBezTo>
                  <a:cubicBezTo>
                    <a:pt x="402568" y="582619"/>
                    <a:pt x="388340" y="601725"/>
                    <a:pt x="386290" y="624727"/>
                  </a:cubicBezTo>
                  <a:cubicBezTo>
                    <a:pt x="382798" y="643400"/>
                    <a:pt x="374862" y="660861"/>
                    <a:pt x="364270" y="676503"/>
                  </a:cubicBezTo>
                  <a:cubicBezTo>
                    <a:pt x="356044" y="698264"/>
                    <a:pt x="353187" y="721815"/>
                    <a:pt x="344269" y="743432"/>
                  </a:cubicBezTo>
                  <a:cubicBezTo>
                    <a:pt x="338670" y="766809"/>
                    <a:pt x="331946" y="789926"/>
                    <a:pt x="321527" y="811687"/>
                  </a:cubicBezTo>
                  <a:cubicBezTo>
                    <a:pt x="316678" y="833795"/>
                    <a:pt x="305480" y="853593"/>
                    <a:pt x="298179" y="874863"/>
                  </a:cubicBezTo>
                  <a:cubicBezTo>
                    <a:pt x="287615" y="889553"/>
                    <a:pt x="275609" y="903436"/>
                    <a:pt x="262738" y="916163"/>
                  </a:cubicBezTo>
                  <a:cubicBezTo>
                    <a:pt x="247008" y="928544"/>
                    <a:pt x="226286" y="916423"/>
                    <a:pt x="209634" y="912758"/>
                  </a:cubicBezTo>
                  <a:cubicBezTo>
                    <a:pt x="185275" y="909294"/>
                    <a:pt x="169344" y="888024"/>
                    <a:pt x="155202" y="870188"/>
                  </a:cubicBezTo>
                  <a:cubicBezTo>
                    <a:pt x="162504" y="860000"/>
                    <a:pt x="167410" y="848052"/>
                    <a:pt x="165592" y="835151"/>
                  </a:cubicBezTo>
                  <a:cubicBezTo>
                    <a:pt x="159935" y="832467"/>
                    <a:pt x="153788" y="831053"/>
                    <a:pt x="147872" y="829148"/>
                  </a:cubicBezTo>
                  <a:cubicBezTo>
                    <a:pt x="153096" y="819739"/>
                    <a:pt x="157858" y="809927"/>
                    <a:pt x="158146" y="798931"/>
                  </a:cubicBezTo>
                  <a:cubicBezTo>
                    <a:pt x="167353" y="721382"/>
                    <a:pt x="187728" y="645363"/>
                    <a:pt x="191365" y="567179"/>
                  </a:cubicBezTo>
                  <a:cubicBezTo>
                    <a:pt x="192433" y="559646"/>
                    <a:pt x="188652" y="552402"/>
                    <a:pt x="182158" y="548564"/>
                  </a:cubicBezTo>
                  <a:cubicBezTo>
                    <a:pt x="173240" y="547352"/>
                    <a:pt x="164380" y="548910"/>
                    <a:pt x="156212" y="552287"/>
                  </a:cubicBezTo>
                  <a:cubicBezTo>
                    <a:pt x="120800" y="567121"/>
                    <a:pt x="80251" y="572056"/>
                    <a:pt x="43021" y="561234"/>
                  </a:cubicBezTo>
                  <a:cubicBezTo>
                    <a:pt x="28706" y="557972"/>
                    <a:pt x="14073" y="556039"/>
                    <a:pt x="-184" y="552460"/>
                  </a:cubicBezTo>
                  <a:cubicBezTo>
                    <a:pt x="23626" y="531305"/>
                    <a:pt x="55084" y="524580"/>
                    <a:pt x="81434" y="507755"/>
                  </a:cubicBezTo>
                  <a:cubicBezTo>
                    <a:pt x="114624" y="495749"/>
                    <a:pt x="145101" y="477941"/>
                    <a:pt x="177425" y="464002"/>
                  </a:cubicBezTo>
                  <a:cubicBezTo>
                    <a:pt x="198869" y="451188"/>
                    <a:pt x="203631" y="425155"/>
                    <a:pt x="218350" y="406857"/>
                  </a:cubicBezTo>
                  <a:cubicBezTo>
                    <a:pt x="237686" y="390580"/>
                    <a:pt x="262622" y="404664"/>
                    <a:pt x="284499" y="405212"/>
                  </a:cubicBezTo>
                  <a:cubicBezTo>
                    <a:pt x="307876" y="410638"/>
                    <a:pt x="335611" y="403740"/>
                    <a:pt x="355756" y="418864"/>
                  </a:cubicBezTo>
                  <a:cubicBezTo>
                    <a:pt x="368281" y="436238"/>
                    <a:pt x="352725" y="458807"/>
                    <a:pt x="340921" y="471996"/>
                  </a:cubicBezTo>
                  <a:cubicBezTo>
                    <a:pt x="327530" y="485849"/>
                    <a:pt x="326087" y="506167"/>
                    <a:pt x="315524" y="521723"/>
                  </a:cubicBezTo>
                  <a:cubicBezTo>
                    <a:pt x="303518" y="539386"/>
                    <a:pt x="298207" y="560281"/>
                    <a:pt x="289867" y="579704"/>
                  </a:cubicBezTo>
                  <a:cubicBezTo>
                    <a:pt x="273733" y="619128"/>
                    <a:pt x="253444" y="658696"/>
                    <a:pt x="254859" y="702536"/>
                  </a:cubicBezTo>
                  <a:cubicBezTo>
                    <a:pt x="262622" y="700227"/>
                    <a:pt x="270443" y="697947"/>
                    <a:pt x="277601" y="694108"/>
                  </a:cubicBezTo>
                  <a:cubicBezTo>
                    <a:pt x="295148" y="661236"/>
                    <a:pt x="313273" y="628450"/>
                    <a:pt x="332985" y="596819"/>
                  </a:cubicBezTo>
                  <a:cubicBezTo>
                    <a:pt x="349782" y="577627"/>
                    <a:pt x="353793" y="551479"/>
                    <a:pt x="367387" y="530381"/>
                  </a:cubicBezTo>
                  <a:cubicBezTo>
                    <a:pt x="381702" y="504407"/>
                    <a:pt x="406060" y="481462"/>
                    <a:pt x="402885" y="449254"/>
                  </a:cubicBezTo>
                  <a:cubicBezTo>
                    <a:pt x="429899" y="403510"/>
                    <a:pt x="465946" y="363624"/>
                    <a:pt x="493248" y="317966"/>
                  </a:cubicBezTo>
                  <a:cubicBezTo>
                    <a:pt x="518530" y="285094"/>
                    <a:pt x="549007" y="256637"/>
                    <a:pt x="577464" y="226564"/>
                  </a:cubicBezTo>
                  <a:cubicBezTo>
                    <a:pt x="590567" y="212336"/>
                    <a:pt x="611462" y="207256"/>
                    <a:pt x="622516" y="190921"/>
                  </a:cubicBezTo>
                  <a:cubicBezTo>
                    <a:pt x="636975" y="168929"/>
                    <a:pt x="665028" y="162551"/>
                    <a:pt x="684047" y="145696"/>
                  </a:cubicBezTo>
                  <a:cubicBezTo>
                    <a:pt x="687337" y="142406"/>
                    <a:pt x="685894" y="137385"/>
                    <a:pt x="686154" y="133258"/>
                  </a:cubicBezTo>
                  <a:cubicBezTo>
                    <a:pt x="684306" y="104339"/>
                    <a:pt x="686529" y="75132"/>
                    <a:pt x="681594" y="46473"/>
                  </a:cubicBezTo>
                  <a:cubicBezTo>
                    <a:pt x="673051" y="35160"/>
                    <a:pt x="660294" y="27367"/>
                    <a:pt x="653628" y="14496"/>
                  </a:cubicBezTo>
                  <a:moveTo>
                    <a:pt x="711003" y="402846"/>
                  </a:moveTo>
                  <a:cubicBezTo>
                    <a:pt x="695909" y="407204"/>
                    <a:pt x="674494" y="407261"/>
                    <a:pt x="668231" y="424145"/>
                  </a:cubicBezTo>
                  <a:cubicBezTo>
                    <a:pt x="661391" y="447320"/>
                    <a:pt x="667769" y="471910"/>
                    <a:pt x="672300" y="494883"/>
                  </a:cubicBezTo>
                  <a:cubicBezTo>
                    <a:pt x="674119" y="503830"/>
                    <a:pt x="683556" y="507408"/>
                    <a:pt x="690108" y="512343"/>
                  </a:cubicBezTo>
                  <a:cubicBezTo>
                    <a:pt x="704278" y="489717"/>
                    <a:pt x="718882" y="466570"/>
                    <a:pt x="724336" y="440018"/>
                  </a:cubicBezTo>
                  <a:cubicBezTo>
                    <a:pt x="725289" y="430264"/>
                    <a:pt x="729820" y="421432"/>
                    <a:pt x="737555" y="415573"/>
                  </a:cubicBezTo>
                  <a:cubicBezTo>
                    <a:pt x="730022" y="409253"/>
                    <a:pt x="722114" y="399036"/>
                    <a:pt x="711003" y="402846"/>
                  </a:cubicBezTo>
                  <a:moveTo>
                    <a:pt x="521965" y="442529"/>
                  </a:moveTo>
                  <a:cubicBezTo>
                    <a:pt x="514865" y="445040"/>
                    <a:pt x="517607" y="453872"/>
                    <a:pt x="519540" y="459124"/>
                  </a:cubicBezTo>
                  <a:cubicBezTo>
                    <a:pt x="532182" y="488562"/>
                    <a:pt x="532297" y="523080"/>
                    <a:pt x="555184" y="547669"/>
                  </a:cubicBezTo>
                  <a:cubicBezTo>
                    <a:pt x="563149" y="546832"/>
                    <a:pt x="571144" y="545822"/>
                    <a:pt x="579196" y="545793"/>
                  </a:cubicBezTo>
                  <a:cubicBezTo>
                    <a:pt x="599081" y="547092"/>
                    <a:pt x="616455" y="535057"/>
                    <a:pt x="634204" y="527928"/>
                  </a:cubicBezTo>
                  <a:cubicBezTo>
                    <a:pt x="628028" y="515085"/>
                    <a:pt x="619832" y="503079"/>
                    <a:pt x="615041" y="489659"/>
                  </a:cubicBezTo>
                  <a:cubicBezTo>
                    <a:pt x="609528" y="473757"/>
                    <a:pt x="618850" y="451909"/>
                    <a:pt x="606787" y="438633"/>
                  </a:cubicBezTo>
                  <a:cubicBezTo>
                    <a:pt x="594405" y="437969"/>
                    <a:pt x="582659" y="443453"/>
                    <a:pt x="570364" y="443770"/>
                  </a:cubicBezTo>
                  <a:cubicBezTo>
                    <a:pt x="554347" y="442702"/>
                    <a:pt x="537752" y="437219"/>
                    <a:pt x="521965" y="442529"/>
                  </a:cubicBezTo>
                  <a:moveTo>
                    <a:pt x="163803" y="823780"/>
                  </a:moveTo>
                  <a:cubicBezTo>
                    <a:pt x="160484" y="826291"/>
                    <a:pt x="164726" y="831976"/>
                    <a:pt x="168017" y="829321"/>
                  </a:cubicBezTo>
                  <a:cubicBezTo>
                    <a:pt x="171307" y="826781"/>
                    <a:pt x="167093" y="821096"/>
                    <a:pt x="163803" y="823780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3F86365-E508-E4E6-F764-D0F7935155D2}"/>
                </a:ext>
              </a:extLst>
            </p:cNvPr>
            <p:cNvSpPr/>
            <p:nvPr/>
          </p:nvSpPr>
          <p:spPr>
            <a:xfrm>
              <a:off x="1814659" y="983484"/>
              <a:ext cx="148977" cy="48563"/>
            </a:xfrm>
            <a:custGeom>
              <a:avLst/>
              <a:gdLst>
                <a:gd name="connsiteX0" fmla="*/ 274 w 148977"/>
                <a:gd name="connsiteY0" fmla="*/ 18185 h 48563"/>
                <a:gd name="connsiteX1" fmla="*/ 115890 w 148977"/>
                <a:gd name="connsiteY1" fmla="*/ -113 h 48563"/>
                <a:gd name="connsiteX2" fmla="*/ 146511 w 148977"/>
                <a:gd name="connsiteY2" fmla="*/ 7246 h 48563"/>
                <a:gd name="connsiteX3" fmla="*/ 146684 w 148977"/>
                <a:gd name="connsiteY3" fmla="*/ 39282 h 48563"/>
                <a:gd name="connsiteX4" fmla="*/ 47317 w 148977"/>
                <a:gd name="connsiteY4" fmla="*/ 45343 h 48563"/>
                <a:gd name="connsiteX5" fmla="*/ -130 w 148977"/>
                <a:gd name="connsiteY5" fmla="*/ 29700 h 48563"/>
                <a:gd name="connsiteX6" fmla="*/ 274 w 148977"/>
                <a:gd name="connsiteY6" fmla="*/ 18185 h 48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977" h="48563">
                  <a:moveTo>
                    <a:pt x="274" y="18185"/>
                  </a:moveTo>
                  <a:cubicBezTo>
                    <a:pt x="38428" y="9931"/>
                    <a:pt x="77043" y="3495"/>
                    <a:pt x="115890" y="-113"/>
                  </a:cubicBezTo>
                  <a:cubicBezTo>
                    <a:pt x="126251" y="233"/>
                    <a:pt x="138430" y="-286"/>
                    <a:pt x="146511" y="7246"/>
                  </a:cubicBezTo>
                  <a:cubicBezTo>
                    <a:pt x="151620" y="17001"/>
                    <a:pt x="146771" y="28777"/>
                    <a:pt x="146684" y="39282"/>
                  </a:cubicBezTo>
                  <a:cubicBezTo>
                    <a:pt x="113552" y="41187"/>
                    <a:pt x="80449" y="54318"/>
                    <a:pt x="47317" y="45343"/>
                  </a:cubicBezTo>
                  <a:cubicBezTo>
                    <a:pt x="31386" y="40523"/>
                    <a:pt x="15512" y="35357"/>
                    <a:pt x="-130" y="29700"/>
                  </a:cubicBezTo>
                  <a:cubicBezTo>
                    <a:pt x="-15" y="25862"/>
                    <a:pt x="130" y="22023"/>
                    <a:pt x="274" y="18185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FF2B81A-1ACD-2F38-8A90-0343AFA07644}"/>
                </a:ext>
              </a:extLst>
            </p:cNvPr>
            <p:cNvSpPr/>
            <p:nvPr/>
          </p:nvSpPr>
          <p:spPr>
            <a:xfrm>
              <a:off x="2406391" y="1692802"/>
              <a:ext cx="151113" cy="102104"/>
            </a:xfrm>
            <a:custGeom>
              <a:avLst/>
              <a:gdLst>
                <a:gd name="connsiteX0" fmla="*/ -273 w 151113"/>
                <a:gd name="connsiteY0" fmla="*/ 10379 h 102104"/>
                <a:gd name="connsiteX1" fmla="*/ 89108 w 151113"/>
                <a:gd name="connsiteY1" fmla="*/ 14160 h 102104"/>
                <a:gd name="connsiteX2" fmla="*/ 146859 w 151113"/>
                <a:gd name="connsiteY2" fmla="*/ 67697 h 102104"/>
                <a:gd name="connsiteX3" fmla="*/ 138287 w 151113"/>
                <a:gd name="connsiteY3" fmla="*/ 101781 h 102104"/>
                <a:gd name="connsiteX4" fmla="*/ 62239 w 151113"/>
                <a:gd name="connsiteY4" fmla="*/ 56932 h 102104"/>
                <a:gd name="connsiteX5" fmla="*/ -273 w 151113"/>
                <a:gd name="connsiteY5" fmla="*/ 10379 h 102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113" h="102104">
                  <a:moveTo>
                    <a:pt x="-273" y="10379"/>
                  </a:moveTo>
                  <a:cubicBezTo>
                    <a:pt x="27289" y="-11670"/>
                    <a:pt x="60392" y="5993"/>
                    <a:pt x="89108" y="14160"/>
                  </a:cubicBezTo>
                  <a:cubicBezTo>
                    <a:pt x="116007" y="20885"/>
                    <a:pt x="132746" y="45618"/>
                    <a:pt x="146859" y="67697"/>
                  </a:cubicBezTo>
                  <a:cubicBezTo>
                    <a:pt x="157912" y="79472"/>
                    <a:pt x="142934" y="91045"/>
                    <a:pt x="138287" y="101781"/>
                  </a:cubicBezTo>
                  <a:cubicBezTo>
                    <a:pt x="106079" y="102791"/>
                    <a:pt x="81374" y="80165"/>
                    <a:pt x="62239" y="56932"/>
                  </a:cubicBezTo>
                  <a:cubicBezTo>
                    <a:pt x="45644" y="36065"/>
                    <a:pt x="19814" y="26974"/>
                    <a:pt x="-273" y="10379"/>
                  </a:cubicBezTo>
                  <a:close/>
                </a:path>
              </a:pathLst>
            </a:custGeom>
            <a:grpFill/>
            <a:ln w="288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图形 3">
            <a:extLst>
              <a:ext uri="{FF2B5EF4-FFF2-40B4-BE49-F238E27FC236}">
                <a16:creationId xmlns:a16="http://schemas.microsoft.com/office/drawing/2014/main" id="{AF1A5DD6-5E06-83C9-F1D1-9A4D4AAB1C56}"/>
              </a:ext>
            </a:extLst>
          </p:cNvPr>
          <p:cNvGrpSpPr/>
          <p:nvPr/>
        </p:nvGrpSpPr>
        <p:grpSpPr>
          <a:xfrm>
            <a:off x="10642937" y="2008084"/>
            <a:ext cx="884482" cy="992302"/>
            <a:chOff x="3004886" y="716158"/>
            <a:chExt cx="1043966" cy="1171227"/>
          </a:xfrm>
          <a:solidFill>
            <a:srgbClr val="847361"/>
          </a:solidFill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AD7A164-6A9F-24DE-D598-AAE6C047EF81}"/>
                </a:ext>
              </a:extLst>
            </p:cNvPr>
            <p:cNvSpPr/>
            <p:nvPr/>
          </p:nvSpPr>
          <p:spPr>
            <a:xfrm flipV="1">
              <a:off x="3004886" y="716158"/>
              <a:ext cx="1043966" cy="1171227"/>
            </a:xfrm>
            <a:custGeom>
              <a:avLst/>
              <a:gdLst>
                <a:gd name="connsiteX0" fmla="*/ 474976 w 1043966"/>
                <a:gd name="connsiteY0" fmla="*/ 1138678 h 1171227"/>
                <a:gd name="connsiteX1" fmla="*/ 457969 w 1043966"/>
                <a:gd name="connsiteY1" fmla="*/ 1103813 h 1171227"/>
                <a:gd name="connsiteX2" fmla="*/ 452866 w 1043966"/>
                <a:gd name="connsiteY2" fmla="*/ 1056193 h 1171227"/>
                <a:gd name="connsiteX3" fmla="*/ 436710 w 1043966"/>
                <a:gd name="connsiteY3" fmla="*/ 1027280 h 1171227"/>
                <a:gd name="connsiteX4" fmla="*/ 403545 w 1043966"/>
                <a:gd name="connsiteY4" fmla="*/ 1002620 h 1171227"/>
                <a:gd name="connsiteX5" fmla="*/ 418852 w 1043966"/>
                <a:gd name="connsiteY5" fmla="*/ 976259 h 1171227"/>
                <a:gd name="connsiteX6" fmla="*/ 445213 w 1043966"/>
                <a:gd name="connsiteY6" fmla="*/ 939693 h 1171227"/>
                <a:gd name="connsiteX7" fmla="*/ 457969 w 1043966"/>
                <a:gd name="connsiteY7" fmla="*/ 896325 h 1171227"/>
                <a:gd name="connsiteX8" fmla="*/ 379735 w 1043966"/>
                <a:gd name="connsiteY8" fmla="*/ 882719 h 1171227"/>
                <a:gd name="connsiteX9" fmla="*/ 291298 w 1043966"/>
                <a:gd name="connsiteY9" fmla="*/ 870814 h 1171227"/>
                <a:gd name="connsiteX10" fmla="*/ 56598 w 1043966"/>
                <a:gd name="connsiteY10" fmla="*/ 844453 h 1171227"/>
                <a:gd name="connsiteX11" fmla="*/ -376 w 1043966"/>
                <a:gd name="connsiteY11" fmla="*/ 839350 h 1171227"/>
                <a:gd name="connsiteX12" fmla="*/ 2175 w 1043966"/>
                <a:gd name="connsiteY12" fmla="*/ 812989 h 1171227"/>
                <a:gd name="connsiteX13" fmla="*/ 24284 w 1043966"/>
                <a:gd name="connsiteY13" fmla="*/ 778124 h 1171227"/>
                <a:gd name="connsiteX14" fmla="*/ 112722 w 1043966"/>
                <a:gd name="connsiteY14" fmla="*/ 783227 h 1171227"/>
                <a:gd name="connsiteX15" fmla="*/ 401845 w 1043966"/>
                <a:gd name="connsiteY15" fmla="*/ 862310 h 1171227"/>
                <a:gd name="connsiteX16" fmla="*/ 461370 w 1043966"/>
                <a:gd name="connsiteY16" fmla="*/ 867412 h 1171227"/>
                <a:gd name="connsiteX17" fmla="*/ 458819 w 1043966"/>
                <a:gd name="connsiteY17" fmla="*/ 802785 h 1171227"/>
                <a:gd name="connsiteX18" fmla="*/ 455417 w 1043966"/>
                <a:gd name="connsiteY18" fmla="*/ 739008 h 1171227"/>
                <a:gd name="connsiteX19" fmla="*/ 429056 w 1043966"/>
                <a:gd name="connsiteY19" fmla="*/ 733906 h 1171227"/>
                <a:gd name="connsiteX20" fmla="*/ 311706 w 1043966"/>
                <a:gd name="connsiteY20" fmla="*/ 716898 h 1171227"/>
                <a:gd name="connsiteX21" fmla="*/ 259834 w 1043966"/>
                <a:gd name="connsiteY21" fmla="*/ 690537 h 1171227"/>
                <a:gd name="connsiteX22" fmla="*/ 404396 w 1043966"/>
                <a:gd name="connsiteY22" fmla="*/ 679482 h 1171227"/>
                <a:gd name="connsiteX23" fmla="*/ 448615 w 1043966"/>
                <a:gd name="connsiteY23" fmla="*/ 694789 h 1171227"/>
                <a:gd name="connsiteX24" fmla="*/ 448615 w 1043966"/>
                <a:gd name="connsiteY24" fmla="*/ 648869 h 1171227"/>
                <a:gd name="connsiteX25" fmla="*/ 439261 w 1043966"/>
                <a:gd name="connsiteY25" fmla="*/ 597848 h 1171227"/>
                <a:gd name="connsiteX26" fmla="*/ 378035 w 1043966"/>
                <a:gd name="connsiteY26" fmla="*/ 591045 h 1171227"/>
                <a:gd name="connsiteX27" fmla="*/ 312557 w 1043966"/>
                <a:gd name="connsiteY27" fmla="*/ 553629 h 1171227"/>
                <a:gd name="connsiteX28" fmla="*/ 429907 w 1043966"/>
                <a:gd name="connsiteY28" fmla="*/ 537472 h 1171227"/>
                <a:gd name="connsiteX29" fmla="*/ 443512 w 1043966"/>
                <a:gd name="connsiteY29" fmla="*/ 498355 h 1171227"/>
                <a:gd name="connsiteX30" fmla="*/ 408648 w 1043966"/>
                <a:gd name="connsiteY30" fmla="*/ 446483 h 1171227"/>
                <a:gd name="connsiteX31" fmla="*/ 349122 w 1043966"/>
                <a:gd name="connsiteY31" fmla="*/ 443932 h 1171227"/>
                <a:gd name="connsiteX32" fmla="*/ 319360 w 1043966"/>
                <a:gd name="connsiteY32" fmla="*/ 409918 h 1171227"/>
                <a:gd name="connsiteX33" fmla="*/ 408648 w 1043966"/>
                <a:gd name="connsiteY33" fmla="*/ 393761 h 1171227"/>
                <a:gd name="connsiteX34" fmla="*/ 446914 w 1043966"/>
                <a:gd name="connsiteY34" fmla="*/ 341889 h 1171227"/>
                <a:gd name="connsiteX35" fmla="*/ 427356 w 1043966"/>
                <a:gd name="connsiteY35" fmla="*/ 297670 h 1171227"/>
                <a:gd name="connsiteX36" fmla="*/ 398443 w 1043966"/>
                <a:gd name="connsiteY36" fmla="*/ 290867 h 1171227"/>
                <a:gd name="connsiteX37" fmla="*/ 441812 w 1043966"/>
                <a:gd name="connsiteY37" fmla="*/ 253451 h 1171227"/>
                <a:gd name="connsiteX38" fmla="*/ 522596 w 1043966"/>
                <a:gd name="connsiteY38" fmla="*/ 261955 h 1171227"/>
                <a:gd name="connsiteX39" fmla="*/ 708825 w 1043966"/>
                <a:gd name="connsiteY39" fmla="*/ 304473 h 1171227"/>
                <a:gd name="connsiteX40" fmla="*/ 729234 w 1043966"/>
                <a:gd name="connsiteY40" fmla="*/ 264506 h 1171227"/>
                <a:gd name="connsiteX41" fmla="*/ 713077 w 1043966"/>
                <a:gd name="connsiteY41" fmla="*/ 181171 h 1171227"/>
                <a:gd name="connsiteX42" fmla="*/ 664606 w 1043966"/>
                <a:gd name="connsiteY42" fmla="*/ 119945 h 1171227"/>
                <a:gd name="connsiteX43" fmla="*/ 582121 w 1043966"/>
                <a:gd name="connsiteY43" fmla="*/ 118244 h 1171227"/>
                <a:gd name="connsiteX44" fmla="*/ 600829 w 1043966"/>
                <a:gd name="connsiteY44" fmla="*/ 170966 h 1171227"/>
                <a:gd name="connsiteX45" fmla="*/ 621238 w 1043966"/>
                <a:gd name="connsiteY45" fmla="*/ 214335 h 1171227"/>
                <a:gd name="connsiteX46" fmla="*/ 502187 w 1043966"/>
                <a:gd name="connsiteY46" fmla="*/ 211784 h 1171227"/>
                <a:gd name="connsiteX47" fmla="*/ 465622 w 1043966"/>
                <a:gd name="connsiteY47" fmla="*/ 181171 h 1171227"/>
                <a:gd name="connsiteX48" fmla="*/ 481779 w 1043966"/>
                <a:gd name="connsiteY48" fmla="*/ 155660 h 1171227"/>
                <a:gd name="connsiteX49" fmla="*/ 493684 w 1043966"/>
                <a:gd name="connsiteY49" fmla="*/ 134401 h 1171227"/>
                <a:gd name="connsiteX50" fmla="*/ 566815 w 1043966"/>
                <a:gd name="connsiteY50" fmla="*/ 32357 h 1171227"/>
                <a:gd name="connsiteX51" fmla="*/ 660355 w 1043966"/>
                <a:gd name="connsiteY51" fmla="*/ 10248 h 1171227"/>
                <a:gd name="connsiteX52" fmla="*/ 656103 w 1043966"/>
                <a:gd name="connsiteY52" fmla="*/ 45963 h 1171227"/>
                <a:gd name="connsiteX53" fmla="*/ 640796 w 1043966"/>
                <a:gd name="connsiteY53" fmla="*/ 68923 h 1171227"/>
                <a:gd name="connsiteX54" fmla="*/ 696920 w 1043966"/>
                <a:gd name="connsiteY54" fmla="*/ 62970 h 1171227"/>
                <a:gd name="connsiteX55" fmla="*/ 770902 w 1043966"/>
                <a:gd name="connsiteY55" fmla="*/ 65521 h 1171227"/>
                <a:gd name="connsiteX56" fmla="*/ 844033 w 1043966"/>
                <a:gd name="connsiteY56" fmla="*/ 228791 h 1171227"/>
                <a:gd name="connsiteX57" fmla="*/ 823624 w 1043966"/>
                <a:gd name="connsiteY57" fmla="*/ 319780 h 1171227"/>
                <a:gd name="connsiteX58" fmla="*/ 797263 w 1043966"/>
                <a:gd name="connsiteY58" fmla="*/ 369951 h 1171227"/>
                <a:gd name="connsiteX59" fmla="*/ 723281 w 1043966"/>
                <a:gd name="connsiteY59" fmla="*/ 398013 h 1171227"/>
                <a:gd name="connsiteX60" fmla="*/ 609333 w 1043966"/>
                <a:gd name="connsiteY60" fmla="*/ 359747 h 1171227"/>
                <a:gd name="connsiteX61" fmla="*/ 510691 w 1043966"/>
                <a:gd name="connsiteY61" fmla="*/ 321480 h 1171227"/>
                <a:gd name="connsiteX62" fmla="*/ 508140 w 1043966"/>
                <a:gd name="connsiteY62" fmla="*/ 371652 h 1171227"/>
                <a:gd name="connsiteX63" fmla="*/ 508140 w 1043966"/>
                <a:gd name="connsiteY63" fmla="*/ 421823 h 1171227"/>
                <a:gd name="connsiteX64" fmla="*/ 582972 w 1043966"/>
                <a:gd name="connsiteY64" fmla="*/ 438830 h 1171227"/>
                <a:gd name="connsiteX65" fmla="*/ 783657 w 1043966"/>
                <a:gd name="connsiteY65" fmla="*/ 477096 h 1171227"/>
                <a:gd name="connsiteX66" fmla="*/ 828726 w 1043966"/>
                <a:gd name="connsiteY66" fmla="*/ 513662 h 1171227"/>
                <a:gd name="connsiteX67" fmla="*/ 628891 w 1043966"/>
                <a:gd name="connsiteY67" fmla="*/ 497505 h 1171227"/>
                <a:gd name="connsiteX68" fmla="*/ 515793 w 1043966"/>
                <a:gd name="connsiteY68" fmla="*/ 468593 h 1171227"/>
                <a:gd name="connsiteX69" fmla="*/ 518344 w 1043966"/>
                <a:gd name="connsiteY69" fmla="*/ 516213 h 1171227"/>
                <a:gd name="connsiteX70" fmla="*/ 520895 w 1043966"/>
                <a:gd name="connsiteY70" fmla="*/ 563833 h 1171227"/>
                <a:gd name="connsiteX71" fmla="*/ 563413 w 1043966"/>
                <a:gd name="connsiteY71" fmla="*/ 574888 h 1171227"/>
                <a:gd name="connsiteX72" fmla="*/ 605931 w 1043966"/>
                <a:gd name="connsiteY72" fmla="*/ 565534 h 1171227"/>
                <a:gd name="connsiteX73" fmla="*/ 601680 w 1043966"/>
                <a:gd name="connsiteY73" fmla="*/ 554479 h 1171227"/>
                <a:gd name="connsiteX74" fmla="*/ 796412 w 1043966"/>
                <a:gd name="connsiteY74" fmla="*/ 632713 h 1171227"/>
                <a:gd name="connsiteX75" fmla="*/ 788759 w 1043966"/>
                <a:gd name="connsiteY75" fmla="*/ 648869 h 1171227"/>
                <a:gd name="connsiteX76" fmla="*/ 631442 w 1043966"/>
                <a:gd name="connsiteY76" fmla="*/ 640366 h 1171227"/>
                <a:gd name="connsiteX77" fmla="*/ 527698 w 1043966"/>
                <a:gd name="connsiteY77" fmla="*/ 621658 h 1171227"/>
                <a:gd name="connsiteX78" fmla="*/ 531100 w 1043966"/>
                <a:gd name="connsiteY78" fmla="*/ 670128 h 1171227"/>
                <a:gd name="connsiteX79" fmla="*/ 537903 w 1043966"/>
                <a:gd name="connsiteY79" fmla="*/ 716048 h 1171227"/>
                <a:gd name="connsiteX80" fmla="*/ 593176 w 1043966"/>
                <a:gd name="connsiteY80" fmla="*/ 726252 h 1171227"/>
                <a:gd name="connsiteX81" fmla="*/ 741989 w 1043966"/>
                <a:gd name="connsiteY81" fmla="*/ 750062 h 1171227"/>
                <a:gd name="connsiteX82" fmla="*/ 842332 w 1043966"/>
                <a:gd name="connsiteY82" fmla="*/ 790029 h 1171227"/>
                <a:gd name="connsiteX83" fmla="*/ 712227 w 1043966"/>
                <a:gd name="connsiteY83" fmla="*/ 781526 h 1171227"/>
                <a:gd name="connsiteX84" fmla="*/ 629742 w 1043966"/>
                <a:gd name="connsiteY84" fmla="*/ 767070 h 1171227"/>
                <a:gd name="connsiteX85" fmla="*/ 694369 w 1043966"/>
                <a:gd name="connsiteY85" fmla="*/ 874215 h 1171227"/>
                <a:gd name="connsiteX86" fmla="*/ 868693 w 1043966"/>
                <a:gd name="connsiteY86" fmla="*/ 905679 h 1171227"/>
                <a:gd name="connsiteX87" fmla="*/ 943525 w 1043966"/>
                <a:gd name="connsiteY87" fmla="*/ 907379 h 1171227"/>
                <a:gd name="connsiteX88" fmla="*/ 1025160 w 1043966"/>
                <a:gd name="connsiteY88" fmla="*/ 909080 h 1171227"/>
                <a:gd name="connsiteX89" fmla="*/ 1013255 w 1043966"/>
                <a:gd name="connsiteY89" fmla="*/ 947346 h 1171227"/>
                <a:gd name="connsiteX90" fmla="*/ 776004 w 1043966"/>
                <a:gd name="connsiteY90" fmla="*/ 932890 h 1171227"/>
                <a:gd name="connsiteX91" fmla="*/ 723281 w 1043966"/>
                <a:gd name="connsiteY91" fmla="*/ 928638 h 1171227"/>
                <a:gd name="connsiteX92" fmla="*/ 747091 w 1043966"/>
                <a:gd name="connsiteY92" fmla="*/ 972007 h 1171227"/>
                <a:gd name="connsiteX93" fmla="*/ 794712 w 1043966"/>
                <a:gd name="connsiteY93" fmla="*/ 1007722 h 1171227"/>
                <a:gd name="connsiteX94" fmla="*/ 814270 w 1043966"/>
                <a:gd name="connsiteY94" fmla="*/ 1032382 h 1171227"/>
                <a:gd name="connsiteX95" fmla="*/ 787058 w 1043966"/>
                <a:gd name="connsiteY95" fmla="*/ 1099561 h 1171227"/>
                <a:gd name="connsiteX96" fmla="*/ 681614 w 1043966"/>
                <a:gd name="connsiteY96" fmla="*/ 944795 h 1171227"/>
                <a:gd name="connsiteX97" fmla="*/ 644198 w 1043966"/>
                <a:gd name="connsiteY97" fmla="*/ 916733 h 1171227"/>
                <a:gd name="connsiteX98" fmla="*/ 591475 w 1043966"/>
                <a:gd name="connsiteY98" fmla="*/ 911631 h 1171227"/>
                <a:gd name="connsiteX99" fmla="*/ 559162 w 1043966"/>
                <a:gd name="connsiteY99" fmla="*/ 905679 h 1171227"/>
                <a:gd name="connsiteX100" fmla="*/ 559162 w 1043966"/>
                <a:gd name="connsiteY100" fmla="*/ 941394 h 1171227"/>
                <a:gd name="connsiteX101" fmla="*/ 611034 w 1043966"/>
                <a:gd name="connsiteY101" fmla="*/ 1003470 h 1171227"/>
                <a:gd name="connsiteX102" fmla="*/ 711376 w 1043966"/>
                <a:gd name="connsiteY102" fmla="*/ 1067247 h 1171227"/>
                <a:gd name="connsiteX103" fmla="*/ 731785 w 1043966"/>
                <a:gd name="connsiteY103" fmla="*/ 1085955 h 1171227"/>
                <a:gd name="connsiteX104" fmla="*/ 690117 w 1043966"/>
                <a:gd name="connsiteY104" fmla="*/ 1070649 h 1171227"/>
                <a:gd name="connsiteX105" fmla="*/ 587224 w 1043966"/>
                <a:gd name="connsiteY105" fmla="*/ 1054492 h 1171227"/>
                <a:gd name="connsiteX106" fmla="*/ 559162 w 1043966"/>
                <a:gd name="connsiteY106" fmla="*/ 1150583 h 1171227"/>
                <a:gd name="connsiteX107" fmla="*/ 514943 w 1043966"/>
                <a:gd name="connsiteY107" fmla="*/ 1168440 h 1171227"/>
                <a:gd name="connsiteX108" fmla="*/ 474976 w 1043966"/>
                <a:gd name="connsiteY108" fmla="*/ 1138678 h 1171227"/>
                <a:gd name="connsiteX109" fmla="*/ 635694 w 1043966"/>
                <a:gd name="connsiteY109" fmla="*/ 869963 h 1171227"/>
                <a:gd name="connsiteX110" fmla="*/ 580421 w 1043966"/>
                <a:gd name="connsiteY110" fmla="*/ 773022 h 1171227"/>
                <a:gd name="connsiteX111" fmla="*/ 546406 w 1043966"/>
                <a:gd name="connsiteY111" fmla="*/ 795982 h 1171227"/>
                <a:gd name="connsiteX112" fmla="*/ 597428 w 1043966"/>
                <a:gd name="connsiteY112" fmla="*/ 874215 h 1171227"/>
                <a:gd name="connsiteX113" fmla="*/ 635694 w 1043966"/>
                <a:gd name="connsiteY113" fmla="*/ 869963 h 1171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1043966" h="1171227">
                  <a:moveTo>
                    <a:pt x="474976" y="1138678"/>
                  </a:moveTo>
                  <a:cubicBezTo>
                    <a:pt x="469874" y="1119119"/>
                    <a:pt x="461370" y="1103813"/>
                    <a:pt x="457969" y="1103813"/>
                  </a:cubicBezTo>
                  <a:cubicBezTo>
                    <a:pt x="442662" y="1103813"/>
                    <a:pt x="440111" y="1075751"/>
                    <a:pt x="452866" y="1056193"/>
                  </a:cubicBezTo>
                  <a:cubicBezTo>
                    <a:pt x="470724" y="1028981"/>
                    <a:pt x="469874" y="1027280"/>
                    <a:pt x="436710" y="1027280"/>
                  </a:cubicBezTo>
                  <a:cubicBezTo>
                    <a:pt x="406947" y="1027280"/>
                    <a:pt x="388239" y="1012824"/>
                    <a:pt x="403545" y="1002620"/>
                  </a:cubicBezTo>
                  <a:cubicBezTo>
                    <a:pt x="408648" y="1000069"/>
                    <a:pt x="415450" y="988164"/>
                    <a:pt x="418852" y="976259"/>
                  </a:cubicBezTo>
                  <a:cubicBezTo>
                    <a:pt x="422253" y="965204"/>
                    <a:pt x="434158" y="948197"/>
                    <a:pt x="445213" y="939693"/>
                  </a:cubicBezTo>
                  <a:cubicBezTo>
                    <a:pt x="465622" y="923536"/>
                    <a:pt x="471574" y="904828"/>
                    <a:pt x="457969" y="896325"/>
                  </a:cubicBezTo>
                  <a:cubicBezTo>
                    <a:pt x="453717" y="893773"/>
                    <a:pt x="418852" y="887821"/>
                    <a:pt x="379735" y="882719"/>
                  </a:cubicBezTo>
                  <a:cubicBezTo>
                    <a:pt x="340619" y="877617"/>
                    <a:pt x="300652" y="872514"/>
                    <a:pt x="291298" y="870814"/>
                  </a:cubicBezTo>
                  <a:cubicBezTo>
                    <a:pt x="270039" y="866562"/>
                    <a:pt x="129729" y="850405"/>
                    <a:pt x="56598" y="844453"/>
                  </a:cubicBezTo>
                  <a:lnTo>
                    <a:pt x="-376" y="839350"/>
                  </a:lnTo>
                  <a:lnTo>
                    <a:pt x="2175" y="812989"/>
                  </a:lnTo>
                  <a:cubicBezTo>
                    <a:pt x="3876" y="793431"/>
                    <a:pt x="9828" y="784077"/>
                    <a:pt x="24284" y="778124"/>
                  </a:cubicBezTo>
                  <a:cubicBezTo>
                    <a:pt x="54897" y="765369"/>
                    <a:pt x="66802" y="766219"/>
                    <a:pt x="112722" y="783227"/>
                  </a:cubicBezTo>
                  <a:cubicBezTo>
                    <a:pt x="255583" y="835099"/>
                    <a:pt x="330414" y="855507"/>
                    <a:pt x="401845" y="862310"/>
                  </a:cubicBezTo>
                  <a:lnTo>
                    <a:pt x="461370" y="867412"/>
                  </a:lnTo>
                  <a:lnTo>
                    <a:pt x="458819" y="802785"/>
                  </a:lnTo>
                  <a:lnTo>
                    <a:pt x="455417" y="739008"/>
                  </a:lnTo>
                  <a:lnTo>
                    <a:pt x="429056" y="733906"/>
                  </a:lnTo>
                  <a:cubicBezTo>
                    <a:pt x="378035" y="724552"/>
                    <a:pt x="367830" y="722851"/>
                    <a:pt x="311706" y="716898"/>
                  </a:cubicBezTo>
                  <a:cubicBezTo>
                    <a:pt x="258134" y="710946"/>
                    <a:pt x="255583" y="710095"/>
                    <a:pt x="259834" y="690537"/>
                  </a:cubicBezTo>
                  <a:cubicBezTo>
                    <a:pt x="267488" y="648869"/>
                    <a:pt x="307455" y="646318"/>
                    <a:pt x="404396" y="679482"/>
                  </a:cubicBezTo>
                  <a:lnTo>
                    <a:pt x="448615" y="694789"/>
                  </a:lnTo>
                  <a:lnTo>
                    <a:pt x="448615" y="648869"/>
                  </a:lnTo>
                  <a:cubicBezTo>
                    <a:pt x="448615" y="623359"/>
                    <a:pt x="444363" y="600399"/>
                    <a:pt x="439261" y="597848"/>
                  </a:cubicBezTo>
                  <a:cubicBezTo>
                    <a:pt x="435009" y="594446"/>
                    <a:pt x="406947" y="591895"/>
                    <a:pt x="378035" y="591045"/>
                  </a:cubicBezTo>
                  <a:cubicBezTo>
                    <a:pt x="322761" y="590194"/>
                    <a:pt x="312557" y="584242"/>
                    <a:pt x="312557" y="553629"/>
                  </a:cubicBezTo>
                  <a:cubicBezTo>
                    <a:pt x="312557" y="525567"/>
                    <a:pt x="367830" y="517914"/>
                    <a:pt x="429907" y="537472"/>
                  </a:cubicBezTo>
                  <a:cubicBezTo>
                    <a:pt x="442662" y="541724"/>
                    <a:pt x="444363" y="536622"/>
                    <a:pt x="443512" y="498355"/>
                  </a:cubicBezTo>
                  <a:cubicBezTo>
                    <a:pt x="441812" y="453286"/>
                    <a:pt x="441812" y="453286"/>
                    <a:pt x="408648" y="446483"/>
                  </a:cubicBezTo>
                  <a:cubicBezTo>
                    <a:pt x="390790" y="442232"/>
                    <a:pt x="364429" y="441381"/>
                    <a:pt x="349122" y="443932"/>
                  </a:cubicBezTo>
                  <a:cubicBezTo>
                    <a:pt x="320210" y="448184"/>
                    <a:pt x="313407" y="440531"/>
                    <a:pt x="319360" y="409918"/>
                  </a:cubicBezTo>
                  <a:cubicBezTo>
                    <a:pt x="323611" y="386108"/>
                    <a:pt x="364429" y="378454"/>
                    <a:pt x="408648" y="393761"/>
                  </a:cubicBezTo>
                  <a:cubicBezTo>
                    <a:pt x="447764" y="407367"/>
                    <a:pt x="451166" y="402265"/>
                    <a:pt x="446914" y="341889"/>
                  </a:cubicBezTo>
                  <a:cubicBezTo>
                    <a:pt x="445213" y="307874"/>
                    <a:pt x="440961" y="300221"/>
                    <a:pt x="427356" y="297670"/>
                  </a:cubicBezTo>
                  <a:cubicBezTo>
                    <a:pt x="418002" y="295969"/>
                    <a:pt x="405246" y="293418"/>
                    <a:pt x="398443" y="290867"/>
                  </a:cubicBezTo>
                  <a:cubicBezTo>
                    <a:pt x="379735" y="284915"/>
                    <a:pt x="403545" y="263656"/>
                    <a:pt x="441812" y="253451"/>
                  </a:cubicBezTo>
                  <a:cubicBezTo>
                    <a:pt x="469874" y="245798"/>
                    <a:pt x="482629" y="246648"/>
                    <a:pt x="522596" y="261955"/>
                  </a:cubicBezTo>
                  <a:cubicBezTo>
                    <a:pt x="574468" y="281513"/>
                    <a:pt x="675661" y="304473"/>
                    <a:pt x="708825" y="304473"/>
                  </a:cubicBezTo>
                  <a:cubicBezTo>
                    <a:pt x="727533" y="304473"/>
                    <a:pt x="729234" y="301072"/>
                    <a:pt x="729234" y="264506"/>
                  </a:cubicBezTo>
                  <a:cubicBezTo>
                    <a:pt x="728384" y="241546"/>
                    <a:pt x="721581" y="204981"/>
                    <a:pt x="713077" y="181171"/>
                  </a:cubicBezTo>
                  <a:cubicBezTo>
                    <a:pt x="702022" y="148007"/>
                    <a:pt x="690968" y="134401"/>
                    <a:pt x="664606" y="119945"/>
                  </a:cubicBezTo>
                  <a:cubicBezTo>
                    <a:pt x="622939" y="96134"/>
                    <a:pt x="600829" y="95284"/>
                    <a:pt x="582121" y="118244"/>
                  </a:cubicBezTo>
                  <a:cubicBezTo>
                    <a:pt x="566815" y="135251"/>
                    <a:pt x="567665" y="136952"/>
                    <a:pt x="600829" y="170966"/>
                  </a:cubicBezTo>
                  <a:cubicBezTo>
                    <a:pt x="631442" y="201579"/>
                    <a:pt x="633993" y="206681"/>
                    <a:pt x="621238" y="214335"/>
                  </a:cubicBezTo>
                  <a:cubicBezTo>
                    <a:pt x="601680" y="225389"/>
                    <a:pt x="546406" y="223689"/>
                    <a:pt x="502187" y="211784"/>
                  </a:cubicBezTo>
                  <a:cubicBezTo>
                    <a:pt x="472425" y="203280"/>
                    <a:pt x="465622" y="198178"/>
                    <a:pt x="465622" y="181171"/>
                  </a:cubicBezTo>
                  <a:cubicBezTo>
                    <a:pt x="465622" y="169266"/>
                    <a:pt x="471574" y="159061"/>
                    <a:pt x="481779" y="155660"/>
                  </a:cubicBezTo>
                  <a:cubicBezTo>
                    <a:pt x="492833" y="152258"/>
                    <a:pt x="496235" y="145455"/>
                    <a:pt x="493684" y="134401"/>
                  </a:cubicBezTo>
                  <a:cubicBezTo>
                    <a:pt x="484330" y="100386"/>
                    <a:pt x="508140" y="67222"/>
                    <a:pt x="566815" y="32357"/>
                  </a:cubicBezTo>
                  <a:cubicBezTo>
                    <a:pt x="628891" y="-4208"/>
                    <a:pt x="645048" y="-8460"/>
                    <a:pt x="660355" y="10248"/>
                  </a:cubicBezTo>
                  <a:cubicBezTo>
                    <a:pt x="668858" y="20452"/>
                    <a:pt x="668008" y="27255"/>
                    <a:pt x="656103" y="45963"/>
                  </a:cubicBezTo>
                  <a:lnTo>
                    <a:pt x="640796" y="68923"/>
                  </a:lnTo>
                  <a:lnTo>
                    <a:pt x="696920" y="62970"/>
                  </a:lnTo>
                  <a:cubicBezTo>
                    <a:pt x="732635" y="58719"/>
                    <a:pt x="759847" y="60419"/>
                    <a:pt x="770902" y="65521"/>
                  </a:cubicBezTo>
                  <a:cubicBezTo>
                    <a:pt x="795562" y="79127"/>
                    <a:pt x="837230" y="173517"/>
                    <a:pt x="844033" y="228791"/>
                  </a:cubicBezTo>
                  <a:cubicBezTo>
                    <a:pt x="849135" y="273010"/>
                    <a:pt x="846584" y="280663"/>
                    <a:pt x="823624" y="319780"/>
                  </a:cubicBezTo>
                  <a:cubicBezTo>
                    <a:pt x="809168" y="342739"/>
                    <a:pt x="797263" y="364849"/>
                    <a:pt x="797263" y="369951"/>
                  </a:cubicBezTo>
                  <a:cubicBezTo>
                    <a:pt x="797263" y="379305"/>
                    <a:pt x="747942" y="398013"/>
                    <a:pt x="723281" y="398013"/>
                  </a:cubicBezTo>
                  <a:cubicBezTo>
                    <a:pt x="713927" y="398013"/>
                    <a:pt x="662906" y="381006"/>
                    <a:pt x="609333" y="359747"/>
                  </a:cubicBezTo>
                  <a:cubicBezTo>
                    <a:pt x="555760" y="338487"/>
                    <a:pt x="511541" y="321480"/>
                    <a:pt x="510691" y="321480"/>
                  </a:cubicBezTo>
                  <a:cubicBezTo>
                    <a:pt x="508990" y="321480"/>
                    <a:pt x="508140" y="344440"/>
                    <a:pt x="508140" y="371652"/>
                  </a:cubicBezTo>
                  <a:lnTo>
                    <a:pt x="508140" y="421823"/>
                  </a:lnTo>
                  <a:lnTo>
                    <a:pt x="582972" y="438830"/>
                  </a:lnTo>
                  <a:cubicBezTo>
                    <a:pt x="693519" y="464341"/>
                    <a:pt x="747091" y="474545"/>
                    <a:pt x="783657" y="477096"/>
                  </a:cubicBezTo>
                  <a:cubicBezTo>
                    <a:pt x="815971" y="478797"/>
                    <a:pt x="842332" y="500056"/>
                    <a:pt x="828726" y="513662"/>
                  </a:cubicBezTo>
                  <a:cubicBezTo>
                    <a:pt x="811719" y="530669"/>
                    <a:pt x="736037" y="524717"/>
                    <a:pt x="628891" y="497505"/>
                  </a:cubicBezTo>
                  <a:lnTo>
                    <a:pt x="515793" y="468593"/>
                  </a:lnTo>
                  <a:lnTo>
                    <a:pt x="518344" y="516213"/>
                  </a:lnTo>
                  <a:lnTo>
                    <a:pt x="520895" y="563833"/>
                  </a:lnTo>
                  <a:lnTo>
                    <a:pt x="563413" y="574888"/>
                  </a:lnTo>
                  <a:cubicBezTo>
                    <a:pt x="619537" y="588494"/>
                    <a:pt x="639096" y="584242"/>
                    <a:pt x="605931" y="565534"/>
                  </a:cubicBezTo>
                  <a:cubicBezTo>
                    <a:pt x="582121" y="551078"/>
                    <a:pt x="582121" y="550227"/>
                    <a:pt x="601680" y="554479"/>
                  </a:cubicBezTo>
                  <a:cubicBezTo>
                    <a:pt x="620388" y="557881"/>
                    <a:pt x="787909" y="625059"/>
                    <a:pt x="796412" y="632713"/>
                  </a:cubicBezTo>
                  <a:cubicBezTo>
                    <a:pt x="798113" y="634413"/>
                    <a:pt x="794712" y="641216"/>
                    <a:pt x="788759" y="648869"/>
                  </a:cubicBezTo>
                  <a:cubicBezTo>
                    <a:pt x="774303" y="666727"/>
                    <a:pt x="748792" y="665026"/>
                    <a:pt x="631442" y="640366"/>
                  </a:cubicBezTo>
                  <a:cubicBezTo>
                    <a:pt x="576169" y="628461"/>
                    <a:pt x="529399" y="619957"/>
                    <a:pt x="527698" y="621658"/>
                  </a:cubicBezTo>
                  <a:cubicBezTo>
                    <a:pt x="525997" y="623359"/>
                    <a:pt x="527698" y="645468"/>
                    <a:pt x="531100" y="670128"/>
                  </a:cubicBezTo>
                  <a:lnTo>
                    <a:pt x="537903" y="716048"/>
                  </a:lnTo>
                  <a:lnTo>
                    <a:pt x="593176" y="726252"/>
                  </a:lnTo>
                  <a:cubicBezTo>
                    <a:pt x="623789" y="732205"/>
                    <a:pt x="690117" y="743260"/>
                    <a:pt x="741989" y="750062"/>
                  </a:cubicBezTo>
                  <a:cubicBezTo>
                    <a:pt x="837230" y="764519"/>
                    <a:pt x="859339" y="773022"/>
                    <a:pt x="842332" y="790029"/>
                  </a:cubicBezTo>
                  <a:cubicBezTo>
                    <a:pt x="828726" y="803635"/>
                    <a:pt x="806617" y="801934"/>
                    <a:pt x="712227" y="781526"/>
                  </a:cubicBezTo>
                  <a:cubicBezTo>
                    <a:pt x="668008" y="772172"/>
                    <a:pt x="630592" y="765369"/>
                    <a:pt x="629742" y="767070"/>
                  </a:cubicBezTo>
                  <a:cubicBezTo>
                    <a:pt x="625490" y="771321"/>
                    <a:pt x="687566" y="874215"/>
                    <a:pt x="694369" y="874215"/>
                  </a:cubicBezTo>
                  <a:cubicBezTo>
                    <a:pt x="719880" y="875066"/>
                    <a:pt x="858489" y="899726"/>
                    <a:pt x="868693" y="905679"/>
                  </a:cubicBezTo>
                  <a:cubicBezTo>
                    <a:pt x="876346" y="909930"/>
                    <a:pt x="910361" y="910781"/>
                    <a:pt x="943525" y="907379"/>
                  </a:cubicBezTo>
                  <a:cubicBezTo>
                    <a:pt x="977539" y="903978"/>
                    <a:pt x="1014105" y="904828"/>
                    <a:pt x="1025160" y="909080"/>
                  </a:cubicBezTo>
                  <a:cubicBezTo>
                    <a:pt x="1054072" y="920135"/>
                    <a:pt x="1048119" y="940543"/>
                    <a:pt x="1013255" y="947346"/>
                  </a:cubicBezTo>
                  <a:cubicBezTo>
                    <a:pt x="977539" y="954149"/>
                    <a:pt x="847434" y="946496"/>
                    <a:pt x="776004" y="932890"/>
                  </a:cubicBezTo>
                  <a:cubicBezTo>
                    <a:pt x="749643" y="927788"/>
                    <a:pt x="725832" y="926087"/>
                    <a:pt x="723281" y="928638"/>
                  </a:cubicBezTo>
                  <a:cubicBezTo>
                    <a:pt x="720730" y="930339"/>
                    <a:pt x="731785" y="950748"/>
                    <a:pt x="747091" y="972007"/>
                  </a:cubicBezTo>
                  <a:cubicBezTo>
                    <a:pt x="769201" y="1003470"/>
                    <a:pt x="779405" y="1011123"/>
                    <a:pt x="794712" y="1007722"/>
                  </a:cubicBezTo>
                  <a:cubicBezTo>
                    <a:pt x="811719" y="1004320"/>
                    <a:pt x="814270" y="1007722"/>
                    <a:pt x="814270" y="1032382"/>
                  </a:cubicBezTo>
                  <a:cubicBezTo>
                    <a:pt x="814270" y="1070649"/>
                    <a:pt x="800664" y="1104663"/>
                    <a:pt x="787058" y="1099561"/>
                  </a:cubicBezTo>
                  <a:cubicBezTo>
                    <a:pt x="776854" y="1095309"/>
                    <a:pt x="719030" y="1009423"/>
                    <a:pt x="681614" y="944795"/>
                  </a:cubicBezTo>
                  <a:cubicBezTo>
                    <a:pt x="670559" y="924387"/>
                    <a:pt x="659504" y="916733"/>
                    <a:pt x="644198" y="916733"/>
                  </a:cubicBezTo>
                  <a:cubicBezTo>
                    <a:pt x="632293" y="916733"/>
                    <a:pt x="608483" y="914182"/>
                    <a:pt x="591475" y="911631"/>
                  </a:cubicBezTo>
                  <a:lnTo>
                    <a:pt x="559162" y="905679"/>
                  </a:lnTo>
                  <a:lnTo>
                    <a:pt x="559162" y="941394"/>
                  </a:lnTo>
                  <a:cubicBezTo>
                    <a:pt x="559162" y="975408"/>
                    <a:pt x="560012" y="976259"/>
                    <a:pt x="611034" y="1003470"/>
                  </a:cubicBezTo>
                  <a:cubicBezTo>
                    <a:pt x="680763" y="1040886"/>
                    <a:pt x="688417" y="1045138"/>
                    <a:pt x="711376" y="1067247"/>
                  </a:cubicBezTo>
                  <a:lnTo>
                    <a:pt x="731785" y="1085955"/>
                  </a:lnTo>
                  <a:lnTo>
                    <a:pt x="690117" y="1070649"/>
                  </a:lnTo>
                  <a:cubicBezTo>
                    <a:pt x="629742" y="1047689"/>
                    <a:pt x="586373" y="1040886"/>
                    <a:pt x="587224" y="1054492"/>
                  </a:cubicBezTo>
                  <a:cubicBezTo>
                    <a:pt x="588924" y="1082554"/>
                    <a:pt x="572767" y="1138678"/>
                    <a:pt x="559162" y="1150583"/>
                  </a:cubicBezTo>
                  <a:cubicBezTo>
                    <a:pt x="550658" y="1158236"/>
                    <a:pt x="531100" y="1165889"/>
                    <a:pt x="514943" y="1168440"/>
                  </a:cubicBezTo>
                  <a:cubicBezTo>
                    <a:pt x="486881" y="1173542"/>
                    <a:pt x="485180" y="1171842"/>
                    <a:pt x="474976" y="1138678"/>
                  </a:cubicBezTo>
                  <a:close/>
                  <a:moveTo>
                    <a:pt x="635694" y="869963"/>
                  </a:moveTo>
                  <a:cubicBezTo>
                    <a:pt x="635694" y="858909"/>
                    <a:pt x="600829" y="797683"/>
                    <a:pt x="580421" y="773022"/>
                  </a:cubicBezTo>
                  <a:cubicBezTo>
                    <a:pt x="551508" y="739008"/>
                    <a:pt x="539603" y="746661"/>
                    <a:pt x="546406" y="795982"/>
                  </a:cubicBezTo>
                  <a:cubicBezTo>
                    <a:pt x="556611" y="875916"/>
                    <a:pt x="555760" y="874215"/>
                    <a:pt x="597428" y="874215"/>
                  </a:cubicBezTo>
                  <a:cubicBezTo>
                    <a:pt x="618687" y="874215"/>
                    <a:pt x="635694" y="872514"/>
                    <a:pt x="635694" y="869963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9299E27-5DD0-A351-CBB0-FA1F4A0B67A0}"/>
                </a:ext>
              </a:extLst>
            </p:cNvPr>
            <p:cNvSpPr/>
            <p:nvPr/>
          </p:nvSpPr>
          <p:spPr>
            <a:xfrm flipV="1">
              <a:off x="3379137" y="1595048"/>
              <a:ext cx="231298" cy="259360"/>
            </a:xfrm>
            <a:custGeom>
              <a:avLst/>
              <a:gdLst>
                <a:gd name="connsiteX0" fmla="*/ 4023 w 231298"/>
                <a:gd name="connsiteY0" fmla="*/ 232071 h 259360"/>
                <a:gd name="connsiteX1" fmla="*/ 210661 w 231298"/>
                <a:gd name="connsiteY1" fmla="*/ -78 h 259360"/>
                <a:gd name="connsiteX2" fmla="*/ 231069 w 231298"/>
                <a:gd name="connsiteY2" fmla="*/ 5024 h 259360"/>
                <a:gd name="connsiteX3" fmla="*/ 192803 w 231298"/>
                <a:gd name="connsiteY3" fmla="*/ 59447 h 259360"/>
                <a:gd name="connsiteX4" fmla="*/ 154537 w 231298"/>
                <a:gd name="connsiteY4" fmla="*/ 95162 h 259360"/>
                <a:gd name="connsiteX5" fmla="*/ 92461 w 231298"/>
                <a:gd name="connsiteY5" fmla="*/ 167443 h 259360"/>
                <a:gd name="connsiteX6" fmla="*/ 68650 w 231298"/>
                <a:gd name="connsiteY6" fmla="*/ 220166 h 259360"/>
                <a:gd name="connsiteX7" fmla="*/ 38888 w 231298"/>
                <a:gd name="connsiteY7" fmla="*/ 256731 h 259360"/>
                <a:gd name="connsiteX8" fmla="*/ -229 w 231298"/>
                <a:gd name="connsiteY8" fmla="*/ 259282 h 259360"/>
                <a:gd name="connsiteX9" fmla="*/ 4023 w 231298"/>
                <a:gd name="connsiteY9" fmla="*/ 232071 h 259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1298" h="259360">
                  <a:moveTo>
                    <a:pt x="4023" y="232071"/>
                  </a:moveTo>
                  <a:cubicBezTo>
                    <a:pt x="15928" y="160640"/>
                    <a:pt x="158789" y="-78"/>
                    <a:pt x="210661" y="-78"/>
                  </a:cubicBezTo>
                  <a:cubicBezTo>
                    <a:pt x="221715" y="-78"/>
                    <a:pt x="231069" y="2473"/>
                    <a:pt x="231069" y="5024"/>
                  </a:cubicBezTo>
                  <a:cubicBezTo>
                    <a:pt x="231069" y="16929"/>
                    <a:pt x="201307" y="59447"/>
                    <a:pt x="192803" y="59447"/>
                  </a:cubicBezTo>
                  <a:cubicBezTo>
                    <a:pt x="188551" y="59447"/>
                    <a:pt x="170694" y="75604"/>
                    <a:pt x="154537" y="95162"/>
                  </a:cubicBezTo>
                  <a:cubicBezTo>
                    <a:pt x="138380" y="114721"/>
                    <a:pt x="110318" y="147034"/>
                    <a:pt x="92461" y="167443"/>
                  </a:cubicBezTo>
                  <a:cubicBezTo>
                    <a:pt x="65249" y="197206"/>
                    <a:pt x="60997" y="205709"/>
                    <a:pt x="68650" y="220166"/>
                  </a:cubicBezTo>
                  <a:cubicBezTo>
                    <a:pt x="83957" y="248227"/>
                    <a:pt x="79705" y="253330"/>
                    <a:pt x="38888" y="256731"/>
                  </a:cubicBezTo>
                  <a:lnTo>
                    <a:pt x="-229" y="259282"/>
                  </a:lnTo>
                  <a:lnTo>
                    <a:pt x="4023" y="232071"/>
                  </a:ln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41F2575-76B0-0864-2989-888AAB559A70}"/>
              </a:ext>
            </a:extLst>
          </p:cNvPr>
          <p:cNvGrpSpPr/>
          <p:nvPr/>
        </p:nvGrpSpPr>
        <p:grpSpPr>
          <a:xfrm>
            <a:off x="10793976" y="3354992"/>
            <a:ext cx="713258" cy="2298226"/>
            <a:chOff x="10627978" y="3316441"/>
            <a:chExt cx="923893" cy="2976926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6960D0FF-3478-FC99-BB17-B1C13EEB5D36}"/>
                </a:ext>
              </a:extLst>
            </p:cNvPr>
            <p:cNvGrpSpPr/>
            <p:nvPr/>
          </p:nvGrpSpPr>
          <p:grpSpPr>
            <a:xfrm>
              <a:off x="10627978" y="3316441"/>
              <a:ext cx="914400" cy="914400"/>
              <a:chOff x="5862423" y="2630638"/>
              <a:chExt cx="914400" cy="914400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C61068AB-3F98-750F-EB0C-F0232BAF7307}"/>
                  </a:ext>
                </a:extLst>
              </p:cNvPr>
              <p:cNvSpPr/>
              <p:nvPr/>
            </p:nvSpPr>
            <p:spPr>
              <a:xfrm>
                <a:off x="5862423" y="2630638"/>
                <a:ext cx="914400" cy="914400"/>
              </a:xfrm>
              <a:prstGeom prst="ellipse">
                <a:avLst/>
              </a:prstGeom>
              <a:solidFill>
                <a:srgbClr val="847361"/>
              </a:solidFill>
              <a:ln w="85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E2577A27-681F-77DA-FCAD-5B8713886CBC}"/>
                  </a:ext>
                </a:extLst>
              </p:cNvPr>
              <p:cNvSpPr txBox="1"/>
              <p:nvPr/>
            </p:nvSpPr>
            <p:spPr>
              <a:xfrm>
                <a:off x="5961372" y="2718332"/>
                <a:ext cx="770757" cy="7574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分</a:t>
                </a: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F567D69-0C19-9C19-9F39-19D04F6EFCD8}"/>
                </a:ext>
              </a:extLst>
            </p:cNvPr>
            <p:cNvGrpSpPr/>
            <p:nvPr/>
          </p:nvGrpSpPr>
          <p:grpSpPr>
            <a:xfrm>
              <a:off x="10627978" y="4357811"/>
              <a:ext cx="914400" cy="914400"/>
              <a:chOff x="5862423" y="2630638"/>
              <a:chExt cx="914400" cy="914400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B4342BCA-47D8-0D40-1944-E10DB2C685CA}"/>
                  </a:ext>
                </a:extLst>
              </p:cNvPr>
              <p:cNvSpPr/>
              <p:nvPr/>
            </p:nvSpPr>
            <p:spPr>
              <a:xfrm>
                <a:off x="5862423" y="2630638"/>
                <a:ext cx="914400" cy="914400"/>
              </a:xfrm>
              <a:prstGeom prst="ellipse">
                <a:avLst/>
              </a:prstGeom>
              <a:solidFill>
                <a:srgbClr val="847361"/>
              </a:solidFill>
              <a:ln w="85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328D3888-D259-C4E0-3818-709C2D3215FD}"/>
                  </a:ext>
                </a:extLst>
              </p:cNvPr>
              <p:cNvSpPr txBox="1"/>
              <p:nvPr/>
            </p:nvSpPr>
            <p:spPr>
              <a:xfrm>
                <a:off x="5961372" y="2729945"/>
                <a:ext cx="770757" cy="7574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享</a:t>
                </a: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38A13EE9-24C9-C679-BC04-8D2DF5F26EA1}"/>
                </a:ext>
              </a:extLst>
            </p:cNvPr>
            <p:cNvGrpSpPr/>
            <p:nvPr/>
          </p:nvGrpSpPr>
          <p:grpSpPr>
            <a:xfrm>
              <a:off x="10637471" y="5378967"/>
              <a:ext cx="914400" cy="914400"/>
              <a:chOff x="5862423" y="2630638"/>
              <a:chExt cx="914400" cy="914400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5D0CDE5B-DC7E-364E-157D-6CD8004E7298}"/>
                  </a:ext>
                </a:extLst>
              </p:cNvPr>
              <p:cNvSpPr/>
              <p:nvPr/>
            </p:nvSpPr>
            <p:spPr>
              <a:xfrm>
                <a:off x="5862423" y="2630638"/>
                <a:ext cx="914400" cy="914400"/>
              </a:xfrm>
              <a:prstGeom prst="ellipse">
                <a:avLst/>
              </a:prstGeom>
              <a:solidFill>
                <a:srgbClr val="847361"/>
              </a:solidFill>
              <a:ln w="85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AB896BC6-A594-F089-5DDF-CB2217E4D08D}"/>
                  </a:ext>
                </a:extLst>
              </p:cNvPr>
              <p:cNvSpPr txBox="1"/>
              <p:nvPr/>
            </p:nvSpPr>
            <p:spPr>
              <a:xfrm>
                <a:off x="5961372" y="2718332"/>
                <a:ext cx="770757" cy="7574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会</a:t>
                </a:r>
              </a:p>
            </p:txBody>
          </p:sp>
        </p:grpSp>
      </p:grpSp>
      <p:sp>
        <p:nvSpPr>
          <p:cNvPr id="109" name="矩形 108">
            <a:extLst>
              <a:ext uri="{FF2B5EF4-FFF2-40B4-BE49-F238E27FC236}">
                <a16:creationId xmlns:a16="http://schemas.microsoft.com/office/drawing/2014/main" id="{B888C7FB-A77D-5D90-A861-5600075F4839}"/>
              </a:ext>
            </a:extLst>
          </p:cNvPr>
          <p:cNvSpPr/>
          <p:nvPr/>
        </p:nvSpPr>
        <p:spPr>
          <a:xfrm>
            <a:off x="227013" y="188913"/>
            <a:ext cx="11737975" cy="6480175"/>
          </a:xfrm>
          <a:prstGeom prst="rect">
            <a:avLst/>
          </a:prstGeom>
          <a:noFill/>
          <a:ln w="25400">
            <a:solidFill>
              <a:srgbClr val="8473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0" name="图形 214">
            <a:extLst>
              <a:ext uri="{FF2B5EF4-FFF2-40B4-BE49-F238E27FC236}">
                <a16:creationId xmlns:a16="http://schemas.microsoft.com/office/drawing/2014/main" id="{39AAB51A-EDEA-E1D8-5570-EE78046995BC}"/>
              </a:ext>
            </a:extLst>
          </p:cNvPr>
          <p:cNvGrpSpPr/>
          <p:nvPr/>
        </p:nvGrpSpPr>
        <p:grpSpPr>
          <a:xfrm rot="5400000">
            <a:off x="327506" y="267491"/>
            <a:ext cx="532220" cy="557373"/>
            <a:chOff x="1458277" y="1991010"/>
            <a:chExt cx="203549" cy="213169"/>
          </a:xfrm>
          <a:solidFill>
            <a:srgbClr val="847361"/>
          </a:solidFill>
        </p:grpSpPr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8ED5899-AFB4-E223-74A8-788237A1A551}"/>
                </a:ext>
              </a:extLst>
            </p:cNvPr>
            <p:cNvSpPr/>
            <p:nvPr/>
          </p:nvSpPr>
          <p:spPr>
            <a:xfrm>
              <a:off x="1458277" y="1991010"/>
              <a:ext cx="203549" cy="213169"/>
            </a:xfrm>
            <a:custGeom>
              <a:avLst/>
              <a:gdLst>
                <a:gd name="connsiteX0" fmla="*/ 198406 w 203549"/>
                <a:gd name="connsiteY0" fmla="*/ 202501 h 213169"/>
                <a:gd name="connsiteX1" fmla="*/ 203549 w 203549"/>
                <a:gd name="connsiteY1" fmla="*/ 207836 h 213169"/>
                <a:gd name="connsiteX2" fmla="*/ 198406 w 203549"/>
                <a:gd name="connsiteY2" fmla="*/ 213170 h 213169"/>
                <a:gd name="connsiteX3" fmla="*/ 95631 w 203549"/>
                <a:gd name="connsiteY3" fmla="*/ 213170 h 213169"/>
                <a:gd name="connsiteX4" fmla="*/ 90488 w 203549"/>
                <a:gd name="connsiteY4" fmla="*/ 207836 h 213169"/>
                <a:gd name="connsiteX5" fmla="*/ 90488 w 203549"/>
                <a:gd name="connsiteY5" fmla="*/ 207359 h 213169"/>
                <a:gd name="connsiteX6" fmla="*/ 90678 w 203549"/>
                <a:gd name="connsiteY6" fmla="*/ 156305 h 213169"/>
                <a:gd name="connsiteX7" fmla="*/ 60484 w 203549"/>
                <a:gd name="connsiteY7" fmla="*/ 156305 h 213169"/>
                <a:gd name="connsiteX8" fmla="*/ 55340 w 203549"/>
                <a:gd name="connsiteY8" fmla="*/ 150971 h 213169"/>
                <a:gd name="connsiteX9" fmla="*/ 55340 w 203549"/>
                <a:gd name="connsiteY9" fmla="*/ 150495 h 213169"/>
                <a:gd name="connsiteX10" fmla="*/ 55435 w 203549"/>
                <a:gd name="connsiteY10" fmla="*/ 120110 h 213169"/>
                <a:gd name="connsiteX11" fmla="*/ 5143 w 203549"/>
                <a:gd name="connsiteY11" fmla="*/ 120110 h 213169"/>
                <a:gd name="connsiteX12" fmla="*/ 0 w 203549"/>
                <a:gd name="connsiteY12" fmla="*/ 114871 h 213169"/>
                <a:gd name="connsiteX13" fmla="*/ 0 w 203549"/>
                <a:gd name="connsiteY13" fmla="*/ 114871 h 213169"/>
                <a:gd name="connsiteX14" fmla="*/ 0 w 203549"/>
                <a:gd name="connsiteY14" fmla="*/ 5334 h 213169"/>
                <a:gd name="connsiteX15" fmla="*/ 5143 w 203549"/>
                <a:gd name="connsiteY15" fmla="*/ 0 h 213169"/>
                <a:gd name="connsiteX16" fmla="*/ 10287 w 203549"/>
                <a:gd name="connsiteY16" fmla="*/ 5334 h 213169"/>
                <a:gd name="connsiteX17" fmla="*/ 10287 w 203549"/>
                <a:gd name="connsiteY17" fmla="*/ 109633 h 213169"/>
                <a:gd name="connsiteX18" fmla="*/ 60674 w 203549"/>
                <a:gd name="connsiteY18" fmla="*/ 109633 h 213169"/>
                <a:gd name="connsiteX19" fmla="*/ 65818 w 203549"/>
                <a:gd name="connsiteY19" fmla="*/ 114967 h 213169"/>
                <a:gd name="connsiteX20" fmla="*/ 65722 w 203549"/>
                <a:gd name="connsiteY20" fmla="*/ 145828 h 213169"/>
                <a:gd name="connsiteX21" fmla="*/ 95917 w 203549"/>
                <a:gd name="connsiteY21" fmla="*/ 145828 h 213169"/>
                <a:gd name="connsiteX22" fmla="*/ 95917 w 203549"/>
                <a:gd name="connsiteY22" fmla="*/ 145828 h 213169"/>
                <a:gd name="connsiteX23" fmla="*/ 101060 w 203549"/>
                <a:gd name="connsiteY23" fmla="*/ 151067 h 213169"/>
                <a:gd name="connsiteX24" fmla="*/ 100870 w 203549"/>
                <a:gd name="connsiteY24" fmla="*/ 202597 h 213169"/>
                <a:gd name="connsiteX25" fmla="*/ 198406 w 203549"/>
                <a:gd name="connsiteY25" fmla="*/ 202597 h 213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169">
                  <a:moveTo>
                    <a:pt x="198406" y="202501"/>
                  </a:moveTo>
                  <a:cubicBezTo>
                    <a:pt x="201263" y="202501"/>
                    <a:pt x="203549" y="204883"/>
                    <a:pt x="203549" y="207836"/>
                  </a:cubicBezTo>
                  <a:cubicBezTo>
                    <a:pt x="203549" y="210788"/>
                    <a:pt x="201263" y="213170"/>
                    <a:pt x="198406" y="213170"/>
                  </a:cubicBezTo>
                  <a:lnTo>
                    <a:pt x="95631" y="213170"/>
                  </a:lnTo>
                  <a:cubicBezTo>
                    <a:pt x="92773" y="213170"/>
                    <a:pt x="90488" y="210788"/>
                    <a:pt x="90488" y="207836"/>
                  </a:cubicBezTo>
                  <a:lnTo>
                    <a:pt x="90488" y="207359"/>
                  </a:lnTo>
                  <a:lnTo>
                    <a:pt x="90678" y="156305"/>
                  </a:lnTo>
                  <a:lnTo>
                    <a:pt x="60484" y="156305"/>
                  </a:lnTo>
                  <a:cubicBezTo>
                    <a:pt x="57626" y="156305"/>
                    <a:pt x="55340" y="153924"/>
                    <a:pt x="55340" y="150971"/>
                  </a:cubicBezTo>
                  <a:lnTo>
                    <a:pt x="55340" y="150495"/>
                  </a:lnTo>
                  <a:lnTo>
                    <a:pt x="55435" y="120110"/>
                  </a:lnTo>
                  <a:lnTo>
                    <a:pt x="5143" y="120110"/>
                  </a:lnTo>
                  <a:cubicBezTo>
                    <a:pt x="2286" y="120110"/>
                    <a:pt x="0" y="117729"/>
                    <a:pt x="0" y="114871"/>
                  </a:cubicBezTo>
                  <a:lnTo>
                    <a:pt x="0" y="114871"/>
                  </a:ln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cubicBezTo>
                    <a:pt x="8001" y="0"/>
                    <a:pt x="10287" y="2381"/>
                    <a:pt x="10287" y="5334"/>
                  </a:cubicBezTo>
                  <a:lnTo>
                    <a:pt x="10287" y="109633"/>
                  </a:lnTo>
                  <a:lnTo>
                    <a:pt x="60674" y="109633"/>
                  </a:lnTo>
                  <a:cubicBezTo>
                    <a:pt x="63532" y="109633"/>
                    <a:pt x="65818" y="112014"/>
                    <a:pt x="65818" y="114967"/>
                  </a:cubicBezTo>
                  <a:lnTo>
                    <a:pt x="65722" y="145828"/>
                  </a:lnTo>
                  <a:lnTo>
                    <a:pt x="95917" y="145828"/>
                  </a:lnTo>
                  <a:lnTo>
                    <a:pt x="95917" y="145828"/>
                  </a:lnTo>
                  <a:cubicBezTo>
                    <a:pt x="98774" y="145828"/>
                    <a:pt x="101060" y="148209"/>
                    <a:pt x="101060" y="151067"/>
                  </a:cubicBezTo>
                  <a:lnTo>
                    <a:pt x="100870" y="202597"/>
                  </a:lnTo>
                  <a:lnTo>
                    <a:pt x="198406" y="2025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2EFBDC8-EAB0-C9EF-4038-47ADC0B5C0C2}"/>
                </a:ext>
              </a:extLst>
            </p:cNvPr>
            <p:cNvSpPr/>
            <p:nvPr/>
          </p:nvSpPr>
          <p:spPr>
            <a:xfrm>
              <a:off x="1476565" y="2138267"/>
              <a:ext cx="46005" cy="47434"/>
            </a:xfrm>
            <a:custGeom>
              <a:avLst/>
              <a:gdLst>
                <a:gd name="connsiteX0" fmla="*/ 10382 w 46005"/>
                <a:gd name="connsiteY0" fmla="*/ 36862 h 47434"/>
                <a:gd name="connsiteX1" fmla="*/ 35719 w 46005"/>
                <a:gd name="connsiteY1" fmla="*/ 36767 h 47434"/>
                <a:gd name="connsiteX2" fmla="*/ 35814 w 46005"/>
                <a:gd name="connsiteY2" fmla="*/ 10763 h 47434"/>
                <a:gd name="connsiteX3" fmla="*/ 10382 w 46005"/>
                <a:gd name="connsiteY3" fmla="*/ 10763 h 47434"/>
                <a:gd name="connsiteX4" fmla="*/ 10382 w 46005"/>
                <a:gd name="connsiteY4" fmla="*/ 36862 h 47434"/>
                <a:gd name="connsiteX5" fmla="*/ 10382 w 46005"/>
                <a:gd name="connsiteY5" fmla="*/ 36862 h 47434"/>
                <a:gd name="connsiteX6" fmla="*/ 40767 w 46005"/>
                <a:gd name="connsiteY6" fmla="*/ 47339 h 47434"/>
                <a:gd name="connsiteX7" fmla="*/ 5620 w 46005"/>
                <a:gd name="connsiteY7" fmla="*/ 47434 h 47434"/>
                <a:gd name="connsiteX8" fmla="*/ 5143 w 46005"/>
                <a:gd name="connsiteY8" fmla="*/ 47434 h 47434"/>
                <a:gd name="connsiteX9" fmla="*/ 0 w 46005"/>
                <a:gd name="connsiteY9" fmla="*/ 42100 h 47434"/>
                <a:gd name="connsiteX10" fmla="*/ 0 w 46005"/>
                <a:gd name="connsiteY10" fmla="*/ 5334 h 47434"/>
                <a:gd name="connsiteX11" fmla="*/ 5143 w 46005"/>
                <a:gd name="connsiteY11" fmla="*/ 0 h 47434"/>
                <a:gd name="connsiteX12" fmla="*/ 40862 w 46005"/>
                <a:gd name="connsiteY12" fmla="*/ 0 h 47434"/>
                <a:gd name="connsiteX13" fmla="*/ 40862 w 46005"/>
                <a:gd name="connsiteY13" fmla="*/ 0 h 47434"/>
                <a:gd name="connsiteX14" fmla="*/ 46006 w 46005"/>
                <a:gd name="connsiteY14" fmla="*/ 5239 h 47434"/>
                <a:gd name="connsiteX15" fmla="*/ 45910 w 46005"/>
                <a:gd name="connsiteY15" fmla="*/ 41815 h 47434"/>
                <a:gd name="connsiteX16" fmla="*/ 40767 w 46005"/>
                <a:gd name="connsiteY16" fmla="*/ 47339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10382" y="36862"/>
                  </a:moveTo>
                  <a:lnTo>
                    <a:pt x="35719" y="36767"/>
                  </a:lnTo>
                  <a:lnTo>
                    <a:pt x="35814" y="10763"/>
                  </a:lnTo>
                  <a:lnTo>
                    <a:pt x="10382" y="10763"/>
                  </a:lnTo>
                  <a:lnTo>
                    <a:pt x="10382" y="36862"/>
                  </a:lnTo>
                  <a:lnTo>
                    <a:pt x="10382" y="36862"/>
                  </a:lnTo>
                  <a:close/>
                  <a:moveTo>
                    <a:pt x="40767" y="47339"/>
                  </a:moveTo>
                  <a:lnTo>
                    <a:pt x="5620" y="47434"/>
                  </a:lnTo>
                  <a:lnTo>
                    <a:pt x="5143" y="47434"/>
                  </a:lnTo>
                  <a:cubicBezTo>
                    <a:pt x="2286" y="47434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lnTo>
                    <a:pt x="40862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239"/>
                  </a:cubicBezTo>
                  <a:lnTo>
                    <a:pt x="45910" y="41815"/>
                  </a:lnTo>
                  <a:cubicBezTo>
                    <a:pt x="45910" y="44958"/>
                    <a:pt x="43625" y="47339"/>
                    <a:pt x="40767" y="473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9568BAD-E822-8EEA-D75C-14FC52330009}"/>
                </a:ext>
              </a:extLst>
            </p:cNvPr>
            <p:cNvSpPr/>
            <p:nvPr/>
          </p:nvSpPr>
          <p:spPr>
            <a:xfrm>
              <a:off x="1513808" y="2100262"/>
              <a:ext cx="45910" cy="47339"/>
            </a:xfrm>
            <a:custGeom>
              <a:avLst/>
              <a:gdLst>
                <a:gd name="connsiteX0" fmla="*/ 10287 w 45910"/>
                <a:gd name="connsiteY0" fmla="*/ 36671 h 47339"/>
                <a:gd name="connsiteX1" fmla="*/ 35624 w 45910"/>
                <a:gd name="connsiteY1" fmla="*/ 36576 h 47339"/>
                <a:gd name="connsiteX2" fmla="*/ 35719 w 45910"/>
                <a:gd name="connsiteY2" fmla="*/ 10573 h 47339"/>
                <a:gd name="connsiteX3" fmla="*/ 10382 w 45910"/>
                <a:gd name="connsiteY3" fmla="*/ 10573 h 47339"/>
                <a:gd name="connsiteX4" fmla="*/ 10287 w 45910"/>
                <a:gd name="connsiteY4" fmla="*/ 36671 h 47339"/>
                <a:gd name="connsiteX5" fmla="*/ 10287 w 45910"/>
                <a:gd name="connsiteY5" fmla="*/ 36671 h 47339"/>
                <a:gd name="connsiteX6" fmla="*/ 40672 w 45910"/>
                <a:gd name="connsiteY6" fmla="*/ 47149 h 47339"/>
                <a:gd name="connsiteX7" fmla="*/ 5144 w 45910"/>
                <a:gd name="connsiteY7" fmla="*/ 47339 h 47339"/>
                <a:gd name="connsiteX8" fmla="*/ 0 w 45910"/>
                <a:gd name="connsiteY8" fmla="*/ 42005 h 47339"/>
                <a:gd name="connsiteX9" fmla="*/ 0 w 45910"/>
                <a:gd name="connsiteY9" fmla="*/ 5334 h 47339"/>
                <a:gd name="connsiteX10" fmla="*/ 5144 w 45910"/>
                <a:gd name="connsiteY10" fmla="*/ 0 h 47339"/>
                <a:gd name="connsiteX11" fmla="*/ 40767 w 45910"/>
                <a:gd name="connsiteY11" fmla="*/ 0 h 47339"/>
                <a:gd name="connsiteX12" fmla="*/ 45911 w 45910"/>
                <a:gd name="connsiteY12" fmla="*/ 5334 h 47339"/>
                <a:gd name="connsiteX13" fmla="*/ 45815 w 45910"/>
                <a:gd name="connsiteY13" fmla="*/ 41815 h 47339"/>
                <a:gd name="connsiteX14" fmla="*/ 40672 w 45910"/>
                <a:gd name="connsiteY14" fmla="*/ 47149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10287" y="36671"/>
                  </a:moveTo>
                  <a:lnTo>
                    <a:pt x="35624" y="36576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287" y="36671"/>
                  </a:lnTo>
                  <a:lnTo>
                    <a:pt x="10287" y="36671"/>
                  </a:lnTo>
                  <a:close/>
                  <a:moveTo>
                    <a:pt x="40672" y="47149"/>
                  </a:move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815" y="41815"/>
                  </a:lnTo>
                  <a:cubicBezTo>
                    <a:pt x="45815" y="44767"/>
                    <a:pt x="43529" y="47149"/>
                    <a:pt x="40672" y="47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4" name="图形 214">
              <a:extLst>
                <a:ext uri="{FF2B5EF4-FFF2-40B4-BE49-F238E27FC236}">
                  <a16:creationId xmlns:a16="http://schemas.microsoft.com/office/drawing/2014/main" id="{21CA07EA-8A15-B0C3-3956-791CFFF064CB}"/>
                </a:ext>
              </a:extLst>
            </p:cNvPr>
            <p:cNvGrpSpPr/>
            <p:nvPr/>
          </p:nvGrpSpPr>
          <p:grpSpPr>
            <a:xfrm>
              <a:off x="1513998" y="2063591"/>
              <a:ext cx="81438" cy="83724"/>
              <a:chOff x="1513998" y="2063591"/>
              <a:chExt cx="81438" cy="83724"/>
            </a:xfrm>
            <a:grpFill/>
          </p:grpSpPr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79A05AB9-CCE1-F2F3-7D4A-C27CAD34FD89}"/>
                  </a:ext>
                </a:extLst>
              </p:cNvPr>
              <p:cNvSpPr/>
              <p:nvPr/>
            </p:nvSpPr>
            <p:spPr>
              <a:xfrm>
                <a:off x="1513998" y="2063591"/>
                <a:ext cx="45910" cy="47148"/>
              </a:xfrm>
              <a:custGeom>
                <a:avLst/>
                <a:gdLst>
                  <a:gd name="connsiteX0" fmla="*/ 10287 w 45910"/>
                  <a:gd name="connsiteY0" fmla="*/ 36576 h 47148"/>
                  <a:gd name="connsiteX1" fmla="*/ 35624 w 45910"/>
                  <a:gd name="connsiteY1" fmla="*/ 36481 h 47148"/>
                  <a:gd name="connsiteX2" fmla="*/ 35719 w 45910"/>
                  <a:gd name="connsiteY2" fmla="*/ 10478 h 47148"/>
                  <a:gd name="connsiteX3" fmla="*/ 10382 w 45910"/>
                  <a:gd name="connsiteY3" fmla="*/ 10478 h 47148"/>
                  <a:gd name="connsiteX4" fmla="*/ 10287 w 45910"/>
                  <a:gd name="connsiteY4" fmla="*/ 36576 h 47148"/>
                  <a:gd name="connsiteX5" fmla="*/ 10287 w 45910"/>
                  <a:gd name="connsiteY5" fmla="*/ 36576 h 47148"/>
                  <a:gd name="connsiteX6" fmla="*/ 40672 w 45910"/>
                  <a:gd name="connsiteY6" fmla="*/ 47054 h 47148"/>
                  <a:gd name="connsiteX7" fmla="*/ 5144 w 45910"/>
                  <a:gd name="connsiteY7" fmla="*/ 47149 h 47148"/>
                  <a:gd name="connsiteX8" fmla="*/ 0 w 45910"/>
                  <a:gd name="connsiteY8" fmla="*/ 41910 h 47148"/>
                  <a:gd name="connsiteX9" fmla="*/ 0 w 45910"/>
                  <a:gd name="connsiteY9" fmla="*/ 5239 h 47148"/>
                  <a:gd name="connsiteX10" fmla="*/ 5144 w 45910"/>
                  <a:gd name="connsiteY10" fmla="*/ 0 h 47148"/>
                  <a:gd name="connsiteX11" fmla="*/ 40767 w 45910"/>
                  <a:gd name="connsiteY11" fmla="*/ 0 h 47148"/>
                  <a:gd name="connsiteX12" fmla="*/ 45911 w 45910"/>
                  <a:gd name="connsiteY12" fmla="*/ 5334 h 47148"/>
                  <a:gd name="connsiteX13" fmla="*/ 45815 w 45910"/>
                  <a:gd name="connsiteY13" fmla="*/ 41815 h 47148"/>
                  <a:gd name="connsiteX14" fmla="*/ 40672 w 45910"/>
                  <a:gd name="connsiteY14" fmla="*/ 47054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10287" y="36576"/>
                    </a:moveTo>
                    <a:lnTo>
                      <a:pt x="35624" y="36481"/>
                    </a:lnTo>
                    <a:lnTo>
                      <a:pt x="35719" y="10478"/>
                    </a:lnTo>
                    <a:lnTo>
                      <a:pt x="10382" y="10478"/>
                    </a:lnTo>
                    <a:lnTo>
                      <a:pt x="10287" y="36576"/>
                    </a:lnTo>
                    <a:lnTo>
                      <a:pt x="10287" y="36576"/>
                    </a:lnTo>
                    <a:close/>
                    <a:moveTo>
                      <a:pt x="40672" y="47054"/>
                    </a:moveTo>
                    <a:lnTo>
                      <a:pt x="5144" y="47149"/>
                    </a:lnTo>
                    <a:cubicBezTo>
                      <a:pt x="2286" y="47149"/>
                      <a:pt x="0" y="44768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815" y="41815"/>
                    </a:lnTo>
                    <a:cubicBezTo>
                      <a:pt x="45815" y="44672"/>
                      <a:pt x="43529" y="47054"/>
                      <a:pt x="40672" y="470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8BFEA9E9-CDFA-DECB-E9D8-BD13CF49D1C4}"/>
                  </a:ext>
                </a:extLst>
              </p:cNvPr>
              <p:cNvSpPr/>
              <p:nvPr/>
            </p:nvSpPr>
            <p:spPr>
              <a:xfrm>
                <a:off x="1549431" y="2100071"/>
                <a:ext cx="46005" cy="47244"/>
              </a:xfrm>
              <a:custGeom>
                <a:avLst/>
                <a:gdLst>
                  <a:gd name="connsiteX0" fmla="*/ 0 w 46005"/>
                  <a:gd name="connsiteY0" fmla="*/ 41815 h 47244"/>
                  <a:gd name="connsiteX1" fmla="*/ 191 w 46005"/>
                  <a:gd name="connsiteY1" fmla="*/ 5334 h 47244"/>
                  <a:gd name="connsiteX2" fmla="*/ 5334 w 46005"/>
                  <a:gd name="connsiteY2" fmla="*/ 95 h 47244"/>
                  <a:gd name="connsiteX3" fmla="*/ 40862 w 46005"/>
                  <a:gd name="connsiteY3" fmla="*/ 0 h 47244"/>
                  <a:gd name="connsiteX4" fmla="*/ 46006 w 46005"/>
                  <a:gd name="connsiteY4" fmla="*/ 5239 h 47244"/>
                  <a:gd name="connsiteX5" fmla="*/ 46006 w 46005"/>
                  <a:gd name="connsiteY5" fmla="*/ 41910 h 47244"/>
                  <a:gd name="connsiteX6" fmla="*/ 40862 w 46005"/>
                  <a:gd name="connsiteY6" fmla="*/ 47244 h 47244"/>
                  <a:gd name="connsiteX7" fmla="*/ 5239 w 46005"/>
                  <a:gd name="connsiteY7" fmla="*/ 47244 h 47244"/>
                  <a:gd name="connsiteX8" fmla="*/ 0 w 46005"/>
                  <a:gd name="connsiteY8" fmla="*/ 41815 h 47244"/>
                  <a:gd name="connsiteX9" fmla="*/ 0 w 46005"/>
                  <a:gd name="connsiteY9" fmla="*/ 41815 h 47244"/>
                  <a:gd name="connsiteX10" fmla="*/ 0 w 46005"/>
                  <a:gd name="connsiteY10" fmla="*/ 41815 h 47244"/>
                  <a:gd name="connsiteX11" fmla="*/ 10382 w 46005"/>
                  <a:gd name="connsiteY11" fmla="*/ 10573 h 47244"/>
                  <a:gd name="connsiteX12" fmla="*/ 10287 w 46005"/>
                  <a:gd name="connsiteY12" fmla="*/ 36576 h 47244"/>
                  <a:gd name="connsiteX13" fmla="*/ 35624 w 46005"/>
                  <a:gd name="connsiteY13" fmla="*/ 36576 h 47244"/>
                  <a:gd name="connsiteX14" fmla="*/ 35624 w 46005"/>
                  <a:gd name="connsiteY14" fmla="*/ 10478 h 47244"/>
                  <a:gd name="connsiteX15" fmla="*/ 10382 w 46005"/>
                  <a:gd name="connsiteY15" fmla="*/ 10573 h 4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005" h="47244">
                    <a:moveTo>
                      <a:pt x="0" y="41815"/>
                    </a:moveTo>
                    <a:lnTo>
                      <a:pt x="191" y="5334"/>
                    </a:lnTo>
                    <a:cubicBezTo>
                      <a:pt x="191" y="2381"/>
                      <a:pt x="2476" y="95"/>
                      <a:pt x="5334" y="95"/>
                    </a:cubicBez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239"/>
                    </a:cubicBezTo>
                    <a:lnTo>
                      <a:pt x="46006" y="41910"/>
                    </a:lnTo>
                    <a:cubicBezTo>
                      <a:pt x="46006" y="44863"/>
                      <a:pt x="43720" y="47244"/>
                      <a:pt x="40862" y="47244"/>
                    </a:cubicBezTo>
                    <a:lnTo>
                      <a:pt x="5239" y="47244"/>
                    </a:lnTo>
                    <a:cubicBezTo>
                      <a:pt x="2286" y="47149"/>
                      <a:pt x="0" y="44767"/>
                      <a:pt x="0" y="41815"/>
                    </a:cubicBezTo>
                    <a:lnTo>
                      <a:pt x="0" y="41815"/>
                    </a:lnTo>
                    <a:lnTo>
                      <a:pt x="0" y="41815"/>
                    </a:lnTo>
                    <a:close/>
                    <a:moveTo>
                      <a:pt x="10382" y="10573"/>
                    </a:moveTo>
                    <a:lnTo>
                      <a:pt x="10287" y="36576"/>
                    </a:lnTo>
                    <a:lnTo>
                      <a:pt x="35624" y="36576"/>
                    </a:lnTo>
                    <a:lnTo>
                      <a:pt x="35624" y="10478"/>
                    </a:lnTo>
                    <a:lnTo>
                      <a:pt x="10382" y="105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7" name="图形 214">
            <a:extLst>
              <a:ext uri="{FF2B5EF4-FFF2-40B4-BE49-F238E27FC236}">
                <a16:creationId xmlns:a16="http://schemas.microsoft.com/office/drawing/2014/main" id="{03FB9145-E13A-3261-C364-9DF683346859}"/>
              </a:ext>
            </a:extLst>
          </p:cNvPr>
          <p:cNvGrpSpPr/>
          <p:nvPr/>
        </p:nvGrpSpPr>
        <p:grpSpPr>
          <a:xfrm rot="5400000">
            <a:off x="327506" y="6032888"/>
            <a:ext cx="532468" cy="557622"/>
            <a:chOff x="1852231" y="1990915"/>
            <a:chExt cx="203644" cy="213264"/>
          </a:xfrm>
          <a:solidFill>
            <a:srgbClr val="847361"/>
          </a:solidFill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3F61E415-75CD-EFA9-19C1-A3DE52B71F85}"/>
                </a:ext>
              </a:extLst>
            </p:cNvPr>
            <p:cNvSpPr/>
            <p:nvPr/>
          </p:nvSpPr>
          <p:spPr>
            <a:xfrm>
              <a:off x="1852231" y="1990915"/>
              <a:ext cx="203644" cy="213264"/>
            </a:xfrm>
            <a:custGeom>
              <a:avLst/>
              <a:gdLst>
                <a:gd name="connsiteX0" fmla="*/ 5143 w 203644"/>
                <a:gd name="connsiteY0" fmla="*/ 213265 h 213264"/>
                <a:gd name="connsiteX1" fmla="*/ 0 w 203644"/>
                <a:gd name="connsiteY1" fmla="*/ 207931 h 213264"/>
                <a:gd name="connsiteX2" fmla="*/ 5143 w 203644"/>
                <a:gd name="connsiteY2" fmla="*/ 202597 h 213264"/>
                <a:gd name="connsiteX3" fmla="*/ 102775 w 203644"/>
                <a:gd name="connsiteY3" fmla="*/ 202597 h 213264"/>
                <a:gd name="connsiteX4" fmla="*/ 102584 w 203644"/>
                <a:gd name="connsiteY4" fmla="*/ 151067 h 213264"/>
                <a:gd name="connsiteX5" fmla="*/ 107728 w 203644"/>
                <a:gd name="connsiteY5" fmla="*/ 145828 h 213264"/>
                <a:gd name="connsiteX6" fmla="*/ 107728 w 203644"/>
                <a:gd name="connsiteY6" fmla="*/ 145828 h 213264"/>
                <a:gd name="connsiteX7" fmla="*/ 137922 w 203644"/>
                <a:gd name="connsiteY7" fmla="*/ 145828 h 213264"/>
                <a:gd name="connsiteX8" fmla="*/ 137827 w 203644"/>
                <a:gd name="connsiteY8" fmla="*/ 114967 h 213264"/>
                <a:gd name="connsiteX9" fmla="*/ 142970 w 203644"/>
                <a:gd name="connsiteY9" fmla="*/ 109633 h 213264"/>
                <a:gd name="connsiteX10" fmla="*/ 193357 w 203644"/>
                <a:gd name="connsiteY10" fmla="*/ 109633 h 213264"/>
                <a:gd name="connsiteX11" fmla="*/ 193357 w 203644"/>
                <a:gd name="connsiteY11" fmla="*/ 5334 h 213264"/>
                <a:gd name="connsiteX12" fmla="*/ 198501 w 203644"/>
                <a:gd name="connsiteY12" fmla="*/ 0 h 213264"/>
                <a:gd name="connsiteX13" fmla="*/ 203644 w 203644"/>
                <a:gd name="connsiteY13" fmla="*/ 5334 h 213264"/>
                <a:gd name="connsiteX14" fmla="*/ 203644 w 203644"/>
                <a:gd name="connsiteY14" fmla="*/ 114871 h 213264"/>
                <a:gd name="connsiteX15" fmla="*/ 203644 w 203644"/>
                <a:gd name="connsiteY15" fmla="*/ 114871 h 213264"/>
                <a:gd name="connsiteX16" fmla="*/ 198501 w 203644"/>
                <a:gd name="connsiteY16" fmla="*/ 120110 h 213264"/>
                <a:gd name="connsiteX17" fmla="*/ 148209 w 203644"/>
                <a:gd name="connsiteY17" fmla="*/ 120110 h 213264"/>
                <a:gd name="connsiteX18" fmla="*/ 148304 w 203644"/>
                <a:gd name="connsiteY18" fmla="*/ 150495 h 213264"/>
                <a:gd name="connsiteX19" fmla="*/ 148304 w 203644"/>
                <a:gd name="connsiteY19" fmla="*/ 150971 h 213264"/>
                <a:gd name="connsiteX20" fmla="*/ 143161 w 203644"/>
                <a:gd name="connsiteY20" fmla="*/ 156305 h 213264"/>
                <a:gd name="connsiteX21" fmla="*/ 112967 w 203644"/>
                <a:gd name="connsiteY21" fmla="*/ 156305 h 213264"/>
                <a:gd name="connsiteX22" fmla="*/ 113157 w 203644"/>
                <a:gd name="connsiteY22" fmla="*/ 207359 h 213264"/>
                <a:gd name="connsiteX23" fmla="*/ 113157 w 203644"/>
                <a:gd name="connsiteY23" fmla="*/ 207835 h 213264"/>
                <a:gd name="connsiteX24" fmla="*/ 108013 w 203644"/>
                <a:gd name="connsiteY24" fmla="*/ 213169 h 213264"/>
                <a:gd name="connsiteX25" fmla="*/ 5143 w 203644"/>
                <a:gd name="connsiteY25" fmla="*/ 213169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264">
                  <a:moveTo>
                    <a:pt x="5143" y="213265"/>
                  </a:moveTo>
                  <a:cubicBezTo>
                    <a:pt x="2286" y="213265"/>
                    <a:pt x="0" y="210884"/>
                    <a:pt x="0" y="207931"/>
                  </a:cubicBezTo>
                  <a:cubicBezTo>
                    <a:pt x="0" y="204978"/>
                    <a:pt x="2286" y="202597"/>
                    <a:pt x="5143" y="202597"/>
                  </a:cubicBezTo>
                  <a:lnTo>
                    <a:pt x="102775" y="202597"/>
                  </a:lnTo>
                  <a:lnTo>
                    <a:pt x="102584" y="151067"/>
                  </a:lnTo>
                  <a:cubicBezTo>
                    <a:pt x="102584" y="148114"/>
                    <a:pt x="104870" y="145828"/>
                    <a:pt x="107728" y="145828"/>
                  </a:cubicBezTo>
                  <a:lnTo>
                    <a:pt x="107728" y="145828"/>
                  </a:lnTo>
                  <a:lnTo>
                    <a:pt x="137922" y="145828"/>
                  </a:lnTo>
                  <a:lnTo>
                    <a:pt x="137827" y="114967"/>
                  </a:lnTo>
                  <a:cubicBezTo>
                    <a:pt x="137827" y="112014"/>
                    <a:pt x="140113" y="109633"/>
                    <a:pt x="142970" y="109633"/>
                  </a:cubicBezTo>
                  <a:lnTo>
                    <a:pt x="193357" y="109633"/>
                  </a:lnTo>
                  <a:lnTo>
                    <a:pt x="193357" y="5334"/>
                  </a:lnTo>
                  <a:cubicBezTo>
                    <a:pt x="193357" y="2381"/>
                    <a:pt x="195643" y="0"/>
                    <a:pt x="198501" y="0"/>
                  </a:cubicBezTo>
                  <a:cubicBezTo>
                    <a:pt x="201359" y="0"/>
                    <a:pt x="203644" y="2381"/>
                    <a:pt x="203644" y="5334"/>
                  </a:cubicBezTo>
                  <a:lnTo>
                    <a:pt x="203644" y="114871"/>
                  </a:lnTo>
                  <a:lnTo>
                    <a:pt x="203644" y="114871"/>
                  </a:lnTo>
                  <a:cubicBezTo>
                    <a:pt x="203644" y="117824"/>
                    <a:pt x="201359" y="120110"/>
                    <a:pt x="198501" y="120110"/>
                  </a:cubicBezTo>
                  <a:lnTo>
                    <a:pt x="148209" y="120110"/>
                  </a:lnTo>
                  <a:lnTo>
                    <a:pt x="148304" y="150495"/>
                  </a:lnTo>
                  <a:lnTo>
                    <a:pt x="148304" y="150971"/>
                  </a:lnTo>
                  <a:cubicBezTo>
                    <a:pt x="148304" y="153924"/>
                    <a:pt x="146018" y="156305"/>
                    <a:pt x="143161" y="156305"/>
                  </a:cubicBezTo>
                  <a:lnTo>
                    <a:pt x="112967" y="156305"/>
                  </a:lnTo>
                  <a:lnTo>
                    <a:pt x="113157" y="207359"/>
                  </a:lnTo>
                  <a:lnTo>
                    <a:pt x="113157" y="207835"/>
                  </a:lnTo>
                  <a:cubicBezTo>
                    <a:pt x="113157" y="210788"/>
                    <a:pt x="110871" y="213169"/>
                    <a:pt x="108013" y="213169"/>
                  </a:cubicBezTo>
                  <a:lnTo>
                    <a:pt x="5143" y="2131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922B8775-1F26-EA73-A30D-54B74E0D5A26}"/>
                </a:ext>
              </a:extLst>
            </p:cNvPr>
            <p:cNvSpPr/>
            <p:nvPr/>
          </p:nvSpPr>
          <p:spPr>
            <a:xfrm>
              <a:off x="1991487" y="2138553"/>
              <a:ext cx="46005" cy="47434"/>
            </a:xfrm>
            <a:custGeom>
              <a:avLst/>
              <a:gdLst>
                <a:gd name="connsiteX0" fmla="*/ 40386 w 46005"/>
                <a:gd name="connsiteY0" fmla="*/ 47149 h 47434"/>
                <a:gd name="connsiteX1" fmla="*/ 5239 w 46005"/>
                <a:gd name="connsiteY1" fmla="*/ 47054 h 47434"/>
                <a:gd name="connsiteX2" fmla="*/ 95 w 46005"/>
                <a:gd name="connsiteY2" fmla="*/ 41815 h 47434"/>
                <a:gd name="connsiteX3" fmla="*/ 0 w 46005"/>
                <a:gd name="connsiteY3" fmla="*/ 5239 h 47434"/>
                <a:gd name="connsiteX4" fmla="*/ 5143 w 46005"/>
                <a:gd name="connsiteY4" fmla="*/ 0 h 47434"/>
                <a:gd name="connsiteX5" fmla="*/ 5143 w 46005"/>
                <a:gd name="connsiteY5" fmla="*/ 0 h 47434"/>
                <a:gd name="connsiteX6" fmla="*/ 40862 w 46005"/>
                <a:gd name="connsiteY6" fmla="*/ 0 h 47434"/>
                <a:gd name="connsiteX7" fmla="*/ 46006 w 46005"/>
                <a:gd name="connsiteY7" fmla="*/ 5334 h 47434"/>
                <a:gd name="connsiteX8" fmla="*/ 46006 w 46005"/>
                <a:gd name="connsiteY8" fmla="*/ 42100 h 47434"/>
                <a:gd name="connsiteX9" fmla="*/ 40862 w 46005"/>
                <a:gd name="connsiteY9" fmla="*/ 47434 h 47434"/>
                <a:gd name="connsiteX10" fmla="*/ 40386 w 46005"/>
                <a:gd name="connsiteY10" fmla="*/ 47149 h 47434"/>
                <a:gd name="connsiteX11" fmla="*/ 40386 w 46005"/>
                <a:gd name="connsiteY11" fmla="*/ 47149 h 47434"/>
                <a:gd name="connsiteX12" fmla="*/ 10382 w 46005"/>
                <a:gd name="connsiteY12" fmla="*/ 36481 h 47434"/>
                <a:gd name="connsiteX13" fmla="*/ 35719 w 46005"/>
                <a:gd name="connsiteY13" fmla="*/ 36576 h 47434"/>
                <a:gd name="connsiteX14" fmla="*/ 35719 w 46005"/>
                <a:gd name="connsiteY14" fmla="*/ 10477 h 47434"/>
                <a:gd name="connsiteX15" fmla="*/ 10287 w 46005"/>
                <a:gd name="connsiteY15" fmla="*/ 10477 h 47434"/>
                <a:gd name="connsiteX16" fmla="*/ 10382 w 46005"/>
                <a:gd name="connsiteY16" fmla="*/ 36481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40386" y="47149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239"/>
                  </a:lnTo>
                  <a:cubicBezTo>
                    <a:pt x="0" y="2286"/>
                    <a:pt x="2286" y="0"/>
                    <a:pt x="5143" y="0"/>
                  </a:cubicBezTo>
                  <a:lnTo>
                    <a:pt x="5143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0"/>
                  </a:lnTo>
                  <a:cubicBezTo>
                    <a:pt x="46006" y="45053"/>
                    <a:pt x="43720" y="47434"/>
                    <a:pt x="40862" y="47434"/>
                  </a:cubicBezTo>
                  <a:lnTo>
                    <a:pt x="40386" y="47149"/>
                  </a:lnTo>
                  <a:lnTo>
                    <a:pt x="40386" y="47149"/>
                  </a:lnTo>
                  <a:close/>
                  <a:moveTo>
                    <a:pt x="10382" y="36481"/>
                  </a:moveTo>
                  <a:lnTo>
                    <a:pt x="35719" y="36576"/>
                  </a:lnTo>
                  <a:lnTo>
                    <a:pt x="35719" y="10477"/>
                  </a:lnTo>
                  <a:lnTo>
                    <a:pt x="10287" y="10477"/>
                  </a:lnTo>
                  <a:lnTo>
                    <a:pt x="10382" y="364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08F71C8C-DBF4-FC24-C254-B5A60D0A1870}"/>
                </a:ext>
              </a:extLst>
            </p:cNvPr>
            <p:cNvSpPr/>
            <p:nvPr/>
          </p:nvSpPr>
          <p:spPr>
            <a:xfrm>
              <a:off x="1954339" y="2100262"/>
              <a:ext cx="45910" cy="47244"/>
            </a:xfrm>
            <a:custGeom>
              <a:avLst/>
              <a:gdLst>
                <a:gd name="connsiteX0" fmla="*/ 40767 w 45910"/>
                <a:gd name="connsiteY0" fmla="*/ 47244 h 47244"/>
                <a:gd name="connsiteX1" fmla="*/ 5239 w 45910"/>
                <a:gd name="connsiteY1" fmla="*/ 47054 h 47244"/>
                <a:gd name="connsiteX2" fmla="*/ 95 w 45910"/>
                <a:gd name="connsiteY2" fmla="*/ 41815 h 47244"/>
                <a:gd name="connsiteX3" fmla="*/ 0 w 45910"/>
                <a:gd name="connsiteY3" fmla="*/ 5334 h 47244"/>
                <a:gd name="connsiteX4" fmla="*/ 5144 w 45910"/>
                <a:gd name="connsiteY4" fmla="*/ 0 h 47244"/>
                <a:gd name="connsiteX5" fmla="*/ 40767 w 45910"/>
                <a:gd name="connsiteY5" fmla="*/ 0 h 47244"/>
                <a:gd name="connsiteX6" fmla="*/ 45911 w 45910"/>
                <a:gd name="connsiteY6" fmla="*/ 5334 h 47244"/>
                <a:gd name="connsiteX7" fmla="*/ 45911 w 45910"/>
                <a:gd name="connsiteY7" fmla="*/ 42005 h 47244"/>
                <a:gd name="connsiteX8" fmla="*/ 40767 w 45910"/>
                <a:gd name="connsiteY8" fmla="*/ 47244 h 47244"/>
                <a:gd name="connsiteX9" fmla="*/ 40767 w 45910"/>
                <a:gd name="connsiteY9" fmla="*/ 47244 h 47244"/>
                <a:gd name="connsiteX10" fmla="*/ 10382 w 45910"/>
                <a:gd name="connsiteY10" fmla="*/ 36576 h 47244"/>
                <a:gd name="connsiteX11" fmla="*/ 35719 w 45910"/>
                <a:gd name="connsiteY11" fmla="*/ 36671 h 47244"/>
                <a:gd name="connsiteX12" fmla="*/ 35719 w 45910"/>
                <a:gd name="connsiteY12" fmla="*/ 10573 h 47244"/>
                <a:gd name="connsiteX13" fmla="*/ 10382 w 45910"/>
                <a:gd name="connsiteY13" fmla="*/ 10573 h 47244"/>
                <a:gd name="connsiteX14" fmla="*/ 10382 w 45910"/>
                <a:gd name="connsiteY14" fmla="*/ 36576 h 4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244">
                  <a:moveTo>
                    <a:pt x="40767" y="47244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40767" y="47244"/>
                  </a:lnTo>
                  <a:close/>
                  <a:moveTo>
                    <a:pt x="10382" y="36576"/>
                  </a:moveTo>
                  <a:lnTo>
                    <a:pt x="35719" y="36671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382" y="365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1" name="图形 214">
              <a:extLst>
                <a:ext uri="{FF2B5EF4-FFF2-40B4-BE49-F238E27FC236}">
                  <a16:creationId xmlns:a16="http://schemas.microsoft.com/office/drawing/2014/main" id="{EB4A0741-6882-FBA7-3ECC-7ADEBA4AFFC1}"/>
                </a:ext>
              </a:extLst>
            </p:cNvPr>
            <p:cNvGrpSpPr/>
            <p:nvPr/>
          </p:nvGrpSpPr>
          <p:grpSpPr>
            <a:xfrm>
              <a:off x="1918716" y="2063686"/>
              <a:ext cx="81343" cy="83438"/>
              <a:chOff x="1918716" y="2063686"/>
              <a:chExt cx="81343" cy="83438"/>
            </a:xfrm>
            <a:grpFill/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15CFEE41-9F1B-11A4-2AAF-1D1A129E9476}"/>
                  </a:ext>
                </a:extLst>
              </p:cNvPr>
              <p:cNvSpPr/>
              <p:nvPr/>
            </p:nvSpPr>
            <p:spPr>
              <a:xfrm>
                <a:off x="1954149" y="2063686"/>
                <a:ext cx="45910" cy="47148"/>
              </a:xfrm>
              <a:custGeom>
                <a:avLst/>
                <a:gdLst>
                  <a:gd name="connsiteX0" fmla="*/ 40767 w 45910"/>
                  <a:gd name="connsiteY0" fmla="*/ 47149 h 47148"/>
                  <a:gd name="connsiteX1" fmla="*/ 5239 w 45910"/>
                  <a:gd name="connsiteY1" fmla="*/ 47054 h 47148"/>
                  <a:gd name="connsiteX2" fmla="*/ 95 w 45910"/>
                  <a:gd name="connsiteY2" fmla="*/ 41815 h 47148"/>
                  <a:gd name="connsiteX3" fmla="*/ 0 w 45910"/>
                  <a:gd name="connsiteY3" fmla="*/ 5334 h 47148"/>
                  <a:gd name="connsiteX4" fmla="*/ 5143 w 45910"/>
                  <a:gd name="connsiteY4" fmla="*/ 0 h 47148"/>
                  <a:gd name="connsiteX5" fmla="*/ 40767 w 45910"/>
                  <a:gd name="connsiteY5" fmla="*/ 0 h 47148"/>
                  <a:gd name="connsiteX6" fmla="*/ 45910 w 45910"/>
                  <a:gd name="connsiteY6" fmla="*/ 5239 h 47148"/>
                  <a:gd name="connsiteX7" fmla="*/ 45910 w 45910"/>
                  <a:gd name="connsiteY7" fmla="*/ 41910 h 47148"/>
                  <a:gd name="connsiteX8" fmla="*/ 40767 w 45910"/>
                  <a:gd name="connsiteY8" fmla="*/ 47149 h 47148"/>
                  <a:gd name="connsiteX9" fmla="*/ 40767 w 45910"/>
                  <a:gd name="connsiteY9" fmla="*/ 47149 h 47148"/>
                  <a:gd name="connsiteX10" fmla="*/ 10382 w 45910"/>
                  <a:gd name="connsiteY10" fmla="*/ 36385 h 47148"/>
                  <a:gd name="connsiteX11" fmla="*/ 35719 w 45910"/>
                  <a:gd name="connsiteY11" fmla="*/ 36481 h 47148"/>
                  <a:gd name="connsiteX12" fmla="*/ 35719 w 45910"/>
                  <a:gd name="connsiteY12" fmla="*/ 10477 h 47148"/>
                  <a:gd name="connsiteX13" fmla="*/ 10382 w 45910"/>
                  <a:gd name="connsiteY13" fmla="*/ 10477 h 47148"/>
                  <a:gd name="connsiteX14" fmla="*/ 10382 w 45910"/>
                  <a:gd name="connsiteY14" fmla="*/ 36385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40767" y="47149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767"/>
                      <a:pt x="43625" y="47149"/>
                      <a:pt x="40767" y="47149"/>
                    </a:cubicBezTo>
                    <a:lnTo>
                      <a:pt x="40767" y="47149"/>
                    </a:lnTo>
                    <a:close/>
                    <a:moveTo>
                      <a:pt x="10382" y="36385"/>
                    </a:moveTo>
                    <a:lnTo>
                      <a:pt x="35719" y="36481"/>
                    </a:lnTo>
                    <a:lnTo>
                      <a:pt x="35719" y="10477"/>
                    </a:lnTo>
                    <a:lnTo>
                      <a:pt x="10382" y="10477"/>
                    </a:lnTo>
                    <a:lnTo>
                      <a:pt x="10382" y="363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6BC3F784-C5D4-8FC7-B836-0C6B0F101B12}"/>
                  </a:ext>
                </a:extLst>
              </p:cNvPr>
              <p:cNvSpPr/>
              <p:nvPr/>
            </p:nvSpPr>
            <p:spPr>
              <a:xfrm>
                <a:off x="1918716" y="2099881"/>
                <a:ext cx="45910" cy="47243"/>
              </a:xfrm>
              <a:custGeom>
                <a:avLst/>
                <a:gdLst>
                  <a:gd name="connsiteX0" fmla="*/ 35719 w 45910"/>
                  <a:gd name="connsiteY0" fmla="*/ 36767 h 47243"/>
                  <a:gd name="connsiteX1" fmla="*/ 35623 w 45910"/>
                  <a:gd name="connsiteY1" fmla="*/ 10763 h 47243"/>
                  <a:gd name="connsiteX2" fmla="*/ 10287 w 45910"/>
                  <a:gd name="connsiteY2" fmla="*/ 10668 h 47243"/>
                  <a:gd name="connsiteX3" fmla="*/ 10287 w 45910"/>
                  <a:gd name="connsiteY3" fmla="*/ 36767 h 47243"/>
                  <a:gd name="connsiteX4" fmla="*/ 35719 w 45910"/>
                  <a:gd name="connsiteY4" fmla="*/ 36767 h 47243"/>
                  <a:gd name="connsiteX5" fmla="*/ 35719 w 45910"/>
                  <a:gd name="connsiteY5" fmla="*/ 36767 h 47243"/>
                  <a:gd name="connsiteX6" fmla="*/ 45815 w 45910"/>
                  <a:gd name="connsiteY6" fmla="*/ 5429 h 47243"/>
                  <a:gd name="connsiteX7" fmla="*/ 45910 w 45910"/>
                  <a:gd name="connsiteY7" fmla="*/ 42005 h 47243"/>
                  <a:gd name="connsiteX8" fmla="*/ 40767 w 45910"/>
                  <a:gd name="connsiteY8" fmla="*/ 47244 h 47243"/>
                  <a:gd name="connsiteX9" fmla="*/ 5143 w 45910"/>
                  <a:gd name="connsiteY9" fmla="*/ 47244 h 47243"/>
                  <a:gd name="connsiteX10" fmla="*/ 0 w 45910"/>
                  <a:gd name="connsiteY10" fmla="*/ 41910 h 47243"/>
                  <a:gd name="connsiteX11" fmla="*/ 0 w 45910"/>
                  <a:gd name="connsiteY11" fmla="*/ 5239 h 47243"/>
                  <a:gd name="connsiteX12" fmla="*/ 5143 w 45910"/>
                  <a:gd name="connsiteY12" fmla="*/ 0 h 47243"/>
                  <a:gd name="connsiteX13" fmla="*/ 40672 w 45910"/>
                  <a:gd name="connsiteY13" fmla="*/ 95 h 47243"/>
                  <a:gd name="connsiteX14" fmla="*/ 45815 w 45910"/>
                  <a:gd name="connsiteY14" fmla="*/ 5429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719" y="36767"/>
                    </a:moveTo>
                    <a:lnTo>
                      <a:pt x="35623" y="10763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719" y="36767"/>
                    </a:lnTo>
                    <a:lnTo>
                      <a:pt x="35719" y="36767"/>
                    </a:lnTo>
                    <a:close/>
                    <a:moveTo>
                      <a:pt x="45815" y="5429"/>
                    </a:move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3" y="0"/>
                    </a:cubicBezTo>
                    <a:lnTo>
                      <a:pt x="40672" y="95"/>
                    </a:lnTo>
                    <a:cubicBezTo>
                      <a:pt x="43529" y="190"/>
                      <a:pt x="45815" y="2572"/>
                      <a:pt x="45815" y="54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4" name="图形 214">
            <a:extLst>
              <a:ext uri="{FF2B5EF4-FFF2-40B4-BE49-F238E27FC236}">
                <a16:creationId xmlns:a16="http://schemas.microsoft.com/office/drawing/2014/main" id="{007B4E6A-C776-3FEC-FD0C-3B2E5DFA6B46}"/>
              </a:ext>
            </a:extLst>
          </p:cNvPr>
          <p:cNvGrpSpPr/>
          <p:nvPr/>
        </p:nvGrpSpPr>
        <p:grpSpPr>
          <a:xfrm rot="5400000">
            <a:off x="11331901" y="267118"/>
            <a:ext cx="532468" cy="557873"/>
            <a:chOff x="1458182" y="805529"/>
            <a:chExt cx="203644" cy="213360"/>
          </a:xfrm>
          <a:solidFill>
            <a:srgbClr val="847361"/>
          </a:solidFill>
        </p:grpSpPr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D75544A8-F22A-DABA-383E-62D0D2762937}"/>
                </a:ext>
              </a:extLst>
            </p:cNvPr>
            <p:cNvSpPr/>
            <p:nvPr/>
          </p:nvSpPr>
          <p:spPr>
            <a:xfrm>
              <a:off x="1458182" y="805529"/>
              <a:ext cx="203644" cy="213360"/>
            </a:xfrm>
            <a:custGeom>
              <a:avLst/>
              <a:gdLst>
                <a:gd name="connsiteX0" fmla="*/ 198501 w 203644"/>
                <a:gd name="connsiteY0" fmla="*/ 95 h 213360"/>
                <a:gd name="connsiteX1" fmla="*/ 203645 w 203644"/>
                <a:gd name="connsiteY1" fmla="*/ 5429 h 213360"/>
                <a:gd name="connsiteX2" fmla="*/ 198501 w 203644"/>
                <a:gd name="connsiteY2" fmla="*/ 10763 h 213360"/>
                <a:gd name="connsiteX3" fmla="*/ 100870 w 203644"/>
                <a:gd name="connsiteY3" fmla="*/ 10763 h 213360"/>
                <a:gd name="connsiteX4" fmla="*/ 101060 w 203644"/>
                <a:gd name="connsiteY4" fmla="*/ 62294 h 213360"/>
                <a:gd name="connsiteX5" fmla="*/ 95917 w 203644"/>
                <a:gd name="connsiteY5" fmla="*/ 67532 h 213360"/>
                <a:gd name="connsiteX6" fmla="*/ 95917 w 203644"/>
                <a:gd name="connsiteY6" fmla="*/ 67532 h 213360"/>
                <a:gd name="connsiteX7" fmla="*/ 65723 w 203644"/>
                <a:gd name="connsiteY7" fmla="*/ 67532 h 213360"/>
                <a:gd name="connsiteX8" fmla="*/ 65818 w 203644"/>
                <a:gd name="connsiteY8" fmla="*/ 98393 h 213360"/>
                <a:gd name="connsiteX9" fmla="*/ 60674 w 203644"/>
                <a:gd name="connsiteY9" fmla="*/ 103727 h 213360"/>
                <a:gd name="connsiteX10" fmla="*/ 10287 w 203644"/>
                <a:gd name="connsiteY10" fmla="*/ 103727 h 213360"/>
                <a:gd name="connsiteX11" fmla="*/ 10287 w 203644"/>
                <a:gd name="connsiteY11" fmla="*/ 208026 h 213360"/>
                <a:gd name="connsiteX12" fmla="*/ 5144 w 203644"/>
                <a:gd name="connsiteY12" fmla="*/ 213360 h 213360"/>
                <a:gd name="connsiteX13" fmla="*/ 0 w 203644"/>
                <a:gd name="connsiteY13" fmla="*/ 208026 h 213360"/>
                <a:gd name="connsiteX14" fmla="*/ 0 w 203644"/>
                <a:gd name="connsiteY14" fmla="*/ 98393 h 213360"/>
                <a:gd name="connsiteX15" fmla="*/ 0 w 203644"/>
                <a:gd name="connsiteY15" fmla="*/ 98393 h 213360"/>
                <a:gd name="connsiteX16" fmla="*/ 5144 w 203644"/>
                <a:gd name="connsiteY16" fmla="*/ 93059 h 213360"/>
                <a:gd name="connsiteX17" fmla="*/ 55436 w 203644"/>
                <a:gd name="connsiteY17" fmla="*/ 93059 h 213360"/>
                <a:gd name="connsiteX18" fmla="*/ 55340 w 203644"/>
                <a:gd name="connsiteY18" fmla="*/ 62675 h 213360"/>
                <a:gd name="connsiteX19" fmla="*/ 55340 w 203644"/>
                <a:gd name="connsiteY19" fmla="*/ 62198 h 213360"/>
                <a:gd name="connsiteX20" fmla="*/ 60484 w 203644"/>
                <a:gd name="connsiteY20" fmla="*/ 56864 h 213360"/>
                <a:gd name="connsiteX21" fmla="*/ 90678 w 203644"/>
                <a:gd name="connsiteY21" fmla="*/ 56864 h 213360"/>
                <a:gd name="connsiteX22" fmla="*/ 90488 w 203644"/>
                <a:gd name="connsiteY22" fmla="*/ 5810 h 213360"/>
                <a:gd name="connsiteX23" fmla="*/ 90488 w 203644"/>
                <a:gd name="connsiteY23" fmla="*/ 5334 h 213360"/>
                <a:gd name="connsiteX24" fmla="*/ 95631 w 203644"/>
                <a:gd name="connsiteY24" fmla="*/ 0 h 213360"/>
                <a:gd name="connsiteX25" fmla="*/ 198501 w 203644"/>
                <a:gd name="connsiteY25" fmla="*/ 0 h 21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360">
                  <a:moveTo>
                    <a:pt x="198501" y="95"/>
                  </a:moveTo>
                  <a:cubicBezTo>
                    <a:pt x="201359" y="95"/>
                    <a:pt x="203645" y="2477"/>
                    <a:pt x="203645" y="5429"/>
                  </a:cubicBezTo>
                  <a:cubicBezTo>
                    <a:pt x="203645" y="8382"/>
                    <a:pt x="201359" y="10763"/>
                    <a:pt x="198501" y="10763"/>
                  </a:cubicBezTo>
                  <a:lnTo>
                    <a:pt x="100870" y="10763"/>
                  </a:lnTo>
                  <a:lnTo>
                    <a:pt x="101060" y="62294"/>
                  </a:lnTo>
                  <a:cubicBezTo>
                    <a:pt x="101060" y="65246"/>
                    <a:pt x="98774" y="67532"/>
                    <a:pt x="95917" y="67532"/>
                  </a:cubicBezTo>
                  <a:lnTo>
                    <a:pt x="95917" y="67532"/>
                  </a:lnTo>
                  <a:lnTo>
                    <a:pt x="65723" y="67532"/>
                  </a:lnTo>
                  <a:lnTo>
                    <a:pt x="65818" y="98393"/>
                  </a:lnTo>
                  <a:cubicBezTo>
                    <a:pt x="65818" y="101346"/>
                    <a:pt x="63532" y="103727"/>
                    <a:pt x="60674" y="103727"/>
                  </a:cubicBezTo>
                  <a:lnTo>
                    <a:pt x="10287" y="103727"/>
                  </a:lnTo>
                  <a:lnTo>
                    <a:pt x="10287" y="208026"/>
                  </a:lnTo>
                  <a:cubicBezTo>
                    <a:pt x="10287" y="210979"/>
                    <a:pt x="8001" y="213360"/>
                    <a:pt x="5144" y="213360"/>
                  </a:cubicBezTo>
                  <a:cubicBezTo>
                    <a:pt x="2286" y="213360"/>
                    <a:pt x="0" y="210979"/>
                    <a:pt x="0" y="208026"/>
                  </a:cubicBezTo>
                  <a:lnTo>
                    <a:pt x="0" y="98393"/>
                  </a:lnTo>
                  <a:lnTo>
                    <a:pt x="0" y="98393"/>
                  </a:lnTo>
                  <a:cubicBezTo>
                    <a:pt x="0" y="95440"/>
                    <a:pt x="2286" y="93059"/>
                    <a:pt x="5144" y="93059"/>
                  </a:cubicBezTo>
                  <a:lnTo>
                    <a:pt x="55436" y="93059"/>
                  </a:lnTo>
                  <a:lnTo>
                    <a:pt x="55340" y="62675"/>
                  </a:lnTo>
                  <a:lnTo>
                    <a:pt x="55340" y="62198"/>
                  </a:lnTo>
                  <a:cubicBezTo>
                    <a:pt x="55340" y="59246"/>
                    <a:pt x="57626" y="56864"/>
                    <a:pt x="60484" y="56864"/>
                  </a:cubicBezTo>
                  <a:lnTo>
                    <a:pt x="90678" y="56864"/>
                  </a:lnTo>
                  <a:lnTo>
                    <a:pt x="90488" y="5810"/>
                  </a:lnTo>
                  <a:lnTo>
                    <a:pt x="90488" y="5334"/>
                  </a:lnTo>
                  <a:cubicBezTo>
                    <a:pt x="90488" y="2381"/>
                    <a:pt x="92774" y="0"/>
                    <a:pt x="95631" y="0"/>
                  </a:cubicBezTo>
                  <a:lnTo>
                    <a:pt x="19850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2304617-47F7-D136-5081-705ED6E284A1}"/>
                </a:ext>
              </a:extLst>
            </p:cNvPr>
            <p:cNvSpPr/>
            <p:nvPr/>
          </p:nvSpPr>
          <p:spPr>
            <a:xfrm>
              <a:off x="1476660" y="823912"/>
              <a:ext cx="46005" cy="47434"/>
            </a:xfrm>
            <a:custGeom>
              <a:avLst/>
              <a:gdLst>
                <a:gd name="connsiteX0" fmla="*/ 5620 w 46005"/>
                <a:gd name="connsiteY0" fmla="*/ 190 h 47434"/>
                <a:gd name="connsiteX1" fmla="*/ 40767 w 46005"/>
                <a:gd name="connsiteY1" fmla="*/ 286 h 47434"/>
                <a:gd name="connsiteX2" fmla="*/ 45911 w 46005"/>
                <a:gd name="connsiteY2" fmla="*/ 5620 h 47434"/>
                <a:gd name="connsiteX3" fmla="*/ 46006 w 46005"/>
                <a:gd name="connsiteY3" fmla="*/ 42196 h 47434"/>
                <a:gd name="connsiteX4" fmla="*/ 40862 w 46005"/>
                <a:gd name="connsiteY4" fmla="*/ 47435 h 47434"/>
                <a:gd name="connsiteX5" fmla="*/ 40862 w 46005"/>
                <a:gd name="connsiteY5" fmla="*/ 47435 h 47434"/>
                <a:gd name="connsiteX6" fmla="*/ 5144 w 46005"/>
                <a:gd name="connsiteY6" fmla="*/ 47435 h 47434"/>
                <a:gd name="connsiteX7" fmla="*/ 0 w 46005"/>
                <a:gd name="connsiteY7" fmla="*/ 42100 h 47434"/>
                <a:gd name="connsiteX8" fmla="*/ 0 w 46005"/>
                <a:gd name="connsiteY8" fmla="*/ 5334 h 47434"/>
                <a:gd name="connsiteX9" fmla="*/ 5144 w 46005"/>
                <a:gd name="connsiteY9" fmla="*/ 0 h 47434"/>
                <a:gd name="connsiteX10" fmla="*/ 5620 w 46005"/>
                <a:gd name="connsiteY10" fmla="*/ 190 h 47434"/>
                <a:gd name="connsiteX11" fmla="*/ 5620 w 46005"/>
                <a:gd name="connsiteY11" fmla="*/ 190 h 47434"/>
                <a:gd name="connsiteX12" fmla="*/ 35624 w 46005"/>
                <a:gd name="connsiteY12" fmla="*/ 10858 h 47434"/>
                <a:gd name="connsiteX13" fmla="*/ 10287 w 46005"/>
                <a:gd name="connsiteY13" fmla="*/ 10763 h 47434"/>
                <a:gd name="connsiteX14" fmla="*/ 10287 w 46005"/>
                <a:gd name="connsiteY14" fmla="*/ 36862 h 47434"/>
                <a:gd name="connsiteX15" fmla="*/ 35719 w 46005"/>
                <a:gd name="connsiteY15" fmla="*/ 36862 h 47434"/>
                <a:gd name="connsiteX16" fmla="*/ 35624 w 46005"/>
                <a:gd name="connsiteY16" fmla="*/ 10858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5620" y="190"/>
                  </a:moveTo>
                  <a:lnTo>
                    <a:pt x="40767" y="286"/>
                  </a:lnTo>
                  <a:cubicBezTo>
                    <a:pt x="43625" y="286"/>
                    <a:pt x="45911" y="2667"/>
                    <a:pt x="45911" y="5620"/>
                  </a:cubicBezTo>
                  <a:lnTo>
                    <a:pt x="46006" y="42196"/>
                  </a:lnTo>
                  <a:cubicBezTo>
                    <a:pt x="46006" y="45148"/>
                    <a:pt x="43720" y="47435"/>
                    <a:pt x="40862" y="47435"/>
                  </a:cubicBezTo>
                  <a:lnTo>
                    <a:pt x="40862" y="47435"/>
                  </a:lnTo>
                  <a:lnTo>
                    <a:pt x="5144" y="47435"/>
                  </a:lnTo>
                  <a:cubicBezTo>
                    <a:pt x="2286" y="47435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620" y="190"/>
                  </a:lnTo>
                  <a:lnTo>
                    <a:pt x="5620" y="190"/>
                  </a:lnTo>
                  <a:close/>
                  <a:moveTo>
                    <a:pt x="35624" y="10858"/>
                  </a:moveTo>
                  <a:lnTo>
                    <a:pt x="10287" y="10763"/>
                  </a:lnTo>
                  <a:lnTo>
                    <a:pt x="10287" y="36862"/>
                  </a:lnTo>
                  <a:lnTo>
                    <a:pt x="35719" y="36862"/>
                  </a:lnTo>
                  <a:lnTo>
                    <a:pt x="35624" y="10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49BAE9AA-9C4A-73C0-6C46-C388881FD1A1}"/>
                </a:ext>
              </a:extLst>
            </p:cNvPr>
            <p:cNvSpPr/>
            <p:nvPr/>
          </p:nvSpPr>
          <p:spPr>
            <a:xfrm>
              <a:off x="1513808" y="862298"/>
              <a:ext cx="45910" cy="47243"/>
            </a:xfrm>
            <a:custGeom>
              <a:avLst/>
              <a:gdLst>
                <a:gd name="connsiteX0" fmla="*/ 5144 w 45910"/>
                <a:gd name="connsiteY0" fmla="*/ 0 h 47243"/>
                <a:gd name="connsiteX1" fmla="*/ 40672 w 45910"/>
                <a:gd name="connsiteY1" fmla="*/ 191 h 47243"/>
                <a:gd name="connsiteX2" fmla="*/ 45815 w 45910"/>
                <a:gd name="connsiteY2" fmla="*/ 5429 h 47243"/>
                <a:gd name="connsiteX3" fmla="*/ 45911 w 45910"/>
                <a:gd name="connsiteY3" fmla="*/ 41910 h 47243"/>
                <a:gd name="connsiteX4" fmla="*/ 40767 w 45910"/>
                <a:gd name="connsiteY4" fmla="*/ 47244 h 47243"/>
                <a:gd name="connsiteX5" fmla="*/ 5144 w 45910"/>
                <a:gd name="connsiteY5" fmla="*/ 47244 h 47243"/>
                <a:gd name="connsiteX6" fmla="*/ 0 w 45910"/>
                <a:gd name="connsiteY6" fmla="*/ 41910 h 47243"/>
                <a:gd name="connsiteX7" fmla="*/ 0 w 45910"/>
                <a:gd name="connsiteY7" fmla="*/ 5239 h 47243"/>
                <a:gd name="connsiteX8" fmla="*/ 5144 w 45910"/>
                <a:gd name="connsiteY8" fmla="*/ 0 h 47243"/>
                <a:gd name="connsiteX9" fmla="*/ 5144 w 45910"/>
                <a:gd name="connsiteY9" fmla="*/ 0 h 47243"/>
                <a:gd name="connsiteX10" fmla="*/ 5144 w 45910"/>
                <a:gd name="connsiteY10" fmla="*/ 0 h 47243"/>
                <a:gd name="connsiteX11" fmla="*/ 35528 w 45910"/>
                <a:gd name="connsiteY11" fmla="*/ 10668 h 47243"/>
                <a:gd name="connsiteX12" fmla="*/ 10192 w 45910"/>
                <a:gd name="connsiteY12" fmla="*/ 10573 h 47243"/>
                <a:gd name="connsiteX13" fmla="*/ 10192 w 45910"/>
                <a:gd name="connsiteY13" fmla="*/ 36576 h 47243"/>
                <a:gd name="connsiteX14" fmla="*/ 35528 w 45910"/>
                <a:gd name="connsiteY14" fmla="*/ 36576 h 47243"/>
                <a:gd name="connsiteX15" fmla="*/ 35528 w 45910"/>
                <a:gd name="connsiteY15" fmla="*/ 10668 h 4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910" h="47243">
                  <a:moveTo>
                    <a:pt x="5144" y="0"/>
                  </a:moveTo>
                  <a:lnTo>
                    <a:pt x="40672" y="191"/>
                  </a:lnTo>
                  <a:cubicBezTo>
                    <a:pt x="43529" y="191"/>
                    <a:pt x="45815" y="2572"/>
                    <a:pt x="45815" y="5429"/>
                  </a:cubicBezTo>
                  <a:lnTo>
                    <a:pt x="45911" y="41910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5144" y="47244"/>
                  </a:lnTo>
                  <a:cubicBezTo>
                    <a:pt x="2286" y="47244"/>
                    <a:pt x="0" y="44863"/>
                    <a:pt x="0" y="41910"/>
                  </a:cubicBezTo>
                  <a:lnTo>
                    <a:pt x="0" y="5239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144" y="0"/>
                  </a:lnTo>
                  <a:lnTo>
                    <a:pt x="5144" y="0"/>
                  </a:lnTo>
                  <a:close/>
                  <a:moveTo>
                    <a:pt x="35528" y="10668"/>
                  </a:moveTo>
                  <a:lnTo>
                    <a:pt x="10192" y="10573"/>
                  </a:lnTo>
                  <a:lnTo>
                    <a:pt x="10192" y="36576"/>
                  </a:lnTo>
                  <a:lnTo>
                    <a:pt x="35528" y="36576"/>
                  </a:lnTo>
                  <a:lnTo>
                    <a:pt x="35528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8" name="图形 214">
              <a:extLst>
                <a:ext uri="{FF2B5EF4-FFF2-40B4-BE49-F238E27FC236}">
                  <a16:creationId xmlns:a16="http://schemas.microsoft.com/office/drawing/2014/main" id="{B139E91F-8FDF-CC85-36B4-98257C85B90E}"/>
                </a:ext>
              </a:extLst>
            </p:cNvPr>
            <p:cNvGrpSpPr/>
            <p:nvPr/>
          </p:nvGrpSpPr>
          <p:grpSpPr>
            <a:xfrm>
              <a:off x="1513998" y="862583"/>
              <a:ext cx="81248" cy="83724"/>
              <a:chOff x="1513998" y="862583"/>
              <a:chExt cx="81248" cy="83724"/>
            </a:xfrm>
            <a:grpFill/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F5ACB6EB-1A9E-242D-5F71-6CCADF131F64}"/>
                  </a:ext>
                </a:extLst>
              </p:cNvPr>
              <p:cNvSpPr/>
              <p:nvPr/>
            </p:nvSpPr>
            <p:spPr>
              <a:xfrm>
                <a:off x="1513998" y="899064"/>
                <a:ext cx="45910" cy="47243"/>
              </a:xfrm>
              <a:custGeom>
                <a:avLst/>
                <a:gdLst>
                  <a:gd name="connsiteX0" fmla="*/ 5144 w 45910"/>
                  <a:gd name="connsiteY0" fmla="*/ 0 h 47243"/>
                  <a:gd name="connsiteX1" fmla="*/ 40672 w 45910"/>
                  <a:gd name="connsiteY1" fmla="*/ 191 h 47243"/>
                  <a:gd name="connsiteX2" fmla="*/ 45815 w 45910"/>
                  <a:gd name="connsiteY2" fmla="*/ 5429 h 47243"/>
                  <a:gd name="connsiteX3" fmla="*/ 45911 w 45910"/>
                  <a:gd name="connsiteY3" fmla="*/ 41910 h 47243"/>
                  <a:gd name="connsiteX4" fmla="*/ 40767 w 45910"/>
                  <a:gd name="connsiteY4" fmla="*/ 47244 h 47243"/>
                  <a:gd name="connsiteX5" fmla="*/ 5144 w 45910"/>
                  <a:gd name="connsiteY5" fmla="*/ 47244 h 47243"/>
                  <a:gd name="connsiteX6" fmla="*/ 0 w 45910"/>
                  <a:gd name="connsiteY6" fmla="*/ 41910 h 47243"/>
                  <a:gd name="connsiteX7" fmla="*/ 0 w 45910"/>
                  <a:gd name="connsiteY7" fmla="*/ 5239 h 47243"/>
                  <a:gd name="connsiteX8" fmla="*/ 5144 w 45910"/>
                  <a:gd name="connsiteY8" fmla="*/ 0 h 47243"/>
                  <a:gd name="connsiteX9" fmla="*/ 5144 w 45910"/>
                  <a:gd name="connsiteY9" fmla="*/ 0 h 47243"/>
                  <a:gd name="connsiteX10" fmla="*/ 5144 w 45910"/>
                  <a:gd name="connsiteY10" fmla="*/ 0 h 47243"/>
                  <a:gd name="connsiteX11" fmla="*/ 35624 w 45910"/>
                  <a:gd name="connsiteY11" fmla="*/ 10668 h 47243"/>
                  <a:gd name="connsiteX12" fmla="*/ 10287 w 45910"/>
                  <a:gd name="connsiteY12" fmla="*/ 10573 h 47243"/>
                  <a:gd name="connsiteX13" fmla="*/ 10287 w 45910"/>
                  <a:gd name="connsiteY13" fmla="*/ 36671 h 47243"/>
                  <a:gd name="connsiteX14" fmla="*/ 35624 w 45910"/>
                  <a:gd name="connsiteY14" fmla="*/ 36671 h 47243"/>
                  <a:gd name="connsiteX15" fmla="*/ 35624 w 45910"/>
                  <a:gd name="connsiteY15" fmla="*/ 10668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5144" y="0"/>
                    </a:moveTo>
                    <a:lnTo>
                      <a:pt x="40672" y="191"/>
                    </a:lnTo>
                    <a:cubicBezTo>
                      <a:pt x="43529" y="191"/>
                      <a:pt x="45815" y="2572"/>
                      <a:pt x="45815" y="5429"/>
                    </a:cubicBezTo>
                    <a:lnTo>
                      <a:pt x="45911" y="41910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144" y="0"/>
                    </a:lnTo>
                    <a:lnTo>
                      <a:pt x="5144" y="0"/>
                    </a:lnTo>
                    <a:close/>
                    <a:moveTo>
                      <a:pt x="35624" y="10668"/>
                    </a:moveTo>
                    <a:lnTo>
                      <a:pt x="10287" y="10573"/>
                    </a:lnTo>
                    <a:lnTo>
                      <a:pt x="10287" y="36671"/>
                    </a:lnTo>
                    <a:lnTo>
                      <a:pt x="35624" y="36671"/>
                    </a:lnTo>
                    <a:lnTo>
                      <a:pt x="35624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8533F166-BD6D-E1D2-007F-FBC9FFDF0961}"/>
                  </a:ext>
                </a:extLst>
              </p:cNvPr>
              <p:cNvSpPr/>
              <p:nvPr/>
            </p:nvSpPr>
            <p:spPr>
              <a:xfrm>
                <a:off x="1549336" y="862583"/>
                <a:ext cx="45910" cy="47243"/>
              </a:xfrm>
              <a:custGeom>
                <a:avLst/>
                <a:gdLst>
                  <a:gd name="connsiteX0" fmla="*/ 10382 w 45910"/>
                  <a:gd name="connsiteY0" fmla="*/ 10668 h 47243"/>
                  <a:gd name="connsiteX1" fmla="*/ 10477 w 45910"/>
                  <a:gd name="connsiteY1" fmla="*/ 36671 h 47243"/>
                  <a:gd name="connsiteX2" fmla="*/ 35719 w 45910"/>
                  <a:gd name="connsiteY2" fmla="*/ 36767 h 47243"/>
                  <a:gd name="connsiteX3" fmla="*/ 35719 w 45910"/>
                  <a:gd name="connsiteY3" fmla="*/ 10668 h 47243"/>
                  <a:gd name="connsiteX4" fmla="*/ 10382 w 45910"/>
                  <a:gd name="connsiteY4" fmla="*/ 10668 h 47243"/>
                  <a:gd name="connsiteX5" fmla="*/ 10382 w 45910"/>
                  <a:gd name="connsiteY5" fmla="*/ 10668 h 47243"/>
                  <a:gd name="connsiteX6" fmla="*/ 190 w 45910"/>
                  <a:gd name="connsiteY6" fmla="*/ 41910 h 47243"/>
                  <a:gd name="connsiteX7" fmla="*/ 0 w 45910"/>
                  <a:gd name="connsiteY7" fmla="*/ 5334 h 47243"/>
                  <a:gd name="connsiteX8" fmla="*/ 5143 w 45910"/>
                  <a:gd name="connsiteY8" fmla="*/ 0 h 47243"/>
                  <a:gd name="connsiteX9" fmla="*/ 40767 w 45910"/>
                  <a:gd name="connsiteY9" fmla="*/ 0 h 47243"/>
                  <a:gd name="connsiteX10" fmla="*/ 45910 w 45910"/>
                  <a:gd name="connsiteY10" fmla="*/ 5334 h 47243"/>
                  <a:gd name="connsiteX11" fmla="*/ 45910 w 45910"/>
                  <a:gd name="connsiteY11" fmla="*/ 42005 h 47243"/>
                  <a:gd name="connsiteX12" fmla="*/ 40767 w 45910"/>
                  <a:gd name="connsiteY12" fmla="*/ 47244 h 47243"/>
                  <a:gd name="connsiteX13" fmla="*/ 5239 w 45910"/>
                  <a:gd name="connsiteY13" fmla="*/ 47149 h 47243"/>
                  <a:gd name="connsiteX14" fmla="*/ 190 w 45910"/>
                  <a:gd name="connsiteY14" fmla="*/ 41910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10382" y="10668"/>
                    </a:moveTo>
                    <a:lnTo>
                      <a:pt x="10477" y="36671"/>
                    </a:lnTo>
                    <a:lnTo>
                      <a:pt x="35719" y="36767"/>
                    </a:lnTo>
                    <a:lnTo>
                      <a:pt x="35719" y="10668"/>
                    </a:lnTo>
                    <a:lnTo>
                      <a:pt x="10382" y="10668"/>
                    </a:lnTo>
                    <a:lnTo>
                      <a:pt x="10382" y="10668"/>
                    </a:lnTo>
                    <a:close/>
                    <a:moveTo>
                      <a:pt x="190" y="41910"/>
                    </a:move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334"/>
                    </a:cubicBez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239" y="47149"/>
                    </a:lnTo>
                    <a:cubicBezTo>
                      <a:pt x="2476" y="47149"/>
                      <a:pt x="190" y="44768"/>
                      <a:pt x="190" y="41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31" name="图形 214">
            <a:extLst>
              <a:ext uri="{FF2B5EF4-FFF2-40B4-BE49-F238E27FC236}">
                <a16:creationId xmlns:a16="http://schemas.microsoft.com/office/drawing/2014/main" id="{A911E0E8-B868-6FD9-BD47-77F0F8BAE34E}"/>
              </a:ext>
            </a:extLst>
          </p:cNvPr>
          <p:cNvGrpSpPr/>
          <p:nvPr/>
        </p:nvGrpSpPr>
        <p:grpSpPr>
          <a:xfrm rot="5400000">
            <a:off x="11331902" y="6032765"/>
            <a:ext cx="532220" cy="557622"/>
            <a:chOff x="1852231" y="805624"/>
            <a:chExt cx="203549" cy="213264"/>
          </a:xfrm>
          <a:solidFill>
            <a:srgbClr val="847361"/>
          </a:solidFill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598F0D55-233E-8761-9A5E-DF014977D9DA}"/>
                </a:ext>
              </a:extLst>
            </p:cNvPr>
            <p:cNvSpPr/>
            <p:nvPr/>
          </p:nvSpPr>
          <p:spPr>
            <a:xfrm>
              <a:off x="1852231" y="805624"/>
              <a:ext cx="203549" cy="213264"/>
            </a:xfrm>
            <a:custGeom>
              <a:avLst/>
              <a:gdLst>
                <a:gd name="connsiteX0" fmla="*/ 5143 w 203549"/>
                <a:gd name="connsiteY0" fmla="*/ 10668 h 213264"/>
                <a:gd name="connsiteX1" fmla="*/ 0 w 203549"/>
                <a:gd name="connsiteY1" fmla="*/ 5334 h 213264"/>
                <a:gd name="connsiteX2" fmla="*/ 5143 w 203549"/>
                <a:gd name="connsiteY2" fmla="*/ 0 h 213264"/>
                <a:gd name="connsiteX3" fmla="*/ 107918 w 203549"/>
                <a:gd name="connsiteY3" fmla="*/ 0 h 213264"/>
                <a:gd name="connsiteX4" fmla="*/ 113062 w 203549"/>
                <a:gd name="connsiteY4" fmla="*/ 5334 h 213264"/>
                <a:gd name="connsiteX5" fmla="*/ 113062 w 203549"/>
                <a:gd name="connsiteY5" fmla="*/ 5810 h 213264"/>
                <a:gd name="connsiteX6" fmla="*/ 112871 w 203549"/>
                <a:gd name="connsiteY6" fmla="*/ 56864 h 213264"/>
                <a:gd name="connsiteX7" fmla="*/ 143065 w 203549"/>
                <a:gd name="connsiteY7" fmla="*/ 56864 h 213264"/>
                <a:gd name="connsiteX8" fmla="*/ 148209 w 203549"/>
                <a:gd name="connsiteY8" fmla="*/ 62198 h 213264"/>
                <a:gd name="connsiteX9" fmla="*/ 148209 w 203549"/>
                <a:gd name="connsiteY9" fmla="*/ 62675 h 213264"/>
                <a:gd name="connsiteX10" fmla="*/ 148114 w 203549"/>
                <a:gd name="connsiteY10" fmla="*/ 93059 h 213264"/>
                <a:gd name="connsiteX11" fmla="*/ 198406 w 203549"/>
                <a:gd name="connsiteY11" fmla="*/ 93059 h 213264"/>
                <a:gd name="connsiteX12" fmla="*/ 203549 w 203549"/>
                <a:gd name="connsiteY12" fmla="*/ 98393 h 213264"/>
                <a:gd name="connsiteX13" fmla="*/ 203549 w 203549"/>
                <a:gd name="connsiteY13" fmla="*/ 98393 h 213264"/>
                <a:gd name="connsiteX14" fmla="*/ 203549 w 203549"/>
                <a:gd name="connsiteY14" fmla="*/ 207931 h 213264"/>
                <a:gd name="connsiteX15" fmla="*/ 198406 w 203549"/>
                <a:gd name="connsiteY15" fmla="*/ 213265 h 213264"/>
                <a:gd name="connsiteX16" fmla="*/ 193262 w 203549"/>
                <a:gd name="connsiteY16" fmla="*/ 207931 h 213264"/>
                <a:gd name="connsiteX17" fmla="*/ 193262 w 203549"/>
                <a:gd name="connsiteY17" fmla="*/ 103632 h 213264"/>
                <a:gd name="connsiteX18" fmla="*/ 142875 w 203549"/>
                <a:gd name="connsiteY18" fmla="*/ 103632 h 213264"/>
                <a:gd name="connsiteX19" fmla="*/ 137731 w 203549"/>
                <a:gd name="connsiteY19" fmla="*/ 98298 h 213264"/>
                <a:gd name="connsiteX20" fmla="*/ 137827 w 203549"/>
                <a:gd name="connsiteY20" fmla="*/ 67437 h 213264"/>
                <a:gd name="connsiteX21" fmla="*/ 107632 w 203549"/>
                <a:gd name="connsiteY21" fmla="*/ 67437 h 213264"/>
                <a:gd name="connsiteX22" fmla="*/ 107632 w 203549"/>
                <a:gd name="connsiteY22" fmla="*/ 67437 h 213264"/>
                <a:gd name="connsiteX23" fmla="*/ 102489 w 203549"/>
                <a:gd name="connsiteY23" fmla="*/ 62198 h 213264"/>
                <a:gd name="connsiteX24" fmla="*/ 102679 w 203549"/>
                <a:gd name="connsiteY24" fmla="*/ 10668 h 213264"/>
                <a:gd name="connsiteX25" fmla="*/ 5143 w 203549"/>
                <a:gd name="connsiteY25" fmla="*/ 10668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264">
                  <a:moveTo>
                    <a:pt x="5143" y="10668"/>
                  </a:moveTo>
                  <a:cubicBezTo>
                    <a:pt x="2286" y="10668"/>
                    <a:pt x="0" y="8287"/>
                    <a:pt x="0" y="5334"/>
                  </a:cubicBezTo>
                  <a:cubicBezTo>
                    <a:pt x="0" y="2381"/>
                    <a:pt x="2286" y="0"/>
                    <a:pt x="5143" y="0"/>
                  </a:cubicBezTo>
                  <a:lnTo>
                    <a:pt x="107918" y="0"/>
                  </a:lnTo>
                  <a:cubicBezTo>
                    <a:pt x="110776" y="0"/>
                    <a:pt x="113062" y="2381"/>
                    <a:pt x="113062" y="5334"/>
                  </a:cubicBezTo>
                  <a:lnTo>
                    <a:pt x="113062" y="5810"/>
                  </a:lnTo>
                  <a:lnTo>
                    <a:pt x="112871" y="56864"/>
                  </a:lnTo>
                  <a:lnTo>
                    <a:pt x="143065" y="56864"/>
                  </a:lnTo>
                  <a:cubicBezTo>
                    <a:pt x="145923" y="56864"/>
                    <a:pt x="148209" y="59246"/>
                    <a:pt x="148209" y="62198"/>
                  </a:cubicBezTo>
                  <a:lnTo>
                    <a:pt x="148209" y="62675"/>
                  </a:lnTo>
                  <a:lnTo>
                    <a:pt x="148114" y="93059"/>
                  </a:lnTo>
                  <a:lnTo>
                    <a:pt x="198406" y="93059"/>
                  </a:lnTo>
                  <a:cubicBezTo>
                    <a:pt x="201263" y="93059"/>
                    <a:pt x="203549" y="95440"/>
                    <a:pt x="203549" y="98393"/>
                  </a:cubicBezTo>
                  <a:lnTo>
                    <a:pt x="203549" y="98393"/>
                  </a:lnTo>
                  <a:lnTo>
                    <a:pt x="203549" y="207931"/>
                  </a:lnTo>
                  <a:cubicBezTo>
                    <a:pt x="203549" y="210884"/>
                    <a:pt x="201263" y="213265"/>
                    <a:pt x="198406" y="213265"/>
                  </a:cubicBezTo>
                  <a:cubicBezTo>
                    <a:pt x="195548" y="213265"/>
                    <a:pt x="193262" y="210884"/>
                    <a:pt x="193262" y="207931"/>
                  </a:cubicBezTo>
                  <a:lnTo>
                    <a:pt x="193262" y="103632"/>
                  </a:lnTo>
                  <a:lnTo>
                    <a:pt x="142875" y="103632"/>
                  </a:lnTo>
                  <a:cubicBezTo>
                    <a:pt x="140017" y="103632"/>
                    <a:pt x="137731" y="101251"/>
                    <a:pt x="137731" y="98298"/>
                  </a:cubicBezTo>
                  <a:lnTo>
                    <a:pt x="137827" y="67437"/>
                  </a:lnTo>
                  <a:lnTo>
                    <a:pt x="107632" y="67437"/>
                  </a:lnTo>
                  <a:lnTo>
                    <a:pt x="107632" y="67437"/>
                  </a:lnTo>
                  <a:cubicBezTo>
                    <a:pt x="104775" y="67437"/>
                    <a:pt x="102489" y="65056"/>
                    <a:pt x="102489" y="62198"/>
                  </a:cubicBezTo>
                  <a:lnTo>
                    <a:pt x="102679" y="10668"/>
                  </a:lnTo>
                  <a:lnTo>
                    <a:pt x="514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CAE1CCF3-BF64-7619-A4EC-D83804E866DE}"/>
                </a:ext>
              </a:extLst>
            </p:cNvPr>
            <p:cNvSpPr/>
            <p:nvPr/>
          </p:nvSpPr>
          <p:spPr>
            <a:xfrm>
              <a:off x="1991487" y="824102"/>
              <a:ext cx="46005" cy="47434"/>
            </a:xfrm>
            <a:custGeom>
              <a:avLst/>
              <a:gdLst>
                <a:gd name="connsiteX0" fmla="*/ 35719 w 46005"/>
                <a:gd name="connsiteY0" fmla="*/ 10573 h 47434"/>
                <a:gd name="connsiteX1" fmla="*/ 10382 w 46005"/>
                <a:gd name="connsiteY1" fmla="*/ 10668 h 47434"/>
                <a:gd name="connsiteX2" fmla="*/ 10287 w 46005"/>
                <a:gd name="connsiteY2" fmla="*/ 36671 h 47434"/>
                <a:gd name="connsiteX3" fmla="*/ 35719 w 46005"/>
                <a:gd name="connsiteY3" fmla="*/ 36671 h 47434"/>
                <a:gd name="connsiteX4" fmla="*/ 35719 w 46005"/>
                <a:gd name="connsiteY4" fmla="*/ 10573 h 47434"/>
                <a:gd name="connsiteX5" fmla="*/ 35719 w 46005"/>
                <a:gd name="connsiteY5" fmla="*/ 10573 h 47434"/>
                <a:gd name="connsiteX6" fmla="*/ 5239 w 46005"/>
                <a:gd name="connsiteY6" fmla="*/ 95 h 47434"/>
                <a:gd name="connsiteX7" fmla="*/ 40386 w 46005"/>
                <a:gd name="connsiteY7" fmla="*/ 0 h 47434"/>
                <a:gd name="connsiteX8" fmla="*/ 40862 w 46005"/>
                <a:gd name="connsiteY8" fmla="*/ 0 h 47434"/>
                <a:gd name="connsiteX9" fmla="*/ 46006 w 46005"/>
                <a:gd name="connsiteY9" fmla="*/ 5334 h 47434"/>
                <a:gd name="connsiteX10" fmla="*/ 46006 w 46005"/>
                <a:gd name="connsiteY10" fmla="*/ 42101 h 47434"/>
                <a:gd name="connsiteX11" fmla="*/ 40862 w 46005"/>
                <a:gd name="connsiteY11" fmla="*/ 47435 h 47434"/>
                <a:gd name="connsiteX12" fmla="*/ 5143 w 46005"/>
                <a:gd name="connsiteY12" fmla="*/ 47435 h 47434"/>
                <a:gd name="connsiteX13" fmla="*/ 5143 w 46005"/>
                <a:gd name="connsiteY13" fmla="*/ 47435 h 47434"/>
                <a:gd name="connsiteX14" fmla="*/ 0 w 46005"/>
                <a:gd name="connsiteY14" fmla="*/ 42196 h 47434"/>
                <a:gd name="connsiteX15" fmla="*/ 95 w 46005"/>
                <a:gd name="connsiteY15" fmla="*/ 5620 h 47434"/>
                <a:gd name="connsiteX16" fmla="*/ 5239 w 46005"/>
                <a:gd name="connsiteY16" fmla="*/ 95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719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95"/>
                  </a:moveTo>
                  <a:lnTo>
                    <a:pt x="40386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1"/>
                  </a:lnTo>
                  <a:cubicBezTo>
                    <a:pt x="46006" y="45053"/>
                    <a:pt x="43720" y="47435"/>
                    <a:pt x="40862" y="47435"/>
                  </a:cubicBezTo>
                  <a:lnTo>
                    <a:pt x="5143" y="47435"/>
                  </a:lnTo>
                  <a:lnTo>
                    <a:pt x="5143" y="47435"/>
                  </a:lnTo>
                  <a:cubicBezTo>
                    <a:pt x="2286" y="47435"/>
                    <a:pt x="0" y="45053"/>
                    <a:pt x="0" y="42196"/>
                  </a:cubicBezTo>
                  <a:lnTo>
                    <a:pt x="95" y="5620"/>
                  </a:lnTo>
                  <a:cubicBezTo>
                    <a:pt x="95" y="2477"/>
                    <a:pt x="2381" y="95"/>
                    <a:pt x="5239" y="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74D76B2-D4BA-9641-4C9C-53A26F4CCFFF}"/>
                </a:ext>
              </a:extLst>
            </p:cNvPr>
            <p:cNvSpPr/>
            <p:nvPr/>
          </p:nvSpPr>
          <p:spPr>
            <a:xfrm>
              <a:off x="1954339" y="862298"/>
              <a:ext cx="45910" cy="47339"/>
            </a:xfrm>
            <a:custGeom>
              <a:avLst/>
              <a:gdLst>
                <a:gd name="connsiteX0" fmla="*/ 35719 w 45910"/>
                <a:gd name="connsiteY0" fmla="*/ 10573 h 47339"/>
                <a:gd name="connsiteX1" fmla="*/ 10382 w 45910"/>
                <a:gd name="connsiteY1" fmla="*/ 10668 h 47339"/>
                <a:gd name="connsiteX2" fmla="*/ 10287 w 45910"/>
                <a:gd name="connsiteY2" fmla="*/ 36671 h 47339"/>
                <a:gd name="connsiteX3" fmla="*/ 35624 w 45910"/>
                <a:gd name="connsiteY3" fmla="*/ 36671 h 47339"/>
                <a:gd name="connsiteX4" fmla="*/ 35719 w 45910"/>
                <a:gd name="connsiteY4" fmla="*/ 10573 h 47339"/>
                <a:gd name="connsiteX5" fmla="*/ 35719 w 45910"/>
                <a:gd name="connsiteY5" fmla="*/ 10573 h 47339"/>
                <a:gd name="connsiteX6" fmla="*/ 5239 w 45910"/>
                <a:gd name="connsiteY6" fmla="*/ 191 h 47339"/>
                <a:gd name="connsiteX7" fmla="*/ 40767 w 45910"/>
                <a:gd name="connsiteY7" fmla="*/ 0 h 47339"/>
                <a:gd name="connsiteX8" fmla="*/ 45911 w 45910"/>
                <a:gd name="connsiteY8" fmla="*/ 5334 h 47339"/>
                <a:gd name="connsiteX9" fmla="*/ 45911 w 45910"/>
                <a:gd name="connsiteY9" fmla="*/ 42005 h 47339"/>
                <a:gd name="connsiteX10" fmla="*/ 40767 w 45910"/>
                <a:gd name="connsiteY10" fmla="*/ 47339 h 47339"/>
                <a:gd name="connsiteX11" fmla="*/ 5144 w 45910"/>
                <a:gd name="connsiteY11" fmla="*/ 47339 h 47339"/>
                <a:gd name="connsiteX12" fmla="*/ 0 w 45910"/>
                <a:gd name="connsiteY12" fmla="*/ 42005 h 47339"/>
                <a:gd name="connsiteX13" fmla="*/ 95 w 45910"/>
                <a:gd name="connsiteY13" fmla="*/ 5525 h 47339"/>
                <a:gd name="connsiteX14" fmla="*/ 5239 w 45910"/>
                <a:gd name="connsiteY14" fmla="*/ 191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624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191"/>
                  </a:move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958"/>
                    <a:pt x="43625" y="47339"/>
                    <a:pt x="40767" y="47339"/>
                  </a:cubicBez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95" y="5525"/>
                  </a:lnTo>
                  <a:cubicBezTo>
                    <a:pt x="191" y="2572"/>
                    <a:pt x="2477" y="191"/>
                    <a:pt x="5239" y="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5" name="图形 214">
              <a:extLst>
                <a:ext uri="{FF2B5EF4-FFF2-40B4-BE49-F238E27FC236}">
                  <a16:creationId xmlns:a16="http://schemas.microsoft.com/office/drawing/2014/main" id="{C778EED7-E68D-95D7-5A1E-7E48591AF23A}"/>
                </a:ext>
              </a:extLst>
            </p:cNvPr>
            <p:cNvGrpSpPr/>
            <p:nvPr/>
          </p:nvGrpSpPr>
          <p:grpSpPr>
            <a:xfrm>
              <a:off x="1918811" y="862488"/>
              <a:ext cx="81248" cy="83724"/>
              <a:chOff x="1918811" y="862488"/>
              <a:chExt cx="81248" cy="83724"/>
            </a:xfrm>
            <a:grpFill/>
          </p:grpSpPr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CE32D186-A19E-C8CA-D615-0516F6CCFB63}"/>
                  </a:ext>
                </a:extLst>
              </p:cNvPr>
              <p:cNvSpPr/>
              <p:nvPr/>
            </p:nvSpPr>
            <p:spPr>
              <a:xfrm>
                <a:off x="1954149" y="898969"/>
                <a:ext cx="45910" cy="47243"/>
              </a:xfrm>
              <a:custGeom>
                <a:avLst/>
                <a:gdLst>
                  <a:gd name="connsiteX0" fmla="*/ 35623 w 45910"/>
                  <a:gd name="connsiteY0" fmla="*/ 10668 h 47243"/>
                  <a:gd name="connsiteX1" fmla="*/ 10287 w 45910"/>
                  <a:gd name="connsiteY1" fmla="*/ 10763 h 47243"/>
                  <a:gd name="connsiteX2" fmla="*/ 10192 w 45910"/>
                  <a:gd name="connsiteY2" fmla="*/ 36767 h 47243"/>
                  <a:gd name="connsiteX3" fmla="*/ 35528 w 45910"/>
                  <a:gd name="connsiteY3" fmla="*/ 36767 h 47243"/>
                  <a:gd name="connsiteX4" fmla="*/ 35623 w 45910"/>
                  <a:gd name="connsiteY4" fmla="*/ 10668 h 47243"/>
                  <a:gd name="connsiteX5" fmla="*/ 35623 w 45910"/>
                  <a:gd name="connsiteY5" fmla="*/ 10668 h 47243"/>
                  <a:gd name="connsiteX6" fmla="*/ 5239 w 45910"/>
                  <a:gd name="connsiteY6" fmla="*/ 191 h 47243"/>
                  <a:gd name="connsiteX7" fmla="*/ 40767 w 45910"/>
                  <a:gd name="connsiteY7" fmla="*/ 0 h 47243"/>
                  <a:gd name="connsiteX8" fmla="*/ 45910 w 45910"/>
                  <a:gd name="connsiteY8" fmla="*/ 5239 h 47243"/>
                  <a:gd name="connsiteX9" fmla="*/ 45910 w 45910"/>
                  <a:gd name="connsiteY9" fmla="*/ 41910 h 47243"/>
                  <a:gd name="connsiteX10" fmla="*/ 40767 w 45910"/>
                  <a:gd name="connsiteY10" fmla="*/ 47244 h 47243"/>
                  <a:gd name="connsiteX11" fmla="*/ 5143 w 45910"/>
                  <a:gd name="connsiteY11" fmla="*/ 47244 h 47243"/>
                  <a:gd name="connsiteX12" fmla="*/ 0 w 45910"/>
                  <a:gd name="connsiteY12" fmla="*/ 41910 h 47243"/>
                  <a:gd name="connsiteX13" fmla="*/ 95 w 45910"/>
                  <a:gd name="connsiteY13" fmla="*/ 5429 h 47243"/>
                  <a:gd name="connsiteX14" fmla="*/ 5239 w 45910"/>
                  <a:gd name="connsiteY14" fmla="*/ 19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623" y="10668"/>
                    </a:moveTo>
                    <a:lnTo>
                      <a:pt x="10287" y="10763"/>
                    </a:lnTo>
                    <a:lnTo>
                      <a:pt x="10192" y="36767"/>
                    </a:lnTo>
                    <a:lnTo>
                      <a:pt x="35528" y="36767"/>
                    </a:lnTo>
                    <a:lnTo>
                      <a:pt x="35623" y="10668"/>
                    </a:lnTo>
                    <a:lnTo>
                      <a:pt x="35623" y="10668"/>
                    </a:lnTo>
                    <a:close/>
                    <a:moveTo>
                      <a:pt x="5239" y="191"/>
                    </a:move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863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95" y="5429"/>
                    </a:lnTo>
                    <a:cubicBezTo>
                      <a:pt x="190" y="2572"/>
                      <a:pt x="2476" y="191"/>
                      <a:pt x="5239" y="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A714261C-0E96-3B64-E12B-B8DCE640A0A0}"/>
                  </a:ext>
                </a:extLst>
              </p:cNvPr>
              <p:cNvSpPr/>
              <p:nvPr/>
            </p:nvSpPr>
            <p:spPr>
              <a:xfrm>
                <a:off x="1918811" y="862488"/>
                <a:ext cx="45910" cy="47243"/>
              </a:xfrm>
              <a:custGeom>
                <a:avLst/>
                <a:gdLst>
                  <a:gd name="connsiteX0" fmla="*/ 45911 w 45910"/>
                  <a:gd name="connsiteY0" fmla="*/ 5429 h 47243"/>
                  <a:gd name="connsiteX1" fmla="*/ 45815 w 45910"/>
                  <a:gd name="connsiteY1" fmla="*/ 41910 h 47243"/>
                  <a:gd name="connsiteX2" fmla="*/ 40672 w 45910"/>
                  <a:gd name="connsiteY2" fmla="*/ 47149 h 47243"/>
                  <a:gd name="connsiteX3" fmla="*/ 5144 w 45910"/>
                  <a:gd name="connsiteY3" fmla="*/ 47244 h 47243"/>
                  <a:gd name="connsiteX4" fmla="*/ 0 w 45910"/>
                  <a:gd name="connsiteY4" fmla="*/ 42005 h 47243"/>
                  <a:gd name="connsiteX5" fmla="*/ 0 w 45910"/>
                  <a:gd name="connsiteY5" fmla="*/ 5334 h 47243"/>
                  <a:gd name="connsiteX6" fmla="*/ 5144 w 45910"/>
                  <a:gd name="connsiteY6" fmla="*/ 0 h 47243"/>
                  <a:gd name="connsiteX7" fmla="*/ 40767 w 45910"/>
                  <a:gd name="connsiteY7" fmla="*/ 0 h 47243"/>
                  <a:gd name="connsiteX8" fmla="*/ 45911 w 45910"/>
                  <a:gd name="connsiteY8" fmla="*/ 5429 h 47243"/>
                  <a:gd name="connsiteX9" fmla="*/ 45911 w 45910"/>
                  <a:gd name="connsiteY9" fmla="*/ 5429 h 47243"/>
                  <a:gd name="connsiteX10" fmla="*/ 45911 w 45910"/>
                  <a:gd name="connsiteY10" fmla="*/ 5429 h 47243"/>
                  <a:gd name="connsiteX11" fmla="*/ 35528 w 45910"/>
                  <a:gd name="connsiteY11" fmla="*/ 36671 h 47243"/>
                  <a:gd name="connsiteX12" fmla="*/ 35624 w 45910"/>
                  <a:gd name="connsiteY12" fmla="*/ 10668 h 47243"/>
                  <a:gd name="connsiteX13" fmla="*/ 10287 w 45910"/>
                  <a:gd name="connsiteY13" fmla="*/ 10668 h 47243"/>
                  <a:gd name="connsiteX14" fmla="*/ 10287 w 45910"/>
                  <a:gd name="connsiteY14" fmla="*/ 36767 h 47243"/>
                  <a:gd name="connsiteX15" fmla="*/ 35528 w 45910"/>
                  <a:gd name="connsiteY15" fmla="*/ 3667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45911" y="5429"/>
                    </a:moveTo>
                    <a:lnTo>
                      <a:pt x="45815" y="41910"/>
                    </a:lnTo>
                    <a:cubicBezTo>
                      <a:pt x="45815" y="44863"/>
                      <a:pt x="43529" y="47149"/>
                      <a:pt x="40672" y="47149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200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529" y="190"/>
                      <a:pt x="45911" y="2572"/>
                      <a:pt x="45911" y="5429"/>
                    </a:cubicBezTo>
                    <a:lnTo>
                      <a:pt x="45911" y="5429"/>
                    </a:lnTo>
                    <a:lnTo>
                      <a:pt x="45911" y="5429"/>
                    </a:lnTo>
                    <a:close/>
                    <a:moveTo>
                      <a:pt x="35528" y="36671"/>
                    </a:moveTo>
                    <a:lnTo>
                      <a:pt x="35624" y="10668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528" y="366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992CD5C-83C0-9608-2A9E-A1EDB61EED3D}"/>
              </a:ext>
            </a:extLst>
          </p:cNvPr>
          <p:cNvSpPr txBox="1"/>
          <p:nvPr/>
        </p:nvSpPr>
        <p:spPr>
          <a:xfrm>
            <a:off x="4972188" y="168754"/>
            <a:ext cx="2189747" cy="646331"/>
          </a:xfrm>
          <a:prstGeom prst="rect">
            <a:avLst/>
          </a:prstGeom>
          <a:solidFill>
            <a:srgbClr val="84736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目  录</a:t>
            </a:r>
          </a:p>
        </p:txBody>
      </p:sp>
      <p:sp>
        <p:nvSpPr>
          <p:cNvPr id="60" name="book_21822">
            <a:extLst>
              <a:ext uri="{FF2B5EF4-FFF2-40B4-BE49-F238E27FC236}">
                <a16:creationId xmlns:a16="http://schemas.microsoft.com/office/drawing/2014/main" id="{4A0EA04F-AABA-AFA5-ADA1-0ADE29E88BE3}"/>
              </a:ext>
            </a:extLst>
          </p:cNvPr>
          <p:cNvSpPr/>
          <p:nvPr/>
        </p:nvSpPr>
        <p:spPr>
          <a:xfrm>
            <a:off x="1155654" y="2337015"/>
            <a:ext cx="939305" cy="1283489"/>
          </a:xfrm>
          <a:custGeom>
            <a:avLst/>
            <a:gdLst>
              <a:gd name="T0" fmla="*/ 4110 w 4110"/>
              <a:gd name="T1" fmla="*/ 5616 h 5616"/>
              <a:gd name="T2" fmla="*/ 648 w 4110"/>
              <a:gd name="T3" fmla="*/ 5616 h 5616"/>
              <a:gd name="T4" fmla="*/ 0 w 4110"/>
              <a:gd name="T5" fmla="*/ 5205 h 5616"/>
              <a:gd name="T6" fmla="*/ 0 w 4110"/>
              <a:gd name="T7" fmla="*/ 0 h 5616"/>
              <a:gd name="T8" fmla="*/ 3861 w 4110"/>
              <a:gd name="T9" fmla="*/ 0 h 5616"/>
              <a:gd name="T10" fmla="*/ 3861 w 4110"/>
              <a:gd name="T11" fmla="*/ 155 h 5616"/>
              <a:gd name="T12" fmla="*/ 3861 w 4110"/>
              <a:gd name="T13" fmla="*/ 218 h 5616"/>
              <a:gd name="T14" fmla="*/ 3861 w 4110"/>
              <a:gd name="T15" fmla="*/ 286 h 5616"/>
              <a:gd name="T16" fmla="*/ 3861 w 4110"/>
              <a:gd name="T17" fmla="*/ 603 h 5616"/>
              <a:gd name="T18" fmla="*/ 3861 w 4110"/>
              <a:gd name="T19" fmla="*/ 5205 h 5616"/>
              <a:gd name="T20" fmla="*/ 648 w 4110"/>
              <a:gd name="T21" fmla="*/ 5205 h 5616"/>
              <a:gd name="T22" fmla="*/ 380 w 4110"/>
              <a:gd name="T23" fmla="*/ 5205 h 5616"/>
              <a:gd name="T24" fmla="*/ 741 w 4110"/>
              <a:gd name="T25" fmla="*/ 5429 h 5616"/>
              <a:gd name="T26" fmla="*/ 3930 w 4110"/>
              <a:gd name="T27" fmla="*/ 5429 h 5616"/>
              <a:gd name="T28" fmla="*/ 4110 w 4110"/>
              <a:gd name="T29" fmla="*/ 5616 h 5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110" h="5616">
                <a:moveTo>
                  <a:pt x="4110" y="5616"/>
                </a:moveTo>
                <a:lnTo>
                  <a:pt x="648" y="5616"/>
                </a:lnTo>
                <a:lnTo>
                  <a:pt x="0" y="5205"/>
                </a:lnTo>
                <a:lnTo>
                  <a:pt x="0" y="0"/>
                </a:lnTo>
                <a:lnTo>
                  <a:pt x="3861" y="0"/>
                </a:lnTo>
                <a:lnTo>
                  <a:pt x="3861" y="155"/>
                </a:lnTo>
                <a:lnTo>
                  <a:pt x="3861" y="218"/>
                </a:lnTo>
                <a:lnTo>
                  <a:pt x="3861" y="286"/>
                </a:lnTo>
                <a:lnTo>
                  <a:pt x="3861" y="603"/>
                </a:lnTo>
                <a:lnTo>
                  <a:pt x="3861" y="5205"/>
                </a:lnTo>
                <a:lnTo>
                  <a:pt x="648" y="5205"/>
                </a:lnTo>
                <a:lnTo>
                  <a:pt x="380" y="5205"/>
                </a:lnTo>
                <a:lnTo>
                  <a:pt x="741" y="5429"/>
                </a:lnTo>
                <a:lnTo>
                  <a:pt x="3930" y="5429"/>
                </a:lnTo>
                <a:lnTo>
                  <a:pt x="4110" y="5616"/>
                </a:lnTo>
                <a:close/>
              </a:path>
            </a:pathLst>
          </a:cu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C51BED6-767D-BE54-8B22-6319C379E6B8}"/>
              </a:ext>
            </a:extLst>
          </p:cNvPr>
          <p:cNvGrpSpPr/>
          <p:nvPr/>
        </p:nvGrpSpPr>
        <p:grpSpPr>
          <a:xfrm>
            <a:off x="1051396" y="2647511"/>
            <a:ext cx="2261771" cy="2172873"/>
            <a:chOff x="1108299" y="3646551"/>
            <a:chExt cx="2261771" cy="217287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616C4216-57D9-7F54-881D-A63BB2A4911E}"/>
                </a:ext>
              </a:extLst>
            </p:cNvPr>
            <p:cNvGrpSpPr/>
            <p:nvPr/>
          </p:nvGrpSpPr>
          <p:grpSpPr>
            <a:xfrm>
              <a:off x="1108299" y="3646551"/>
              <a:ext cx="2261771" cy="1610073"/>
              <a:chOff x="1108299" y="3646551"/>
              <a:chExt cx="2261771" cy="1610073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D3FE4A0-395C-4F01-E047-683EB2DCF49C}"/>
                  </a:ext>
                </a:extLst>
              </p:cNvPr>
              <p:cNvSpPr txBox="1"/>
              <p:nvPr/>
            </p:nvSpPr>
            <p:spPr>
              <a:xfrm>
                <a:off x="1285588" y="3646551"/>
                <a:ext cx="86627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01</a:t>
                </a:r>
                <a:endParaRPr lang="zh-CN" altLang="en-US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EA0700F-6B7E-BFBC-7D1E-97308D011016}"/>
                  </a:ext>
                </a:extLst>
              </p:cNvPr>
              <p:cNvSpPr txBox="1"/>
              <p:nvPr/>
            </p:nvSpPr>
            <p:spPr>
              <a:xfrm>
                <a:off x="1108299" y="4794959"/>
                <a:ext cx="22617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84736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读好书的意义</a:t>
                </a:r>
              </a:p>
            </p:txBody>
          </p:sp>
        </p:grpSp>
        <p:sp>
          <p:nvSpPr>
            <p:cNvPr id="6" name="0">
              <a:extLst>
                <a:ext uri="{FF2B5EF4-FFF2-40B4-BE49-F238E27FC236}">
                  <a16:creationId xmlns:a16="http://schemas.microsoft.com/office/drawing/2014/main" id="{186E13FA-2973-C78F-7D35-0749E3DB7C2D}"/>
                </a:ext>
              </a:extLst>
            </p:cNvPr>
            <p:cNvSpPr txBox="1"/>
            <p:nvPr/>
          </p:nvSpPr>
          <p:spPr>
            <a:xfrm>
              <a:off x="1137872" y="5188482"/>
              <a:ext cx="1934207" cy="6309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33" tIns="45700" rIns="91433" bIns="45700" anchor="t" anchorCtr="0">
              <a:noAutofit/>
            </a:bodyPr>
            <a:lstStyle/>
            <a:p>
              <a:pPr>
                <a:lnSpc>
                  <a:spcPct val="127272"/>
                </a:lnSpc>
              </a:pPr>
              <a:r>
                <a:rPr 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The user can demonstrate on a projector or computer</a:t>
              </a:r>
            </a:p>
          </p:txBody>
        </p:sp>
      </p:grpSp>
      <p:sp>
        <p:nvSpPr>
          <p:cNvPr id="79" name="book_21822">
            <a:extLst>
              <a:ext uri="{FF2B5EF4-FFF2-40B4-BE49-F238E27FC236}">
                <a16:creationId xmlns:a16="http://schemas.microsoft.com/office/drawing/2014/main" id="{1CF689E3-39C2-CD68-8B8F-A96B69EB3C65}"/>
              </a:ext>
            </a:extLst>
          </p:cNvPr>
          <p:cNvSpPr/>
          <p:nvPr/>
        </p:nvSpPr>
        <p:spPr>
          <a:xfrm>
            <a:off x="3663219" y="2337015"/>
            <a:ext cx="939305" cy="1283489"/>
          </a:xfrm>
          <a:custGeom>
            <a:avLst/>
            <a:gdLst>
              <a:gd name="T0" fmla="*/ 4110 w 4110"/>
              <a:gd name="T1" fmla="*/ 5616 h 5616"/>
              <a:gd name="T2" fmla="*/ 648 w 4110"/>
              <a:gd name="T3" fmla="*/ 5616 h 5616"/>
              <a:gd name="T4" fmla="*/ 0 w 4110"/>
              <a:gd name="T5" fmla="*/ 5205 h 5616"/>
              <a:gd name="T6" fmla="*/ 0 w 4110"/>
              <a:gd name="T7" fmla="*/ 0 h 5616"/>
              <a:gd name="T8" fmla="*/ 3861 w 4110"/>
              <a:gd name="T9" fmla="*/ 0 h 5616"/>
              <a:gd name="T10" fmla="*/ 3861 w 4110"/>
              <a:gd name="T11" fmla="*/ 155 h 5616"/>
              <a:gd name="T12" fmla="*/ 3861 w 4110"/>
              <a:gd name="T13" fmla="*/ 218 h 5616"/>
              <a:gd name="T14" fmla="*/ 3861 w 4110"/>
              <a:gd name="T15" fmla="*/ 286 h 5616"/>
              <a:gd name="T16" fmla="*/ 3861 w 4110"/>
              <a:gd name="T17" fmla="*/ 603 h 5616"/>
              <a:gd name="T18" fmla="*/ 3861 w 4110"/>
              <a:gd name="T19" fmla="*/ 5205 h 5616"/>
              <a:gd name="T20" fmla="*/ 648 w 4110"/>
              <a:gd name="T21" fmla="*/ 5205 h 5616"/>
              <a:gd name="T22" fmla="*/ 380 w 4110"/>
              <a:gd name="T23" fmla="*/ 5205 h 5616"/>
              <a:gd name="T24" fmla="*/ 741 w 4110"/>
              <a:gd name="T25" fmla="*/ 5429 h 5616"/>
              <a:gd name="T26" fmla="*/ 3930 w 4110"/>
              <a:gd name="T27" fmla="*/ 5429 h 5616"/>
              <a:gd name="T28" fmla="*/ 4110 w 4110"/>
              <a:gd name="T29" fmla="*/ 5616 h 5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110" h="5616">
                <a:moveTo>
                  <a:pt x="4110" y="5616"/>
                </a:moveTo>
                <a:lnTo>
                  <a:pt x="648" y="5616"/>
                </a:lnTo>
                <a:lnTo>
                  <a:pt x="0" y="5205"/>
                </a:lnTo>
                <a:lnTo>
                  <a:pt x="0" y="0"/>
                </a:lnTo>
                <a:lnTo>
                  <a:pt x="3861" y="0"/>
                </a:lnTo>
                <a:lnTo>
                  <a:pt x="3861" y="155"/>
                </a:lnTo>
                <a:lnTo>
                  <a:pt x="3861" y="218"/>
                </a:lnTo>
                <a:lnTo>
                  <a:pt x="3861" y="286"/>
                </a:lnTo>
                <a:lnTo>
                  <a:pt x="3861" y="603"/>
                </a:lnTo>
                <a:lnTo>
                  <a:pt x="3861" y="5205"/>
                </a:lnTo>
                <a:lnTo>
                  <a:pt x="648" y="5205"/>
                </a:lnTo>
                <a:lnTo>
                  <a:pt x="380" y="5205"/>
                </a:lnTo>
                <a:lnTo>
                  <a:pt x="741" y="5429"/>
                </a:lnTo>
                <a:lnTo>
                  <a:pt x="3930" y="5429"/>
                </a:lnTo>
                <a:lnTo>
                  <a:pt x="4110" y="5616"/>
                </a:lnTo>
                <a:close/>
              </a:path>
            </a:pathLst>
          </a:cu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4435084F-7616-42D1-F6EB-3CE8DA86F2DF}"/>
              </a:ext>
            </a:extLst>
          </p:cNvPr>
          <p:cNvGrpSpPr/>
          <p:nvPr/>
        </p:nvGrpSpPr>
        <p:grpSpPr>
          <a:xfrm>
            <a:off x="3558961" y="2647511"/>
            <a:ext cx="2261771" cy="2172873"/>
            <a:chOff x="1108299" y="3646551"/>
            <a:chExt cx="2261771" cy="2172873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1BB12AE2-30CF-242A-EFFB-D2B107020D74}"/>
                </a:ext>
              </a:extLst>
            </p:cNvPr>
            <p:cNvGrpSpPr/>
            <p:nvPr/>
          </p:nvGrpSpPr>
          <p:grpSpPr>
            <a:xfrm>
              <a:off x="1108299" y="3646551"/>
              <a:ext cx="2261771" cy="1610073"/>
              <a:chOff x="1108299" y="3646551"/>
              <a:chExt cx="2261771" cy="1610073"/>
            </a:xfrm>
          </p:grpSpPr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A37699A4-5E53-05B8-01D5-F8B1DCA53D45}"/>
                  </a:ext>
                </a:extLst>
              </p:cNvPr>
              <p:cNvSpPr txBox="1"/>
              <p:nvPr/>
            </p:nvSpPr>
            <p:spPr>
              <a:xfrm>
                <a:off x="1285588" y="3646551"/>
                <a:ext cx="86627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02</a:t>
                </a:r>
                <a:endParaRPr lang="zh-CN" altLang="en-US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373ADEB6-FCD8-81DD-C738-4C80E1E7CA88}"/>
                  </a:ext>
                </a:extLst>
              </p:cNvPr>
              <p:cNvSpPr txBox="1"/>
              <p:nvPr/>
            </p:nvSpPr>
            <p:spPr>
              <a:xfrm>
                <a:off x="1108299" y="4794959"/>
                <a:ext cx="22617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84736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如何选对书</a:t>
                </a:r>
              </a:p>
            </p:txBody>
          </p:sp>
        </p:grpSp>
        <p:sp>
          <p:nvSpPr>
            <p:cNvPr id="82" name="0">
              <a:extLst>
                <a:ext uri="{FF2B5EF4-FFF2-40B4-BE49-F238E27FC236}">
                  <a16:creationId xmlns:a16="http://schemas.microsoft.com/office/drawing/2014/main" id="{ABBC2A85-8F13-6C1E-E1B9-72C7D0FD9E33}"/>
                </a:ext>
              </a:extLst>
            </p:cNvPr>
            <p:cNvSpPr txBox="1"/>
            <p:nvPr/>
          </p:nvSpPr>
          <p:spPr>
            <a:xfrm>
              <a:off x="1137872" y="5188482"/>
              <a:ext cx="1934207" cy="6309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33" tIns="45700" rIns="91433" bIns="45700" anchor="t" anchorCtr="0">
              <a:noAutofit/>
            </a:bodyPr>
            <a:lstStyle/>
            <a:p>
              <a:pPr>
                <a:lnSpc>
                  <a:spcPct val="127272"/>
                </a:lnSpc>
              </a:pPr>
              <a:r>
                <a:rPr 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The user can demonstrate on a projector or computer</a:t>
              </a:r>
            </a:p>
          </p:txBody>
        </p:sp>
      </p:grpSp>
      <p:sp>
        <p:nvSpPr>
          <p:cNvPr id="85" name="book_21822">
            <a:extLst>
              <a:ext uri="{FF2B5EF4-FFF2-40B4-BE49-F238E27FC236}">
                <a16:creationId xmlns:a16="http://schemas.microsoft.com/office/drawing/2014/main" id="{F8863FC7-1626-30AA-4699-297BDB18BD25}"/>
              </a:ext>
            </a:extLst>
          </p:cNvPr>
          <p:cNvSpPr/>
          <p:nvPr/>
        </p:nvSpPr>
        <p:spPr>
          <a:xfrm>
            <a:off x="6170784" y="2337015"/>
            <a:ext cx="939305" cy="1283489"/>
          </a:xfrm>
          <a:custGeom>
            <a:avLst/>
            <a:gdLst>
              <a:gd name="T0" fmla="*/ 4110 w 4110"/>
              <a:gd name="T1" fmla="*/ 5616 h 5616"/>
              <a:gd name="T2" fmla="*/ 648 w 4110"/>
              <a:gd name="T3" fmla="*/ 5616 h 5616"/>
              <a:gd name="T4" fmla="*/ 0 w 4110"/>
              <a:gd name="T5" fmla="*/ 5205 h 5616"/>
              <a:gd name="T6" fmla="*/ 0 w 4110"/>
              <a:gd name="T7" fmla="*/ 0 h 5616"/>
              <a:gd name="T8" fmla="*/ 3861 w 4110"/>
              <a:gd name="T9" fmla="*/ 0 h 5616"/>
              <a:gd name="T10" fmla="*/ 3861 w 4110"/>
              <a:gd name="T11" fmla="*/ 155 h 5616"/>
              <a:gd name="T12" fmla="*/ 3861 w 4110"/>
              <a:gd name="T13" fmla="*/ 218 h 5616"/>
              <a:gd name="T14" fmla="*/ 3861 w 4110"/>
              <a:gd name="T15" fmla="*/ 286 h 5616"/>
              <a:gd name="T16" fmla="*/ 3861 w 4110"/>
              <a:gd name="T17" fmla="*/ 603 h 5616"/>
              <a:gd name="T18" fmla="*/ 3861 w 4110"/>
              <a:gd name="T19" fmla="*/ 5205 h 5616"/>
              <a:gd name="T20" fmla="*/ 648 w 4110"/>
              <a:gd name="T21" fmla="*/ 5205 h 5616"/>
              <a:gd name="T22" fmla="*/ 380 w 4110"/>
              <a:gd name="T23" fmla="*/ 5205 h 5616"/>
              <a:gd name="T24" fmla="*/ 741 w 4110"/>
              <a:gd name="T25" fmla="*/ 5429 h 5616"/>
              <a:gd name="T26" fmla="*/ 3930 w 4110"/>
              <a:gd name="T27" fmla="*/ 5429 h 5616"/>
              <a:gd name="T28" fmla="*/ 4110 w 4110"/>
              <a:gd name="T29" fmla="*/ 5616 h 5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110" h="5616">
                <a:moveTo>
                  <a:pt x="4110" y="5616"/>
                </a:moveTo>
                <a:lnTo>
                  <a:pt x="648" y="5616"/>
                </a:lnTo>
                <a:lnTo>
                  <a:pt x="0" y="5205"/>
                </a:lnTo>
                <a:lnTo>
                  <a:pt x="0" y="0"/>
                </a:lnTo>
                <a:lnTo>
                  <a:pt x="3861" y="0"/>
                </a:lnTo>
                <a:lnTo>
                  <a:pt x="3861" y="155"/>
                </a:lnTo>
                <a:lnTo>
                  <a:pt x="3861" y="218"/>
                </a:lnTo>
                <a:lnTo>
                  <a:pt x="3861" y="286"/>
                </a:lnTo>
                <a:lnTo>
                  <a:pt x="3861" y="603"/>
                </a:lnTo>
                <a:lnTo>
                  <a:pt x="3861" y="5205"/>
                </a:lnTo>
                <a:lnTo>
                  <a:pt x="648" y="5205"/>
                </a:lnTo>
                <a:lnTo>
                  <a:pt x="380" y="5205"/>
                </a:lnTo>
                <a:lnTo>
                  <a:pt x="741" y="5429"/>
                </a:lnTo>
                <a:lnTo>
                  <a:pt x="3930" y="5429"/>
                </a:lnTo>
                <a:lnTo>
                  <a:pt x="4110" y="5616"/>
                </a:lnTo>
                <a:close/>
              </a:path>
            </a:pathLst>
          </a:cu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28CEDF71-81E2-86F2-73BF-65069FB9BC79}"/>
              </a:ext>
            </a:extLst>
          </p:cNvPr>
          <p:cNvGrpSpPr/>
          <p:nvPr/>
        </p:nvGrpSpPr>
        <p:grpSpPr>
          <a:xfrm>
            <a:off x="6066526" y="2647511"/>
            <a:ext cx="2261771" cy="2172873"/>
            <a:chOff x="1108299" y="3646551"/>
            <a:chExt cx="2261771" cy="2172873"/>
          </a:xfrm>
        </p:grpSpPr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E7596C48-DC8D-ACF8-2798-1DA3B0104B37}"/>
                </a:ext>
              </a:extLst>
            </p:cNvPr>
            <p:cNvGrpSpPr/>
            <p:nvPr/>
          </p:nvGrpSpPr>
          <p:grpSpPr>
            <a:xfrm>
              <a:off x="1108299" y="3646551"/>
              <a:ext cx="2261771" cy="1610073"/>
              <a:chOff x="1108299" y="3646551"/>
              <a:chExt cx="2261771" cy="1610073"/>
            </a:xfrm>
          </p:grpSpPr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CDC2AA8A-F5F9-0B9A-D003-FF4A7E364A8E}"/>
                  </a:ext>
                </a:extLst>
              </p:cNvPr>
              <p:cNvSpPr txBox="1"/>
              <p:nvPr/>
            </p:nvSpPr>
            <p:spPr>
              <a:xfrm>
                <a:off x="1285588" y="3646551"/>
                <a:ext cx="86627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03</a:t>
                </a:r>
                <a:endParaRPr lang="zh-CN" altLang="en-US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C61046E1-A0B0-DFF2-1E21-98630D6D5293}"/>
                  </a:ext>
                </a:extLst>
              </p:cNvPr>
              <p:cNvSpPr txBox="1"/>
              <p:nvPr/>
            </p:nvSpPr>
            <p:spPr>
              <a:xfrm>
                <a:off x="1108299" y="4794959"/>
                <a:ext cx="22617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84736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怎样选好书</a:t>
                </a:r>
              </a:p>
            </p:txBody>
          </p:sp>
        </p:grpSp>
        <p:sp>
          <p:nvSpPr>
            <p:cNvPr id="89" name="0">
              <a:extLst>
                <a:ext uri="{FF2B5EF4-FFF2-40B4-BE49-F238E27FC236}">
                  <a16:creationId xmlns:a16="http://schemas.microsoft.com/office/drawing/2014/main" id="{0EFD7B13-0AC8-A9CC-6CBE-9886A0DB934B}"/>
                </a:ext>
              </a:extLst>
            </p:cNvPr>
            <p:cNvSpPr txBox="1"/>
            <p:nvPr/>
          </p:nvSpPr>
          <p:spPr>
            <a:xfrm>
              <a:off x="1137872" y="5188482"/>
              <a:ext cx="1934207" cy="6309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33" tIns="45700" rIns="91433" bIns="45700" anchor="t" anchorCtr="0">
              <a:noAutofit/>
            </a:bodyPr>
            <a:lstStyle/>
            <a:p>
              <a:pPr>
                <a:lnSpc>
                  <a:spcPct val="127272"/>
                </a:lnSpc>
              </a:pPr>
              <a:r>
                <a:rPr 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The user can demonstrate on a projector or computer</a:t>
              </a:r>
            </a:p>
          </p:txBody>
        </p:sp>
      </p:grpSp>
      <p:sp>
        <p:nvSpPr>
          <p:cNvPr id="92" name="book_21822">
            <a:extLst>
              <a:ext uri="{FF2B5EF4-FFF2-40B4-BE49-F238E27FC236}">
                <a16:creationId xmlns:a16="http://schemas.microsoft.com/office/drawing/2014/main" id="{D64CA13C-2119-2F0A-03CB-826F3722D660}"/>
              </a:ext>
            </a:extLst>
          </p:cNvPr>
          <p:cNvSpPr/>
          <p:nvPr/>
        </p:nvSpPr>
        <p:spPr>
          <a:xfrm>
            <a:off x="8678349" y="2337015"/>
            <a:ext cx="939305" cy="1283489"/>
          </a:xfrm>
          <a:custGeom>
            <a:avLst/>
            <a:gdLst>
              <a:gd name="T0" fmla="*/ 4110 w 4110"/>
              <a:gd name="T1" fmla="*/ 5616 h 5616"/>
              <a:gd name="T2" fmla="*/ 648 w 4110"/>
              <a:gd name="T3" fmla="*/ 5616 h 5616"/>
              <a:gd name="T4" fmla="*/ 0 w 4110"/>
              <a:gd name="T5" fmla="*/ 5205 h 5616"/>
              <a:gd name="T6" fmla="*/ 0 w 4110"/>
              <a:gd name="T7" fmla="*/ 0 h 5616"/>
              <a:gd name="T8" fmla="*/ 3861 w 4110"/>
              <a:gd name="T9" fmla="*/ 0 h 5616"/>
              <a:gd name="T10" fmla="*/ 3861 w 4110"/>
              <a:gd name="T11" fmla="*/ 155 h 5616"/>
              <a:gd name="T12" fmla="*/ 3861 w 4110"/>
              <a:gd name="T13" fmla="*/ 218 h 5616"/>
              <a:gd name="T14" fmla="*/ 3861 w 4110"/>
              <a:gd name="T15" fmla="*/ 286 h 5616"/>
              <a:gd name="T16" fmla="*/ 3861 w 4110"/>
              <a:gd name="T17" fmla="*/ 603 h 5616"/>
              <a:gd name="T18" fmla="*/ 3861 w 4110"/>
              <a:gd name="T19" fmla="*/ 5205 h 5616"/>
              <a:gd name="T20" fmla="*/ 648 w 4110"/>
              <a:gd name="T21" fmla="*/ 5205 h 5616"/>
              <a:gd name="T22" fmla="*/ 380 w 4110"/>
              <a:gd name="T23" fmla="*/ 5205 h 5616"/>
              <a:gd name="T24" fmla="*/ 741 w 4110"/>
              <a:gd name="T25" fmla="*/ 5429 h 5616"/>
              <a:gd name="T26" fmla="*/ 3930 w 4110"/>
              <a:gd name="T27" fmla="*/ 5429 h 5616"/>
              <a:gd name="T28" fmla="*/ 4110 w 4110"/>
              <a:gd name="T29" fmla="*/ 5616 h 5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110" h="5616">
                <a:moveTo>
                  <a:pt x="4110" y="5616"/>
                </a:moveTo>
                <a:lnTo>
                  <a:pt x="648" y="5616"/>
                </a:lnTo>
                <a:lnTo>
                  <a:pt x="0" y="5205"/>
                </a:lnTo>
                <a:lnTo>
                  <a:pt x="0" y="0"/>
                </a:lnTo>
                <a:lnTo>
                  <a:pt x="3861" y="0"/>
                </a:lnTo>
                <a:lnTo>
                  <a:pt x="3861" y="155"/>
                </a:lnTo>
                <a:lnTo>
                  <a:pt x="3861" y="218"/>
                </a:lnTo>
                <a:lnTo>
                  <a:pt x="3861" y="286"/>
                </a:lnTo>
                <a:lnTo>
                  <a:pt x="3861" y="603"/>
                </a:lnTo>
                <a:lnTo>
                  <a:pt x="3861" y="5205"/>
                </a:lnTo>
                <a:lnTo>
                  <a:pt x="648" y="5205"/>
                </a:lnTo>
                <a:lnTo>
                  <a:pt x="380" y="5205"/>
                </a:lnTo>
                <a:lnTo>
                  <a:pt x="741" y="5429"/>
                </a:lnTo>
                <a:lnTo>
                  <a:pt x="3930" y="5429"/>
                </a:lnTo>
                <a:lnTo>
                  <a:pt x="4110" y="5616"/>
                </a:lnTo>
                <a:close/>
              </a:path>
            </a:pathLst>
          </a:cu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DCD63799-9699-0F9E-2446-7381DB5CE8CE}"/>
              </a:ext>
            </a:extLst>
          </p:cNvPr>
          <p:cNvGrpSpPr/>
          <p:nvPr/>
        </p:nvGrpSpPr>
        <p:grpSpPr>
          <a:xfrm>
            <a:off x="8574091" y="2647511"/>
            <a:ext cx="2261771" cy="2172873"/>
            <a:chOff x="1108299" y="3646551"/>
            <a:chExt cx="2261771" cy="2172873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0322D699-067E-098A-8F85-4FD9208F0696}"/>
                </a:ext>
              </a:extLst>
            </p:cNvPr>
            <p:cNvGrpSpPr/>
            <p:nvPr/>
          </p:nvGrpSpPr>
          <p:grpSpPr>
            <a:xfrm>
              <a:off x="1108299" y="3646551"/>
              <a:ext cx="2261771" cy="1610073"/>
              <a:chOff x="1108299" y="3646551"/>
              <a:chExt cx="2261771" cy="1610073"/>
            </a:xfrm>
          </p:grpSpPr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346B29C2-44D2-E7DE-EC1B-C03DB47E7C92}"/>
                  </a:ext>
                </a:extLst>
              </p:cNvPr>
              <p:cNvSpPr txBox="1"/>
              <p:nvPr/>
            </p:nvSpPr>
            <p:spPr>
              <a:xfrm>
                <a:off x="1285588" y="3646551"/>
                <a:ext cx="86627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04</a:t>
                </a:r>
                <a:endParaRPr lang="zh-CN" altLang="en-US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349F4D6F-A98A-DF61-AC60-4F9A7B244DED}"/>
                  </a:ext>
                </a:extLst>
              </p:cNvPr>
              <p:cNvSpPr txBox="1"/>
              <p:nvPr/>
            </p:nvSpPr>
            <p:spPr>
              <a:xfrm>
                <a:off x="1108299" y="4794959"/>
                <a:ext cx="22617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84736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推荐好书单</a:t>
                </a:r>
              </a:p>
            </p:txBody>
          </p:sp>
        </p:grpSp>
        <p:sp>
          <p:nvSpPr>
            <p:cNvPr id="95" name="0">
              <a:extLst>
                <a:ext uri="{FF2B5EF4-FFF2-40B4-BE49-F238E27FC236}">
                  <a16:creationId xmlns:a16="http://schemas.microsoft.com/office/drawing/2014/main" id="{BD8BAABB-4832-0B17-671C-B4085992AD16}"/>
                </a:ext>
              </a:extLst>
            </p:cNvPr>
            <p:cNvSpPr txBox="1"/>
            <p:nvPr/>
          </p:nvSpPr>
          <p:spPr>
            <a:xfrm>
              <a:off x="1137872" y="5188482"/>
              <a:ext cx="1934207" cy="63094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33" tIns="45700" rIns="91433" bIns="45700" anchor="t" anchorCtr="0">
              <a:noAutofit/>
            </a:bodyPr>
            <a:lstStyle/>
            <a:p>
              <a:pPr>
                <a:lnSpc>
                  <a:spcPct val="127272"/>
                </a:lnSpc>
              </a:pPr>
              <a:r>
                <a:rPr lang="en-US" sz="106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The user can demonstrate on a projector or computer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166310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57D3278-CB37-3163-FA9F-C486A908A5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2200" y="1502228"/>
            <a:ext cx="6197157" cy="4128209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1365633" y="-249346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487706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2377969" y="390959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推荐好书单</a:t>
            </a:r>
          </a:p>
        </p:txBody>
      </p:sp>
      <p:sp>
        <p:nvSpPr>
          <p:cNvPr id="34" name="文本框-34" hidden="1">
            <a:extLst>
              <a:ext uri="{FF2B5EF4-FFF2-40B4-BE49-F238E27FC236}">
                <a16:creationId xmlns:a16="http://schemas.microsoft.com/office/drawing/2014/main" id="{E3F1080D-7D11-20A3-47E8-0641C384267D}"/>
              </a:ext>
            </a:extLst>
          </p:cNvPr>
          <p:cNvSpPr txBox="1"/>
          <p:nvPr/>
        </p:nvSpPr>
        <p:spPr>
          <a:xfrm>
            <a:off x="9062691" y="555291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分</a:t>
            </a:r>
          </a:p>
        </p:txBody>
      </p:sp>
      <p:sp>
        <p:nvSpPr>
          <p:cNvPr id="32" name="文本框-32" hidden="1">
            <a:extLst>
              <a:ext uri="{FF2B5EF4-FFF2-40B4-BE49-F238E27FC236}">
                <a16:creationId xmlns:a16="http://schemas.microsoft.com/office/drawing/2014/main" id="{4D95F67B-9559-B629-9273-C7E8C3E2DE83}"/>
              </a:ext>
            </a:extLst>
          </p:cNvPr>
          <p:cNvSpPr txBox="1"/>
          <p:nvPr/>
        </p:nvSpPr>
        <p:spPr>
          <a:xfrm>
            <a:off x="9880646" y="556938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享</a:t>
            </a:r>
          </a:p>
        </p:txBody>
      </p: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D47C7EE7-1DE4-06A0-8935-806AEFE7EDA9}"/>
              </a:ext>
            </a:extLst>
          </p:cNvPr>
          <p:cNvSpPr txBox="1"/>
          <p:nvPr/>
        </p:nvSpPr>
        <p:spPr>
          <a:xfrm>
            <a:off x="10698601" y="55604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会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674E063-375B-653D-CE2F-64295E098718}"/>
              </a:ext>
            </a:extLst>
          </p:cNvPr>
          <p:cNvSpPr/>
          <p:nvPr/>
        </p:nvSpPr>
        <p:spPr>
          <a:xfrm>
            <a:off x="6216075" y="1487063"/>
            <a:ext cx="4883725" cy="4143375"/>
          </a:xfrm>
          <a:prstGeom prst="rect">
            <a:avLst/>
          </a:prstGeom>
          <a:solidFill>
            <a:schemeClr val="bg1"/>
          </a:solidFill>
          <a:ln>
            <a:solidFill>
              <a:srgbClr val="8473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E4E57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E9AB3CF-C4E5-C312-A7A1-06FC86FBF7E0}"/>
              </a:ext>
            </a:extLst>
          </p:cNvPr>
          <p:cNvGrpSpPr/>
          <p:nvPr/>
        </p:nvGrpSpPr>
        <p:grpSpPr>
          <a:xfrm>
            <a:off x="6621099" y="1570770"/>
            <a:ext cx="4073675" cy="1158567"/>
            <a:chOff x="6563043" y="1774568"/>
            <a:chExt cx="4073675" cy="1158567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3A45166-D5D1-B904-0B96-6442F78578E4}"/>
                </a:ext>
              </a:extLst>
            </p:cNvPr>
            <p:cNvGrpSpPr/>
            <p:nvPr/>
          </p:nvGrpSpPr>
          <p:grpSpPr>
            <a:xfrm>
              <a:off x="6563043" y="1844376"/>
              <a:ext cx="4073675" cy="1088759"/>
              <a:chOff x="5975813" y="1641176"/>
              <a:chExt cx="4073675" cy="1088759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6BF91A8C-2939-0132-DCA7-1645F935A0A5}"/>
                  </a:ext>
                </a:extLst>
              </p:cNvPr>
              <p:cNvSpPr txBox="1"/>
              <p:nvPr/>
            </p:nvSpPr>
            <p:spPr>
              <a:xfrm flipH="1">
                <a:off x="6429789" y="1641176"/>
                <a:ext cx="3024336" cy="468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defRPr sz="1400" spc="8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/>
                    <a:ea typeface="微软雅黑"/>
                  </a:defRPr>
                </a:lvl1pPr>
              </a:lstStyle>
              <a:p>
                <a:pPr algn="l">
                  <a:lnSpc>
                    <a:spcPct val="150000"/>
                  </a:lnSpc>
                  <a:buClr>
                    <a:schemeClr val="accent1"/>
                  </a:buClr>
                </a:pPr>
                <a:r>
                  <a:rPr lang="zh-CN" altLang="en-US" sz="1800" b="1" spc="300" dirty="0">
                    <a:solidFill>
                      <a:srgbClr val="84736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8BC4EE0A-6182-E9A1-CC58-05AF30C320F4}"/>
                  </a:ext>
                </a:extLst>
              </p:cNvPr>
              <p:cNvSpPr/>
              <p:nvPr/>
            </p:nvSpPr>
            <p:spPr>
              <a:xfrm flipH="1">
                <a:off x="5975813" y="2109509"/>
                <a:ext cx="4073675" cy="6204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</p:grpSp>
        <p:sp>
          <p:nvSpPr>
            <p:cNvPr id="22" name="book_21822">
              <a:extLst>
                <a:ext uri="{FF2B5EF4-FFF2-40B4-BE49-F238E27FC236}">
                  <a16:creationId xmlns:a16="http://schemas.microsoft.com/office/drawing/2014/main" id="{8201D5FE-6E49-FF47-5109-D6A5C48EEBDF}"/>
                </a:ext>
              </a:extLst>
            </p:cNvPr>
            <p:cNvSpPr/>
            <p:nvPr/>
          </p:nvSpPr>
          <p:spPr>
            <a:xfrm>
              <a:off x="6621099" y="1774568"/>
              <a:ext cx="337864" cy="461666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7DEB146-77A6-C749-0C05-6072EDA58C55}"/>
              </a:ext>
            </a:extLst>
          </p:cNvPr>
          <p:cNvGrpSpPr/>
          <p:nvPr/>
        </p:nvGrpSpPr>
        <p:grpSpPr>
          <a:xfrm>
            <a:off x="6621099" y="2891570"/>
            <a:ext cx="4073675" cy="1158567"/>
            <a:chOff x="6563043" y="1774568"/>
            <a:chExt cx="4073675" cy="115856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2B79F171-CC34-0583-7D5F-7083C60BE92D}"/>
                </a:ext>
              </a:extLst>
            </p:cNvPr>
            <p:cNvGrpSpPr/>
            <p:nvPr/>
          </p:nvGrpSpPr>
          <p:grpSpPr>
            <a:xfrm>
              <a:off x="6563043" y="1844376"/>
              <a:ext cx="4073675" cy="1088759"/>
              <a:chOff x="5975813" y="1641176"/>
              <a:chExt cx="4073675" cy="1088759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A7EAE1D8-618D-C05C-B5D5-0DDDE4D3EBD7}"/>
                  </a:ext>
                </a:extLst>
              </p:cNvPr>
              <p:cNvSpPr txBox="1"/>
              <p:nvPr/>
            </p:nvSpPr>
            <p:spPr>
              <a:xfrm flipH="1">
                <a:off x="6429789" y="1641176"/>
                <a:ext cx="3024336" cy="468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defRPr sz="1400" spc="8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/>
                    <a:ea typeface="微软雅黑"/>
                  </a:defRPr>
                </a:lvl1pPr>
              </a:lstStyle>
              <a:p>
                <a:pPr algn="l">
                  <a:lnSpc>
                    <a:spcPct val="150000"/>
                  </a:lnSpc>
                  <a:buClr>
                    <a:schemeClr val="accent1"/>
                  </a:buClr>
                </a:pPr>
                <a:r>
                  <a:rPr lang="zh-CN" altLang="en-US" sz="1800" b="1" spc="300" dirty="0">
                    <a:solidFill>
                      <a:srgbClr val="84736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981AC463-3B50-2CB8-194C-9E7D2667DF55}"/>
                  </a:ext>
                </a:extLst>
              </p:cNvPr>
              <p:cNvSpPr/>
              <p:nvPr/>
            </p:nvSpPr>
            <p:spPr>
              <a:xfrm flipH="1">
                <a:off x="5975813" y="2109509"/>
                <a:ext cx="4073675" cy="6204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</p:grpSp>
        <p:sp>
          <p:nvSpPr>
            <p:cNvPr id="27" name="book_21822">
              <a:extLst>
                <a:ext uri="{FF2B5EF4-FFF2-40B4-BE49-F238E27FC236}">
                  <a16:creationId xmlns:a16="http://schemas.microsoft.com/office/drawing/2014/main" id="{B0278774-FC31-B90D-48DC-A6F77CF5B8E6}"/>
                </a:ext>
              </a:extLst>
            </p:cNvPr>
            <p:cNvSpPr/>
            <p:nvPr/>
          </p:nvSpPr>
          <p:spPr>
            <a:xfrm>
              <a:off x="6621099" y="1774568"/>
              <a:ext cx="337864" cy="461666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7E595EA-5B32-3B53-0D1F-E1303F2F5E16}"/>
              </a:ext>
            </a:extLst>
          </p:cNvPr>
          <p:cNvGrpSpPr/>
          <p:nvPr/>
        </p:nvGrpSpPr>
        <p:grpSpPr>
          <a:xfrm>
            <a:off x="6621099" y="4212370"/>
            <a:ext cx="4073675" cy="1158567"/>
            <a:chOff x="6563043" y="1774568"/>
            <a:chExt cx="4073675" cy="1158567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70D9E6C1-0A10-56B1-40F1-63E771863B30}"/>
                </a:ext>
              </a:extLst>
            </p:cNvPr>
            <p:cNvGrpSpPr/>
            <p:nvPr/>
          </p:nvGrpSpPr>
          <p:grpSpPr>
            <a:xfrm>
              <a:off x="6563043" y="1844376"/>
              <a:ext cx="4073675" cy="1088759"/>
              <a:chOff x="5975813" y="1641176"/>
              <a:chExt cx="4073675" cy="1088759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96E97B46-28E0-79E2-B019-B9115C1EBE77}"/>
                  </a:ext>
                </a:extLst>
              </p:cNvPr>
              <p:cNvSpPr txBox="1"/>
              <p:nvPr/>
            </p:nvSpPr>
            <p:spPr>
              <a:xfrm flipH="1">
                <a:off x="6429789" y="1641176"/>
                <a:ext cx="3024336" cy="468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defRPr sz="1400" spc="8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/>
                    <a:ea typeface="微软雅黑"/>
                  </a:defRPr>
                </a:lvl1pPr>
              </a:lstStyle>
              <a:p>
                <a:pPr algn="l">
                  <a:lnSpc>
                    <a:spcPct val="150000"/>
                  </a:lnSpc>
                  <a:buClr>
                    <a:schemeClr val="accent1"/>
                  </a:buClr>
                </a:pPr>
                <a:r>
                  <a:rPr lang="zh-CN" altLang="en-US" sz="1800" b="1" spc="300" dirty="0">
                    <a:solidFill>
                      <a:srgbClr val="84736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B05CD17B-13A5-9F5C-00B9-D6AB4218E32B}"/>
                  </a:ext>
                </a:extLst>
              </p:cNvPr>
              <p:cNvSpPr/>
              <p:nvPr/>
            </p:nvSpPr>
            <p:spPr>
              <a:xfrm flipH="1">
                <a:off x="5975813" y="2109509"/>
                <a:ext cx="4073675" cy="6204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</p:grpSp>
        <p:sp>
          <p:nvSpPr>
            <p:cNvPr id="35" name="book_21822">
              <a:extLst>
                <a:ext uri="{FF2B5EF4-FFF2-40B4-BE49-F238E27FC236}">
                  <a16:creationId xmlns:a16="http://schemas.microsoft.com/office/drawing/2014/main" id="{094AC6D2-66EC-4FEB-7148-DC8CCD32DF73}"/>
                </a:ext>
              </a:extLst>
            </p:cNvPr>
            <p:cNvSpPr/>
            <p:nvPr/>
          </p:nvSpPr>
          <p:spPr>
            <a:xfrm>
              <a:off x="6621099" y="1774568"/>
              <a:ext cx="337864" cy="461666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050224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1365633" y="-249346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487706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2377969" y="390959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推荐好书单</a:t>
            </a:r>
          </a:p>
        </p:txBody>
      </p:sp>
      <p:sp>
        <p:nvSpPr>
          <p:cNvPr id="34" name="文本框-34" hidden="1">
            <a:extLst>
              <a:ext uri="{FF2B5EF4-FFF2-40B4-BE49-F238E27FC236}">
                <a16:creationId xmlns:a16="http://schemas.microsoft.com/office/drawing/2014/main" id="{E3F1080D-7D11-20A3-47E8-0641C384267D}"/>
              </a:ext>
            </a:extLst>
          </p:cNvPr>
          <p:cNvSpPr txBox="1"/>
          <p:nvPr/>
        </p:nvSpPr>
        <p:spPr>
          <a:xfrm>
            <a:off x="9062691" y="555291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分</a:t>
            </a:r>
          </a:p>
        </p:txBody>
      </p:sp>
      <p:sp>
        <p:nvSpPr>
          <p:cNvPr id="32" name="文本框-32" hidden="1">
            <a:extLst>
              <a:ext uri="{FF2B5EF4-FFF2-40B4-BE49-F238E27FC236}">
                <a16:creationId xmlns:a16="http://schemas.microsoft.com/office/drawing/2014/main" id="{4D95F67B-9559-B629-9273-C7E8C3E2DE83}"/>
              </a:ext>
            </a:extLst>
          </p:cNvPr>
          <p:cNvSpPr txBox="1"/>
          <p:nvPr/>
        </p:nvSpPr>
        <p:spPr>
          <a:xfrm>
            <a:off x="9880646" y="556938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享</a:t>
            </a:r>
          </a:p>
        </p:txBody>
      </p: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D47C7EE7-1DE4-06A0-8935-806AEFE7EDA9}"/>
              </a:ext>
            </a:extLst>
          </p:cNvPr>
          <p:cNvSpPr txBox="1"/>
          <p:nvPr/>
        </p:nvSpPr>
        <p:spPr>
          <a:xfrm>
            <a:off x="10698601" y="55604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会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85DD329-0EA2-C412-C021-8EE2C5224F7F}"/>
              </a:ext>
            </a:extLst>
          </p:cNvPr>
          <p:cNvGrpSpPr/>
          <p:nvPr/>
        </p:nvGrpSpPr>
        <p:grpSpPr>
          <a:xfrm>
            <a:off x="1113997" y="2174401"/>
            <a:ext cx="4982003" cy="3147825"/>
            <a:chOff x="1092200" y="2551953"/>
            <a:chExt cx="4982003" cy="3147825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41004BC0-7D0E-A887-1D51-54EBB7522321}"/>
                </a:ext>
              </a:extLst>
            </p:cNvPr>
            <p:cNvSpPr/>
            <p:nvPr/>
          </p:nvSpPr>
          <p:spPr>
            <a:xfrm>
              <a:off x="1376128" y="2551953"/>
              <a:ext cx="4265450" cy="2767104"/>
            </a:xfrm>
            <a:prstGeom prst="roundRect">
              <a:avLst>
                <a:gd name="adj" fmla="val 4603"/>
              </a:avLst>
            </a:pr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6A667F9B-8350-0684-A573-E00FBCDBB3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2200" y="4661217"/>
              <a:ext cx="4982003" cy="1038561"/>
            </a:xfrm>
            <a:prstGeom prst="rect">
              <a:avLst/>
            </a:prstGeom>
          </p:spPr>
        </p:pic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5E6CA69-05A3-EF14-09A3-22EE792725AB}"/>
                </a:ext>
              </a:extLst>
            </p:cNvPr>
            <p:cNvGrpSpPr/>
            <p:nvPr/>
          </p:nvGrpSpPr>
          <p:grpSpPr>
            <a:xfrm>
              <a:off x="1651669" y="3014777"/>
              <a:ext cx="3714367" cy="2399033"/>
              <a:chOff x="7849819" y="2186209"/>
              <a:chExt cx="2789545" cy="2180929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2276B64-EF24-AABE-5CC8-DA9A6FA413B3}"/>
                  </a:ext>
                </a:extLst>
              </p:cNvPr>
              <p:cNvSpPr txBox="1"/>
              <p:nvPr/>
            </p:nvSpPr>
            <p:spPr>
              <a:xfrm flipH="1">
                <a:off x="8108930" y="3941382"/>
                <a:ext cx="2271322" cy="4257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defRPr sz="1400" spc="8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/>
                    <a:ea typeface="微软雅黑"/>
                  </a:defRPr>
                </a:lvl1pPr>
              </a:lstStyle>
              <a:p>
                <a:pPr>
                  <a:lnSpc>
                    <a:spcPct val="150000"/>
                  </a:lnSpc>
                  <a:buClr>
                    <a:schemeClr val="accent1"/>
                  </a:buClr>
                </a:pPr>
                <a:r>
                  <a:rPr lang="zh-CN" altLang="en-US" sz="1800" b="1" spc="300" dirty="0">
                    <a:solidFill>
                      <a:srgbClr val="84736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10CF8445-E7EF-ECE3-9869-EB063E4518D2}"/>
                  </a:ext>
                </a:extLst>
              </p:cNvPr>
              <p:cNvSpPr/>
              <p:nvPr/>
            </p:nvSpPr>
            <p:spPr>
              <a:xfrm flipH="1">
                <a:off x="7849819" y="2186209"/>
                <a:ext cx="2789545" cy="13194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spc="3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</a:t>
                </a:r>
                <a:r>
                  <a:rPr lang="en-US" altLang="zh-CN" sz="1200" spc="3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sz="1200" spc="3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模板网，幻灯片演示模板及素材免费下载！</a:t>
                </a:r>
                <a:r>
                  <a:rPr lang="en-US" altLang="zh-CN" sz="1200" spc="3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sz="1200" spc="3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模板网 唯一访问网址：</a:t>
                </a:r>
                <a:r>
                  <a:rPr lang="en-US" altLang="zh-CN" sz="1200" spc="3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www.51pptmoban.com</a:t>
                </a: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4550680-1FDF-804F-8A58-6209A0B5D7B4}"/>
              </a:ext>
            </a:extLst>
          </p:cNvPr>
          <p:cNvGrpSpPr/>
          <p:nvPr/>
        </p:nvGrpSpPr>
        <p:grpSpPr>
          <a:xfrm>
            <a:off x="6139594" y="2174401"/>
            <a:ext cx="4982003" cy="3147825"/>
            <a:chOff x="1092200" y="2551953"/>
            <a:chExt cx="4982003" cy="3147825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A3D36571-8039-0ED9-DAC9-0162361096B7}"/>
                </a:ext>
              </a:extLst>
            </p:cNvPr>
            <p:cNvSpPr/>
            <p:nvPr/>
          </p:nvSpPr>
          <p:spPr>
            <a:xfrm>
              <a:off x="1376128" y="2551953"/>
              <a:ext cx="4265450" cy="2767104"/>
            </a:xfrm>
            <a:prstGeom prst="roundRect">
              <a:avLst>
                <a:gd name="adj" fmla="val 4603"/>
              </a:avLst>
            </a:pr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7E695269-4C4E-DF77-CF4D-1231891379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2200" y="4661217"/>
              <a:ext cx="4982003" cy="1038561"/>
            </a:xfrm>
            <a:prstGeom prst="rect">
              <a:avLst/>
            </a:prstGeom>
          </p:spPr>
        </p:pic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EABC3DA3-11EC-1767-5EFA-1E34B9123C6C}"/>
                </a:ext>
              </a:extLst>
            </p:cNvPr>
            <p:cNvGrpSpPr/>
            <p:nvPr/>
          </p:nvGrpSpPr>
          <p:grpSpPr>
            <a:xfrm>
              <a:off x="1651669" y="3014777"/>
              <a:ext cx="3714367" cy="2399033"/>
              <a:chOff x="7849819" y="2186209"/>
              <a:chExt cx="2789545" cy="2180929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EBFB3C81-5434-9F3B-A474-4538FB46AE02}"/>
                  </a:ext>
                </a:extLst>
              </p:cNvPr>
              <p:cNvSpPr txBox="1"/>
              <p:nvPr/>
            </p:nvSpPr>
            <p:spPr>
              <a:xfrm flipH="1">
                <a:off x="8108930" y="3941382"/>
                <a:ext cx="2271322" cy="4257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defRPr sz="1400" spc="8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/>
                    <a:ea typeface="微软雅黑"/>
                  </a:defRPr>
                </a:lvl1pPr>
              </a:lstStyle>
              <a:p>
                <a:pPr>
                  <a:lnSpc>
                    <a:spcPct val="150000"/>
                  </a:lnSpc>
                  <a:buClr>
                    <a:schemeClr val="accent1"/>
                  </a:buClr>
                </a:pPr>
                <a:r>
                  <a:rPr lang="zh-CN" altLang="en-US" sz="1800" b="1" spc="300" dirty="0">
                    <a:solidFill>
                      <a:srgbClr val="84736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D736A292-04A3-5015-5042-1534B51271E6}"/>
                  </a:ext>
                </a:extLst>
              </p:cNvPr>
              <p:cNvSpPr/>
              <p:nvPr/>
            </p:nvSpPr>
            <p:spPr>
              <a:xfrm flipH="1">
                <a:off x="7849819" y="2186209"/>
                <a:ext cx="2789545" cy="13194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 spc="3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200" spc="3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200" spc="3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200" spc="3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200" spc="3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分钟之内。</a:t>
                </a:r>
                <a:endParaRPr lang="en-US" altLang="zh-CN" sz="1200" spc="3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A18B5B3F-0FB1-7EBF-94B9-352D079E8810}"/>
              </a:ext>
            </a:extLst>
          </p:cNvPr>
          <p:cNvSpPr/>
          <p:nvPr/>
        </p:nvSpPr>
        <p:spPr>
          <a:xfrm flipH="1">
            <a:off x="1397923" y="1353483"/>
            <a:ext cx="9516819" cy="620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</a:t>
            </a:r>
            <a:endParaRPr lang="en-US" altLang="zh-CN" sz="1200" spc="300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3480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1365633" y="-249346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487706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2377969" y="390959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推荐好书单</a:t>
            </a:r>
          </a:p>
        </p:txBody>
      </p:sp>
      <p:sp>
        <p:nvSpPr>
          <p:cNvPr id="34" name="文本框-34" hidden="1">
            <a:extLst>
              <a:ext uri="{FF2B5EF4-FFF2-40B4-BE49-F238E27FC236}">
                <a16:creationId xmlns:a16="http://schemas.microsoft.com/office/drawing/2014/main" id="{E3F1080D-7D11-20A3-47E8-0641C384267D}"/>
              </a:ext>
            </a:extLst>
          </p:cNvPr>
          <p:cNvSpPr txBox="1"/>
          <p:nvPr/>
        </p:nvSpPr>
        <p:spPr>
          <a:xfrm>
            <a:off x="9062691" y="555291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分</a:t>
            </a:r>
          </a:p>
        </p:txBody>
      </p:sp>
      <p:sp>
        <p:nvSpPr>
          <p:cNvPr id="32" name="文本框-32" hidden="1">
            <a:extLst>
              <a:ext uri="{FF2B5EF4-FFF2-40B4-BE49-F238E27FC236}">
                <a16:creationId xmlns:a16="http://schemas.microsoft.com/office/drawing/2014/main" id="{4D95F67B-9559-B629-9273-C7E8C3E2DE83}"/>
              </a:ext>
            </a:extLst>
          </p:cNvPr>
          <p:cNvSpPr txBox="1"/>
          <p:nvPr/>
        </p:nvSpPr>
        <p:spPr>
          <a:xfrm>
            <a:off x="9880646" y="556938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享</a:t>
            </a:r>
          </a:p>
        </p:txBody>
      </p: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D47C7EE7-1DE4-06A0-8935-806AEFE7EDA9}"/>
              </a:ext>
            </a:extLst>
          </p:cNvPr>
          <p:cNvSpPr txBox="1"/>
          <p:nvPr/>
        </p:nvSpPr>
        <p:spPr>
          <a:xfrm>
            <a:off x="10698601" y="55604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会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A0D235B-AC01-9D30-555F-7CC4C3695FE8}"/>
              </a:ext>
            </a:extLst>
          </p:cNvPr>
          <p:cNvSpPr/>
          <p:nvPr/>
        </p:nvSpPr>
        <p:spPr>
          <a:xfrm>
            <a:off x="1220490" y="1674593"/>
            <a:ext cx="674136" cy="674136"/>
          </a:xfrm>
          <a:prstGeom prst="ellipse">
            <a:avLst/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31D89C0-9D6B-8AE2-249D-69C40542D1BE}"/>
              </a:ext>
            </a:extLst>
          </p:cNvPr>
          <p:cNvGrpSpPr/>
          <p:nvPr/>
        </p:nvGrpSpPr>
        <p:grpSpPr>
          <a:xfrm>
            <a:off x="2159795" y="1489782"/>
            <a:ext cx="4073675" cy="1013412"/>
            <a:chOff x="6033869" y="1509407"/>
            <a:chExt cx="4073675" cy="101341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0237E25-F421-AFC0-2B07-58B2910D2E2D}"/>
                </a:ext>
              </a:extLst>
            </p:cNvPr>
            <p:cNvSpPr txBox="1"/>
            <p:nvPr/>
          </p:nvSpPr>
          <p:spPr>
            <a:xfrm flipH="1">
              <a:off x="6033872" y="1509407"/>
              <a:ext cx="3024336" cy="468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C736EF9-19A9-EC51-0D56-E09DF80A99E1}"/>
                </a:ext>
              </a:extLst>
            </p:cNvPr>
            <p:cNvSpPr/>
            <p:nvPr/>
          </p:nvSpPr>
          <p:spPr>
            <a:xfrm flipH="1">
              <a:off x="6033869" y="1902393"/>
              <a:ext cx="4073675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id="{FC4E2EB1-695F-E97E-1254-3ED58D8B94B2}"/>
              </a:ext>
            </a:extLst>
          </p:cNvPr>
          <p:cNvSpPr/>
          <p:nvPr/>
        </p:nvSpPr>
        <p:spPr>
          <a:xfrm>
            <a:off x="6285975" y="1674593"/>
            <a:ext cx="674136" cy="674136"/>
          </a:xfrm>
          <a:prstGeom prst="ellipse">
            <a:avLst/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BFE953F-3AFB-C67C-3C61-C781D63B041C}"/>
              </a:ext>
            </a:extLst>
          </p:cNvPr>
          <p:cNvGrpSpPr/>
          <p:nvPr/>
        </p:nvGrpSpPr>
        <p:grpSpPr>
          <a:xfrm>
            <a:off x="7225280" y="1489782"/>
            <a:ext cx="4073675" cy="1013412"/>
            <a:chOff x="6033869" y="1509407"/>
            <a:chExt cx="4073675" cy="101341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155BF4C-6174-102C-DEB8-83F2B43D0732}"/>
                </a:ext>
              </a:extLst>
            </p:cNvPr>
            <p:cNvSpPr txBox="1"/>
            <p:nvPr/>
          </p:nvSpPr>
          <p:spPr>
            <a:xfrm flipH="1">
              <a:off x="6033872" y="1509407"/>
              <a:ext cx="3024336" cy="468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F7B136F2-25FA-D4E8-698E-674CD27F75CB}"/>
                </a:ext>
              </a:extLst>
            </p:cNvPr>
            <p:cNvSpPr/>
            <p:nvPr/>
          </p:nvSpPr>
          <p:spPr>
            <a:xfrm flipH="1">
              <a:off x="6033869" y="1902393"/>
              <a:ext cx="4073675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id="{7F1B8633-8BA8-DB26-5FC2-E5CCC26DE5F7}"/>
              </a:ext>
            </a:extLst>
          </p:cNvPr>
          <p:cNvSpPr/>
          <p:nvPr/>
        </p:nvSpPr>
        <p:spPr>
          <a:xfrm>
            <a:off x="1220490" y="3080991"/>
            <a:ext cx="674136" cy="674136"/>
          </a:xfrm>
          <a:prstGeom prst="ellipse">
            <a:avLst/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A33701F-EB7E-7BA3-93E5-A7F22EFB8E13}"/>
              </a:ext>
            </a:extLst>
          </p:cNvPr>
          <p:cNvGrpSpPr/>
          <p:nvPr/>
        </p:nvGrpSpPr>
        <p:grpSpPr>
          <a:xfrm>
            <a:off x="2159795" y="2896180"/>
            <a:ext cx="4073675" cy="1013412"/>
            <a:chOff x="6033869" y="1509407"/>
            <a:chExt cx="4073675" cy="101341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AB33B5C-8018-A378-8BFF-CBDF4E36C372}"/>
                </a:ext>
              </a:extLst>
            </p:cNvPr>
            <p:cNvSpPr txBox="1"/>
            <p:nvPr/>
          </p:nvSpPr>
          <p:spPr>
            <a:xfrm flipH="1">
              <a:off x="6033872" y="1509407"/>
              <a:ext cx="3024336" cy="468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82D7F059-4C58-0AFD-13F0-ED55DFF4E2B7}"/>
                </a:ext>
              </a:extLst>
            </p:cNvPr>
            <p:cNvSpPr/>
            <p:nvPr/>
          </p:nvSpPr>
          <p:spPr>
            <a:xfrm flipH="1">
              <a:off x="6033869" y="1902393"/>
              <a:ext cx="4073675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33" name="椭圆 32">
            <a:extLst>
              <a:ext uri="{FF2B5EF4-FFF2-40B4-BE49-F238E27FC236}">
                <a16:creationId xmlns:a16="http://schemas.microsoft.com/office/drawing/2014/main" id="{09C86147-0756-BAB9-347C-37F2DD2FE2E7}"/>
              </a:ext>
            </a:extLst>
          </p:cNvPr>
          <p:cNvSpPr/>
          <p:nvPr/>
        </p:nvSpPr>
        <p:spPr>
          <a:xfrm>
            <a:off x="6285975" y="3080991"/>
            <a:ext cx="674136" cy="674136"/>
          </a:xfrm>
          <a:prstGeom prst="ellipse">
            <a:avLst/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AC0D604-B4D1-B5A3-6EF5-59C41DA34DEC}"/>
              </a:ext>
            </a:extLst>
          </p:cNvPr>
          <p:cNvGrpSpPr/>
          <p:nvPr/>
        </p:nvGrpSpPr>
        <p:grpSpPr>
          <a:xfrm>
            <a:off x="7225280" y="2896180"/>
            <a:ext cx="4073675" cy="1013412"/>
            <a:chOff x="6033869" y="1509407"/>
            <a:chExt cx="4073675" cy="101341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4EDCE03-407A-F055-D835-EA65CA2AEBE0}"/>
                </a:ext>
              </a:extLst>
            </p:cNvPr>
            <p:cNvSpPr txBox="1"/>
            <p:nvPr/>
          </p:nvSpPr>
          <p:spPr>
            <a:xfrm flipH="1">
              <a:off x="6033872" y="1509407"/>
              <a:ext cx="3024336" cy="468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83C53413-513E-54A6-ADD5-348C94328B41}"/>
                </a:ext>
              </a:extLst>
            </p:cNvPr>
            <p:cNvSpPr/>
            <p:nvPr/>
          </p:nvSpPr>
          <p:spPr>
            <a:xfrm flipH="1">
              <a:off x="6033869" y="1902393"/>
              <a:ext cx="4073675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38" name="椭圆 37">
            <a:extLst>
              <a:ext uri="{FF2B5EF4-FFF2-40B4-BE49-F238E27FC236}">
                <a16:creationId xmlns:a16="http://schemas.microsoft.com/office/drawing/2014/main" id="{189BEC83-EB83-59FA-A2C1-4DF36C0E1053}"/>
              </a:ext>
            </a:extLst>
          </p:cNvPr>
          <p:cNvSpPr/>
          <p:nvPr/>
        </p:nvSpPr>
        <p:spPr>
          <a:xfrm>
            <a:off x="1220490" y="4489196"/>
            <a:ext cx="674136" cy="674136"/>
          </a:xfrm>
          <a:prstGeom prst="ellipse">
            <a:avLst/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endParaRPr lang="zh-CN" altLang="en-US" sz="2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E85AFCE-1DA3-8101-7ABA-578B8D8396CC}"/>
              </a:ext>
            </a:extLst>
          </p:cNvPr>
          <p:cNvGrpSpPr/>
          <p:nvPr/>
        </p:nvGrpSpPr>
        <p:grpSpPr>
          <a:xfrm>
            <a:off x="2159795" y="4304385"/>
            <a:ext cx="4073675" cy="1013412"/>
            <a:chOff x="6033869" y="1509407"/>
            <a:chExt cx="4073675" cy="101341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0BE095F-60C8-DB7E-04B4-13A69F04B845}"/>
                </a:ext>
              </a:extLst>
            </p:cNvPr>
            <p:cNvSpPr txBox="1"/>
            <p:nvPr/>
          </p:nvSpPr>
          <p:spPr>
            <a:xfrm flipH="1">
              <a:off x="6033872" y="1509407"/>
              <a:ext cx="3024336" cy="468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36E4214E-5260-08FE-C66F-93BAB61A451D}"/>
                </a:ext>
              </a:extLst>
            </p:cNvPr>
            <p:cNvSpPr/>
            <p:nvPr/>
          </p:nvSpPr>
          <p:spPr>
            <a:xfrm flipH="1">
              <a:off x="6033869" y="1902393"/>
              <a:ext cx="4073675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42" name="椭圆 41">
            <a:extLst>
              <a:ext uri="{FF2B5EF4-FFF2-40B4-BE49-F238E27FC236}">
                <a16:creationId xmlns:a16="http://schemas.microsoft.com/office/drawing/2014/main" id="{A8ABCDAA-69EE-3B1A-3E02-7FE584B51758}"/>
              </a:ext>
            </a:extLst>
          </p:cNvPr>
          <p:cNvSpPr/>
          <p:nvPr/>
        </p:nvSpPr>
        <p:spPr>
          <a:xfrm>
            <a:off x="6285975" y="4489196"/>
            <a:ext cx="674136" cy="674136"/>
          </a:xfrm>
          <a:prstGeom prst="ellipse">
            <a:avLst/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6</a:t>
            </a:r>
            <a:endParaRPr lang="zh-CN" altLang="en-US" sz="2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99281FF-A6FD-737C-04F4-3952B54CCED9}"/>
              </a:ext>
            </a:extLst>
          </p:cNvPr>
          <p:cNvGrpSpPr/>
          <p:nvPr/>
        </p:nvGrpSpPr>
        <p:grpSpPr>
          <a:xfrm>
            <a:off x="7225280" y="4304385"/>
            <a:ext cx="4073675" cy="1013412"/>
            <a:chOff x="6033869" y="1509407"/>
            <a:chExt cx="4073675" cy="101341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F87CEC7-1588-F792-CC8C-395468A48C63}"/>
                </a:ext>
              </a:extLst>
            </p:cNvPr>
            <p:cNvSpPr txBox="1"/>
            <p:nvPr/>
          </p:nvSpPr>
          <p:spPr>
            <a:xfrm flipH="1">
              <a:off x="6033872" y="1509407"/>
              <a:ext cx="3024336" cy="468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7244B202-15AD-E727-D0AB-AC93FDB4280B}"/>
                </a:ext>
              </a:extLst>
            </p:cNvPr>
            <p:cNvSpPr/>
            <p:nvPr/>
          </p:nvSpPr>
          <p:spPr>
            <a:xfrm flipH="1">
              <a:off x="6033869" y="1902393"/>
              <a:ext cx="4073675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875232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1365633" y="-249346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487706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2377969" y="390959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推荐好书单</a:t>
            </a:r>
          </a:p>
        </p:txBody>
      </p:sp>
      <p:sp>
        <p:nvSpPr>
          <p:cNvPr id="34" name="文本框-34" hidden="1">
            <a:extLst>
              <a:ext uri="{FF2B5EF4-FFF2-40B4-BE49-F238E27FC236}">
                <a16:creationId xmlns:a16="http://schemas.microsoft.com/office/drawing/2014/main" id="{E3F1080D-7D11-20A3-47E8-0641C384267D}"/>
              </a:ext>
            </a:extLst>
          </p:cNvPr>
          <p:cNvSpPr txBox="1"/>
          <p:nvPr/>
        </p:nvSpPr>
        <p:spPr>
          <a:xfrm>
            <a:off x="9062691" y="555291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分</a:t>
            </a:r>
          </a:p>
        </p:txBody>
      </p:sp>
      <p:sp>
        <p:nvSpPr>
          <p:cNvPr id="32" name="文本框-32" hidden="1">
            <a:extLst>
              <a:ext uri="{FF2B5EF4-FFF2-40B4-BE49-F238E27FC236}">
                <a16:creationId xmlns:a16="http://schemas.microsoft.com/office/drawing/2014/main" id="{4D95F67B-9559-B629-9273-C7E8C3E2DE83}"/>
              </a:ext>
            </a:extLst>
          </p:cNvPr>
          <p:cNvSpPr txBox="1"/>
          <p:nvPr/>
        </p:nvSpPr>
        <p:spPr>
          <a:xfrm>
            <a:off x="9880646" y="556938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享</a:t>
            </a:r>
          </a:p>
        </p:txBody>
      </p: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D47C7EE7-1DE4-06A0-8935-806AEFE7EDA9}"/>
              </a:ext>
            </a:extLst>
          </p:cNvPr>
          <p:cNvSpPr txBox="1"/>
          <p:nvPr/>
        </p:nvSpPr>
        <p:spPr>
          <a:xfrm>
            <a:off x="10698601" y="55604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会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A0D235B-AC01-9D30-555F-7CC4C3695FE8}"/>
              </a:ext>
            </a:extLst>
          </p:cNvPr>
          <p:cNvSpPr/>
          <p:nvPr/>
        </p:nvSpPr>
        <p:spPr>
          <a:xfrm>
            <a:off x="1220490" y="1674593"/>
            <a:ext cx="674136" cy="674136"/>
          </a:xfrm>
          <a:prstGeom prst="ellipse">
            <a:avLst/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31D89C0-9D6B-8AE2-249D-69C40542D1BE}"/>
              </a:ext>
            </a:extLst>
          </p:cNvPr>
          <p:cNvGrpSpPr/>
          <p:nvPr/>
        </p:nvGrpSpPr>
        <p:grpSpPr>
          <a:xfrm>
            <a:off x="2159795" y="1489782"/>
            <a:ext cx="4073675" cy="1013412"/>
            <a:chOff x="6033869" y="1509407"/>
            <a:chExt cx="4073675" cy="101341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0237E25-F421-AFC0-2B07-58B2910D2E2D}"/>
                </a:ext>
              </a:extLst>
            </p:cNvPr>
            <p:cNvSpPr txBox="1"/>
            <p:nvPr/>
          </p:nvSpPr>
          <p:spPr>
            <a:xfrm flipH="1">
              <a:off x="6033872" y="1509407"/>
              <a:ext cx="3024336" cy="468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2C736EF9-19A9-EC51-0D56-E09DF80A99E1}"/>
                </a:ext>
              </a:extLst>
            </p:cNvPr>
            <p:cNvSpPr/>
            <p:nvPr/>
          </p:nvSpPr>
          <p:spPr>
            <a:xfrm flipH="1">
              <a:off x="6033869" y="1902393"/>
              <a:ext cx="4073675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id="{FC4E2EB1-695F-E97E-1254-3ED58D8B94B2}"/>
              </a:ext>
            </a:extLst>
          </p:cNvPr>
          <p:cNvSpPr/>
          <p:nvPr/>
        </p:nvSpPr>
        <p:spPr>
          <a:xfrm>
            <a:off x="6285975" y="1674593"/>
            <a:ext cx="674136" cy="674136"/>
          </a:xfrm>
          <a:prstGeom prst="ellipse">
            <a:avLst/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BFE953F-3AFB-C67C-3C61-C781D63B041C}"/>
              </a:ext>
            </a:extLst>
          </p:cNvPr>
          <p:cNvGrpSpPr/>
          <p:nvPr/>
        </p:nvGrpSpPr>
        <p:grpSpPr>
          <a:xfrm>
            <a:off x="7225280" y="1489782"/>
            <a:ext cx="4073675" cy="1013412"/>
            <a:chOff x="6033869" y="1509407"/>
            <a:chExt cx="4073675" cy="101341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155BF4C-6174-102C-DEB8-83F2B43D0732}"/>
                </a:ext>
              </a:extLst>
            </p:cNvPr>
            <p:cNvSpPr txBox="1"/>
            <p:nvPr/>
          </p:nvSpPr>
          <p:spPr>
            <a:xfrm flipH="1">
              <a:off x="6033872" y="1509407"/>
              <a:ext cx="3024336" cy="468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F7B136F2-25FA-D4E8-698E-674CD27F75CB}"/>
                </a:ext>
              </a:extLst>
            </p:cNvPr>
            <p:cNvSpPr/>
            <p:nvPr/>
          </p:nvSpPr>
          <p:spPr>
            <a:xfrm flipH="1">
              <a:off x="6033869" y="1902393"/>
              <a:ext cx="4073675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id="{7F1B8633-8BA8-DB26-5FC2-E5CCC26DE5F7}"/>
              </a:ext>
            </a:extLst>
          </p:cNvPr>
          <p:cNvSpPr/>
          <p:nvPr/>
        </p:nvSpPr>
        <p:spPr>
          <a:xfrm>
            <a:off x="1220490" y="3080991"/>
            <a:ext cx="674136" cy="674136"/>
          </a:xfrm>
          <a:prstGeom prst="ellipse">
            <a:avLst/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A33701F-EB7E-7BA3-93E5-A7F22EFB8E13}"/>
              </a:ext>
            </a:extLst>
          </p:cNvPr>
          <p:cNvGrpSpPr/>
          <p:nvPr/>
        </p:nvGrpSpPr>
        <p:grpSpPr>
          <a:xfrm>
            <a:off x="2159795" y="2896180"/>
            <a:ext cx="4073675" cy="1013412"/>
            <a:chOff x="6033869" y="1509407"/>
            <a:chExt cx="4073675" cy="101341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AB33B5C-8018-A378-8BFF-CBDF4E36C372}"/>
                </a:ext>
              </a:extLst>
            </p:cNvPr>
            <p:cNvSpPr txBox="1"/>
            <p:nvPr/>
          </p:nvSpPr>
          <p:spPr>
            <a:xfrm flipH="1">
              <a:off x="6033872" y="1509407"/>
              <a:ext cx="3024336" cy="468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82D7F059-4C58-0AFD-13F0-ED55DFF4E2B7}"/>
                </a:ext>
              </a:extLst>
            </p:cNvPr>
            <p:cNvSpPr/>
            <p:nvPr/>
          </p:nvSpPr>
          <p:spPr>
            <a:xfrm flipH="1">
              <a:off x="6033869" y="1902393"/>
              <a:ext cx="4073675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33" name="椭圆 32">
            <a:extLst>
              <a:ext uri="{FF2B5EF4-FFF2-40B4-BE49-F238E27FC236}">
                <a16:creationId xmlns:a16="http://schemas.microsoft.com/office/drawing/2014/main" id="{09C86147-0756-BAB9-347C-37F2DD2FE2E7}"/>
              </a:ext>
            </a:extLst>
          </p:cNvPr>
          <p:cNvSpPr/>
          <p:nvPr/>
        </p:nvSpPr>
        <p:spPr>
          <a:xfrm>
            <a:off x="6285975" y="3080991"/>
            <a:ext cx="674136" cy="674136"/>
          </a:xfrm>
          <a:prstGeom prst="ellipse">
            <a:avLst/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AC0D604-B4D1-B5A3-6EF5-59C41DA34DEC}"/>
              </a:ext>
            </a:extLst>
          </p:cNvPr>
          <p:cNvGrpSpPr/>
          <p:nvPr/>
        </p:nvGrpSpPr>
        <p:grpSpPr>
          <a:xfrm>
            <a:off x="7225280" y="2896180"/>
            <a:ext cx="4073675" cy="1013412"/>
            <a:chOff x="6033869" y="1509407"/>
            <a:chExt cx="4073675" cy="101341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4EDCE03-407A-F055-D835-EA65CA2AEBE0}"/>
                </a:ext>
              </a:extLst>
            </p:cNvPr>
            <p:cNvSpPr txBox="1"/>
            <p:nvPr/>
          </p:nvSpPr>
          <p:spPr>
            <a:xfrm flipH="1">
              <a:off x="6033872" y="1509407"/>
              <a:ext cx="3024336" cy="468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83C53413-513E-54A6-ADD5-348C94328B41}"/>
                </a:ext>
              </a:extLst>
            </p:cNvPr>
            <p:cNvSpPr/>
            <p:nvPr/>
          </p:nvSpPr>
          <p:spPr>
            <a:xfrm flipH="1">
              <a:off x="6033869" y="1902393"/>
              <a:ext cx="4073675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38" name="椭圆 37">
            <a:extLst>
              <a:ext uri="{FF2B5EF4-FFF2-40B4-BE49-F238E27FC236}">
                <a16:creationId xmlns:a16="http://schemas.microsoft.com/office/drawing/2014/main" id="{189BEC83-EB83-59FA-A2C1-4DF36C0E1053}"/>
              </a:ext>
            </a:extLst>
          </p:cNvPr>
          <p:cNvSpPr/>
          <p:nvPr/>
        </p:nvSpPr>
        <p:spPr>
          <a:xfrm>
            <a:off x="1220490" y="4489196"/>
            <a:ext cx="674136" cy="674136"/>
          </a:xfrm>
          <a:prstGeom prst="ellipse">
            <a:avLst/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endParaRPr lang="zh-CN" altLang="en-US" sz="2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E85AFCE-1DA3-8101-7ABA-578B8D8396CC}"/>
              </a:ext>
            </a:extLst>
          </p:cNvPr>
          <p:cNvGrpSpPr/>
          <p:nvPr/>
        </p:nvGrpSpPr>
        <p:grpSpPr>
          <a:xfrm>
            <a:off x="2159795" y="4304385"/>
            <a:ext cx="4073675" cy="1013412"/>
            <a:chOff x="6033869" y="1509407"/>
            <a:chExt cx="4073675" cy="101341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0BE095F-60C8-DB7E-04B4-13A69F04B845}"/>
                </a:ext>
              </a:extLst>
            </p:cNvPr>
            <p:cNvSpPr txBox="1"/>
            <p:nvPr/>
          </p:nvSpPr>
          <p:spPr>
            <a:xfrm flipH="1">
              <a:off x="6033872" y="1509407"/>
              <a:ext cx="3024336" cy="468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36E4214E-5260-08FE-C66F-93BAB61A451D}"/>
                </a:ext>
              </a:extLst>
            </p:cNvPr>
            <p:cNvSpPr/>
            <p:nvPr/>
          </p:nvSpPr>
          <p:spPr>
            <a:xfrm flipH="1">
              <a:off x="6033869" y="1902393"/>
              <a:ext cx="4073675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42" name="椭圆 41">
            <a:extLst>
              <a:ext uri="{FF2B5EF4-FFF2-40B4-BE49-F238E27FC236}">
                <a16:creationId xmlns:a16="http://schemas.microsoft.com/office/drawing/2014/main" id="{A8ABCDAA-69EE-3B1A-3E02-7FE584B51758}"/>
              </a:ext>
            </a:extLst>
          </p:cNvPr>
          <p:cNvSpPr/>
          <p:nvPr/>
        </p:nvSpPr>
        <p:spPr>
          <a:xfrm>
            <a:off x="6285975" y="4489196"/>
            <a:ext cx="674136" cy="674136"/>
          </a:xfrm>
          <a:prstGeom prst="ellipse">
            <a:avLst/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6</a:t>
            </a:r>
            <a:endParaRPr lang="zh-CN" altLang="en-US" sz="2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99281FF-A6FD-737C-04F4-3952B54CCED9}"/>
              </a:ext>
            </a:extLst>
          </p:cNvPr>
          <p:cNvGrpSpPr/>
          <p:nvPr/>
        </p:nvGrpSpPr>
        <p:grpSpPr>
          <a:xfrm>
            <a:off x="7225280" y="4304385"/>
            <a:ext cx="4073675" cy="1013412"/>
            <a:chOff x="6033869" y="1509407"/>
            <a:chExt cx="4073675" cy="101341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F87CEC7-1588-F792-CC8C-395468A48C63}"/>
                </a:ext>
              </a:extLst>
            </p:cNvPr>
            <p:cNvSpPr txBox="1"/>
            <p:nvPr/>
          </p:nvSpPr>
          <p:spPr>
            <a:xfrm flipH="1">
              <a:off x="6033872" y="1509407"/>
              <a:ext cx="3024336" cy="468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7244B202-15AD-E727-D0AB-AC93FDB4280B}"/>
                </a:ext>
              </a:extLst>
            </p:cNvPr>
            <p:cNvSpPr/>
            <p:nvPr/>
          </p:nvSpPr>
          <p:spPr>
            <a:xfrm flipH="1">
              <a:off x="6033869" y="1902393"/>
              <a:ext cx="4073675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212251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E59ED250-7483-40F4-8412-380DA5BDB2FF}"/>
              </a:ext>
            </a:extLst>
          </p:cNvPr>
          <p:cNvGrpSpPr/>
          <p:nvPr/>
        </p:nvGrpSpPr>
        <p:grpSpPr>
          <a:xfrm>
            <a:off x="1436419" y="1714814"/>
            <a:ext cx="712587" cy="712587"/>
            <a:chOff x="1308718" y="1410014"/>
            <a:chExt cx="914400" cy="914400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10964E0E-E4B5-4D77-B549-619ECFC69923}"/>
                </a:ext>
              </a:extLst>
            </p:cNvPr>
            <p:cNvSpPr/>
            <p:nvPr/>
          </p:nvSpPr>
          <p:spPr>
            <a:xfrm>
              <a:off x="1308718" y="1410014"/>
              <a:ext cx="914400" cy="914400"/>
            </a:xfrm>
            <a:prstGeom prst="ellipse">
              <a:avLst/>
            </a:pr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形 9">
              <a:extLst>
                <a:ext uri="{FF2B5EF4-FFF2-40B4-BE49-F238E27FC236}">
                  <a16:creationId xmlns:a16="http://schemas.microsoft.com/office/drawing/2014/main" id="{C1D24A46-AD75-41CF-A483-6ED29AE5F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512786" y="1614081"/>
              <a:ext cx="506264" cy="506264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F9A4FD7-8CD8-1574-7205-C96EE1C7C472}"/>
              </a:ext>
            </a:extLst>
          </p:cNvPr>
          <p:cNvGrpSpPr/>
          <p:nvPr/>
        </p:nvGrpSpPr>
        <p:grpSpPr>
          <a:xfrm>
            <a:off x="1365633" y="-249346"/>
            <a:ext cx="939305" cy="1283489"/>
            <a:chOff x="3550512" y="2032067"/>
            <a:chExt cx="939305" cy="1283489"/>
          </a:xfrm>
        </p:grpSpPr>
        <p:sp>
          <p:nvSpPr>
            <p:cNvPr id="16" name="book_21822">
              <a:extLst>
                <a:ext uri="{FF2B5EF4-FFF2-40B4-BE49-F238E27FC236}">
                  <a16:creationId xmlns:a16="http://schemas.microsoft.com/office/drawing/2014/main" id="{965B4463-AAD7-A217-5854-93CA4A6B1367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BF524B2-4F05-ECB5-A660-56683C1AAB5D}"/>
                </a:ext>
              </a:extLst>
            </p:cNvPr>
            <p:cNvSpPr txBox="1"/>
            <p:nvPr/>
          </p:nvSpPr>
          <p:spPr>
            <a:xfrm>
              <a:off x="3623543" y="2487706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CE525F57-7979-154C-50A2-FC459AC2899B}"/>
              </a:ext>
            </a:extLst>
          </p:cNvPr>
          <p:cNvSpPr txBox="1"/>
          <p:nvPr/>
        </p:nvSpPr>
        <p:spPr>
          <a:xfrm>
            <a:off x="2377969" y="390959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推荐好书单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59719B6-209D-3CFC-113B-F4A2F2299FF3}"/>
              </a:ext>
            </a:extLst>
          </p:cNvPr>
          <p:cNvGrpSpPr/>
          <p:nvPr/>
        </p:nvGrpSpPr>
        <p:grpSpPr>
          <a:xfrm>
            <a:off x="2377966" y="1639675"/>
            <a:ext cx="4073675" cy="1013412"/>
            <a:chOff x="2377966" y="1639675"/>
            <a:chExt cx="4073675" cy="101341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088B1FD-D68A-1E67-449A-8FBB673C042C}"/>
                </a:ext>
              </a:extLst>
            </p:cNvPr>
            <p:cNvSpPr txBox="1"/>
            <p:nvPr/>
          </p:nvSpPr>
          <p:spPr>
            <a:xfrm flipH="1">
              <a:off x="2377969" y="1639675"/>
              <a:ext cx="3024336" cy="468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4FFC7EC3-D7C8-3523-E3C9-363F53D6F711}"/>
                </a:ext>
              </a:extLst>
            </p:cNvPr>
            <p:cNvSpPr/>
            <p:nvPr/>
          </p:nvSpPr>
          <p:spPr>
            <a:xfrm flipH="1">
              <a:off x="2377966" y="2032661"/>
              <a:ext cx="4073675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FA52578-6108-5BFA-8208-04CC8E8F7B0A}"/>
              </a:ext>
            </a:extLst>
          </p:cNvPr>
          <p:cNvGrpSpPr/>
          <p:nvPr/>
        </p:nvGrpSpPr>
        <p:grpSpPr>
          <a:xfrm>
            <a:off x="1436419" y="3072706"/>
            <a:ext cx="712587" cy="712587"/>
            <a:chOff x="1308718" y="1410014"/>
            <a:chExt cx="914400" cy="91440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B3E43AA5-1F5B-2987-98AB-DD4FB6E1EC0B}"/>
                </a:ext>
              </a:extLst>
            </p:cNvPr>
            <p:cNvSpPr/>
            <p:nvPr/>
          </p:nvSpPr>
          <p:spPr>
            <a:xfrm>
              <a:off x="1308718" y="1410014"/>
              <a:ext cx="914400" cy="914400"/>
            </a:xfrm>
            <a:prstGeom prst="ellipse">
              <a:avLst/>
            </a:pr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29" name="图形 28">
              <a:extLst>
                <a:ext uri="{FF2B5EF4-FFF2-40B4-BE49-F238E27FC236}">
                  <a16:creationId xmlns:a16="http://schemas.microsoft.com/office/drawing/2014/main" id="{8CFBB872-C856-E98C-ED6D-75FF4915C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512786" y="1614081"/>
              <a:ext cx="506264" cy="506264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8C9D5C2-D092-A962-C96F-E3CB73E8B001}"/>
              </a:ext>
            </a:extLst>
          </p:cNvPr>
          <p:cNvGrpSpPr/>
          <p:nvPr/>
        </p:nvGrpSpPr>
        <p:grpSpPr>
          <a:xfrm>
            <a:off x="2377965" y="2997567"/>
            <a:ext cx="4411731" cy="1285538"/>
            <a:chOff x="2377965" y="1639675"/>
            <a:chExt cx="4411731" cy="128553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9647977-45CA-4AAD-A2DF-58DEECE3087A}"/>
                </a:ext>
              </a:extLst>
            </p:cNvPr>
            <p:cNvSpPr txBox="1"/>
            <p:nvPr/>
          </p:nvSpPr>
          <p:spPr>
            <a:xfrm flipH="1">
              <a:off x="2377969" y="1639675"/>
              <a:ext cx="3024336" cy="468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2E734B7-8D21-4FF2-9FFF-3CFDC38CD293}"/>
                </a:ext>
              </a:extLst>
            </p:cNvPr>
            <p:cNvSpPr/>
            <p:nvPr/>
          </p:nvSpPr>
          <p:spPr>
            <a:xfrm flipH="1">
              <a:off x="2377965" y="2032661"/>
              <a:ext cx="4411731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C0BA9A3-9701-D869-6242-6F56A5C4D233}"/>
              </a:ext>
            </a:extLst>
          </p:cNvPr>
          <p:cNvGrpSpPr/>
          <p:nvPr/>
        </p:nvGrpSpPr>
        <p:grpSpPr>
          <a:xfrm>
            <a:off x="1436419" y="4430598"/>
            <a:ext cx="712587" cy="712587"/>
            <a:chOff x="1308718" y="1410014"/>
            <a:chExt cx="914400" cy="91440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E53EBF8A-CAE6-5F6F-3C68-9EB369367B94}"/>
                </a:ext>
              </a:extLst>
            </p:cNvPr>
            <p:cNvSpPr/>
            <p:nvPr/>
          </p:nvSpPr>
          <p:spPr>
            <a:xfrm>
              <a:off x="1308718" y="1410014"/>
              <a:ext cx="914400" cy="914400"/>
            </a:xfrm>
            <a:prstGeom prst="ellipse">
              <a:avLst/>
            </a:pr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35" name="图形 34">
              <a:extLst>
                <a:ext uri="{FF2B5EF4-FFF2-40B4-BE49-F238E27FC236}">
                  <a16:creationId xmlns:a16="http://schemas.microsoft.com/office/drawing/2014/main" id="{C5673C93-F16E-D51E-35CD-865AC88DE5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512786" y="1614081"/>
              <a:ext cx="506264" cy="506264"/>
            </a:xfrm>
            <a:prstGeom prst="rect">
              <a:avLst/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E3B2E19-7384-5954-F556-B3B7C8400CC4}"/>
              </a:ext>
            </a:extLst>
          </p:cNvPr>
          <p:cNvGrpSpPr/>
          <p:nvPr/>
        </p:nvGrpSpPr>
        <p:grpSpPr>
          <a:xfrm>
            <a:off x="2377966" y="4355459"/>
            <a:ext cx="4073675" cy="1013412"/>
            <a:chOff x="2377966" y="1639675"/>
            <a:chExt cx="4073675" cy="101341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40D7108-7D02-1263-66D4-592806C48FB2}"/>
                </a:ext>
              </a:extLst>
            </p:cNvPr>
            <p:cNvSpPr txBox="1"/>
            <p:nvPr/>
          </p:nvSpPr>
          <p:spPr>
            <a:xfrm flipH="1">
              <a:off x="2377969" y="1639675"/>
              <a:ext cx="3024336" cy="468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sz="1400" spc="8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defRPr>
              </a:lvl1pPr>
            </a:lstStyle>
            <a:p>
              <a:pPr algn="l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800" b="1" spc="300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B2B9A4D5-891B-0848-3175-17EC2D10E4C7}"/>
                </a:ext>
              </a:extLst>
            </p:cNvPr>
            <p:cNvSpPr/>
            <p:nvPr/>
          </p:nvSpPr>
          <p:spPr>
            <a:xfrm flipH="1">
              <a:off x="2377966" y="2032661"/>
              <a:ext cx="4073675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id="{06662863-454B-0658-31DB-25AAC102B3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29815" y="75682"/>
            <a:ext cx="4962185" cy="5402434"/>
          </a:xfrm>
          <a:custGeom>
            <a:avLst/>
            <a:gdLst>
              <a:gd name="connsiteX0" fmla="*/ 0 w 4962185"/>
              <a:gd name="connsiteY0" fmla="*/ 0 h 5402434"/>
              <a:gd name="connsiteX1" fmla="*/ 4962185 w 4962185"/>
              <a:gd name="connsiteY1" fmla="*/ 0 h 5402434"/>
              <a:gd name="connsiteX2" fmla="*/ 4962185 w 4962185"/>
              <a:gd name="connsiteY2" fmla="*/ 5402434 h 5402434"/>
              <a:gd name="connsiteX3" fmla="*/ 0 w 4962185"/>
              <a:gd name="connsiteY3" fmla="*/ 5402434 h 5402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2185" h="5402434">
                <a:moveTo>
                  <a:pt x="0" y="0"/>
                </a:moveTo>
                <a:lnTo>
                  <a:pt x="4962185" y="0"/>
                </a:lnTo>
                <a:lnTo>
                  <a:pt x="4962185" y="5402434"/>
                </a:lnTo>
                <a:lnTo>
                  <a:pt x="0" y="540243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581397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6" y="1047903"/>
            <a:ext cx="95173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58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图片 87">
            <a:extLst>
              <a:ext uri="{FF2B5EF4-FFF2-40B4-BE49-F238E27FC236}">
                <a16:creationId xmlns:a16="http://schemas.microsoft.com/office/drawing/2014/main" id="{5B279A8C-D4E7-672C-5B05-9A57D55010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V="1">
            <a:off x="258302" y="1047134"/>
            <a:ext cx="11929342" cy="5810867"/>
          </a:xfrm>
          <a:custGeom>
            <a:avLst/>
            <a:gdLst>
              <a:gd name="connsiteX0" fmla="*/ 0 w 11929342"/>
              <a:gd name="connsiteY0" fmla="*/ 5810867 h 5810867"/>
              <a:gd name="connsiteX1" fmla="*/ 11929342 w 11929342"/>
              <a:gd name="connsiteY1" fmla="*/ 5810867 h 5810867"/>
              <a:gd name="connsiteX2" fmla="*/ 11929342 w 11929342"/>
              <a:gd name="connsiteY2" fmla="*/ 0 h 5810867"/>
              <a:gd name="connsiteX3" fmla="*/ 0 w 11929342"/>
              <a:gd name="connsiteY3" fmla="*/ 0 h 5810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29342" h="5810867">
                <a:moveTo>
                  <a:pt x="0" y="5810867"/>
                </a:moveTo>
                <a:lnTo>
                  <a:pt x="11929342" y="5810867"/>
                </a:lnTo>
                <a:lnTo>
                  <a:pt x="11929342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7468E42B-D000-46D8-97F8-4E3F38BFEC9F}"/>
              </a:ext>
            </a:extLst>
          </p:cNvPr>
          <p:cNvSpPr txBox="1"/>
          <p:nvPr/>
        </p:nvSpPr>
        <p:spPr>
          <a:xfrm>
            <a:off x="7100814" y="3112833"/>
            <a:ext cx="25401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优设好身体" panose="00020600040101010101" pitchFamily="18" charset="-122"/>
                <a:ea typeface="优设好身体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BOOK CLUB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优设好身体" panose="00020600040101010101" pitchFamily="18" charset="-122"/>
              <a:ea typeface="优设好身体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6F4B2AA-A975-98B7-6C4E-19F9D1F4E52C}"/>
              </a:ext>
            </a:extLst>
          </p:cNvPr>
          <p:cNvGrpSpPr/>
          <p:nvPr/>
        </p:nvGrpSpPr>
        <p:grpSpPr>
          <a:xfrm>
            <a:off x="2234377" y="1572931"/>
            <a:ext cx="4304667" cy="2056124"/>
            <a:chOff x="1660290" y="2244514"/>
            <a:chExt cx="2452062" cy="1171227"/>
          </a:xfrm>
          <a:solidFill>
            <a:srgbClr val="847361"/>
          </a:solidFill>
        </p:grpSpPr>
        <p:grpSp>
          <p:nvGrpSpPr>
            <p:cNvPr id="11" name="图形 3">
              <a:extLst>
                <a:ext uri="{FF2B5EF4-FFF2-40B4-BE49-F238E27FC236}">
                  <a16:creationId xmlns:a16="http://schemas.microsoft.com/office/drawing/2014/main" id="{D321C28D-F803-EDAF-EE89-C4F862A0B0FE}"/>
                </a:ext>
              </a:extLst>
            </p:cNvPr>
            <p:cNvGrpSpPr/>
            <p:nvPr/>
          </p:nvGrpSpPr>
          <p:grpSpPr>
            <a:xfrm>
              <a:off x="1660290" y="2339523"/>
              <a:ext cx="1030038" cy="983740"/>
              <a:chOff x="1596790" y="811167"/>
              <a:chExt cx="1030038" cy="983740"/>
            </a:xfrm>
            <a:grpFill/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959DCF12-D580-90DA-251D-B9631D5BA356}"/>
                  </a:ext>
                </a:extLst>
              </p:cNvPr>
              <p:cNvSpPr/>
              <p:nvPr/>
            </p:nvSpPr>
            <p:spPr>
              <a:xfrm>
                <a:off x="1596790" y="811167"/>
                <a:ext cx="1030038" cy="978974"/>
              </a:xfrm>
              <a:custGeom>
                <a:avLst/>
                <a:gdLst>
                  <a:gd name="connsiteX0" fmla="*/ 653628 w 1030038"/>
                  <a:gd name="connsiteY0" fmla="*/ 14496 h 978974"/>
                  <a:gd name="connsiteX1" fmla="*/ 713716 w 1030038"/>
                  <a:gd name="connsiteY1" fmla="*/ 267 h 978974"/>
                  <a:gd name="connsiteX2" fmla="*/ 757526 w 1030038"/>
                  <a:gd name="connsiteY2" fmla="*/ 45983 h 978974"/>
                  <a:gd name="connsiteX3" fmla="*/ 761394 w 1030038"/>
                  <a:gd name="connsiteY3" fmla="*/ 106417 h 978974"/>
                  <a:gd name="connsiteX4" fmla="*/ 812246 w 1030038"/>
                  <a:gd name="connsiteY4" fmla="*/ 107110 h 978974"/>
                  <a:gd name="connsiteX5" fmla="*/ 874326 w 1030038"/>
                  <a:gd name="connsiteY5" fmla="*/ 139665 h 978974"/>
                  <a:gd name="connsiteX6" fmla="*/ 842550 w 1030038"/>
                  <a:gd name="connsiteY6" fmla="*/ 162984 h 978974"/>
                  <a:gd name="connsiteX7" fmla="*/ 796431 w 1030038"/>
                  <a:gd name="connsiteY7" fmla="*/ 174211 h 978974"/>
                  <a:gd name="connsiteX8" fmla="*/ 750600 w 1030038"/>
                  <a:gd name="connsiteY8" fmla="*/ 177414 h 978974"/>
                  <a:gd name="connsiteX9" fmla="*/ 738132 w 1030038"/>
                  <a:gd name="connsiteY9" fmla="*/ 206304 h 978974"/>
                  <a:gd name="connsiteX10" fmla="*/ 733226 w 1030038"/>
                  <a:gd name="connsiteY10" fmla="*/ 250144 h 978974"/>
                  <a:gd name="connsiteX11" fmla="*/ 746646 w 1030038"/>
                  <a:gd name="connsiteY11" fmla="*/ 261457 h 978974"/>
                  <a:gd name="connsiteX12" fmla="*/ 797758 w 1030038"/>
                  <a:gd name="connsiteY12" fmla="*/ 249220 h 978974"/>
                  <a:gd name="connsiteX13" fmla="*/ 847168 w 1030038"/>
                  <a:gd name="connsiteY13" fmla="*/ 260187 h 978974"/>
                  <a:gd name="connsiteX14" fmla="*/ 832362 w 1030038"/>
                  <a:gd name="connsiteY14" fmla="*/ 280101 h 978974"/>
                  <a:gd name="connsiteX15" fmla="*/ 721104 w 1030038"/>
                  <a:gd name="connsiteY15" fmla="*/ 292713 h 978974"/>
                  <a:gd name="connsiteX16" fmla="*/ 682084 w 1030038"/>
                  <a:gd name="connsiteY16" fmla="*/ 313002 h 978974"/>
                  <a:gd name="connsiteX17" fmla="*/ 615156 w 1030038"/>
                  <a:gd name="connsiteY17" fmla="*/ 327779 h 978974"/>
                  <a:gd name="connsiteX18" fmla="*/ 542456 w 1030038"/>
                  <a:gd name="connsiteY18" fmla="*/ 330463 h 978974"/>
                  <a:gd name="connsiteX19" fmla="*/ 654869 w 1030038"/>
                  <a:gd name="connsiteY19" fmla="*/ 289683 h 978974"/>
                  <a:gd name="connsiteX20" fmla="*/ 665893 w 1030038"/>
                  <a:gd name="connsiteY20" fmla="*/ 277792 h 978974"/>
                  <a:gd name="connsiteX21" fmla="*/ 669270 w 1030038"/>
                  <a:gd name="connsiteY21" fmla="*/ 197300 h 978974"/>
                  <a:gd name="connsiteX22" fmla="*/ 606815 w 1030038"/>
                  <a:gd name="connsiteY22" fmla="*/ 220936 h 978974"/>
                  <a:gd name="connsiteX23" fmla="*/ 566439 w 1030038"/>
                  <a:gd name="connsiteY23" fmla="*/ 259033 h 978974"/>
                  <a:gd name="connsiteX24" fmla="*/ 537838 w 1030038"/>
                  <a:gd name="connsiteY24" fmla="*/ 285152 h 978974"/>
                  <a:gd name="connsiteX25" fmla="*/ 510536 w 1030038"/>
                  <a:gd name="connsiteY25" fmla="*/ 323998 h 978974"/>
                  <a:gd name="connsiteX26" fmla="*/ 471372 w 1030038"/>
                  <a:gd name="connsiteY26" fmla="*/ 383480 h 978974"/>
                  <a:gd name="connsiteX27" fmla="*/ 495557 w 1030038"/>
                  <a:gd name="connsiteY27" fmla="*/ 429311 h 978974"/>
                  <a:gd name="connsiteX28" fmla="*/ 555645 w 1030038"/>
                  <a:gd name="connsiteY28" fmla="*/ 420826 h 978974"/>
                  <a:gd name="connsiteX29" fmla="*/ 613655 w 1030038"/>
                  <a:gd name="connsiteY29" fmla="*/ 386424 h 978974"/>
                  <a:gd name="connsiteX30" fmla="*/ 661593 w 1030038"/>
                  <a:gd name="connsiteY30" fmla="*/ 398170 h 978974"/>
                  <a:gd name="connsiteX31" fmla="*/ 750600 w 1030038"/>
                  <a:gd name="connsiteY31" fmla="*/ 362094 h 978974"/>
                  <a:gd name="connsiteX32" fmla="*/ 871151 w 1030038"/>
                  <a:gd name="connsiteY32" fmla="*/ 350637 h 978974"/>
                  <a:gd name="connsiteX33" fmla="*/ 943505 w 1030038"/>
                  <a:gd name="connsiteY33" fmla="*/ 331069 h 978974"/>
                  <a:gd name="connsiteX34" fmla="*/ 989278 w 1030038"/>
                  <a:gd name="connsiteY34" fmla="*/ 344778 h 978974"/>
                  <a:gd name="connsiteX35" fmla="*/ 1023507 w 1030038"/>
                  <a:gd name="connsiteY35" fmla="*/ 362758 h 978974"/>
                  <a:gd name="connsiteX36" fmla="*/ 1026191 w 1030038"/>
                  <a:gd name="connsiteY36" fmla="*/ 389368 h 978974"/>
                  <a:gd name="connsiteX37" fmla="*/ 973376 w 1030038"/>
                  <a:gd name="connsiteY37" fmla="*/ 425242 h 978974"/>
                  <a:gd name="connsiteX38" fmla="*/ 901455 w 1030038"/>
                  <a:gd name="connsiteY38" fmla="*/ 466368 h 978974"/>
                  <a:gd name="connsiteX39" fmla="*/ 859260 w 1030038"/>
                  <a:gd name="connsiteY39" fmla="*/ 480366 h 978974"/>
                  <a:gd name="connsiteX40" fmla="*/ 917473 w 1030038"/>
                  <a:gd name="connsiteY40" fmla="*/ 378141 h 978974"/>
                  <a:gd name="connsiteX41" fmla="*/ 893403 w 1030038"/>
                  <a:gd name="connsiteY41" fmla="*/ 372196 h 978974"/>
                  <a:gd name="connsiteX42" fmla="*/ 841020 w 1030038"/>
                  <a:gd name="connsiteY42" fmla="*/ 379873 h 978974"/>
                  <a:gd name="connsiteX43" fmla="*/ 799230 w 1030038"/>
                  <a:gd name="connsiteY43" fmla="*/ 395198 h 978974"/>
                  <a:gd name="connsiteX44" fmla="*/ 771928 w 1030038"/>
                  <a:gd name="connsiteY44" fmla="*/ 470149 h 978974"/>
                  <a:gd name="connsiteX45" fmla="*/ 792361 w 1030038"/>
                  <a:gd name="connsiteY45" fmla="*/ 484118 h 978974"/>
                  <a:gd name="connsiteX46" fmla="*/ 820414 w 1030038"/>
                  <a:gd name="connsiteY46" fmla="*/ 496441 h 978974"/>
                  <a:gd name="connsiteX47" fmla="*/ 776661 w 1030038"/>
                  <a:gd name="connsiteY47" fmla="*/ 509198 h 978974"/>
                  <a:gd name="connsiteX48" fmla="*/ 711695 w 1030038"/>
                  <a:gd name="connsiteY48" fmla="*/ 522531 h 978974"/>
                  <a:gd name="connsiteX49" fmla="*/ 634204 w 1030038"/>
                  <a:gd name="connsiteY49" fmla="*/ 601437 h 978974"/>
                  <a:gd name="connsiteX50" fmla="*/ 632444 w 1030038"/>
                  <a:gd name="connsiteY50" fmla="*/ 636502 h 978974"/>
                  <a:gd name="connsiteX51" fmla="*/ 668375 w 1030038"/>
                  <a:gd name="connsiteY51" fmla="*/ 633616 h 978974"/>
                  <a:gd name="connsiteX52" fmla="*/ 698939 w 1030038"/>
                  <a:gd name="connsiteY52" fmla="*/ 638205 h 978974"/>
                  <a:gd name="connsiteX53" fmla="*/ 733918 w 1030038"/>
                  <a:gd name="connsiteY53" fmla="*/ 664353 h 978974"/>
                  <a:gd name="connsiteX54" fmla="*/ 732504 w 1030038"/>
                  <a:gd name="connsiteY54" fmla="*/ 741815 h 978974"/>
                  <a:gd name="connsiteX55" fmla="*/ 722258 w 1030038"/>
                  <a:gd name="connsiteY55" fmla="*/ 807993 h 978974"/>
                  <a:gd name="connsiteX56" fmla="*/ 740268 w 1030038"/>
                  <a:gd name="connsiteY56" fmla="*/ 819739 h 978974"/>
                  <a:gd name="connsiteX57" fmla="*/ 802289 w 1030038"/>
                  <a:gd name="connsiteY57" fmla="*/ 746548 h 978974"/>
                  <a:gd name="connsiteX58" fmla="*/ 817383 w 1030038"/>
                  <a:gd name="connsiteY58" fmla="*/ 648913 h 978974"/>
                  <a:gd name="connsiteX59" fmla="*/ 809043 w 1030038"/>
                  <a:gd name="connsiteY59" fmla="*/ 588998 h 978974"/>
                  <a:gd name="connsiteX60" fmla="*/ 729445 w 1030038"/>
                  <a:gd name="connsiteY60" fmla="*/ 600080 h 978974"/>
                  <a:gd name="connsiteX61" fmla="*/ 788840 w 1030038"/>
                  <a:gd name="connsiteY61" fmla="*/ 565418 h 978974"/>
                  <a:gd name="connsiteX62" fmla="*/ 840212 w 1030038"/>
                  <a:gd name="connsiteY62" fmla="*/ 564379 h 978974"/>
                  <a:gd name="connsiteX63" fmla="*/ 874932 w 1030038"/>
                  <a:gd name="connsiteY63" fmla="*/ 610557 h 978974"/>
                  <a:gd name="connsiteX64" fmla="*/ 874066 w 1030038"/>
                  <a:gd name="connsiteY64" fmla="*/ 720025 h 978974"/>
                  <a:gd name="connsiteX65" fmla="*/ 836836 w 1030038"/>
                  <a:gd name="connsiteY65" fmla="*/ 797603 h 978974"/>
                  <a:gd name="connsiteX66" fmla="*/ 725693 w 1030038"/>
                  <a:gd name="connsiteY66" fmla="*/ 840173 h 978974"/>
                  <a:gd name="connsiteX67" fmla="*/ 700671 w 1030038"/>
                  <a:gd name="connsiteY67" fmla="*/ 863579 h 978974"/>
                  <a:gd name="connsiteX68" fmla="*/ 631376 w 1030038"/>
                  <a:gd name="connsiteY68" fmla="*/ 947160 h 978974"/>
                  <a:gd name="connsiteX69" fmla="*/ 562543 w 1030038"/>
                  <a:gd name="connsiteY69" fmla="*/ 978791 h 978974"/>
                  <a:gd name="connsiteX70" fmla="*/ 620813 w 1030038"/>
                  <a:gd name="connsiteY70" fmla="*/ 864474 h 978974"/>
                  <a:gd name="connsiteX71" fmla="*/ 636802 w 1030038"/>
                  <a:gd name="connsiteY71" fmla="*/ 813823 h 978974"/>
                  <a:gd name="connsiteX72" fmla="*/ 660439 w 1030038"/>
                  <a:gd name="connsiteY72" fmla="*/ 726115 h 978974"/>
                  <a:gd name="connsiteX73" fmla="*/ 632213 w 1030038"/>
                  <a:gd name="connsiteY73" fmla="*/ 711194 h 978974"/>
                  <a:gd name="connsiteX74" fmla="*/ 609644 w 1030038"/>
                  <a:gd name="connsiteY74" fmla="*/ 763952 h 978974"/>
                  <a:gd name="connsiteX75" fmla="*/ 577233 w 1030038"/>
                  <a:gd name="connsiteY75" fmla="*/ 814891 h 978974"/>
                  <a:gd name="connsiteX76" fmla="*/ 540205 w 1030038"/>
                  <a:gd name="connsiteY76" fmla="*/ 766982 h 978974"/>
                  <a:gd name="connsiteX77" fmla="*/ 585834 w 1030038"/>
                  <a:gd name="connsiteY77" fmla="*/ 658350 h 978974"/>
                  <a:gd name="connsiteX78" fmla="*/ 606382 w 1030038"/>
                  <a:gd name="connsiteY78" fmla="*/ 634020 h 978974"/>
                  <a:gd name="connsiteX79" fmla="*/ 620005 w 1030038"/>
                  <a:gd name="connsiteY79" fmla="*/ 597512 h 978974"/>
                  <a:gd name="connsiteX80" fmla="*/ 645979 w 1030038"/>
                  <a:gd name="connsiteY80" fmla="*/ 558665 h 978974"/>
                  <a:gd name="connsiteX81" fmla="*/ 573106 w 1030038"/>
                  <a:gd name="connsiteY81" fmla="*/ 565563 h 978974"/>
                  <a:gd name="connsiteX82" fmla="*/ 552904 w 1030038"/>
                  <a:gd name="connsiteY82" fmla="*/ 562734 h 978974"/>
                  <a:gd name="connsiteX83" fmla="*/ 514115 w 1030038"/>
                  <a:gd name="connsiteY83" fmla="*/ 593529 h 978974"/>
                  <a:gd name="connsiteX84" fmla="*/ 495961 w 1030038"/>
                  <a:gd name="connsiteY84" fmla="*/ 587497 h 978974"/>
                  <a:gd name="connsiteX85" fmla="*/ 459279 w 1030038"/>
                  <a:gd name="connsiteY85" fmla="*/ 508014 h 978974"/>
                  <a:gd name="connsiteX86" fmla="*/ 437922 w 1030038"/>
                  <a:gd name="connsiteY86" fmla="*/ 488389 h 978974"/>
                  <a:gd name="connsiteX87" fmla="*/ 409350 w 1030038"/>
                  <a:gd name="connsiteY87" fmla="*/ 561089 h 978974"/>
                  <a:gd name="connsiteX88" fmla="*/ 386290 w 1030038"/>
                  <a:gd name="connsiteY88" fmla="*/ 624727 h 978974"/>
                  <a:gd name="connsiteX89" fmla="*/ 364270 w 1030038"/>
                  <a:gd name="connsiteY89" fmla="*/ 676503 h 978974"/>
                  <a:gd name="connsiteX90" fmla="*/ 344269 w 1030038"/>
                  <a:gd name="connsiteY90" fmla="*/ 743432 h 978974"/>
                  <a:gd name="connsiteX91" fmla="*/ 321527 w 1030038"/>
                  <a:gd name="connsiteY91" fmla="*/ 811687 h 978974"/>
                  <a:gd name="connsiteX92" fmla="*/ 298179 w 1030038"/>
                  <a:gd name="connsiteY92" fmla="*/ 874863 h 978974"/>
                  <a:gd name="connsiteX93" fmla="*/ 262738 w 1030038"/>
                  <a:gd name="connsiteY93" fmla="*/ 916163 h 978974"/>
                  <a:gd name="connsiteX94" fmla="*/ 209634 w 1030038"/>
                  <a:gd name="connsiteY94" fmla="*/ 912758 h 978974"/>
                  <a:gd name="connsiteX95" fmla="*/ 155202 w 1030038"/>
                  <a:gd name="connsiteY95" fmla="*/ 870188 h 978974"/>
                  <a:gd name="connsiteX96" fmla="*/ 165592 w 1030038"/>
                  <a:gd name="connsiteY96" fmla="*/ 835151 h 978974"/>
                  <a:gd name="connsiteX97" fmla="*/ 147872 w 1030038"/>
                  <a:gd name="connsiteY97" fmla="*/ 829148 h 978974"/>
                  <a:gd name="connsiteX98" fmla="*/ 158146 w 1030038"/>
                  <a:gd name="connsiteY98" fmla="*/ 798931 h 978974"/>
                  <a:gd name="connsiteX99" fmla="*/ 191365 w 1030038"/>
                  <a:gd name="connsiteY99" fmla="*/ 567179 h 978974"/>
                  <a:gd name="connsiteX100" fmla="*/ 182158 w 1030038"/>
                  <a:gd name="connsiteY100" fmla="*/ 548564 h 978974"/>
                  <a:gd name="connsiteX101" fmla="*/ 156212 w 1030038"/>
                  <a:gd name="connsiteY101" fmla="*/ 552287 h 978974"/>
                  <a:gd name="connsiteX102" fmla="*/ 43021 w 1030038"/>
                  <a:gd name="connsiteY102" fmla="*/ 561234 h 978974"/>
                  <a:gd name="connsiteX103" fmla="*/ -184 w 1030038"/>
                  <a:gd name="connsiteY103" fmla="*/ 552460 h 978974"/>
                  <a:gd name="connsiteX104" fmla="*/ 81434 w 1030038"/>
                  <a:gd name="connsiteY104" fmla="*/ 507755 h 978974"/>
                  <a:gd name="connsiteX105" fmla="*/ 177425 w 1030038"/>
                  <a:gd name="connsiteY105" fmla="*/ 464002 h 978974"/>
                  <a:gd name="connsiteX106" fmla="*/ 218350 w 1030038"/>
                  <a:gd name="connsiteY106" fmla="*/ 406857 h 978974"/>
                  <a:gd name="connsiteX107" fmla="*/ 284499 w 1030038"/>
                  <a:gd name="connsiteY107" fmla="*/ 405212 h 978974"/>
                  <a:gd name="connsiteX108" fmla="*/ 355756 w 1030038"/>
                  <a:gd name="connsiteY108" fmla="*/ 418864 h 978974"/>
                  <a:gd name="connsiteX109" fmla="*/ 340921 w 1030038"/>
                  <a:gd name="connsiteY109" fmla="*/ 471996 h 978974"/>
                  <a:gd name="connsiteX110" fmla="*/ 315524 w 1030038"/>
                  <a:gd name="connsiteY110" fmla="*/ 521723 h 978974"/>
                  <a:gd name="connsiteX111" fmla="*/ 289867 w 1030038"/>
                  <a:gd name="connsiteY111" fmla="*/ 579704 h 978974"/>
                  <a:gd name="connsiteX112" fmla="*/ 254859 w 1030038"/>
                  <a:gd name="connsiteY112" fmla="*/ 702536 h 978974"/>
                  <a:gd name="connsiteX113" fmla="*/ 277601 w 1030038"/>
                  <a:gd name="connsiteY113" fmla="*/ 694108 h 978974"/>
                  <a:gd name="connsiteX114" fmla="*/ 332985 w 1030038"/>
                  <a:gd name="connsiteY114" fmla="*/ 596819 h 978974"/>
                  <a:gd name="connsiteX115" fmla="*/ 367387 w 1030038"/>
                  <a:gd name="connsiteY115" fmla="*/ 530381 h 978974"/>
                  <a:gd name="connsiteX116" fmla="*/ 402885 w 1030038"/>
                  <a:gd name="connsiteY116" fmla="*/ 449254 h 978974"/>
                  <a:gd name="connsiteX117" fmla="*/ 493248 w 1030038"/>
                  <a:gd name="connsiteY117" fmla="*/ 317966 h 978974"/>
                  <a:gd name="connsiteX118" fmla="*/ 577464 w 1030038"/>
                  <a:gd name="connsiteY118" fmla="*/ 226564 h 978974"/>
                  <a:gd name="connsiteX119" fmla="*/ 622516 w 1030038"/>
                  <a:gd name="connsiteY119" fmla="*/ 190921 h 978974"/>
                  <a:gd name="connsiteX120" fmla="*/ 684047 w 1030038"/>
                  <a:gd name="connsiteY120" fmla="*/ 145696 h 978974"/>
                  <a:gd name="connsiteX121" fmla="*/ 686154 w 1030038"/>
                  <a:gd name="connsiteY121" fmla="*/ 133258 h 978974"/>
                  <a:gd name="connsiteX122" fmla="*/ 681594 w 1030038"/>
                  <a:gd name="connsiteY122" fmla="*/ 46473 h 978974"/>
                  <a:gd name="connsiteX123" fmla="*/ 653628 w 1030038"/>
                  <a:gd name="connsiteY123" fmla="*/ 14496 h 978974"/>
                  <a:gd name="connsiteX124" fmla="*/ 711003 w 1030038"/>
                  <a:gd name="connsiteY124" fmla="*/ 402846 h 978974"/>
                  <a:gd name="connsiteX125" fmla="*/ 668231 w 1030038"/>
                  <a:gd name="connsiteY125" fmla="*/ 424145 h 978974"/>
                  <a:gd name="connsiteX126" fmla="*/ 672300 w 1030038"/>
                  <a:gd name="connsiteY126" fmla="*/ 494883 h 978974"/>
                  <a:gd name="connsiteX127" fmla="*/ 690108 w 1030038"/>
                  <a:gd name="connsiteY127" fmla="*/ 512343 h 978974"/>
                  <a:gd name="connsiteX128" fmla="*/ 724336 w 1030038"/>
                  <a:gd name="connsiteY128" fmla="*/ 440018 h 978974"/>
                  <a:gd name="connsiteX129" fmla="*/ 737555 w 1030038"/>
                  <a:gd name="connsiteY129" fmla="*/ 415573 h 978974"/>
                  <a:gd name="connsiteX130" fmla="*/ 711003 w 1030038"/>
                  <a:gd name="connsiteY130" fmla="*/ 402846 h 978974"/>
                  <a:gd name="connsiteX131" fmla="*/ 521965 w 1030038"/>
                  <a:gd name="connsiteY131" fmla="*/ 442529 h 978974"/>
                  <a:gd name="connsiteX132" fmla="*/ 519540 w 1030038"/>
                  <a:gd name="connsiteY132" fmla="*/ 459124 h 978974"/>
                  <a:gd name="connsiteX133" fmla="*/ 555184 w 1030038"/>
                  <a:gd name="connsiteY133" fmla="*/ 547669 h 978974"/>
                  <a:gd name="connsiteX134" fmla="*/ 579196 w 1030038"/>
                  <a:gd name="connsiteY134" fmla="*/ 545793 h 978974"/>
                  <a:gd name="connsiteX135" fmla="*/ 634204 w 1030038"/>
                  <a:gd name="connsiteY135" fmla="*/ 527928 h 978974"/>
                  <a:gd name="connsiteX136" fmla="*/ 615041 w 1030038"/>
                  <a:gd name="connsiteY136" fmla="*/ 489659 h 978974"/>
                  <a:gd name="connsiteX137" fmla="*/ 606787 w 1030038"/>
                  <a:gd name="connsiteY137" fmla="*/ 438633 h 978974"/>
                  <a:gd name="connsiteX138" fmla="*/ 570364 w 1030038"/>
                  <a:gd name="connsiteY138" fmla="*/ 443770 h 978974"/>
                  <a:gd name="connsiteX139" fmla="*/ 521965 w 1030038"/>
                  <a:gd name="connsiteY139" fmla="*/ 442529 h 978974"/>
                  <a:gd name="connsiteX140" fmla="*/ 163803 w 1030038"/>
                  <a:gd name="connsiteY140" fmla="*/ 823780 h 978974"/>
                  <a:gd name="connsiteX141" fmla="*/ 168017 w 1030038"/>
                  <a:gd name="connsiteY141" fmla="*/ 829321 h 978974"/>
                  <a:gd name="connsiteX142" fmla="*/ 163803 w 1030038"/>
                  <a:gd name="connsiteY142" fmla="*/ 823780 h 978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</a:cxnLst>
                <a:rect l="l" t="t" r="r" b="b"/>
                <a:pathLst>
                  <a:path w="1030038" h="978974">
                    <a:moveTo>
                      <a:pt x="653628" y="14496"/>
                    </a:moveTo>
                    <a:cubicBezTo>
                      <a:pt x="672127" y="5174"/>
                      <a:pt x="692705" y="-2099"/>
                      <a:pt x="713716" y="267"/>
                    </a:cubicBezTo>
                    <a:cubicBezTo>
                      <a:pt x="730426" y="12966"/>
                      <a:pt x="743442" y="30398"/>
                      <a:pt x="757526" y="45983"/>
                    </a:cubicBezTo>
                    <a:cubicBezTo>
                      <a:pt x="774352" y="62808"/>
                      <a:pt x="754813" y="86243"/>
                      <a:pt x="761394" y="106417"/>
                    </a:cubicBezTo>
                    <a:cubicBezTo>
                      <a:pt x="778277" y="106908"/>
                      <a:pt x="795363" y="105320"/>
                      <a:pt x="812246" y="107110"/>
                    </a:cubicBezTo>
                    <a:cubicBezTo>
                      <a:pt x="834440" y="114758"/>
                      <a:pt x="853748" y="128640"/>
                      <a:pt x="874326" y="139665"/>
                    </a:cubicBezTo>
                    <a:cubicBezTo>
                      <a:pt x="865927" y="149997"/>
                      <a:pt x="855133" y="158395"/>
                      <a:pt x="842550" y="162984"/>
                    </a:cubicBezTo>
                    <a:cubicBezTo>
                      <a:pt x="827831" y="169362"/>
                      <a:pt x="810976" y="167227"/>
                      <a:pt x="796431" y="174211"/>
                    </a:cubicBezTo>
                    <a:cubicBezTo>
                      <a:pt x="782549" y="163446"/>
                      <a:pt x="765030" y="172508"/>
                      <a:pt x="750600" y="177414"/>
                    </a:cubicBezTo>
                    <a:cubicBezTo>
                      <a:pt x="739488" y="182234"/>
                      <a:pt x="741393" y="196347"/>
                      <a:pt x="738132" y="206304"/>
                    </a:cubicBezTo>
                    <a:cubicBezTo>
                      <a:pt x="736083" y="220561"/>
                      <a:pt x="726818" y="235655"/>
                      <a:pt x="733226" y="250144"/>
                    </a:cubicBezTo>
                    <a:cubicBezTo>
                      <a:pt x="736400" y="255108"/>
                      <a:pt x="741509" y="258715"/>
                      <a:pt x="746646" y="261457"/>
                    </a:cubicBezTo>
                    <a:cubicBezTo>
                      <a:pt x="764251" y="260851"/>
                      <a:pt x="780211" y="250865"/>
                      <a:pt x="797758" y="249220"/>
                    </a:cubicBezTo>
                    <a:cubicBezTo>
                      <a:pt x="814930" y="248094"/>
                      <a:pt x="831006" y="255656"/>
                      <a:pt x="847168" y="260187"/>
                    </a:cubicBezTo>
                    <a:cubicBezTo>
                      <a:pt x="844686" y="268095"/>
                      <a:pt x="841222" y="277648"/>
                      <a:pt x="832362" y="280101"/>
                    </a:cubicBezTo>
                    <a:cubicBezTo>
                      <a:pt x="796863" y="293521"/>
                      <a:pt x="757728" y="286479"/>
                      <a:pt x="721104" y="292713"/>
                    </a:cubicBezTo>
                    <a:cubicBezTo>
                      <a:pt x="707684" y="298687"/>
                      <a:pt x="696948" y="310289"/>
                      <a:pt x="682084" y="313002"/>
                    </a:cubicBezTo>
                    <a:cubicBezTo>
                      <a:pt x="659717" y="317707"/>
                      <a:pt x="636917" y="320506"/>
                      <a:pt x="615156" y="327779"/>
                    </a:cubicBezTo>
                    <a:cubicBezTo>
                      <a:pt x="591923" y="335889"/>
                      <a:pt x="566035" y="338515"/>
                      <a:pt x="542456" y="330463"/>
                    </a:cubicBezTo>
                    <a:cubicBezTo>
                      <a:pt x="578618" y="313406"/>
                      <a:pt x="618879" y="307230"/>
                      <a:pt x="654869" y="289683"/>
                    </a:cubicBezTo>
                    <a:cubicBezTo>
                      <a:pt x="659746" y="287085"/>
                      <a:pt x="665662" y="284113"/>
                      <a:pt x="665893" y="277792"/>
                    </a:cubicBezTo>
                    <a:cubicBezTo>
                      <a:pt x="668404" y="251038"/>
                      <a:pt x="668693" y="224140"/>
                      <a:pt x="669270" y="197300"/>
                    </a:cubicBezTo>
                    <a:cubicBezTo>
                      <a:pt x="647653" y="202812"/>
                      <a:pt x="626700" y="210893"/>
                      <a:pt x="606815" y="220936"/>
                    </a:cubicBezTo>
                    <a:cubicBezTo>
                      <a:pt x="589614" y="228989"/>
                      <a:pt x="578590" y="245122"/>
                      <a:pt x="566439" y="259033"/>
                    </a:cubicBezTo>
                    <a:cubicBezTo>
                      <a:pt x="557521" y="268384"/>
                      <a:pt x="546785" y="275830"/>
                      <a:pt x="537838" y="285152"/>
                    </a:cubicBezTo>
                    <a:cubicBezTo>
                      <a:pt x="527189" y="297013"/>
                      <a:pt x="523552" y="314041"/>
                      <a:pt x="510536" y="323998"/>
                    </a:cubicBezTo>
                    <a:cubicBezTo>
                      <a:pt x="491026" y="338746"/>
                      <a:pt x="480117" y="361286"/>
                      <a:pt x="471372" y="383480"/>
                    </a:cubicBezTo>
                    <a:cubicBezTo>
                      <a:pt x="459712" y="402442"/>
                      <a:pt x="483147" y="417651"/>
                      <a:pt x="495557" y="429311"/>
                    </a:cubicBezTo>
                    <a:cubicBezTo>
                      <a:pt x="514923" y="422644"/>
                      <a:pt x="535298" y="421057"/>
                      <a:pt x="555645" y="420826"/>
                    </a:cubicBezTo>
                    <a:cubicBezTo>
                      <a:pt x="579051" y="418690"/>
                      <a:pt x="598099" y="402875"/>
                      <a:pt x="613655" y="386424"/>
                    </a:cubicBezTo>
                    <a:cubicBezTo>
                      <a:pt x="629644" y="390263"/>
                      <a:pt x="645402" y="395371"/>
                      <a:pt x="661593" y="398170"/>
                    </a:cubicBezTo>
                    <a:cubicBezTo>
                      <a:pt x="694263" y="397247"/>
                      <a:pt x="729272" y="388762"/>
                      <a:pt x="750600" y="362094"/>
                    </a:cubicBezTo>
                    <a:cubicBezTo>
                      <a:pt x="790341" y="359382"/>
                      <a:pt x="834440" y="371186"/>
                      <a:pt x="871151" y="350637"/>
                    </a:cubicBezTo>
                    <a:cubicBezTo>
                      <a:pt x="894297" y="341113"/>
                      <a:pt x="919262" y="336986"/>
                      <a:pt x="943505" y="331069"/>
                    </a:cubicBezTo>
                    <a:cubicBezTo>
                      <a:pt x="960879" y="323796"/>
                      <a:pt x="974501" y="339150"/>
                      <a:pt x="989278" y="344778"/>
                    </a:cubicBezTo>
                    <a:cubicBezTo>
                      <a:pt x="1000418" y="351243"/>
                      <a:pt x="1014589" y="352946"/>
                      <a:pt x="1023507" y="362758"/>
                    </a:cubicBezTo>
                    <a:cubicBezTo>
                      <a:pt x="1028125" y="370320"/>
                      <a:pt x="1033666" y="381749"/>
                      <a:pt x="1026191" y="389368"/>
                    </a:cubicBezTo>
                    <a:cubicBezTo>
                      <a:pt x="1013232" y="407146"/>
                      <a:pt x="991962" y="415083"/>
                      <a:pt x="973376" y="425242"/>
                    </a:cubicBezTo>
                    <a:cubicBezTo>
                      <a:pt x="946939" y="434333"/>
                      <a:pt x="925784" y="453266"/>
                      <a:pt x="901455" y="466368"/>
                    </a:cubicBezTo>
                    <a:cubicBezTo>
                      <a:pt x="887977" y="472602"/>
                      <a:pt x="873402" y="476008"/>
                      <a:pt x="859260" y="480366"/>
                    </a:cubicBezTo>
                    <a:cubicBezTo>
                      <a:pt x="881079" y="448071"/>
                      <a:pt x="912999" y="418979"/>
                      <a:pt x="917473" y="378141"/>
                    </a:cubicBezTo>
                    <a:cubicBezTo>
                      <a:pt x="909824" y="375255"/>
                      <a:pt x="901945" y="369281"/>
                      <a:pt x="893403" y="372196"/>
                    </a:cubicBezTo>
                    <a:cubicBezTo>
                      <a:pt x="876202" y="376438"/>
                      <a:pt x="859058" y="382932"/>
                      <a:pt x="841020" y="379873"/>
                    </a:cubicBezTo>
                    <a:cubicBezTo>
                      <a:pt x="826301" y="377997"/>
                      <a:pt x="807888" y="382124"/>
                      <a:pt x="799230" y="395198"/>
                    </a:cubicBezTo>
                    <a:cubicBezTo>
                      <a:pt x="791207" y="420653"/>
                      <a:pt x="774843" y="443107"/>
                      <a:pt x="771928" y="470149"/>
                    </a:cubicBezTo>
                    <a:cubicBezTo>
                      <a:pt x="771322" y="480366"/>
                      <a:pt x="784540" y="484204"/>
                      <a:pt x="792361" y="484118"/>
                    </a:cubicBezTo>
                    <a:cubicBezTo>
                      <a:pt x="802520" y="486023"/>
                      <a:pt x="811958" y="490582"/>
                      <a:pt x="820414" y="496441"/>
                    </a:cubicBezTo>
                    <a:cubicBezTo>
                      <a:pt x="806041" y="501348"/>
                      <a:pt x="791380" y="505532"/>
                      <a:pt x="776661" y="509198"/>
                    </a:cubicBezTo>
                    <a:cubicBezTo>
                      <a:pt x="755073" y="514277"/>
                      <a:pt x="731090" y="509717"/>
                      <a:pt x="711695" y="522531"/>
                    </a:cubicBezTo>
                    <a:cubicBezTo>
                      <a:pt x="679747" y="541262"/>
                      <a:pt x="649731" y="567092"/>
                      <a:pt x="634204" y="601437"/>
                    </a:cubicBezTo>
                    <a:cubicBezTo>
                      <a:pt x="628374" y="612346"/>
                      <a:pt x="631289" y="624872"/>
                      <a:pt x="632444" y="636502"/>
                    </a:cubicBezTo>
                    <a:cubicBezTo>
                      <a:pt x="644479" y="636907"/>
                      <a:pt x="656889" y="638148"/>
                      <a:pt x="668375" y="633616"/>
                    </a:cubicBezTo>
                    <a:cubicBezTo>
                      <a:pt x="678448" y="626834"/>
                      <a:pt x="690627" y="631336"/>
                      <a:pt x="698939" y="638205"/>
                    </a:cubicBezTo>
                    <a:cubicBezTo>
                      <a:pt x="710223" y="647383"/>
                      <a:pt x="723471" y="654194"/>
                      <a:pt x="733918" y="664353"/>
                    </a:cubicBezTo>
                    <a:cubicBezTo>
                      <a:pt x="743644" y="688942"/>
                      <a:pt x="744164" y="717803"/>
                      <a:pt x="732504" y="741815"/>
                    </a:cubicBezTo>
                    <a:cubicBezTo>
                      <a:pt x="723586" y="762826"/>
                      <a:pt x="724308" y="785741"/>
                      <a:pt x="722258" y="807993"/>
                    </a:cubicBezTo>
                    <a:cubicBezTo>
                      <a:pt x="720527" y="817402"/>
                      <a:pt x="732417" y="824675"/>
                      <a:pt x="740268" y="819739"/>
                    </a:cubicBezTo>
                    <a:cubicBezTo>
                      <a:pt x="773082" y="808339"/>
                      <a:pt x="785030" y="773418"/>
                      <a:pt x="802289" y="746548"/>
                    </a:cubicBezTo>
                    <a:cubicBezTo>
                      <a:pt x="812015" y="714917"/>
                      <a:pt x="811380" y="681294"/>
                      <a:pt x="817383" y="648913"/>
                    </a:cubicBezTo>
                    <a:cubicBezTo>
                      <a:pt x="821424" y="629028"/>
                      <a:pt x="818394" y="606920"/>
                      <a:pt x="809043" y="588998"/>
                    </a:cubicBezTo>
                    <a:cubicBezTo>
                      <a:pt x="782058" y="581523"/>
                      <a:pt x="755391" y="593327"/>
                      <a:pt x="729445" y="600080"/>
                    </a:cubicBezTo>
                    <a:cubicBezTo>
                      <a:pt x="743125" y="580282"/>
                      <a:pt x="767801" y="574077"/>
                      <a:pt x="788840" y="565418"/>
                    </a:cubicBezTo>
                    <a:cubicBezTo>
                      <a:pt x="805060" y="558088"/>
                      <a:pt x="823358" y="562561"/>
                      <a:pt x="840212" y="564379"/>
                    </a:cubicBezTo>
                    <a:cubicBezTo>
                      <a:pt x="859693" y="571681"/>
                      <a:pt x="867601" y="593009"/>
                      <a:pt x="874932" y="610557"/>
                    </a:cubicBezTo>
                    <a:cubicBezTo>
                      <a:pt x="892825" y="644497"/>
                      <a:pt x="881166" y="684440"/>
                      <a:pt x="874066" y="720025"/>
                    </a:cubicBezTo>
                    <a:cubicBezTo>
                      <a:pt x="863618" y="746693"/>
                      <a:pt x="857500" y="776362"/>
                      <a:pt x="836836" y="797603"/>
                    </a:cubicBezTo>
                    <a:cubicBezTo>
                      <a:pt x="806157" y="823751"/>
                      <a:pt x="766704" y="841876"/>
                      <a:pt x="725693" y="840173"/>
                    </a:cubicBezTo>
                    <a:cubicBezTo>
                      <a:pt x="711436" y="838326"/>
                      <a:pt x="707424" y="854574"/>
                      <a:pt x="700671" y="863579"/>
                    </a:cubicBezTo>
                    <a:cubicBezTo>
                      <a:pt x="680237" y="893450"/>
                      <a:pt x="657437" y="921993"/>
                      <a:pt x="631376" y="947160"/>
                    </a:cubicBezTo>
                    <a:cubicBezTo>
                      <a:pt x="613222" y="966179"/>
                      <a:pt x="587306" y="973105"/>
                      <a:pt x="562543" y="978791"/>
                    </a:cubicBezTo>
                    <a:cubicBezTo>
                      <a:pt x="579859" y="939685"/>
                      <a:pt x="604622" y="904157"/>
                      <a:pt x="620813" y="864474"/>
                    </a:cubicBezTo>
                    <a:cubicBezTo>
                      <a:pt x="627624" y="848023"/>
                      <a:pt x="628778" y="829841"/>
                      <a:pt x="636802" y="813823"/>
                    </a:cubicBezTo>
                    <a:cubicBezTo>
                      <a:pt x="649414" y="786059"/>
                      <a:pt x="653252" y="755495"/>
                      <a:pt x="660439" y="726115"/>
                    </a:cubicBezTo>
                    <a:cubicBezTo>
                      <a:pt x="663267" y="712348"/>
                      <a:pt x="641997" y="699967"/>
                      <a:pt x="632213" y="711194"/>
                    </a:cubicBezTo>
                    <a:cubicBezTo>
                      <a:pt x="619052" y="725855"/>
                      <a:pt x="616772" y="746289"/>
                      <a:pt x="609644" y="763952"/>
                    </a:cubicBezTo>
                    <a:cubicBezTo>
                      <a:pt x="603468" y="783519"/>
                      <a:pt x="590653" y="799768"/>
                      <a:pt x="577233" y="814891"/>
                    </a:cubicBezTo>
                    <a:cubicBezTo>
                      <a:pt x="564419" y="799277"/>
                      <a:pt x="551980" y="783404"/>
                      <a:pt x="540205" y="766982"/>
                    </a:cubicBezTo>
                    <a:cubicBezTo>
                      <a:pt x="552615" y="729578"/>
                      <a:pt x="573770" y="695840"/>
                      <a:pt x="585834" y="658350"/>
                    </a:cubicBezTo>
                    <a:cubicBezTo>
                      <a:pt x="589297" y="647758"/>
                      <a:pt x="599600" y="642159"/>
                      <a:pt x="606382" y="634020"/>
                    </a:cubicBezTo>
                    <a:cubicBezTo>
                      <a:pt x="611924" y="622216"/>
                      <a:pt x="615214" y="609575"/>
                      <a:pt x="620005" y="597512"/>
                    </a:cubicBezTo>
                    <a:cubicBezTo>
                      <a:pt x="627422" y="583803"/>
                      <a:pt x="637379" y="571652"/>
                      <a:pt x="645979" y="558665"/>
                    </a:cubicBezTo>
                    <a:cubicBezTo>
                      <a:pt x="620582" y="552835"/>
                      <a:pt x="598128" y="569747"/>
                      <a:pt x="573106" y="565563"/>
                    </a:cubicBezTo>
                    <a:cubicBezTo>
                      <a:pt x="566353" y="564639"/>
                      <a:pt x="559599" y="563687"/>
                      <a:pt x="552904" y="562734"/>
                    </a:cubicBezTo>
                    <a:cubicBezTo>
                      <a:pt x="541879" y="575145"/>
                      <a:pt x="530075" y="587555"/>
                      <a:pt x="514115" y="593529"/>
                    </a:cubicBezTo>
                    <a:cubicBezTo>
                      <a:pt x="507592" y="597108"/>
                      <a:pt x="500550" y="591711"/>
                      <a:pt x="495961" y="587497"/>
                    </a:cubicBezTo>
                    <a:cubicBezTo>
                      <a:pt x="473767" y="566833"/>
                      <a:pt x="468053" y="535576"/>
                      <a:pt x="459279" y="508014"/>
                    </a:cubicBezTo>
                    <a:cubicBezTo>
                      <a:pt x="453363" y="500424"/>
                      <a:pt x="445224" y="494681"/>
                      <a:pt x="437922" y="488389"/>
                    </a:cubicBezTo>
                    <a:cubicBezTo>
                      <a:pt x="424358" y="510872"/>
                      <a:pt x="416825" y="536096"/>
                      <a:pt x="409350" y="561089"/>
                    </a:cubicBezTo>
                    <a:cubicBezTo>
                      <a:pt x="402568" y="582619"/>
                      <a:pt x="388340" y="601725"/>
                      <a:pt x="386290" y="624727"/>
                    </a:cubicBezTo>
                    <a:cubicBezTo>
                      <a:pt x="382798" y="643400"/>
                      <a:pt x="374862" y="660861"/>
                      <a:pt x="364270" y="676503"/>
                    </a:cubicBezTo>
                    <a:cubicBezTo>
                      <a:pt x="356044" y="698264"/>
                      <a:pt x="353187" y="721815"/>
                      <a:pt x="344269" y="743432"/>
                    </a:cubicBezTo>
                    <a:cubicBezTo>
                      <a:pt x="338670" y="766809"/>
                      <a:pt x="331946" y="789926"/>
                      <a:pt x="321527" y="811687"/>
                    </a:cubicBezTo>
                    <a:cubicBezTo>
                      <a:pt x="316678" y="833795"/>
                      <a:pt x="305480" y="853593"/>
                      <a:pt x="298179" y="874863"/>
                    </a:cubicBezTo>
                    <a:cubicBezTo>
                      <a:pt x="287615" y="889553"/>
                      <a:pt x="275609" y="903436"/>
                      <a:pt x="262738" y="916163"/>
                    </a:cubicBezTo>
                    <a:cubicBezTo>
                      <a:pt x="247008" y="928544"/>
                      <a:pt x="226286" y="916423"/>
                      <a:pt x="209634" y="912758"/>
                    </a:cubicBezTo>
                    <a:cubicBezTo>
                      <a:pt x="185275" y="909294"/>
                      <a:pt x="169344" y="888024"/>
                      <a:pt x="155202" y="870188"/>
                    </a:cubicBezTo>
                    <a:cubicBezTo>
                      <a:pt x="162504" y="860000"/>
                      <a:pt x="167410" y="848052"/>
                      <a:pt x="165592" y="835151"/>
                    </a:cubicBezTo>
                    <a:cubicBezTo>
                      <a:pt x="159935" y="832467"/>
                      <a:pt x="153788" y="831053"/>
                      <a:pt x="147872" y="829148"/>
                    </a:cubicBezTo>
                    <a:cubicBezTo>
                      <a:pt x="153096" y="819739"/>
                      <a:pt x="157858" y="809927"/>
                      <a:pt x="158146" y="798931"/>
                    </a:cubicBezTo>
                    <a:cubicBezTo>
                      <a:pt x="167353" y="721382"/>
                      <a:pt x="187728" y="645363"/>
                      <a:pt x="191365" y="567179"/>
                    </a:cubicBezTo>
                    <a:cubicBezTo>
                      <a:pt x="192433" y="559646"/>
                      <a:pt x="188652" y="552402"/>
                      <a:pt x="182158" y="548564"/>
                    </a:cubicBezTo>
                    <a:cubicBezTo>
                      <a:pt x="173240" y="547352"/>
                      <a:pt x="164380" y="548910"/>
                      <a:pt x="156212" y="552287"/>
                    </a:cubicBezTo>
                    <a:cubicBezTo>
                      <a:pt x="120800" y="567121"/>
                      <a:pt x="80251" y="572056"/>
                      <a:pt x="43021" y="561234"/>
                    </a:cubicBezTo>
                    <a:cubicBezTo>
                      <a:pt x="28706" y="557972"/>
                      <a:pt x="14073" y="556039"/>
                      <a:pt x="-184" y="552460"/>
                    </a:cubicBezTo>
                    <a:cubicBezTo>
                      <a:pt x="23626" y="531305"/>
                      <a:pt x="55084" y="524580"/>
                      <a:pt x="81434" y="507755"/>
                    </a:cubicBezTo>
                    <a:cubicBezTo>
                      <a:pt x="114624" y="495749"/>
                      <a:pt x="145101" y="477941"/>
                      <a:pt x="177425" y="464002"/>
                    </a:cubicBezTo>
                    <a:cubicBezTo>
                      <a:pt x="198869" y="451188"/>
                      <a:pt x="203631" y="425155"/>
                      <a:pt x="218350" y="406857"/>
                    </a:cubicBezTo>
                    <a:cubicBezTo>
                      <a:pt x="237686" y="390580"/>
                      <a:pt x="262622" y="404664"/>
                      <a:pt x="284499" y="405212"/>
                    </a:cubicBezTo>
                    <a:cubicBezTo>
                      <a:pt x="307876" y="410638"/>
                      <a:pt x="335611" y="403740"/>
                      <a:pt x="355756" y="418864"/>
                    </a:cubicBezTo>
                    <a:cubicBezTo>
                      <a:pt x="368281" y="436238"/>
                      <a:pt x="352725" y="458807"/>
                      <a:pt x="340921" y="471996"/>
                    </a:cubicBezTo>
                    <a:cubicBezTo>
                      <a:pt x="327530" y="485849"/>
                      <a:pt x="326087" y="506167"/>
                      <a:pt x="315524" y="521723"/>
                    </a:cubicBezTo>
                    <a:cubicBezTo>
                      <a:pt x="303518" y="539386"/>
                      <a:pt x="298207" y="560281"/>
                      <a:pt x="289867" y="579704"/>
                    </a:cubicBezTo>
                    <a:cubicBezTo>
                      <a:pt x="273733" y="619128"/>
                      <a:pt x="253444" y="658696"/>
                      <a:pt x="254859" y="702536"/>
                    </a:cubicBezTo>
                    <a:cubicBezTo>
                      <a:pt x="262622" y="700227"/>
                      <a:pt x="270443" y="697947"/>
                      <a:pt x="277601" y="694108"/>
                    </a:cubicBezTo>
                    <a:cubicBezTo>
                      <a:pt x="295148" y="661236"/>
                      <a:pt x="313273" y="628450"/>
                      <a:pt x="332985" y="596819"/>
                    </a:cubicBezTo>
                    <a:cubicBezTo>
                      <a:pt x="349782" y="577627"/>
                      <a:pt x="353793" y="551479"/>
                      <a:pt x="367387" y="530381"/>
                    </a:cubicBezTo>
                    <a:cubicBezTo>
                      <a:pt x="381702" y="504407"/>
                      <a:pt x="406060" y="481462"/>
                      <a:pt x="402885" y="449254"/>
                    </a:cubicBezTo>
                    <a:cubicBezTo>
                      <a:pt x="429899" y="403510"/>
                      <a:pt x="465946" y="363624"/>
                      <a:pt x="493248" y="317966"/>
                    </a:cubicBezTo>
                    <a:cubicBezTo>
                      <a:pt x="518530" y="285094"/>
                      <a:pt x="549007" y="256637"/>
                      <a:pt x="577464" y="226564"/>
                    </a:cubicBezTo>
                    <a:cubicBezTo>
                      <a:pt x="590567" y="212336"/>
                      <a:pt x="611462" y="207256"/>
                      <a:pt x="622516" y="190921"/>
                    </a:cubicBezTo>
                    <a:cubicBezTo>
                      <a:pt x="636975" y="168929"/>
                      <a:pt x="665028" y="162551"/>
                      <a:pt x="684047" y="145696"/>
                    </a:cubicBezTo>
                    <a:cubicBezTo>
                      <a:pt x="687337" y="142406"/>
                      <a:pt x="685894" y="137385"/>
                      <a:pt x="686154" y="133258"/>
                    </a:cubicBezTo>
                    <a:cubicBezTo>
                      <a:pt x="684306" y="104339"/>
                      <a:pt x="686529" y="75132"/>
                      <a:pt x="681594" y="46473"/>
                    </a:cubicBezTo>
                    <a:cubicBezTo>
                      <a:pt x="673051" y="35160"/>
                      <a:pt x="660294" y="27367"/>
                      <a:pt x="653628" y="14496"/>
                    </a:cubicBezTo>
                    <a:moveTo>
                      <a:pt x="711003" y="402846"/>
                    </a:moveTo>
                    <a:cubicBezTo>
                      <a:pt x="695909" y="407204"/>
                      <a:pt x="674494" y="407261"/>
                      <a:pt x="668231" y="424145"/>
                    </a:cubicBezTo>
                    <a:cubicBezTo>
                      <a:pt x="661391" y="447320"/>
                      <a:pt x="667769" y="471910"/>
                      <a:pt x="672300" y="494883"/>
                    </a:cubicBezTo>
                    <a:cubicBezTo>
                      <a:pt x="674119" y="503830"/>
                      <a:pt x="683556" y="507408"/>
                      <a:pt x="690108" y="512343"/>
                    </a:cubicBezTo>
                    <a:cubicBezTo>
                      <a:pt x="704278" y="489717"/>
                      <a:pt x="718882" y="466570"/>
                      <a:pt x="724336" y="440018"/>
                    </a:cubicBezTo>
                    <a:cubicBezTo>
                      <a:pt x="725289" y="430264"/>
                      <a:pt x="729820" y="421432"/>
                      <a:pt x="737555" y="415573"/>
                    </a:cubicBezTo>
                    <a:cubicBezTo>
                      <a:pt x="730022" y="409253"/>
                      <a:pt x="722114" y="399036"/>
                      <a:pt x="711003" y="402846"/>
                    </a:cubicBezTo>
                    <a:moveTo>
                      <a:pt x="521965" y="442529"/>
                    </a:moveTo>
                    <a:cubicBezTo>
                      <a:pt x="514865" y="445040"/>
                      <a:pt x="517607" y="453872"/>
                      <a:pt x="519540" y="459124"/>
                    </a:cubicBezTo>
                    <a:cubicBezTo>
                      <a:pt x="532182" y="488562"/>
                      <a:pt x="532297" y="523080"/>
                      <a:pt x="555184" y="547669"/>
                    </a:cubicBezTo>
                    <a:cubicBezTo>
                      <a:pt x="563149" y="546832"/>
                      <a:pt x="571144" y="545822"/>
                      <a:pt x="579196" y="545793"/>
                    </a:cubicBezTo>
                    <a:cubicBezTo>
                      <a:pt x="599081" y="547092"/>
                      <a:pt x="616455" y="535057"/>
                      <a:pt x="634204" y="527928"/>
                    </a:cubicBezTo>
                    <a:cubicBezTo>
                      <a:pt x="628028" y="515085"/>
                      <a:pt x="619832" y="503079"/>
                      <a:pt x="615041" y="489659"/>
                    </a:cubicBezTo>
                    <a:cubicBezTo>
                      <a:pt x="609528" y="473757"/>
                      <a:pt x="618850" y="451909"/>
                      <a:pt x="606787" y="438633"/>
                    </a:cubicBezTo>
                    <a:cubicBezTo>
                      <a:pt x="594405" y="437969"/>
                      <a:pt x="582659" y="443453"/>
                      <a:pt x="570364" y="443770"/>
                    </a:cubicBezTo>
                    <a:cubicBezTo>
                      <a:pt x="554347" y="442702"/>
                      <a:pt x="537752" y="437219"/>
                      <a:pt x="521965" y="442529"/>
                    </a:cubicBezTo>
                    <a:moveTo>
                      <a:pt x="163803" y="823780"/>
                    </a:moveTo>
                    <a:cubicBezTo>
                      <a:pt x="160484" y="826291"/>
                      <a:pt x="164726" y="831976"/>
                      <a:pt x="168017" y="829321"/>
                    </a:cubicBezTo>
                    <a:cubicBezTo>
                      <a:pt x="171307" y="826781"/>
                      <a:pt x="167093" y="821096"/>
                      <a:pt x="163803" y="82378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63F86365-E508-E4E6-F764-D0F7935155D2}"/>
                  </a:ext>
                </a:extLst>
              </p:cNvPr>
              <p:cNvSpPr/>
              <p:nvPr/>
            </p:nvSpPr>
            <p:spPr>
              <a:xfrm>
                <a:off x="1814659" y="983484"/>
                <a:ext cx="148977" cy="48563"/>
              </a:xfrm>
              <a:custGeom>
                <a:avLst/>
                <a:gdLst>
                  <a:gd name="connsiteX0" fmla="*/ 274 w 148977"/>
                  <a:gd name="connsiteY0" fmla="*/ 18185 h 48563"/>
                  <a:gd name="connsiteX1" fmla="*/ 115890 w 148977"/>
                  <a:gd name="connsiteY1" fmla="*/ -113 h 48563"/>
                  <a:gd name="connsiteX2" fmla="*/ 146511 w 148977"/>
                  <a:gd name="connsiteY2" fmla="*/ 7246 h 48563"/>
                  <a:gd name="connsiteX3" fmla="*/ 146684 w 148977"/>
                  <a:gd name="connsiteY3" fmla="*/ 39282 h 48563"/>
                  <a:gd name="connsiteX4" fmla="*/ 47317 w 148977"/>
                  <a:gd name="connsiteY4" fmla="*/ 45343 h 48563"/>
                  <a:gd name="connsiteX5" fmla="*/ -130 w 148977"/>
                  <a:gd name="connsiteY5" fmla="*/ 29700 h 48563"/>
                  <a:gd name="connsiteX6" fmla="*/ 274 w 148977"/>
                  <a:gd name="connsiteY6" fmla="*/ 18185 h 48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977" h="48563">
                    <a:moveTo>
                      <a:pt x="274" y="18185"/>
                    </a:moveTo>
                    <a:cubicBezTo>
                      <a:pt x="38428" y="9931"/>
                      <a:pt x="77043" y="3495"/>
                      <a:pt x="115890" y="-113"/>
                    </a:cubicBezTo>
                    <a:cubicBezTo>
                      <a:pt x="126251" y="233"/>
                      <a:pt x="138430" y="-286"/>
                      <a:pt x="146511" y="7246"/>
                    </a:cubicBezTo>
                    <a:cubicBezTo>
                      <a:pt x="151620" y="17001"/>
                      <a:pt x="146771" y="28777"/>
                      <a:pt x="146684" y="39282"/>
                    </a:cubicBezTo>
                    <a:cubicBezTo>
                      <a:pt x="113552" y="41187"/>
                      <a:pt x="80449" y="54318"/>
                      <a:pt x="47317" y="45343"/>
                    </a:cubicBezTo>
                    <a:cubicBezTo>
                      <a:pt x="31386" y="40523"/>
                      <a:pt x="15512" y="35357"/>
                      <a:pt x="-130" y="29700"/>
                    </a:cubicBezTo>
                    <a:cubicBezTo>
                      <a:pt x="-15" y="25862"/>
                      <a:pt x="130" y="22023"/>
                      <a:pt x="274" y="18185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FFF2B81A-1ACD-2F38-8A90-0343AFA07644}"/>
                  </a:ext>
                </a:extLst>
              </p:cNvPr>
              <p:cNvSpPr/>
              <p:nvPr/>
            </p:nvSpPr>
            <p:spPr>
              <a:xfrm>
                <a:off x="2406391" y="1692802"/>
                <a:ext cx="151113" cy="102104"/>
              </a:xfrm>
              <a:custGeom>
                <a:avLst/>
                <a:gdLst>
                  <a:gd name="connsiteX0" fmla="*/ -273 w 151113"/>
                  <a:gd name="connsiteY0" fmla="*/ 10379 h 102104"/>
                  <a:gd name="connsiteX1" fmla="*/ 89108 w 151113"/>
                  <a:gd name="connsiteY1" fmla="*/ 14160 h 102104"/>
                  <a:gd name="connsiteX2" fmla="*/ 146859 w 151113"/>
                  <a:gd name="connsiteY2" fmla="*/ 67697 h 102104"/>
                  <a:gd name="connsiteX3" fmla="*/ 138287 w 151113"/>
                  <a:gd name="connsiteY3" fmla="*/ 101781 h 102104"/>
                  <a:gd name="connsiteX4" fmla="*/ 62239 w 151113"/>
                  <a:gd name="connsiteY4" fmla="*/ 56932 h 102104"/>
                  <a:gd name="connsiteX5" fmla="*/ -273 w 151113"/>
                  <a:gd name="connsiteY5" fmla="*/ 10379 h 10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113" h="102104">
                    <a:moveTo>
                      <a:pt x="-273" y="10379"/>
                    </a:moveTo>
                    <a:cubicBezTo>
                      <a:pt x="27289" y="-11670"/>
                      <a:pt x="60392" y="5993"/>
                      <a:pt x="89108" y="14160"/>
                    </a:cubicBezTo>
                    <a:cubicBezTo>
                      <a:pt x="116007" y="20885"/>
                      <a:pt x="132746" y="45618"/>
                      <a:pt x="146859" y="67697"/>
                    </a:cubicBezTo>
                    <a:cubicBezTo>
                      <a:pt x="157912" y="79472"/>
                      <a:pt x="142934" y="91045"/>
                      <a:pt x="138287" y="101781"/>
                    </a:cubicBezTo>
                    <a:cubicBezTo>
                      <a:pt x="106079" y="102791"/>
                      <a:pt x="81374" y="80165"/>
                      <a:pt x="62239" y="56932"/>
                    </a:cubicBezTo>
                    <a:cubicBezTo>
                      <a:pt x="45644" y="36065"/>
                      <a:pt x="19814" y="26974"/>
                      <a:pt x="-273" y="10379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6" name="图形 3">
              <a:extLst>
                <a:ext uri="{FF2B5EF4-FFF2-40B4-BE49-F238E27FC236}">
                  <a16:creationId xmlns:a16="http://schemas.microsoft.com/office/drawing/2014/main" id="{AF1A5DD6-5E06-83C9-F1D1-9A4D4AAB1C56}"/>
                </a:ext>
              </a:extLst>
            </p:cNvPr>
            <p:cNvGrpSpPr/>
            <p:nvPr/>
          </p:nvGrpSpPr>
          <p:grpSpPr>
            <a:xfrm>
              <a:off x="3068386" y="2244514"/>
              <a:ext cx="1043966" cy="1171227"/>
              <a:chOff x="3004886" y="716158"/>
              <a:chExt cx="1043966" cy="1171227"/>
            </a:xfrm>
            <a:grpFill/>
          </p:grpSpPr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8AD7A164-6A9F-24DE-D598-AAE6C047EF81}"/>
                  </a:ext>
                </a:extLst>
              </p:cNvPr>
              <p:cNvSpPr/>
              <p:nvPr/>
            </p:nvSpPr>
            <p:spPr>
              <a:xfrm flipV="1">
                <a:off x="3004886" y="716158"/>
                <a:ext cx="1043966" cy="1171227"/>
              </a:xfrm>
              <a:custGeom>
                <a:avLst/>
                <a:gdLst>
                  <a:gd name="connsiteX0" fmla="*/ 474976 w 1043966"/>
                  <a:gd name="connsiteY0" fmla="*/ 1138678 h 1171227"/>
                  <a:gd name="connsiteX1" fmla="*/ 457969 w 1043966"/>
                  <a:gd name="connsiteY1" fmla="*/ 1103813 h 1171227"/>
                  <a:gd name="connsiteX2" fmla="*/ 452866 w 1043966"/>
                  <a:gd name="connsiteY2" fmla="*/ 1056193 h 1171227"/>
                  <a:gd name="connsiteX3" fmla="*/ 436710 w 1043966"/>
                  <a:gd name="connsiteY3" fmla="*/ 1027280 h 1171227"/>
                  <a:gd name="connsiteX4" fmla="*/ 403545 w 1043966"/>
                  <a:gd name="connsiteY4" fmla="*/ 1002620 h 1171227"/>
                  <a:gd name="connsiteX5" fmla="*/ 418852 w 1043966"/>
                  <a:gd name="connsiteY5" fmla="*/ 976259 h 1171227"/>
                  <a:gd name="connsiteX6" fmla="*/ 445213 w 1043966"/>
                  <a:gd name="connsiteY6" fmla="*/ 939693 h 1171227"/>
                  <a:gd name="connsiteX7" fmla="*/ 457969 w 1043966"/>
                  <a:gd name="connsiteY7" fmla="*/ 896325 h 1171227"/>
                  <a:gd name="connsiteX8" fmla="*/ 379735 w 1043966"/>
                  <a:gd name="connsiteY8" fmla="*/ 882719 h 1171227"/>
                  <a:gd name="connsiteX9" fmla="*/ 291298 w 1043966"/>
                  <a:gd name="connsiteY9" fmla="*/ 870814 h 1171227"/>
                  <a:gd name="connsiteX10" fmla="*/ 56598 w 1043966"/>
                  <a:gd name="connsiteY10" fmla="*/ 844453 h 1171227"/>
                  <a:gd name="connsiteX11" fmla="*/ -376 w 1043966"/>
                  <a:gd name="connsiteY11" fmla="*/ 839350 h 1171227"/>
                  <a:gd name="connsiteX12" fmla="*/ 2175 w 1043966"/>
                  <a:gd name="connsiteY12" fmla="*/ 812989 h 1171227"/>
                  <a:gd name="connsiteX13" fmla="*/ 24284 w 1043966"/>
                  <a:gd name="connsiteY13" fmla="*/ 778124 h 1171227"/>
                  <a:gd name="connsiteX14" fmla="*/ 112722 w 1043966"/>
                  <a:gd name="connsiteY14" fmla="*/ 783227 h 1171227"/>
                  <a:gd name="connsiteX15" fmla="*/ 401845 w 1043966"/>
                  <a:gd name="connsiteY15" fmla="*/ 862310 h 1171227"/>
                  <a:gd name="connsiteX16" fmla="*/ 461370 w 1043966"/>
                  <a:gd name="connsiteY16" fmla="*/ 867412 h 1171227"/>
                  <a:gd name="connsiteX17" fmla="*/ 458819 w 1043966"/>
                  <a:gd name="connsiteY17" fmla="*/ 802785 h 1171227"/>
                  <a:gd name="connsiteX18" fmla="*/ 455417 w 1043966"/>
                  <a:gd name="connsiteY18" fmla="*/ 739008 h 1171227"/>
                  <a:gd name="connsiteX19" fmla="*/ 429056 w 1043966"/>
                  <a:gd name="connsiteY19" fmla="*/ 733906 h 1171227"/>
                  <a:gd name="connsiteX20" fmla="*/ 311706 w 1043966"/>
                  <a:gd name="connsiteY20" fmla="*/ 716898 h 1171227"/>
                  <a:gd name="connsiteX21" fmla="*/ 259834 w 1043966"/>
                  <a:gd name="connsiteY21" fmla="*/ 690537 h 1171227"/>
                  <a:gd name="connsiteX22" fmla="*/ 404396 w 1043966"/>
                  <a:gd name="connsiteY22" fmla="*/ 679482 h 1171227"/>
                  <a:gd name="connsiteX23" fmla="*/ 448615 w 1043966"/>
                  <a:gd name="connsiteY23" fmla="*/ 694789 h 1171227"/>
                  <a:gd name="connsiteX24" fmla="*/ 448615 w 1043966"/>
                  <a:gd name="connsiteY24" fmla="*/ 648869 h 1171227"/>
                  <a:gd name="connsiteX25" fmla="*/ 439261 w 1043966"/>
                  <a:gd name="connsiteY25" fmla="*/ 597848 h 1171227"/>
                  <a:gd name="connsiteX26" fmla="*/ 378035 w 1043966"/>
                  <a:gd name="connsiteY26" fmla="*/ 591045 h 1171227"/>
                  <a:gd name="connsiteX27" fmla="*/ 312557 w 1043966"/>
                  <a:gd name="connsiteY27" fmla="*/ 553629 h 1171227"/>
                  <a:gd name="connsiteX28" fmla="*/ 429907 w 1043966"/>
                  <a:gd name="connsiteY28" fmla="*/ 537472 h 1171227"/>
                  <a:gd name="connsiteX29" fmla="*/ 443512 w 1043966"/>
                  <a:gd name="connsiteY29" fmla="*/ 498355 h 1171227"/>
                  <a:gd name="connsiteX30" fmla="*/ 408648 w 1043966"/>
                  <a:gd name="connsiteY30" fmla="*/ 446483 h 1171227"/>
                  <a:gd name="connsiteX31" fmla="*/ 349122 w 1043966"/>
                  <a:gd name="connsiteY31" fmla="*/ 443932 h 1171227"/>
                  <a:gd name="connsiteX32" fmla="*/ 319360 w 1043966"/>
                  <a:gd name="connsiteY32" fmla="*/ 409918 h 1171227"/>
                  <a:gd name="connsiteX33" fmla="*/ 408648 w 1043966"/>
                  <a:gd name="connsiteY33" fmla="*/ 393761 h 1171227"/>
                  <a:gd name="connsiteX34" fmla="*/ 446914 w 1043966"/>
                  <a:gd name="connsiteY34" fmla="*/ 341889 h 1171227"/>
                  <a:gd name="connsiteX35" fmla="*/ 427356 w 1043966"/>
                  <a:gd name="connsiteY35" fmla="*/ 297670 h 1171227"/>
                  <a:gd name="connsiteX36" fmla="*/ 398443 w 1043966"/>
                  <a:gd name="connsiteY36" fmla="*/ 290867 h 1171227"/>
                  <a:gd name="connsiteX37" fmla="*/ 441812 w 1043966"/>
                  <a:gd name="connsiteY37" fmla="*/ 253451 h 1171227"/>
                  <a:gd name="connsiteX38" fmla="*/ 522596 w 1043966"/>
                  <a:gd name="connsiteY38" fmla="*/ 261955 h 1171227"/>
                  <a:gd name="connsiteX39" fmla="*/ 708825 w 1043966"/>
                  <a:gd name="connsiteY39" fmla="*/ 304473 h 1171227"/>
                  <a:gd name="connsiteX40" fmla="*/ 729234 w 1043966"/>
                  <a:gd name="connsiteY40" fmla="*/ 264506 h 1171227"/>
                  <a:gd name="connsiteX41" fmla="*/ 713077 w 1043966"/>
                  <a:gd name="connsiteY41" fmla="*/ 181171 h 1171227"/>
                  <a:gd name="connsiteX42" fmla="*/ 664606 w 1043966"/>
                  <a:gd name="connsiteY42" fmla="*/ 119945 h 1171227"/>
                  <a:gd name="connsiteX43" fmla="*/ 582121 w 1043966"/>
                  <a:gd name="connsiteY43" fmla="*/ 118244 h 1171227"/>
                  <a:gd name="connsiteX44" fmla="*/ 600829 w 1043966"/>
                  <a:gd name="connsiteY44" fmla="*/ 170966 h 1171227"/>
                  <a:gd name="connsiteX45" fmla="*/ 621238 w 1043966"/>
                  <a:gd name="connsiteY45" fmla="*/ 214335 h 1171227"/>
                  <a:gd name="connsiteX46" fmla="*/ 502187 w 1043966"/>
                  <a:gd name="connsiteY46" fmla="*/ 211784 h 1171227"/>
                  <a:gd name="connsiteX47" fmla="*/ 465622 w 1043966"/>
                  <a:gd name="connsiteY47" fmla="*/ 181171 h 1171227"/>
                  <a:gd name="connsiteX48" fmla="*/ 481779 w 1043966"/>
                  <a:gd name="connsiteY48" fmla="*/ 155660 h 1171227"/>
                  <a:gd name="connsiteX49" fmla="*/ 493684 w 1043966"/>
                  <a:gd name="connsiteY49" fmla="*/ 134401 h 1171227"/>
                  <a:gd name="connsiteX50" fmla="*/ 566815 w 1043966"/>
                  <a:gd name="connsiteY50" fmla="*/ 32357 h 1171227"/>
                  <a:gd name="connsiteX51" fmla="*/ 660355 w 1043966"/>
                  <a:gd name="connsiteY51" fmla="*/ 10248 h 1171227"/>
                  <a:gd name="connsiteX52" fmla="*/ 656103 w 1043966"/>
                  <a:gd name="connsiteY52" fmla="*/ 45963 h 1171227"/>
                  <a:gd name="connsiteX53" fmla="*/ 640796 w 1043966"/>
                  <a:gd name="connsiteY53" fmla="*/ 68923 h 1171227"/>
                  <a:gd name="connsiteX54" fmla="*/ 696920 w 1043966"/>
                  <a:gd name="connsiteY54" fmla="*/ 62970 h 1171227"/>
                  <a:gd name="connsiteX55" fmla="*/ 770902 w 1043966"/>
                  <a:gd name="connsiteY55" fmla="*/ 65521 h 1171227"/>
                  <a:gd name="connsiteX56" fmla="*/ 844033 w 1043966"/>
                  <a:gd name="connsiteY56" fmla="*/ 228791 h 1171227"/>
                  <a:gd name="connsiteX57" fmla="*/ 823624 w 1043966"/>
                  <a:gd name="connsiteY57" fmla="*/ 319780 h 1171227"/>
                  <a:gd name="connsiteX58" fmla="*/ 797263 w 1043966"/>
                  <a:gd name="connsiteY58" fmla="*/ 369951 h 1171227"/>
                  <a:gd name="connsiteX59" fmla="*/ 723281 w 1043966"/>
                  <a:gd name="connsiteY59" fmla="*/ 398013 h 1171227"/>
                  <a:gd name="connsiteX60" fmla="*/ 609333 w 1043966"/>
                  <a:gd name="connsiteY60" fmla="*/ 359747 h 1171227"/>
                  <a:gd name="connsiteX61" fmla="*/ 510691 w 1043966"/>
                  <a:gd name="connsiteY61" fmla="*/ 321480 h 1171227"/>
                  <a:gd name="connsiteX62" fmla="*/ 508140 w 1043966"/>
                  <a:gd name="connsiteY62" fmla="*/ 371652 h 1171227"/>
                  <a:gd name="connsiteX63" fmla="*/ 508140 w 1043966"/>
                  <a:gd name="connsiteY63" fmla="*/ 421823 h 1171227"/>
                  <a:gd name="connsiteX64" fmla="*/ 582972 w 1043966"/>
                  <a:gd name="connsiteY64" fmla="*/ 438830 h 1171227"/>
                  <a:gd name="connsiteX65" fmla="*/ 783657 w 1043966"/>
                  <a:gd name="connsiteY65" fmla="*/ 477096 h 1171227"/>
                  <a:gd name="connsiteX66" fmla="*/ 828726 w 1043966"/>
                  <a:gd name="connsiteY66" fmla="*/ 513662 h 1171227"/>
                  <a:gd name="connsiteX67" fmla="*/ 628891 w 1043966"/>
                  <a:gd name="connsiteY67" fmla="*/ 497505 h 1171227"/>
                  <a:gd name="connsiteX68" fmla="*/ 515793 w 1043966"/>
                  <a:gd name="connsiteY68" fmla="*/ 468593 h 1171227"/>
                  <a:gd name="connsiteX69" fmla="*/ 518344 w 1043966"/>
                  <a:gd name="connsiteY69" fmla="*/ 516213 h 1171227"/>
                  <a:gd name="connsiteX70" fmla="*/ 520895 w 1043966"/>
                  <a:gd name="connsiteY70" fmla="*/ 563833 h 1171227"/>
                  <a:gd name="connsiteX71" fmla="*/ 563413 w 1043966"/>
                  <a:gd name="connsiteY71" fmla="*/ 574888 h 1171227"/>
                  <a:gd name="connsiteX72" fmla="*/ 605931 w 1043966"/>
                  <a:gd name="connsiteY72" fmla="*/ 565534 h 1171227"/>
                  <a:gd name="connsiteX73" fmla="*/ 601680 w 1043966"/>
                  <a:gd name="connsiteY73" fmla="*/ 554479 h 1171227"/>
                  <a:gd name="connsiteX74" fmla="*/ 796412 w 1043966"/>
                  <a:gd name="connsiteY74" fmla="*/ 632713 h 1171227"/>
                  <a:gd name="connsiteX75" fmla="*/ 788759 w 1043966"/>
                  <a:gd name="connsiteY75" fmla="*/ 648869 h 1171227"/>
                  <a:gd name="connsiteX76" fmla="*/ 631442 w 1043966"/>
                  <a:gd name="connsiteY76" fmla="*/ 640366 h 1171227"/>
                  <a:gd name="connsiteX77" fmla="*/ 527698 w 1043966"/>
                  <a:gd name="connsiteY77" fmla="*/ 621658 h 1171227"/>
                  <a:gd name="connsiteX78" fmla="*/ 531100 w 1043966"/>
                  <a:gd name="connsiteY78" fmla="*/ 670128 h 1171227"/>
                  <a:gd name="connsiteX79" fmla="*/ 537903 w 1043966"/>
                  <a:gd name="connsiteY79" fmla="*/ 716048 h 1171227"/>
                  <a:gd name="connsiteX80" fmla="*/ 593176 w 1043966"/>
                  <a:gd name="connsiteY80" fmla="*/ 726252 h 1171227"/>
                  <a:gd name="connsiteX81" fmla="*/ 741989 w 1043966"/>
                  <a:gd name="connsiteY81" fmla="*/ 750062 h 1171227"/>
                  <a:gd name="connsiteX82" fmla="*/ 842332 w 1043966"/>
                  <a:gd name="connsiteY82" fmla="*/ 790029 h 1171227"/>
                  <a:gd name="connsiteX83" fmla="*/ 712227 w 1043966"/>
                  <a:gd name="connsiteY83" fmla="*/ 781526 h 1171227"/>
                  <a:gd name="connsiteX84" fmla="*/ 629742 w 1043966"/>
                  <a:gd name="connsiteY84" fmla="*/ 767070 h 1171227"/>
                  <a:gd name="connsiteX85" fmla="*/ 694369 w 1043966"/>
                  <a:gd name="connsiteY85" fmla="*/ 874215 h 1171227"/>
                  <a:gd name="connsiteX86" fmla="*/ 868693 w 1043966"/>
                  <a:gd name="connsiteY86" fmla="*/ 905679 h 1171227"/>
                  <a:gd name="connsiteX87" fmla="*/ 943525 w 1043966"/>
                  <a:gd name="connsiteY87" fmla="*/ 907379 h 1171227"/>
                  <a:gd name="connsiteX88" fmla="*/ 1025160 w 1043966"/>
                  <a:gd name="connsiteY88" fmla="*/ 909080 h 1171227"/>
                  <a:gd name="connsiteX89" fmla="*/ 1013255 w 1043966"/>
                  <a:gd name="connsiteY89" fmla="*/ 947346 h 1171227"/>
                  <a:gd name="connsiteX90" fmla="*/ 776004 w 1043966"/>
                  <a:gd name="connsiteY90" fmla="*/ 932890 h 1171227"/>
                  <a:gd name="connsiteX91" fmla="*/ 723281 w 1043966"/>
                  <a:gd name="connsiteY91" fmla="*/ 928638 h 1171227"/>
                  <a:gd name="connsiteX92" fmla="*/ 747091 w 1043966"/>
                  <a:gd name="connsiteY92" fmla="*/ 972007 h 1171227"/>
                  <a:gd name="connsiteX93" fmla="*/ 794712 w 1043966"/>
                  <a:gd name="connsiteY93" fmla="*/ 1007722 h 1171227"/>
                  <a:gd name="connsiteX94" fmla="*/ 814270 w 1043966"/>
                  <a:gd name="connsiteY94" fmla="*/ 1032382 h 1171227"/>
                  <a:gd name="connsiteX95" fmla="*/ 787058 w 1043966"/>
                  <a:gd name="connsiteY95" fmla="*/ 1099561 h 1171227"/>
                  <a:gd name="connsiteX96" fmla="*/ 681614 w 1043966"/>
                  <a:gd name="connsiteY96" fmla="*/ 944795 h 1171227"/>
                  <a:gd name="connsiteX97" fmla="*/ 644198 w 1043966"/>
                  <a:gd name="connsiteY97" fmla="*/ 916733 h 1171227"/>
                  <a:gd name="connsiteX98" fmla="*/ 591475 w 1043966"/>
                  <a:gd name="connsiteY98" fmla="*/ 911631 h 1171227"/>
                  <a:gd name="connsiteX99" fmla="*/ 559162 w 1043966"/>
                  <a:gd name="connsiteY99" fmla="*/ 905679 h 1171227"/>
                  <a:gd name="connsiteX100" fmla="*/ 559162 w 1043966"/>
                  <a:gd name="connsiteY100" fmla="*/ 941394 h 1171227"/>
                  <a:gd name="connsiteX101" fmla="*/ 611034 w 1043966"/>
                  <a:gd name="connsiteY101" fmla="*/ 1003470 h 1171227"/>
                  <a:gd name="connsiteX102" fmla="*/ 711376 w 1043966"/>
                  <a:gd name="connsiteY102" fmla="*/ 1067247 h 1171227"/>
                  <a:gd name="connsiteX103" fmla="*/ 731785 w 1043966"/>
                  <a:gd name="connsiteY103" fmla="*/ 1085955 h 1171227"/>
                  <a:gd name="connsiteX104" fmla="*/ 690117 w 1043966"/>
                  <a:gd name="connsiteY104" fmla="*/ 1070649 h 1171227"/>
                  <a:gd name="connsiteX105" fmla="*/ 587224 w 1043966"/>
                  <a:gd name="connsiteY105" fmla="*/ 1054492 h 1171227"/>
                  <a:gd name="connsiteX106" fmla="*/ 559162 w 1043966"/>
                  <a:gd name="connsiteY106" fmla="*/ 1150583 h 1171227"/>
                  <a:gd name="connsiteX107" fmla="*/ 514943 w 1043966"/>
                  <a:gd name="connsiteY107" fmla="*/ 1168440 h 1171227"/>
                  <a:gd name="connsiteX108" fmla="*/ 474976 w 1043966"/>
                  <a:gd name="connsiteY108" fmla="*/ 1138678 h 1171227"/>
                  <a:gd name="connsiteX109" fmla="*/ 635694 w 1043966"/>
                  <a:gd name="connsiteY109" fmla="*/ 869963 h 1171227"/>
                  <a:gd name="connsiteX110" fmla="*/ 580421 w 1043966"/>
                  <a:gd name="connsiteY110" fmla="*/ 773022 h 1171227"/>
                  <a:gd name="connsiteX111" fmla="*/ 546406 w 1043966"/>
                  <a:gd name="connsiteY111" fmla="*/ 795982 h 1171227"/>
                  <a:gd name="connsiteX112" fmla="*/ 597428 w 1043966"/>
                  <a:gd name="connsiteY112" fmla="*/ 874215 h 1171227"/>
                  <a:gd name="connsiteX113" fmla="*/ 635694 w 1043966"/>
                  <a:gd name="connsiteY113" fmla="*/ 869963 h 1171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1043966" h="1171227">
                    <a:moveTo>
                      <a:pt x="474976" y="1138678"/>
                    </a:moveTo>
                    <a:cubicBezTo>
                      <a:pt x="469874" y="1119119"/>
                      <a:pt x="461370" y="1103813"/>
                      <a:pt x="457969" y="1103813"/>
                    </a:cubicBezTo>
                    <a:cubicBezTo>
                      <a:pt x="442662" y="1103813"/>
                      <a:pt x="440111" y="1075751"/>
                      <a:pt x="452866" y="1056193"/>
                    </a:cubicBezTo>
                    <a:cubicBezTo>
                      <a:pt x="470724" y="1028981"/>
                      <a:pt x="469874" y="1027280"/>
                      <a:pt x="436710" y="1027280"/>
                    </a:cubicBezTo>
                    <a:cubicBezTo>
                      <a:pt x="406947" y="1027280"/>
                      <a:pt x="388239" y="1012824"/>
                      <a:pt x="403545" y="1002620"/>
                    </a:cubicBezTo>
                    <a:cubicBezTo>
                      <a:pt x="408648" y="1000069"/>
                      <a:pt x="415450" y="988164"/>
                      <a:pt x="418852" y="976259"/>
                    </a:cubicBezTo>
                    <a:cubicBezTo>
                      <a:pt x="422253" y="965204"/>
                      <a:pt x="434158" y="948197"/>
                      <a:pt x="445213" y="939693"/>
                    </a:cubicBezTo>
                    <a:cubicBezTo>
                      <a:pt x="465622" y="923536"/>
                      <a:pt x="471574" y="904828"/>
                      <a:pt x="457969" y="896325"/>
                    </a:cubicBezTo>
                    <a:cubicBezTo>
                      <a:pt x="453717" y="893773"/>
                      <a:pt x="418852" y="887821"/>
                      <a:pt x="379735" y="882719"/>
                    </a:cubicBezTo>
                    <a:cubicBezTo>
                      <a:pt x="340619" y="877617"/>
                      <a:pt x="300652" y="872514"/>
                      <a:pt x="291298" y="870814"/>
                    </a:cubicBezTo>
                    <a:cubicBezTo>
                      <a:pt x="270039" y="866562"/>
                      <a:pt x="129729" y="850405"/>
                      <a:pt x="56598" y="844453"/>
                    </a:cubicBezTo>
                    <a:lnTo>
                      <a:pt x="-376" y="839350"/>
                    </a:lnTo>
                    <a:lnTo>
                      <a:pt x="2175" y="812989"/>
                    </a:lnTo>
                    <a:cubicBezTo>
                      <a:pt x="3876" y="793431"/>
                      <a:pt x="9828" y="784077"/>
                      <a:pt x="24284" y="778124"/>
                    </a:cubicBezTo>
                    <a:cubicBezTo>
                      <a:pt x="54897" y="765369"/>
                      <a:pt x="66802" y="766219"/>
                      <a:pt x="112722" y="783227"/>
                    </a:cubicBezTo>
                    <a:cubicBezTo>
                      <a:pt x="255583" y="835099"/>
                      <a:pt x="330414" y="855507"/>
                      <a:pt x="401845" y="862310"/>
                    </a:cubicBezTo>
                    <a:lnTo>
                      <a:pt x="461370" y="867412"/>
                    </a:lnTo>
                    <a:lnTo>
                      <a:pt x="458819" y="802785"/>
                    </a:lnTo>
                    <a:lnTo>
                      <a:pt x="455417" y="739008"/>
                    </a:lnTo>
                    <a:lnTo>
                      <a:pt x="429056" y="733906"/>
                    </a:lnTo>
                    <a:cubicBezTo>
                      <a:pt x="378035" y="724552"/>
                      <a:pt x="367830" y="722851"/>
                      <a:pt x="311706" y="716898"/>
                    </a:cubicBezTo>
                    <a:cubicBezTo>
                      <a:pt x="258134" y="710946"/>
                      <a:pt x="255583" y="710095"/>
                      <a:pt x="259834" y="690537"/>
                    </a:cubicBezTo>
                    <a:cubicBezTo>
                      <a:pt x="267488" y="648869"/>
                      <a:pt x="307455" y="646318"/>
                      <a:pt x="404396" y="679482"/>
                    </a:cubicBezTo>
                    <a:lnTo>
                      <a:pt x="448615" y="694789"/>
                    </a:lnTo>
                    <a:lnTo>
                      <a:pt x="448615" y="648869"/>
                    </a:lnTo>
                    <a:cubicBezTo>
                      <a:pt x="448615" y="623359"/>
                      <a:pt x="444363" y="600399"/>
                      <a:pt x="439261" y="597848"/>
                    </a:cubicBezTo>
                    <a:cubicBezTo>
                      <a:pt x="435009" y="594446"/>
                      <a:pt x="406947" y="591895"/>
                      <a:pt x="378035" y="591045"/>
                    </a:cubicBezTo>
                    <a:cubicBezTo>
                      <a:pt x="322761" y="590194"/>
                      <a:pt x="312557" y="584242"/>
                      <a:pt x="312557" y="553629"/>
                    </a:cubicBezTo>
                    <a:cubicBezTo>
                      <a:pt x="312557" y="525567"/>
                      <a:pt x="367830" y="517914"/>
                      <a:pt x="429907" y="537472"/>
                    </a:cubicBezTo>
                    <a:cubicBezTo>
                      <a:pt x="442662" y="541724"/>
                      <a:pt x="444363" y="536622"/>
                      <a:pt x="443512" y="498355"/>
                    </a:cubicBezTo>
                    <a:cubicBezTo>
                      <a:pt x="441812" y="453286"/>
                      <a:pt x="441812" y="453286"/>
                      <a:pt x="408648" y="446483"/>
                    </a:cubicBezTo>
                    <a:cubicBezTo>
                      <a:pt x="390790" y="442232"/>
                      <a:pt x="364429" y="441381"/>
                      <a:pt x="349122" y="443932"/>
                    </a:cubicBezTo>
                    <a:cubicBezTo>
                      <a:pt x="320210" y="448184"/>
                      <a:pt x="313407" y="440531"/>
                      <a:pt x="319360" y="409918"/>
                    </a:cubicBezTo>
                    <a:cubicBezTo>
                      <a:pt x="323611" y="386108"/>
                      <a:pt x="364429" y="378454"/>
                      <a:pt x="408648" y="393761"/>
                    </a:cubicBezTo>
                    <a:cubicBezTo>
                      <a:pt x="447764" y="407367"/>
                      <a:pt x="451166" y="402265"/>
                      <a:pt x="446914" y="341889"/>
                    </a:cubicBezTo>
                    <a:cubicBezTo>
                      <a:pt x="445213" y="307874"/>
                      <a:pt x="440961" y="300221"/>
                      <a:pt x="427356" y="297670"/>
                    </a:cubicBezTo>
                    <a:cubicBezTo>
                      <a:pt x="418002" y="295969"/>
                      <a:pt x="405246" y="293418"/>
                      <a:pt x="398443" y="290867"/>
                    </a:cubicBezTo>
                    <a:cubicBezTo>
                      <a:pt x="379735" y="284915"/>
                      <a:pt x="403545" y="263656"/>
                      <a:pt x="441812" y="253451"/>
                    </a:cubicBezTo>
                    <a:cubicBezTo>
                      <a:pt x="469874" y="245798"/>
                      <a:pt x="482629" y="246648"/>
                      <a:pt x="522596" y="261955"/>
                    </a:cubicBezTo>
                    <a:cubicBezTo>
                      <a:pt x="574468" y="281513"/>
                      <a:pt x="675661" y="304473"/>
                      <a:pt x="708825" y="304473"/>
                    </a:cubicBezTo>
                    <a:cubicBezTo>
                      <a:pt x="727533" y="304473"/>
                      <a:pt x="729234" y="301072"/>
                      <a:pt x="729234" y="264506"/>
                    </a:cubicBezTo>
                    <a:cubicBezTo>
                      <a:pt x="728384" y="241546"/>
                      <a:pt x="721581" y="204981"/>
                      <a:pt x="713077" y="181171"/>
                    </a:cubicBezTo>
                    <a:cubicBezTo>
                      <a:pt x="702022" y="148007"/>
                      <a:pt x="690968" y="134401"/>
                      <a:pt x="664606" y="119945"/>
                    </a:cubicBezTo>
                    <a:cubicBezTo>
                      <a:pt x="622939" y="96134"/>
                      <a:pt x="600829" y="95284"/>
                      <a:pt x="582121" y="118244"/>
                    </a:cubicBezTo>
                    <a:cubicBezTo>
                      <a:pt x="566815" y="135251"/>
                      <a:pt x="567665" y="136952"/>
                      <a:pt x="600829" y="170966"/>
                    </a:cubicBezTo>
                    <a:cubicBezTo>
                      <a:pt x="631442" y="201579"/>
                      <a:pt x="633993" y="206681"/>
                      <a:pt x="621238" y="214335"/>
                    </a:cubicBezTo>
                    <a:cubicBezTo>
                      <a:pt x="601680" y="225389"/>
                      <a:pt x="546406" y="223689"/>
                      <a:pt x="502187" y="211784"/>
                    </a:cubicBezTo>
                    <a:cubicBezTo>
                      <a:pt x="472425" y="203280"/>
                      <a:pt x="465622" y="198178"/>
                      <a:pt x="465622" y="181171"/>
                    </a:cubicBezTo>
                    <a:cubicBezTo>
                      <a:pt x="465622" y="169266"/>
                      <a:pt x="471574" y="159061"/>
                      <a:pt x="481779" y="155660"/>
                    </a:cubicBezTo>
                    <a:cubicBezTo>
                      <a:pt x="492833" y="152258"/>
                      <a:pt x="496235" y="145455"/>
                      <a:pt x="493684" y="134401"/>
                    </a:cubicBezTo>
                    <a:cubicBezTo>
                      <a:pt x="484330" y="100386"/>
                      <a:pt x="508140" y="67222"/>
                      <a:pt x="566815" y="32357"/>
                    </a:cubicBezTo>
                    <a:cubicBezTo>
                      <a:pt x="628891" y="-4208"/>
                      <a:pt x="645048" y="-8460"/>
                      <a:pt x="660355" y="10248"/>
                    </a:cubicBezTo>
                    <a:cubicBezTo>
                      <a:pt x="668858" y="20452"/>
                      <a:pt x="668008" y="27255"/>
                      <a:pt x="656103" y="45963"/>
                    </a:cubicBezTo>
                    <a:lnTo>
                      <a:pt x="640796" y="68923"/>
                    </a:lnTo>
                    <a:lnTo>
                      <a:pt x="696920" y="62970"/>
                    </a:lnTo>
                    <a:cubicBezTo>
                      <a:pt x="732635" y="58719"/>
                      <a:pt x="759847" y="60419"/>
                      <a:pt x="770902" y="65521"/>
                    </a:cubicBezTo>
                    <a:cubicBezTo>
                      <a:pt x="795562" y="79127"/>
                      <a:pt x="837230" y="173517"/>
                      <a:pt x="844033" y="228791"/>
                    </a:cubicBezTo>
                    <a:cubicBezTo>
                      <a:pt x="849135" y="273010"/>
                      <a:pt x="846584" y="280663"/>
                      <a:pt x="823624" y="319780"/>
                    </a:cubicBezTo>
                    <a:cubicBezTo>
                      <a:pt x="809168" y="342739"/>
                      <a:pt x="797263" y="364849"/>
                      <a:pt x="797263" y="369951"/>
                    </a:cubicBezTo>
                    <a:cubicBezTo>
                      <a:pt x="797263" y="379305"/>
                      <a:pt x="747942" y="398013"/>
                      <a:pt x="723281" y="398013"/>
                    </a:cubicBezTo>
                    <a:cubicBezTo>
                      <a:pt x="713927" y="398013"/>
                      <a:pt x="662906" y="381006"/>
                      <a:pt x="609333" y="359747"/>
                    </a:cubicBezTo>
                    <a:cubicBezTo>
                      <a:pt x="555760" y="338487"/>
                      <a:pt x="511541" y="321480"/>
                      <a:pt x="510691" y="321480"/>
                    </a:cubicBezTo>
                    <a:cubicBezTo>
                      <a:pt x="508990" y="321480"/>
                      <a:pt x="508140" y="344440"/>
                      <a:pt x="508140" y="371652"/>
                    </a:cubicBezTo>
                    <a:lnTo>
                      <a:pt x="508140" y="421823"/>
                    </a:lnTo>
                    <a:lnTo>
                      <a:pt x="582972" y="438830"/>
                    </a:lnTo>
                    <a:cubicBezTo>
                      <a:pt x="693519" y="464341"/>
                      <a:pt x="747091" y="474545"/>
                      <a:pt x="783657" y="477096"/>
                    </a:cubicBezTo>
                    <a:cubicBezTo>
                      <a:pt x="815971" y="478797"/>
                      <a:pt x="842332" y="500056"/>
                      <a:pt x="828726" y="513662"/>
                    </a:cubicBezTo>
                    <a:cubicBezTo>
                      <a:pt x="811719" y="530669"/>
                      <a:pt x="736037" y="524717"/>
                      <a:pt x="628891" y="497505"/>
                    </a:cubicBezTo>
                    <a:lnTo>
                      <a:pt x="515793" y="468593"/>
                    </a:lnTo>
                    <a:lnTo>
                      <a:pt x="518344" y="516213"/>
                    </a:lnTo>
                    <a:lnTo>
                      <a:pt x="520895" y="563833"/>
                    </a:lnTo>
                    <a:lnTo>
                      <a:pt x="563413" y="574888"/>
                    </a:lnTo>
                    <a:cubicBezTo>
                      <a:pt x="619537" y="588494"/>
                      <a:pt x="639096" y="584242"/>
                      <a:pt x="605931" y="565534"/>
                    </a:cubicBezTo>
                    <a:cubicBezTo>
                      <a:pt x="582121" y="551078"/>
                      <a:pt x="582121" y="550227"/>
                      <a:pt x="601680" y="554479"/>
                    </a:cubicBezTo>
                    <a:cubicBezTo>
                      <a:pt x="620388" y="557881"/>
                      <a:pt x="787909" y="625059"/>
                      <a:pt x="796412" y="632713"/>
                    </a:cubicBezTo>
                    <a:cubicBezTo>
                      <a:pt x="798113" y="634413"/>
                      <a:pt x="794712" y="641216"/>
                      <a:pt x="788759" y="648869"/>
                    </a:cubicBezTo>
                    <a:cubicBezTo>
                      <a:pt x="774303" y="666727"/>
                      <a:pt x="748792" y="665026"/>
                      <a:pt x="631442" y="640366"/>
                    </a:cubicBezTo>
                    <a:cubicBezTo>
                      <a:pt x="576169" y="628461"/>
                      <a:pt x="529399" y="619957"/>
                      <a:pt x="527698" y="621658"/>
                    </a:cubicBezTo>
                    <a:cubicBezTo>
                      <a:pt x="525997" y="623359"/>
                      <a:pt x="527698" y="645468"/>
                      <a:pt x="531100" y="670128"/>
                    </a:cubicBezTo>
                    <a:lnTo>
                      <a:pt x="537903" y="716048"/>
                    </a:lnTo>
                    <a:lnTo>
                      <a:pt x="593176" y="726252"/>
                    </a:lnTo>
                    <a:cubicBezTo>
                      <a:pt x="623789" y="732205"/>
                      <a:pt x="690117" y="743260"/>
                      <a:pt x="741989" y="750062"/>
                    </a:cubicBezTo>
                    <a:cubicBezTo>
                      <a:pt x="837230" y="764519"/>
                      <a:pt x="859339" y="773022"/>
                      <a:pt x="842332" y="790029"/>
                    </a:cubicBezTo>
                    <a:cubicBezTo>
                      <a:pt x="828726" y="803635"/>
                      <a:pt x="806617" y="801934"/>
                      <a:pt x="712227" y="781526"/>
                    </a:cubicBezTo>
                    <a:cubicBezTo>
                      <a:pt x="668008" y="772172"/>
                      <a:pt x="630592" y="765369"/>
                      <a:pt x="629742" y="767070"/>
                    </a:cubicBezTo>
                    <a:cubicBezTo>
                      <a:pt x="625490" y="771321"/>
                      <a:pt x="687566" y="874215"/>
                      <a:pt x="694369" y="874215"/>
                    </a:cubicBezTo>
                    <a:cubicBezTo>
                      <a:pt x="719880" y="875066"/>
                      <a:pt x="858489" y="899726"/>
                      <a:pt x="868693" y="905679"/>
                    </a:cubicBezTo>
                    <a:cubicBezTo>
                      <a:pt x="876346" y="909930"/>
                      <a:pt x="910361" y="910781"/>
                      <a:pt x="943525" y="907379"/>
                    </a:cubicBezTo>
                    <a:cubicBezTo>
                      <a:pt x="977539" y="903978"/>
                      <a:pt x="1014105" y="904828"/>
                      <a:pt x="1025160" y="909080"/>
                    </a:cubicBezTo>
                    <a:cubicBezTo>
                      <a:pt x="1054072" y="920135"/>
                      <a:pt x="1048119" y="940543"/>
                      <a:pt x="1013255" y="947346"/>
                    </a:cubicBezTo>
                    <a:cubicBezTo>
                      <a:pt x="977539" y="954149"/>
                      <a:pt x="847434" y="946496"/>
                      <a:pt x="776004" y="932890"/>
                    </a:cubicBezTo>
                    <a:cubicBezTo>
                      <a:pt x="749643" y="927788"/>
                      <a:pt x="725832" y="926087"/>
                      <a:pt x="723281" y="928638"/>
                    </a:cubicBezTo>
                    <a:cubicBezTo>
                      <a:pt x="720730" y="930339"/>
                      <a:pt x="731785" y="950748"/>
                      <a:pt x="747091" y="972007"/>
                    </a:cubicBezTo>
                    <a:cubicBezTo>
                      <a:pt x="769201" y="1003470"/>
                      <a:pt x="779405" y="1011123"/>
                      <a:pt x="794712" y="1007722"/>
                    </a:cubicBezTo>
                    <a:cubicBezTo>
                      <a:pt x="811719" y="1004320"/>
                      <a:pt x="814270" y="1007722"/>
                      <a:pt x="814270" y="1032382"/>
                    </a:cubicBezTo>
                    <a:cubicBezTo>
                      <a:pt x="814270" y="1070649"/>
                      <a:pt x="800664" y="1104663"/>
                      <a:pt x="787058" y="1099561"/>
                    </a:cubicBezTo>
                    <a:cubicBezTo>
                      <a:pt x="776854" y="1095309"/>
                      <a:pt x="719030" y="1009423"/>
                      <a:pt x="681614" y="944795"/>
                    </a:cubicBezTo>
                    <a:cubicBezTo>
                      <a:pt x="670559" y="924387"/>
                      <a:pt x="659504" y="916733"/>
                      <a:pt x="644198" y="916733"/>
                    </a:cubicBezTo>
                    <a:cubicBezTo>
                      <a:pt x="632293" y="916733"/>
                      <a:pt x="608483" y="914182"/>
                      <a:pt x="591475" y="911631"/>
                    </a:cubicBezTo>
                    <a:lnTo>
                      <a:pt x="559162" y="905679"/>
                    </a:lnTo>
                    <a:lnTo>
                      <a:pt x="559162" y="941394"/>
                    </a:lnTo>
                    <a:cubicBezTo>
                      <a:pt x="559162" y="975408"/>
                      <a:pt x="560012" y="976259"/>
                      <a:pt x="611034" y="1003470"/>
                    </a:cubicBezTo>
                    <a:cubicBezTo>
                      <a:pt x="680763" y="1040886"/>
                      <a:pt x="688417" y="1045138"/>
                      <a:pt x="711376" y="1067247"/>
                    </a:cubicBezTo>
                    <a:lnTo>
                      <a:pt x="731785" y="1085955"/>
                    </a:lnTo>
                    <a:lnTo>
                      <a:pt x="690117" y="1070649"/>
                    </a:lnTo>
                    <a:cubicBezTo>
                      <a:pt x="629742" y="1047689"/>
                      <a:pt x="586373" y="1040886"/>
                      <a:pt x="587224" y="1054492"/>
                    </a:cubicBezTo>
                    <a:cubicBezTo>
                      <a:pt x="588924" y="1082554"/>
                      <a:pt x="572767" y="1138678"/>
                      <a:pt x="559162" y="1150583"/>
                    </a:cubicBezTo>
                    <a:cubicBezTo>
                      <a:pt x="550658" y="1158236"/>
                      <a:pt x="531100" y="1165889"/>
                      <a:pt x="514943" y="1168440"/>
                    </a:cubicBezTo>
                    <a:cubicBezTo>
                      <a:pt x="486881" y="1173542"/>
                      <a:pt x="485180" y="1171842"/>
                      <a:pt x="474976" y="1138678"/>
                    </a:cubicBezTo>
                    <a:close/>
                    <a:moveTo>
                      <a:pt x="635694" y="869963"/>
                    </a:moveTo>
                    <a:cubicBezTo>
                      <a:pt x="635694" y="858909"/>
                      <a:pt x="600829" y="797683"/>
                      <a:pt x="580421" y="773022"/>
                    </a:cubicBezTo>
                    <a:cubicBezTo>
                      <a:pt x="551508" y="739008"/>
                      <a:pt x="539603" y="746661"/>
                      <a:pt x="546406" y="795982"/>
                    </a:cubicBezTo>
                    <a:cubicBezTo>
                      <a:pt x="556611" y="875916"/>
                      <a:pt x="555760" y="874215"/>
                      <a:pt x="597428" y="874215"/>
                    </a:cubicBezTo>
                    <a:cubicBezTo>
                      <a:pt x="618687" y="874215"/>
                      <a:pt x="635694" y="872514"/>
                      <a:pt x="635694" y="86996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89299E27-5DD0-A351-CBB0-FA1F4A0B67A0}"/>
                  </a:ext>
                </a:extLst>
              </p:cNvPr>
              <p:cNvSpPr/>
              <p:nvPr/>
            </p:nvSpPr>
            <p:spPr>
              <a:xfrm flipV="1">
                <a:off x="3379137" y="1595048"/>
                <a:ext cx="231298" cy="259360"/>
              </a:xfrm>
              <a:custGeom>
                <a:avLst/>
                <a:gdLst>
                  <a:gd name="connsiteX0" fmla="*/ 4023 w 231298"/>
                  <a:gd name="connsiteY0" fmla="*/ 232071 h 259360"/>
                  <a:gd name="connsiteX1" fmla="*/ 210661 w 231298"/>
                  <a:gd name="connsiteY1" fmla="*/ -78 h 259360"/>
                  <a:gd name="connsiteX2" fmla="*/ 231069 w 231298"/>
                  <a:gd name="connsiteY2" fmla="*/ 5024 h 259360"/>
                  <a:gd name="connsiteX3" fmla="*/ 192803 w 231298"/>
                  <a:gd name="connsiteY3" fmla="*/ 59447 h 259360"/>
                  <a:gd name="connsiteX4" fmla="*/ 154537 w 231298"/>
                  <a:gd name="connsiteY4" fmla="*/ 95162 h 259360"/>
                  <a:gd name="connsiteX5" fmla="*/ 92461 w 231298"/>
                  <a:gd name="connsiteY5" fmla="*/ 167443 h 259360"/>
                  <a:gd name="connsiteX6" fmla="*/ 68650 w 231298"/>
                  <a:gd name="connsiteY6" fmla="*/ 220166 h 259360"/>
                  <a:gd name="connsiteX7" fmla="*/ 38888 w 231298"/>
                  <a:gd name="connsiteY7" fmla="*/ 256731 h 259360"/>
                  <a:gd name="connsiteX8" fmla="*/ -229 w 231298"/>
                  <a:gd name="connsiteY8" fmla="*/ 259282 h 259360"/>
                  <a:gd name="connsiteX9" fmla="*/ 4023 w 231298"/>
                  <a:gd name="connsiteY9" fmla="*/ 232071 h 259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1298" h="259360">
                    <a:moveTo>
                      <a:pt x="4023" y="232071"/>
                    </a:moveTo>
                    <a:cubicBezTo>
                      <a:pt x="15928" y="160640"/>
                      <a:pt x="158789" y="-78"/>
                      <a:pt x="210661" y="-78"/>
                    </a:cubicBezTo>
                    <a:cubicBezTo>
                      <a:pt x="221715" y="-78"/>
                      <a:pt x="231069" y="2473"/>
                      <a:pt x="231069" y="5024"/>
                    </a:cubicBezTo>
                    <a:cubicBezTo>
                      <a:pt x="231069" y="16929"/>
                      <a:pt x="201307" y="59447"/>
                      <a:pt x="192803" y="59447"/>
                    </a:cubicBezTo>
                    <a:cubicBezTo>
                      <a:pt x="188551" y="59447"/>
                      <a:pt x="170694" y="75604"/>
                      <a:pt x="154537" y="95162"/>
                    </a:cubicBezTo>
                    <a:cubicBezTo>
                      <a:pt x="138380" y="114721"/>
                      <a:pt x="110318" y="147034"/>
                      <a:pt x="92461" y="167443"/>
                    </a:cubicBezTo>
                    <a:cubicBezTo>
                      <a:pt x="65249" y="197206"/>
                      <a:pt x="60997" y="205709"/>
                      <a:pt x="68650" y="220166"/>
                    </a:cubicBezTo>
                    <a:cubicBezTo>
                      <a:pt x="83957" y="248227"/>
                      <a:pt x="79705" y="253330"/>
                      <a:pt x="38888" y="256731"/>
                    </a:cubicBezTo>
                    <a:lnTo>
                      <a:pt x="-229" y="259282"/>
                    </a:lnTo>
                    <a:lnTo>
                      <a:pt x="4023" y="232071"/>
                    </a:ln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960D0FF-3478-FC99-BB17-B1C13EEB5D36}"/>
              </a:ext>
            </a:extLst>
          </p:cNvPr>
          <p:cNvGrpSpPr/>
          <p:nvPr/>
        </p:nvGrpSpPr>
        <p:grpSpPr>
          <a:xfrm>
            <a:off x="6867237" y="2085337"/>
            <a:ext cx="914400" cy="914400"/>
            <a:chOff x="5862423" y="2630638"/>
            <a:chExt cx="914400" cy="91440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C61068AB-3F98-750F-EB0C-F0232BAF7307}"/>
                </a:ext>
              </a:extLst>
            </p:cNvPr>
            <p:cNvSpPr/>
            <p:nvPr/>
          </p:nvSpPr>
          <p:spPr>
            <a:xfrm>
              <a:off x="5862423" y="2630638"/>
              <a:ext cx="914400" cy="914400"/>
            </a:xfrm>
            <a:prstGeom prst="ellipse">
              <a:avLst/>
            </a:prstGeom>
            <a:solidFill>
              <a:srgbClr val="847361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2577A27-681F-77DA-FCAD-5B8713886CBC}"/>
                </a:ext>
              </a:extLst>
            </p:cNvPr>
            <p:cNvSpPr txBox="1"/>
            <p:nvPr/>
          </p:nvSpPr>
          <p:spPr>
            <a:xfrm>
              <a:off x="5996209" y="272994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分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F567D69-0C19-9C19-9F39-19D04F6EFCD8}"/>
              </a:ext>
            </a:extLst>
          </p:cNvPr>
          <p:cNvGrpSpPr/>
          <p:nvPr/>
        </p:nvGrpSpPr>
        <p:grpSpPr>
          <a:xfrm>
            <a:off x="7880442" y="2085337"/>
            <a:ext cx="914400" cy="914400"/>
            <a:chOff x="5862423" y="2630638"/>
            <a:chExt cx="914400" cy="91440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B4342BCA-47D8-0D40-1944-E10DB2C685CA}"/>
                </a:ext>
              </a:extLst>
            </p:cNvPr>
            <p:cNvSpPr/>
            <p:nvPr/>
          </p:nvSpPr>
          <p:spPr>
            <a:xfrm>
              <a:off x="5862423" y="2630638"/>
              <a:ext cx="914400" cy="914400"/>
            </a:xfrm>
            <a:prstGeom prst="ellipse">
              <a:avLst/>
            </a:prstGeom>
            <a:solidFill>
              <a:srgbClr val="847361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28D3888-D259-C4E0-3818-709C2D3215FD}"/>
                </a:ext>
              </a:extLst>
            </p:cNvPr>
            <p:cNvSpPr txBox="1"/>
            <p:nvPr/>
          </p:nvSpPr>
          <p:spPr>
            <a:xfrm>
              <a:off x="5996209" y="272994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享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8A13EE9-24C9-C679-BC04-8D2DF5F26EA1}"/>
              </a:ext>
            </a:extLst>
          </p:cNvPr>
          <p:cNvGrpSpPr/>
          <p:nvPr/>
        </p:nvGrpSpPr>
        <p:grpSpPr>
          <a:xfrm>
            <a:off x="8893647" y="2085337"/>
            <a:ext cx="914400" cy="914400"/>
            <a:chOff x="5862423" y="2630638"/>
            <a:chExt cx="914400" cy="91440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5D0CDE5B-DC7E-364E-157D-6CD8004E7298}"/>
                </a:ext>
              </a:extLst>
            </p:cNvPr>
            <p:cNvSpPr/>
            <p:nvPr/>
          </p:nvSpPr>
          <p:spPr>
            <a:xfrm>
              <a:off x="5862423" y="2630638"/>
              <a:ext cx="914400" cy="914400"/>
            </a:xfrm>
            <a:prstGeom prst="ellipse">
              <a:avLst/>
            </a:prstGeom>
            <a:solidFill>
              <a:srgbClr val="847361"/>
            </a:solidFill>
            <a:ln w="85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B896BC6-A594-F089-5DDF-CB2217E4D08D}"/>
                </a:ext>
              </a:extLst>
            </p:cNvPr>
            <p:cNvSpPr txBox="1"/>
            <p:nvPr/>
          </p:nvSpPr>
          <p:spPr>
            <a:xfrm>
              <a:off x="5996209" y="272994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会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E2B91026-A663-427F-1322-F47A7189EC90}"/>
              </a:ext>
            </a:extLst>
          </p:cNvPr>
          <p:cNvGrpSpPr/>
          <p:nvPr/>
        </p:nvGrpSpPr>
        <p:grpSpPr>
          <a:xfrm>
            <a:off x="2781686" y="594548"/>
            <a:ext cx="6628627" cy="338554"/>
            <a:chOff x="2781686" y="368300"/>
            <a:chExt cx="6628627" cy="33855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7975BE5-13A1-45DC-9B08-804ECA3EF725}"/>
                </a:ext>
              </a:extLst>
            </p:cNvPr>
            <p:cNvSpPr txBox="1"/>
            <p:nvPr/>
          </p:nvSpPr>
          <p:spPr>
            <a:xfrm>
              <a:off x="3037825" y="368300"/>
              <a:ext cx="6179609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600" spc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阅读分享</a:t>
              </a:r>
              <a:r>
                <a:rPr lang="en-US" altLang="zh-CN" sz="1600" spc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/</a:t>
              </a:r>
              <a:r>
                <a:rPr lang="zh-CN" altLang="en-US" sz="1600" spc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读书推荐</a:t>
              </a:r>
              <a:r>
                <a:rPr lang="en-US" altLang="zh-CN" sz="1600" spc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/</a:t>
              </a:r>
              <a:r>
                <a:rPr lang="zh-CN" altLang="en-US" sz="1600" spc="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阅读笔记</a:t>
              </a: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B37424E3-4C42-6E45-551E-2D70C84ACBC2}"/>
                </a:ext>
              </a:extLst>
            </p:cNvPr>
            <p:cNvGrpSpPr/>
            <p:nvPr/>
          </p:nvGrpSpPr>
          <p:grpSpPr>
            <a:xfrm>
              <a:off x="2781686" y="368300"/>
              <a:ext cx="6628627" cy="296277"/>
              <a:chOff x="2813002" y="368300"/>
              <a:chExt cx="6628627" cy="296277"/>
            </a:xfrm>
          </p:grpSpPr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EDCDA23C-2AB2-57E9-7F2C-F379E0E4EED9}"/>
                  </a:ext>
                </a:extLst>
              </p:cNvPr>
              <p:cNvCxnSpPr/>
              <p:nvPr/>
            </p:nvCxnSpPr>
            <p:spPr>
              <a:xfrm flipV="1">
                <a:off x="2813002" y="368300"/>
                <a:ext cx="130767" cy="296277"/>
              </a:xfrm>
              <a:prstGeom prst="line">
                <a:avLst/>
              </a:prstGeom>
              <a:ln>
                <a:solidFill>
                  <a:srgbClr val="8473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439F5372-8164-C976-4A99-CCCB0B12B71F}"/>
                  </a:ext>
                </a:extLst>
              </p:cNvPr>
              <p:cNvCxnSpPr/>
              <p:nvPr/>
            </p:nvCxnSpPr>
            <p:spPr>
              <a:xfrm flipV="1">
                <a:off x="9310862" y="368300"/>
                <a:ext cx="130767" cy="296277"/>
              </a:xfrm>
              <a:prstGeom prst="line">
                <a:avLst/>
              </a:prstGeom>
              <a:ln>
                <a:solidFill>
                  <a:srgbClr val="84736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66" name="Picture 49">
            <a:extLst>
              <a:ext uri="{FF2B5EF4-FFF2-40B4-BE49-F238E27FC236}">
                <a16:creationId xmlns:a16="http://schemas.microsoft.com/office/drawing/2014/main" id="{4015E924-FF32-A645-6AE3-B1B57879E5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1172702" y="3542098"/>
            <a:ext cx="9896341" cy="3428262"/>
          </a:xfrm>
          <a:prstGeom prst="rect">
            <a:avLst/>
          </a:prstGeom>
        </p:spPr>
      </p:pic>
      <p:grpSp>
        <p:nvGrpSpPr>
          <p:cNvPr id="76" name="组合 75">
            <a:extLst>
              <a:ext uri="{FF2B5EF4-FFF2-40B4-BE49-F238E27FC236}">
                <a16:creationId xmlns:a16="http://schemas.microsoft.com/office/drawing/2014/main" id="{BD71F4FE-D1E6-2C6E-7DDF-21149137A4D3}"/>
              </a:ext>
            </a:extLst>
          </p:cNvPr>
          <p:cNvGrpSpPr/>
          <p:nvPr/>
        </p:nvGrpSpPr>
        <p:grpSpPr>
          <a:xfrm>
            <a:off x="3729888" y="5353669"/>
            <a:ext cx="5064954" cy="342544"/>
            <a:chOff x="4289813" y="5868701"/>
            <a:chExt cx="4257165" cy="342544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B229F73E-571B-5D75-F111-E86AE280AC8C}"/>
                </a:ext>
              </a:extLst>
            </p:cNvPr>
            <p:cNvSpPr txBox="1"/>
            <p:nvPr/>
          </p:nvSpPr>
          <p:spPr>
            <a:xfrm>
              <a:off x="4289813" y="5868701"/>
              <a:ext cx="24210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A17E2239-04D4-72F2-AF9D-9A98B02033D8}"/>
                </a:ext>
              </a:extLst>
            </p:cNvPr>
            <p:cNvSpPr txBox="1"/>
            <p:nvPr/>
          </p:nvSpPr>
          <p:spPr>
            <a:xfrm>
              <a:off x="6411965" y="5872691"/>
              <a:ext cx="21350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2023 .03.29</a:t>
              </a:r>
              <a:endParaRPr lang="zh-CN" altLang="en-US" sz="1600" dirty="0">
                <a:solidFill>
                  <a:schemeClr val="tx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E2E8155B-6F6D-4D36-CD8A-65C8BD661A64}"/>
              </a:ext>
            </a:extLst>
          </p:cNvPr>
          <p:cNvSpPr txBox="1"/>
          <p:nvPr/>
        </p:nvSpPr>
        <p:spPr>
          <a:xfrm>
            <a:off x="3207657" y="4492365"/>
            <a:ext cx="5776686" cy="621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84736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rgbClr val="84736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B888C7FB-A77D-5D90-A861-5600075F4839}"/>
              </a:ext>
            </a:extLst>
          </p:cNvPr>
          <p:cNvSpPr/>
          <p:nvPr/>
        </p:nvSpPr>
        <p:spPr>
          <a:xfrm>
            <a:off x="227013" y="188913"/>
            <a:ext cx="11737975" cy="6480175"/>
          </a:xfrm>
          <a:prstGeom prst="rect">
            <a:avLst/>
          </a:prstGeom>
          <a:noFill/>
          <a:ln w="25400">
            <a:solidFill>
              <a:srgbClr val="8473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0" name="图形 214">
            <a:extLst>
              <a:ext uri="{FF2B5EF4-FFF2-40B4-BE49-F238E27FC236}">
                <a16:creationId xmlns:a16="http://schemas.microsoft.com/office/drawing/2014/main" id="{39AAB51A-EDEA-E1D8-5570-EE78046995BC}"/>
              </a:ext>
            </a:extLst>
          </p:cNvPr>
          <p:cNvGrpSpPr/>
          <p:nvPr/>
        </p:nvGrpSpPr>
        <p:grpSpPr>
          <a:xfrm rot="5400000">
            <a:off x="327506" y="267491"/>
            <a:ext cx="532220" cy="557373"/>
            <a:chOff x="1458277" y="1991010"/>
            <a:chExt cx="203549" cy="213169"/>
          </a:xfrm>
          <a:solidFill>
            <a:srgbClr val="847361"/>
          </a:solidFill>
        </p:grpSpPr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8ED5899-AFB4-E223-74A8-788237A1A551}"/>
                </a:ext>
              </a:extLst>
            </p:cNvPr>
            <p:cNvSpPr/>
            <p:nvPr/>
          </p:nvSpPr>
          <p:spPr>
            <a:xfrm>
              <a:off x="1458277" y="1991010"/>
              <a:ext cx="203549" cy="213169"/>
            </a:xfrm>
            <a:custGeom>
              <a:avLst/>
              <a:gdLst>
                <a:gd name="connsiteX0" fmla="*/ 198406 w 203549"/>
                <a:gd name="connsiteY0" fmla="*/ 202501 h 213169"/>
                <a:gd name="connsiteX1" fmla="*/ 203549 w 203549"/>
                <a:gd name="connsiteY1" fmla="*/ 207836 h 213169"/>
                <a:gd name="connsiteX2" fmla="*/ 198406 w 203549"/>
                <a:gd name="connsiteY2" fmla="*/ 213170 h 213169"/>
                <a:gd name="connsiteX3" fmla="*/ 95631 w 203549"/>
                <a:gd name="connsiteY3" fmla="*/ 213170 h 213169"/>
                <a:gd name="connsiteX4" fmla="*/ 90488 w 203549"/>
                <a:gd name="connsiteY4" fmla="*/ 207836 h 213169"/>
                <a:gd name="connsiteX5" fmla="*/ 90488 w 203549"/>
                <a:gd name="connsiteY5" fmla="*/ 207359 h 213169"/>
                <a:gd name="connsiteX6" fmla="*/ 90678 w 203549"/>
                <a:gd name="connsiteY6" fmla="*/ 156305 h 213169"/>
                <a:gd name="connsiteX7" fmla="*/ 60484 w 203549"/>
                <a:gd name="connsiteY7" fmla="*/ 156305 h 213169"/>
                <a:gd name="connsiteX8" fmla="*/ 55340 w 203549"/>
                <a:gd name="connsiteY8" fmla="*/ 150971 h 213169"/>
                <a:gd name="connsiteX9" fmla="*/ 55340 w 203549"/>
                <a:gd name="connsiteY9" fmla="*/ 150495 h 213169"/>
                <a:gd name="connsiteX10" fmla="*/ 55435 w 203549"/>
                <a:gd name="connsiteY10" fmla="*/ 120110 h 213169"/>
                <a:gd name="connsiteX11" fmla="*/ 5143 w 203549"/>
                <a:gd name="connsiteY11" fmla="*/ 120110 h 213169"/>
                <a:gd name="connsiteX12" fmla="*/ 0 w 203549"/>
                <a:gd name="connsiteY12" fmla="*/ 114871 h 213169"/>
                <a:gd name="connsiteX13" fmla="*/ 0 w 203549"/>
                <a:gd name="connsiteY13" fmla="*/ 114871 h 213169"/>
                <a:gd name="connsiteX14" fmla="*/ 0 w 203549"/>
                <a:gd name="connsiteY14" fmla="*/ 5334 h 213169"/>
                <a:gd name="connsiteX15" fmla="*/ 5143 w 203549"/>
                <a:gd name="connsiteY15" fmla="*/ 0 h 213169"/>
                <a:gd name="connsiteX16" fmla="*/ 10287 w 203549"/>
                <a:gd name="connsiteY16" fmla="*/ 5334 h 213169"/>
                <a:gd name="connsiteX17" fmla="*/ 10287 w 203549"/>
                <a:gd name="connsiteY17" fmla="*/ 109633 h 213169"/>
                <a:gd name="connsiteX18" fmla="*/ 60674 w 203549"/>
                <a:gd name="connsiteY18" fmla="*/ 109633 h 213169"/>
                <a:gd name="connsiteX19" fmla="*/ 65818 w 203549"/>
                <a:gd name="connsiteY19" fmla="*/ 114967 h 213169"/>
                <a:gd name="connsiteX20" fmla="*/ 65722 w 203549"/>
                <a:gd name="connsiteY20" fmla="*/ 145828 h 213169"/>
                <a:gd name="connsiteX21" fmla="*/ 95917 w 203549"/>
                <a:gd name="connsiteY21" fmla="*/ 145828 h 213169"/>
                <a:gd name="connsiteX22" fmla="*/ 95917 w 203549"/>
                <a:gd name="connsiteY22" fmla="*/ 145828 h 213169"/>
                <a:gd name="connsiteX23" fmla="*/ 101060 w 203549"/>
                <a:gd name="connsiteY23" fmla="*/ 151067 h 213169"/>
                <a:gd name="connsiteX24" fmla="*/ 100870 w 203549"/>
                <a:gd name="connsiteY24" fmla="*/ 202597 h 213169"/>
                <a:gd name="connsiteX25" fmla="*/ 198406 w 203549"/>
                <a:gd name="connsiteY25" fmla="*/ 202597 h 213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169">
                  <a:moveTo>
                    <a:pt x="198406" y="202501"/>
                  </a:moveTo>
                  <a:cubicBezTo>
                    <a:pt x="201263" y="202501"/>
                    <a:pt x="203549" y="204883"/>
                    <a:pt x="203549" y="207836"/>
                  </a:cubicBezTo>
                  <a:cubicBezTo>
                    <a:pt x="203549" y="210788"/>
                    <a:pt x="201263" y="213170"/>
                    <a:pt x="198406" y="213170"/>
                  </a:cubicBezTo>
                  <a:lnTo>
                    <a:pt x="95631" y="213170"/>
                  </a:lnTo>
                  <a:cubicBezTo>
                    <a:pt x="92773" y="213170"/>
                    <a:pt x="90488" y="210788"/>
                    <a:pt x="90488" y="207836"/>
                  </a:cubicBezTo>
                  <a:lnTo>
                    <a:pt x="90488" y="207359"/>
                  </a:lnTo>
                  <a:lnTo>
                    <a:pt x="90678" y="156305"/>
                  </a:lnTo>
                  <a:lnTo>
                    <a:pt x="60484" y="156305"/>
                  </a:lnTo>
                  <a:cubicBezTo>
                    <a:pt x="57626" y="156305"/>
                    <a:pt x="55340" y="153924"/>
                    <a:pt x="55340" y="150971"/>
                  </a:cubicBezTo>
                  <a:lnTo>
                    <a:pt x="55340" y="150495"/>
                  </a:lnTo>
                  <a:lnTo>
                    <a:pt x="55435" y="120110"/>
                  </a:lnTo>
                  <a:lnTo>
                    <a:pt x="5143" y="120110"/>
                  </a:lnTo>
                  <a:cubicBezTo>
                    <a:pt x="2286" y="120110"/>
                    <a:pt x="0" y="117729"/>
                    <a:pt x="0" y="114871"/>
                  </a:cubicBezTo>
                  <a:lnTo>
                    <a:pt x="0" y="114871"/>
                  </a:ln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cubicBezTo>
                    <a:pt x="8001" y="0"/>
                    <a:pt x="10287" y="2381"/>
                    <a:pt x="10287" y="5334"/>
                  </a:cubicBezTo>
                  <a:lnTo>
                    <a:pt x="10287" y="109633"/>
                  </a:lnTo>
                  <a:lnTo>
                    <a:pt x="60674" y="109633"/>
                  </a:lnTo>
                  <a:cubicBezTo>
                    <a:pt x="63532" y="109633"/>
                    <a:pt x="65818" y="112014"/>
                    <a:pt x="65818" y="114967"/>
                  </a:cubicBezTo>
                  <a:lnTo>
                    <a:pt x="65722" y="145828"/>
                  </a:lnTo>
                  <a:lnTo>
                    <a:pt x="95917" y="145828"/>
                  </a:lnTo>
                  <a:lnTo>
                    <a:pt x="95917" y="145828"/>
                  </a:lnTo>
                  <a:cubicBezTo>
                    <a:pt x="98774" y="145828"/>
                    <a:pt x="101060" y="148209"/>
                    <a:pt x="101060" y="151067"/>
                  </a:cubicBezTo>
                  <a:lnTo>
                    <a:pt x="100870" y="202597"/>
                  </a:lnTo>
                  <a:lnTo>
                    <a:pt x="198406" y="2025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2EFBDC8-EAB0-C9EF-4038-47ADC0B5C0C2}"/>
                </a:ext>
              </a:extLst>
            </p:cNvPr>
            <p:cNvSpPr/>
            <p:nvPr/>
          </p:nvSpPr>
          <p:spPr>
            <a:xfrm>
              <a:off x="1476565" y="2138267"/>
              <a:ext cx="46005" cy="47434"/>
            </a:xfrm>
            <a:custGeom>
              <a:avLst/>
              <a:gdLst>
                <a:gd name="connsiteX0" fmla="*/ 10382 w 46005"/>
                <a:gd name="connsiteY0" fmla="*/ 36862 h 47434"/>
                <a:gd name="connsiteX1" fmla="*/ 35719 w 46005"/>
                <a:gd name="connsiteY1" fmla="*/ 36767 h 47434"/>
                <a:gd name="connsiteX2" fmla="*/ 35814 w 46005"/>
                <a:gd name="connsiteY2" fmla="*/ 10763 h 47434"/>
                <a:gd name="connsiteX3" fmla="*/ 10382 w 46005"/>
                <a:gd name="connsiteY3" fmla="*/ 10763 h 47434"/>
                <a:gd name="connsiteX4" fmla="*/ 10382 w 46005"/>
                <a:gd name="connsiteY4" fmla="*/ 36862 h 47434"/>
                <a:gd name="connsiteX5" fmla="*/ 10382 w 46005"/>
                <a:gd name="connsiteY5" fmla="*/ 36862 h 47434"/>
                <a:gd name="connsiteX6" fmla="*/ 40767 w 46005"/>
                <a:gd name="connsiteY6" fmla="*/ 47339 h 47434"/>
                <a:gd name="connsiteX7" fmla="*/ 5620 w 46005"/>
                <a:gd name="connsiteY7" fmla="*/ 47434 h 47434"/>
                <a:gd name="connsiteX8" fmla="*/ 5143 w 46005"/>
                <a:gd name="connsiteY8" fmla="*/ 47434 h 47434"/>
                <a:gd name="connsiteX9" fmla="*/ 0 w 46005"/>
                <a:gd name="connsiteY9" fmla="*/ 42100 h 47434"/>
                <a:gd name="connsiteX10" fmla="*/ 0 w 46005"/>
                <a:gd name="connsiteY10" fmla="*/ 5334 h 47434"/>
                <a:gd name="connsiteX11" fmla="*/ 5143 w 46005"/>
                <a:gd name="connsiteY11" fmla="*/ 0 h 47434"/>
                <a:gd name="connsiteX12" fmla="*/ 40862 w 46005"/>
                <a:gd name="connsiteY12" fmla="*/ 0 h 47434"/>
                <a:gd name="connsiteX13" fmla="*/ 40862 w 46005"/>
                <a:gd name="connsiteY13" fmla="*/ 0 h 47434"/>
                <a:gd name="connsiteX14" fmla="*/ 46006 w 46005"/>
                <a:gd name="connsiteY14" fmla="*/ 5239 h 47434"/>
                <a:gd name="connsiteX15" fmla="*/ 45910 w 46005"/>
                <a:gd name="connsiteY15" fmla="*/ 41815 h 47434"/>
                <a:gd name="connsiteX16" fmla="*/ 40767 w 46005"/>
                <a:gd name="connsiteY16" fmla="*/ 47339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10382" y="36862"/>
                  </a:moveTo>
                  <a:lnTo>
                    <a:pt x="35719" y="36767"/>
                  </a:lnTo>
                  <a:lnTo>
                    <a:pt x="35814" y="10763"/>
                  </a:lnTo>
                  <a:lnTo>
                    <a:pt x="10382" y="10763"/>
                  </a:lnTo>
                  <a:lnTo>
                    <a:pt x="10382" y="36862"/>
                  </a:lnTo>
                  <a:lnTo>
                    <a:pt x="10382" y="36862"/>
                  </a:lnTo>
                  <a:close/>
                  <a:moveTo>
                    <a:pt x="40767" y="47339"/>
                  </a:moveTo>
                  <a:lnTo>
                    <a:pt x="5620" y="47434"/>
                  </a:lnTo>
                  <a:lnTo>
                    <a:pt x="5143" y="47434"/>
                  </a:lnTo>
                  <a:cubicBezTo>
                    <a:pt x="2286" y="47434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3" y="0"/>
                  </a:cubicBezTo>
                  <a:lnTo>
                    <a:pt x="40862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239"/>
                  </a:cubicBezTo>
                  <a:lnTo>
                    <a:pt x="45910" y="41815"/>
                  </a:lnTo>
                  <a:cubicBezTo>
                    <a:pt x="45910" y="44958"/>
                    <a:pt x="43625" y="47339"/>
                    <a:pt x="40767" y="473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9568BAD-E822-8EEA-D75C-14FC52330009}"/>
                </a:ext>
              </a:extLst>
            </p:cNvPr>
            <p:cNvSpPr/>
            <p:nvPr/>
          </p:nvSpPr>
          <p:spPr>
            <a:xfrm>
              <a:off x="1513808" y="2100262"/>
              <a:ext cx="45910" cy="47339"/>
            </a:xfrm>
            <a:custGeom>
              <a:avLst/>
              <a:gdLst>
                <a:gd name="connsiteX0" fmla="*/ 10287 w 45910"/>
                <a:gd name="connsiteY0" fmla="*/ 36671 h 47339"/>
                <a:gd name="connsiteX1" fmla="*/ 35624 w 45910"/>
                <a:gd name="connsiteY1" fmla="*/ 36576 h 47339"/>
                <a:gd name="connsiteX2" fmla="*/ 35719 w 45910"/>
                <a:gd name="connsiteY2" fmla="*/ 10573 h 47339"/>
                <a:gd name="connsiteX3" fmla="*/ 10382 w 45910"/>
                <a:gd name="connsiteY3" fmla="*/ 10573 h 47339"/>
                <a:gd name="connsiteX4" fmla="*/ 10287 w 45910"/>
                <a:gd name="connsiteY4" fmla="*/ 36671 h 47339"/>
                <a:gd name="connsiteX5" fmla="*/ 10287 w 45910"/>
                <a:gd name="connsiteY5" fmla="*/ 36671 h 47339"/>
                <a:gd name="connsiteX6" fmla="*/ 40672 w 45910"/>
                <a:gd name="connsiteY6" fmla="*/ 47149 h 47339"/>
                <a:gd name="connsiteX7" fmla="*/ 5144 w 45910"/>
                <a:gd name="connsiteY7" fmla="*/ 47339 h 47339"/>
                <a:gd name="connsiteX8" fmla="*/ 0 w 45910"/>
                <a:gd name="connsiteY8" fmla="*/ 42005 h 47339"/>
                <a:gd name="connsiteX9" fmla="*/ 0 w 45910"/>
                <a:gd name="connsiteY9" fmla="*/ 5334 h 47339"/>
                <a:gd name="connsiteX10" fmla="*/ 5144 w 45910"/>
                <a:gd name="connsiteY10" fmla="*/ 0 h 47339"/>
                <a:gd name="connsiteX11" fmla="*/ 40767 w 45910"/>
                <a:gd name="connsiteY11" fmla="*/ 0 h 47339"/>
                <a:gd name="connsiteX12" fmla="*/ 45911 w 45910"/>
                <a:gd name="connsiteY12" fmla="*/ 5334 h 47339"/>
                <a:gd name="connsiteX13" fmla="*/ 45815 w 45910"/>
                <a:gd name="connsiteY13" fmla="*/ 41815 h 47339"/>
                <a:gd name="connsiteX14" fmla="*/ 40672 w 45910"/>
                <a:gd name="connsiteY14" fmla="*/ 47149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10287" y="36671"/>
                  </a:moveTo>
                  <a:lnTo>
                    <a:pt x="35624" y="36576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287" y="36671"/>
                  </a:lnTo>
                  <a:lnTo>
                    <a:pt x="10287" y="36671"/>
                  </a:lnTo>
                  <a:close/>
                  <a:moveTo>
                    <a:pt x="40672" y="47149"/>
                  </a:move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815" y="41815"/>
                  </a:lnTo>
                  <a:cubicBezTo>
                    <a:pt x="45815" y="44767"/>
                    <a:pt x="43529" y="47149"/>
                    <a:pt x="40672" y="471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4" name="图形 214">
              <a:extLst>
                <a:ext uri="{FF2B5EF4-FFF2-40B4-BE49-F238E27FC236}">
                  <a16:creationId xmlns:a16="http://schemas.microsoft.com/office/drawing/2014/main" id="{21CA07EA-8A15-B0C3-3956-791CFFF064CB}"/>
                </a:ext>
              </a:extLst>
            </p:cNvPr>
            <p:cNvGrpSpPr/>
            <p:nvPr/>
          </p:nvGrpSpPr>
          <p:grpSpPr>
            <a:xfrm>
              <a:off x="1513998" y="2063591"/>
              <a:ext cx="81438" cy="83724"/>
              <a:chOff x="1513998" y="2063591"/>
              <a:chExt cx="81438" cy="83724"/>
            </a:xfrm>
            <a:grpFill/>
          </p:grpSpPr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79A05AB9-CCE1-F2F3-7D4A-C27CAD34FD89}"/>
                  </a:ext>
                </a:extLst>
              </p:cNvPr>
              <p:cNvSpPr/>
              <p:nvPr/>
            </p:nvSpPr>
            <p:spPr>
              <a:xfrm>
                <a:off x="1513998" y="2063591"/>
                <a:ext cx="45910" cy="47148"/>
              </a:xfrm>
              <a:custGeom>
                <a:avLst/>
                <a:gdLst>
                  <a:gd name="connsiteX0" fmla="*/ 10287 w 45910"/>
                  <a:gd name="connsiteY0" fmla="*/ 36576 h 47148"/>
                  <a:gd name="connsiteX1" fmla="*/ 35624 w 45910"/>
                  <a:gd name="connsiteY1" fmla="*/ 36481 h 47148"/>
                  <a:gd name="connsiteX2" fmla="*/ 35719 w 45910"/>
                  <a:gd name="connsiteY2" fmla="*/ 10478 h 47148"/>
                  <a:gd name="connsiteX3" fmla="*/ 10382 w 45910"/>
                  <a:gd name="connsiteY3" fmla="*/ 10478 h 47148"/>
                  <a:gd name="connsiteX4" fmla="*/ 10287 w 45910"/>
                  <a:gd name="connsiteY4" fmla="*/ 36576 h 47148"/>
                  <a:gd name="connsiteX5" fmla="*/ 10287 w 45910"/>
                  <a:gd name="connsiteY5" fmla="*/ 36576 h 47148"/>
                  <a:gd name="connsiteX6" fmla="*/ 40672 w 45910"/>
                  <a:gd name="connsiteY6" fmla="*/ 47054 h 47148"/>
                  <a:gd name="connsiteX7" fmla="*/ 5144 w 45910"/>
                  <a:gd name="connsiteY7" fmla="*/ 47149 h 47148"/>
                  <a:gd name="connsiteX8" fmla="*/ 0 w 45910"/>
                  <a:gd name="connsiteY8" fmla="*/ 41910 h 47148"/>
                  <a:gd name="connsiteX9" fmla="*/ 0 w 45910"/>
                  <a:gd name="connsiteY9" fmla="*/ 5239 h 47148"/>
                  <a:gd name="connsiteX10" fmla="*/ 5144 w 45910"/>
                  <a:gd name="connsiteY10" fmla="*/ 0 h 47148"/>
                  <a:gd name="connsiteX11" fmla="*/ 40767 w 45910"/>
                  <a:gd name="connsiteY11" fmla="*/ 0 h 47148"/>
                  <a:gd name="connsiteX12" fmla="*/ 45911 w 45910"/>
                  <a:gd name="connsiteY12" fmla="*/ 5334 h 47148"/>
                  <a:gd name="connsiteX13" fmla="*/ 45815 w 45910"/>
                  <a:gd name="connsiteY13" fmla="*/ 41815 h 47148"/>
                  <a:gd name="connsiteX14" fmla="*/ 40672 w 45910"/>
                  <a:gd name="connsiteY14" fmla="*/ 47054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10287" y="36576"/>
                    </a:moveTo>
                    <a:lnTo>
                      <a:pt x="35624" y="36481"/>
                    </a:lnTo>
                    <a:lnTo>
                      <a:pt x="35719" y="10478"/>
                    </a:lnTo>
                    <a:lnTo>
                      <a:pt x="10382" y="10478"/>
                    </a:lnTo>
                    <a:lnTo>
                      <a:pt x="10287" y="36576"/>
                    </a:lnTo>
                    <a:lnTo>
                      <a:pt x="10287" y="36576"/>
                    </a:lnTo>
                    <a:close/>
                    <a:moveTo>
                      <a:pt x="40672" y="47054"/>
                    </a:moveTo>
                    <a:lnTo>
                      <a:pt x="5144" y="47149"/>
                    </a:lnTo>
                    <a:cubicBezTo>
                      <a:pt x="2286" y="47149"/>
                      <a:pt x="0" y="44768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815" y="41815"/>
                    </a:lnTo>
                    <a:cubicBezTo>
                      <a:pt x="45815" y="44672"/>
                      <a:pt x="43529" y="47054"/>
                      <a:pt x="40672" y="470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8BFEA9E9-CDFA-DECB-E9D8-BD13CF49D1C4}"/>
                  </a:ext>
                </a:extLst>
              </p:cNvPr>
              <p:cNvSpPr/>
              <p:nvPr/>
            </p:nvSpPr>
            <p:spPr>
              <a:xfrm>
                <a:off x="1549431" y="2100071"/>
                <a:ext cx="46005" cy="47244"/>
              </a:xfrm>
              <a:custGeom>
                <a:avLst/>
                <a:gdLst>
                  <a:gd name="connsiteX0" fmla="*/ 0 w 46005"/>
                  <a:gd name="connsiteY0" fmla="*/ 41815 h 47244"/>
                  <a:gd name="connsiteX1" fmla="*/ 191 w 46005"/>
                  <a:gd name="connsiteY1" fmla="*/ 5334 h 47244"/>
                  <a:gd name="connsiteX2" fmla="*/ 5334 w 46005"/>
                  <a:gd name="connsiteY2" fmla="*/ 95 h 47244"/>
                  <a:gd name="connsiteX3" fmla="*/ 40862 w 46005"/>
                  <a:gd name="connsiteY3" fmla="*/ 0 h 47244"/>
                  <a:gd name="connsiteX4" fmla="*/ 46006 w 46005"/>
                  <a:gd name="connsiteY4" fmla="*/ 5239 h 47244"/>
                  <a:gd name="connsiteX5" fmla="*/ 46006 w 46005"/>
                  <a:gd name="connsiteY5" fmla="*/ 41910 h 47244"/>
                  <a:gd name="connsiteX6" fmla="*/ 40862 w 46005"/>
                  <a:gd name="connsiteY6" fmla="*/ 47244 h 47244"/>
                  <a:gd name="connsiteX7" fmla="*/ 5239 w 46005"/>
                  <a:gd name="connsiteY7" fmla="*/ 47244 h 47244"/>
                  <a:gd name="connsiteX8" fmla="*/ 0 w 46005"/>
                  <a:gd name="connsiteY8" fmla="*/ 41815 h 47244"/>
                  <a:gd name="connsiteX9" fmla="*/ 0 w 46005"/>
                  <a:gd name="connsiteY9" fmla="*/ 41815 h 47244"/>
                  <a:gd name="connsiteX10" fmla="*/ 0 w 46005"/>
                  <a:gd name="connsiteY10" fmla="*/ 41815 h 47244"/>
                  <a:gd name="connsiteX11" fmla="*/ 10382 w 46005"/>
                  <a:gd name="connsiteY11" fmla="*/ 10573 h 47244"/>
                  <a:gd name="connsiteX12" fmla="*/ 10287 w 46005"/>
                  <a:gd name="connsiteY12" fmla="*/ 36576 h 47244"/>
                  <a:gd name="connsiteX13" fmla="*/ 35624 w 46005"/>
                  <a:gd name="connsiteY13" fmla="*/ 36576 h 47244"/>
                  <a:gd name="connsiteX14" fmla="*/ 35624 w 46005"/>
                  <a:gd name="connsiteY14" fmla="*/ 10478 h 47244"/>
                  <a:gd name="connsiteX15" fmla="*/ 10382 w 46005"/>
                  <a:gd name="connsiteY15" fmla="*/ 10573 h 4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6005" h="47244">
                    <a:moveTo>
                      <a:pt x="0" y="41815"/>
                    </a:moveTo>
                    <a:lnTo>
                      <a:pt x="191" y="5334"/>
                    </a:lnTo>
                    <a:cubicBezTo>
                      <a:pt x="191" y="2381"/>
                      <a:pt x="2476" y="95"/>
                      <a:pt x="5334" y="95"/>
                    </a:cubicBez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239"/>
                    </a:cubicBezTo>
                    <a:lnTo>
                      <a:pt x="46006" y="41910"/>
                    </a:lnTo>
                    <a:cubicBezTo>
                      <a:pt x="46006" y="44863"/>
                      <a:pt x="43720" y="47244"/>
                      <a:pt x="40862" y="47244"/>
                    </a:cubicBezTo>
                    <a:lnTo>
                      <a:pt x="5239" y="47244"/>
                    </a:lnTo>
                    <a:cubicBezTo>
                      <a:pt x="2286" y="47149"/>
                      <a:pt x="0" y="44767"/>
                      <a:pt x="0" y="41815"/>
                    </a:cubicBezTo>
                    <a:lnTo>
                      <a:pt x="0" y="41815"/>
                    </a:lnTo>
                    <a:lnTo>
                      <a:pt x="0" y="41815"/>
                    </a:lnTo>
                    <a:close/>
                    <a:moveTo>
                      <a:pt x="10382" y="10573"/>
                    </a:moveTo>
                    <a:lnTo>
                      <a:pt x="10287" y="36576"/>
                    </a:lnTo>
                    <a:lnTo>
                      <a:pt x="35624" y="36576"/>
                    </a:lnTo>
                    <a:lnTo>
                      <a:pt x="35624" y="10478"/>
                    </a:lnTo>
                    <a:lnTo>
                      <a:pt x="10382" y="105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7" name="图形 214">
            <a:extLst>
              <a:ext uri="{FF2B5EF4-FFF2-40B4-BE49-F238E27FC236}">
                <a16:creationId xmlns:a16="http://schemas.microsoft.com/office/drawing/2014/main" id="{03FB9145-E13A-3261-C364-9DF683346859}"/>
              </a:ext>
            </a:extLst>
          </p:cNvPr>
          <p:cNvGrpSpPr/>
          <p:nvPr/>
        </p:nvGrpSpPr>
        <p:grpSpPr>
          <a:xfrm rot="5400000">
            <a:off x="327506" y="6032888"/>
            <a:ext cx="532468" cy="557622"/>
            <a:chOff x="1852231" y="1990915"/>
            <a:chExt cx="203644" cy="213264"/>
          </a:xfrm>
          <a:solidFill>
            <a:srgbClr val="847361"/>
          </a:solidFill>
        </p:grpSpPr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3F61E415-75CD-EFA9-19C1-A3DE52B71F85}"/>
                </a:ext>
              </a:extLst>
            </p:cNvPr>
            <p:cNvSpPr/>
            <p:nvPr/>
          </p:nvSpPr>
          <p:spPr>
            <a:xfrm>
              <a:off x="1852231" y="1990915"/>
              <a:ext cx="203644" cy="213264"/>
            </a:xfrm>
            <a:custGeom>
              <a:avLst/>
              <a:gdLst>
                <a:gd name="connsiteX0" fmla="*/ 5143 w 203644"/>
                <a:gd name="connsiteY0" fmla="*/ 213265 h 213264"/>
                <a:gd name="connsiteX1" fmla="*/ 0 w 203644"/>
                <a:gd name="connsiteY1" fmla="*/ 207931 h 213264"/>
                <a:gd name="connsiteX2" fmla="*/ 5143 w 203644"/>
                <a:gd name="connsiteY2" fmla="*/ 202597 h 213264"/>
                <a:gd name="connsiteX3" fmla="*/ 102775 w 203644"/>
                <a:gd name="connsiteY3" fmla="*/ 202597 h 213264"/>
                <a:gd name="connsiteX4" fmla="*/ 102584 w 203644"/>
                <a:gd name="connsiteY4" fmla="*/ 151067 h 213264"/>
                <a:gd name="connsiteX5" fmla="*/ 107728 w 203644"/>
                <a:gd name="connsiteY5" fmla="*/ 145828 h 213264"/>
                <a:gd name="connsiteX6" fmla="*/ 107728 w 203644"/>
                <a:gd name="connsiteY6" fmla="*/ 145828 h 213264"/>
                <a:gd name="connsiteX7" fmla="*/ 137922 w 203644"/>
                <a:gd name="connsiteY7" fmla="*/ 145828 h 213264"/>
                <a:gd name="connsiteX8" fmla="*/ 137827 w 203644"/>
                <a:gd name="connsiteY8" fmla="*/ 114967 h 213264"/>
                <a:gd name="connsiteX9" fmla="*/ 142970 w 203644"/>
                <a:gd name="connsiteY9" fmla="*/ 109633 h 213264"/>
                <a:gd name="connsiteX10" fmla="*/ 193357 w 203644"/>
                <a:gd name="connsiteY10" fmla="*/ 109633 h 213264"/>
                <a:gd name="connsiteX11" fmla="*/ 193357 w 203644"/>
                <a:gd name="connsiteY11" fmla="*/ 5334 h 213264"/>
                <a:gd name="connsiteX12" fmla="*/ 198501 w 203644"/>
                <a:gd name="connsiteY12" fmla="*/ 0 h 213264"/>
                <a:gd name="connsiteX13" fmla="*/ 203644 w 203644"/>
                <a:gd name="connsiteY13" fmla="*/ 5334 h 213264"/>
                <a:gd name="connsiteX14" fmla="*/ 203644 w 203644"/>
                <a:gd name="connsiteY14" fmla="*/ 114871 h 213264"/>
                <a:gd name="connsiteX15" fmla="*/ 203644 w 203644"/>
                <a:gd name="connsiteY15" fmla="*/ 114871 h 213264"/>
                <a:gd name="connsiteX16" fmla="*/ 198501 w 203644"/>
                <a:gd name="connsiteY16" fmla="*/ 120110 h 213264"/>
                <a:gd name="connsiteX17" fmla="*/ 148209 w 203644"/>
                <a:gd name="connsiteY17" fmla="*/ 120110 h 213264"/>
                <a:gd name="connsiteX18" fmla="*/ 148304 w 203644"/>
                <a:gd name="connsiteY18" fmla="*/ 150495 h 213264"/>
                <a:gd name="connsiteX19" fmla="*/ 148304 w 203644"/>
                <a:gd name="connsiteY19" fmla="*/ 150971 h 213264"/>
                <a:gd name="connsiteX20" fmla="*/ 143161 w 203644"/>
                <a:gd name="connsiteY20" fmla="*/ 156305 h 213264"/>
                <a:gd name="connsiteX21" fmla="*/ 112967 w 203644"/>
                <a:gd name="connsiteY21" fmla="*/ 156305 h 213264"/>
                <a:gd name="connsiteX22" fmla="*/ 113157 w 203644"/>
                <a:gd name="connsiteY22" fmla="*/ 207359 h 213264"/>
                <a:gd name="connsiteX23" fmla="*/ 113157 w 203644"/>
                <a:gd name="connsiteY23" fmla="*/ 207835 h 213264"/>
                <a:gd name="connsiteX24" fmla="*/ 108013 w 203644"/>
                <a:gd name="connsiteY24" fmla="*/ 213169 h 213264"/>
                <a:gd name="connsiteX25" fmla="*/ 5143 w 203644"/>
                <a:gd name="connsiteY25" fmla="*/ 213169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264">
                  <a:moveTo>
                    <a:pt x="5143" y="213265"/>
                  </a:moveTo>
                  <a:cubicBezTo>
                    <a:pt x="2286" y="213265"/>
                    <a:pt x="0" y="210884"/>
                    <a:pt x="0" y="207931"/>
                  </a:cubicBezTo>
                  <a:cubicBezTo>
                    <a:pt x="0" y="204978"/>
                    <a:pt x="2286" y="202597"/>
                    <a:pt x="5143" y="202597"/>
                  </a:cubicBezTo>
                  <a:lnTo>
                    <a:pt x="102775" y="202597"/>
                  </a:lnTo>
                  <a:lnTo>
                    <a:pt x="102584" y="151067"/>
                  </a:lnTo>
                  <a:cubicBezTo>
                    <a:pt x="102584" y="148114"/>
                    <a:pt x="104870" y="145828"/>
                    <a:pt x="107728" y="145828"/>
                  </a:cubicBezTo>
                  <a:lnTo>
                    <a:pt x="107728" y="145828"/>
                  </a:lnTo>
                  <a:lnTo>
                    <a:pt x="137922" y="145828"/>
                  </a:lnTo>
                  <a:lnTo>
                    <a:pt x="137827" y="114967"/>
                  </a:lnTo>
                  <a:cubicBezTo>
                    <a:pt x="137827" y="112014"/>
                    <a:pt x="140113" y="109633"/>
                    <a:pt x="142970" y="109633"/>
                  </a:cubicBezTo>
                  <a:lnTo>
                    <a:pt x="193357" y="109633"/>
                  </a:lnTo>
                  <a:lnTo>
                    <a:pt x="193357" y="5334"/>
                  </a:lnTo>
                  <a:cubicBezTo>
                    <a:pt x="193357" y="2381"/>
                    <a:pt x="195643" y="0"/>
                    <a:pt x="198501" y="0"/>
                  </a:cubicBezTo>
                  <a:cubicBezTo>
                    <a:pt x="201359" y="0"/>
                    <a:pt x="203644" y="2381"/>
                    <a:pt x="203644" y="5334"/>
                  </a:cubicBezTo>
                  <a:lnTo>
                    <a:pt x="203644" y="114871"/>
                  </a:lnTo>
                  <a:lnTo>
                    <a:pt x="203644" y="114871"/>
                  </a:lnTo>
                  <a:cubicBezTo>
                    <a:pt x="203644" y="117824"/>
                    <a:pt x="201359" y="120110"/>
                    <a:pt x="198501" y="120110"/>
                  </a:cubicBezTo>
                  <a:lnTo>
                    <a:pt x="148209" y="120110"/>
                  </a:lnTo>
                  <a:lnTo>
                    <a:pt x="148304" y="150495"/>
                  </a:lnTo>
                  <a:lnTo>
                    <a:pt x="148304" y="150971"/>
                  </a:lnTo>
                  <a:cubicBezTo>
                    <a:pt x="148304" y="153924"/>
                    <a:pt x="146018" y="156305"/>
                    <a:pt x="143161" y="156305"/>
                  </a:cubicBezTo>
                  <a:lnTo>
                    <a:pt x="112967" y="156305"/>
                  </a:lnTo>
                  <a:lnTo>
                    <a:pt x="113157" y="207359"/>
                  </a:lnTo>
                  <a:lnTo>
                    <a:pt x="113157" y="207835"/>
                  </a:lnTo>
                  <a:cubicBezTo>
                    <a:pt x="113157" y="210788"/>
                    <a:pt x="110871" y="213169"/>
                    <a:pt x="108013" y="213169"/>
                  </a:cubicBezTo>
                  <a:lnTo>
                    <a:pt x="5143" y="2131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922B8775-1F26-EA73-A30D-54B74E0D5A26}"/>
                </a:ext>
              </a:extLst>
            </p:cNvPr>
            <p:cNvSpPr/>
            <p:nvPr/>
          </p:nvSpPr>
          <p:spPr>
            <a:xfrm>
              <a:off x="1991487" y="2138553"/>
              <a:ext cx="46005" cy="47434"/>
            </a:xfrm>
            <a:custGeom>
              <a:avLst/>
              <a:gdLst>
                <a:gd name="connsiteX0" fmla="*/ 40386 w 46005"/>
                <a:gd name="connsiteY0" fmla="*/ 47149 h 47434"/>
                <a:gd name="connsiteX1" fmla="*/ 5239 w 46005"/>
                <a:gd name="connsiteY1" fmla="*/ 47054 h 47434"/>
                <a:gd name="connsiteX2" fmla="*/ 95 w 46005"/>
                <a:gd name="connsiteY2" fmla="*/ 41815 h 47434"/>
                <a:gd name="connsiteX3" fmla="*/ 0 w 46005"/>
                <a:gd name="connsiteY3" fmla="*/ 5239 h 47434"/>
                <a:gd name="connsiteX4" fmla="*/ 5143 w 46005"/>
                <a:gd name="connsiteY4" fmla="*/ 0 h 47434"/>
                <a:gd name="connsiteX5" fmla="*/ 5143 w 46005"/>
                <a:gd name="connsiteY5" fmla="*/ 0 h 47434"/>
                <a:gd name="connsiteX6" fmla="*/ 40862 w 46005"/>
                <a:gd name="connsiteY6" fmla="*/ 0 h 47434"/>
                <a:gd name="connsiteX7" fmla="*/ 46006 w 46005"/>
                <a:gd name="connsiteY7" fmla="*/ 5334 h 47434"/>
                <a:gd name="connsiteX8" fmla="*/ 46006 w 46005"/>
                <a:gd name="connsiteY8" fmla="*/ 42100 h 47434"/>
                <a:gd name="connsiteX9" fmla="*/ 40862 w 46005"/>
                <a:gd name="connsiteY9" fmla="*/ 47434 h 47434"/>
                <a:gd name="connsiteX10" fmla="*/ 40386 w 46005"/>
                <a:gd name="connsiteY10" fmla="*/ 47149 h 47434"/>
                <a:gd name="connsiteX11" fmla="*/ 40386 w 46005"/>
                <a:gd name="connsiteY11" fmla="*/ 47149 h 47434"/>
                <a:gd name="connsiteX12" fmla="*/ 10382 w 46005"/>
                <a:gd name="connsiteY12" fmla="*/ 36481 h 47434"/>
                <a:gd name="connsiteX13" fmla="*/ 35719 w 46005"/>
                <a:gd name="connsiteY13" fmla="*/ 36576 h 47434"/>
                <a:gd name="connsiteX14" fmla="*/ 35719 w 46005"/>
                <a:gd name="connsiteY14" fmla="*/ 10477 h 47434"/>
                <a:gd name="connsiteX15" fmla="*/ 10287 w 46005"/>
                <a:gd name="connsiteY15" fmla="*/ 10477 h 47434"/>
                <a:gd name="connsiteX16" fmla="*/ 10382 w 46005"/>
                <a:gd name="connsiteY16" fmla="*/ 36481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40386" y="47149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239"/>
                  </a:lnTo>
                  <a:cubicBezTo>
                    <a:pt x="0" y="2286"/>
                    <a:pt x="2286" y="0"/>
                    <a:pt x="5143" y="0"/>
                  </a:cubicBezTo>
                  <a:lnTo>
                    <a:pt x="5143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0"/>
                  </a:lnTo>
                  <a:cubicBezTo>
                    <a:pt x="46006" y="45053"/>
                    <a:pt x="43720" y="47434"/>
                    <a:pt x="40862" y="47434"/>
                  </a:cubicBezTo>
                  <a:lnTo>
                    <a:pt x="40386" y="47149"/>
                  </a:lnTo>
                  <a:lnTo>
                    <a:pt x="40386" y="47149"/>
                  </a:lnTo>
                  <a:close/>
                  <a:moveTo>
                    <a:pt x="10382" y="36481"/>
                  </a:moveTo>
                  <a:lnTo>
                    <a:pt x="35719" y="36576"/>
                  </a:lnTo>
                  <a:lnTo>
                    <a:pt x="35719" y="10477"/>
                  </a:lnTo>
                  <a:lnTo>
                    <a:pt x="10287" y="10477"/>
                  </a:lnTo>
                  <a:lnTo>
                    <a:pt x="10382" y="364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08F71C8C-DBF4-FC24-C254-B5A60D0A1870}"/>
                </a:ext>
              </a:extLst>
            </p:cNvPr>
            <p:cNvSpPr/>
            <p:nvPr/>
          </p:nvSpPr>
          <p:spPr>
            <a:xfrm>
              <a:off x="1954339" y="2100262"/>
              <a:ext cx="45910" cy="47244"/>
            </a:xfrm>
            <a:custGeom>
              <a:avLst/>
              <a:gdLst>
                <a:gd name="connsiteX0" fmla="*/ 40767 w 45910"/>
                <a:gd name="connsiteY0" fmla="*/ 47244 h 47244"/>
                <a:gd name="connsiteX1" fmla="*/ 5239 w 45910"/>
                <a:gd name="connsiteY1" fmla="*/ 47054 h 47244"/>
                <a:gd name="connsiteX2" fmla="*/ 95 w 45910"/>
                <a:gd name="connsiteY2" fmla="*/ 41815 h 47244"/>
                <a:gd name="connsiteX3" fmla="*/ 0 w 45910"/>
                <a:gd name="connsiteY3" fmla="*/ 5334 h 47244"/>
                <a:gd name="connsiteX4" fmla="*/ 5144 w 45910"/>
                <a:gd name="connsiteY4" fmla="*/ 0 h 47244"/>
                <a:gd name="connsiteX5" fmla="*/ 40767 w 45910"/>
                <a:gd name="connsiteY5" fmla="*/ 0 h 47244"/>
                <a:gd name="connsiteX6" fmla="*/ 45911 w 45910"/>
                <a:gd name="connsiteY6" fmla="*/ 5334 h 47244"/>
                <a:gd name="connsiteX7" fmla="*/ 45911 w 45910"/>
                <a:gd name="connsiteY7" fmla="*/ 42005 h 47244"/>
                <a:gd name="connsiteX8" fmla="*/ 40767 w 45910"/>
                <a:gd name="connsiteY8" fmla="*/ 47244 h 47244"/>
                <a:gd name="connsiteX9" fmla="*/ 40767 w 45910"/>
                <a:gd name="connsiteY9" fmla="*/ 47244 h 47244"/>
                <a:gd name="connsiteX10" fmla="*/ 10382 w 45910"/>
                <a:gd name="connsiteY10" fmla="*/ 36576 h 47244"/>
                <a:gd name="connsiteX11" fmla="*/ 35719 w 45910"/>
                <a:gd name="connsiteY11" fmla="*/ 36671 h 47244"/>
                <a:gd name="connsiteX12" fmla="*/ 35719 w 45910"/>
                <a:gd name="connsiteY12" fmla="*/ 10573 h 47244"/>
                <a:gd name="connsiteX13" fmla="*/ 10382 w 45910"/>
                <a:gd name="connsiteY13" fmla="*/ 10573 h 47244"/>
                <a:gd name="connsiteX14" fmla="*/ 10382 w 45910"/>
                <a:gd name="connsiteY14" fmla="*/ 36576 h 4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244">
                  <a:moveTo>
                    <a:pt x="40767" y="47244"/>
                  </a:moveTo>
                  <a:lnTo>
                    <a:pt x="5239" y="47054"/>
                  </a:lnTo>
                  <a:cubicBezTo>
                    <a:pt x="2381" y="47054"/>
                    <a:pt x="95" y="44672"/>
                    <a:pt x="95" y="41815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40767" y="47244"/>
                  </a:lnTo>
                  <a:close/>
                  <a:moveTo>
                    <a:pt x="10382" y="36576"/>
                  </a:moveTo>
                  <a:lnTo>
                    <a:pt x="35719" y="36671"/>
                  </a:lnTo>
                  <a:lnTo>
                    <a:pt x="35719" y="10573"/>
                  </a:lnTo>
                  <a:lnTo>
                    <a:pt x="10382" y="10573"/>
                  </a:lnTo>
                  <a:lnTo>
                    <a:pt x="10382" y="3657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1" name="图形 214">
              <a:extLst>
                <a:ext uri="{FF2B5EF4-FFF2-40B4-BE49-F238E27FC236}">
                  <a16:creationId xmlns:a16="http://schemas.microsoft.com/office/drawing/2014/main" id="{EB4A0741-6882-FBA7-3ECC-7ADEBA4AFFC1}"/>
                </a:ext>
              </a:extLst>
            </p:cNvPr>
            <p:cNvGrpSpPr/>
            <p:nvPr/>
          </p:nvGrpSpPr>
          <p:grpSpPr>
            <a:xfrm>
              <a:off x="1918716" y="2063686"/>
              <a:ext cx="81343" cy="83438"/>
              <a:chOff x="1918716" y="2063686"/>
              <a:chExt cx="81343" cy="83438"/>
            </a:xfrm>
            <a:grpFill/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15CFEE41-9F1B-11A4-2AAF-1D1A129E9476}"/>
                  </a:ext>
                </a:extLst>
              </p:cNvPr>
              <p:cNvSpPr/>
              <p:nvPr/>
            </p:nvSpPr>
            <p:spPr>
              <a:xfrm>
                <a:off x="1954149" y="2063686"/>
                <a:ext cx="45910" cy="47148"/>
              </a:xfrm>
              <a:custGeom>
                <a:avLst/>
                <a:gdLst>
                  <a:gd name="connsiteX0" fmla="*/ 40767 w 45910"/>
                  <a:gd name="connsiteY0" fmla="*/ 47149 h 47148"/>
                  <a:gd name="connsiteX1" fmla="*/ 5239 w 45910"/>
                  <a:gd name="connsiteY1" fmla="*/ 47054 h 47148"/>
                  <a:gd name="connsiteX2" fmla="*/ 95 w 45910"/>
                  <a:gd name="connsiteY2" fmla="*/ 41815 h 47148"/>
                  <a:gd name="connsiteX3" fmla="*/ 0 w 45910"/>
                  <a:gd name="connsiteY3" fmla="*/ 5334 h 47148"/>
                  <a:gd name="connsiteX4" fmla="*/ 5143 w 45910"/>
                  <a:gd name="connsiteY4" fmla="*/ 0 h 47148"/>
                  <a:gd name="connsiteX5" fmla="*/ 40767 w 45910"/>
                  <a:gd name="connsiteY5" fmla="*/ 0 h 47148"/>
                  <a:gd name="connsiteX6" fmla="*/ 45910 w 45910"/>
                  <a:gd name="connsiteY6" fmla="*/ 5239 h 47148"/>
                  <a:gd name="connsiteX7" fmla="*/ 45910 w 45910"/>
                  <a:gd name="connsiteY7" fmla="*/ 41910 h 47148"/>
                  <a:gd name="connsiteX8" fmla="*/ 40767 w 45910"/>
                  <a:gd name="connsiteY8" fmla="*/ 47149 h 47148"/>
                  <a:gd name="connsiteX9" fmla="*/ 40767 w 45910"/>
                  <a:gd name="connsiteY9" fmla="*/ 47149 h 47148"/>
                  <a:gd name="connsiteX10" fmla="*/ 10382 w 45910"/>
                  <a:gd name="connsiteY10" fmla="*/ 36385 h 47148"/>
                  <a:gd name="connsiteX11" fmla="*/ 35719 w 45910"/>
                  <a:gd name="connsiteY11" fmla="*/ 36481 h 47148"/>
                  <a:gd name="connsiteX12" fmla="*/ 35719 w 45910"/>
                  <a:gd name="connsiteY12" fmla="*/ 10477 h 47148"/>
                  <a:gd name="connsiteX13" fmla="*/ 10382 w 45910"/>
                  <a:gd name="connsiteY13" fmla="*/ 10477 h 47148"/>
                  <a:gd name="connsiteX14" fmla="*/ 10382 w 45910"/>
                  <a:gd name="connsiteY14" fmla="*/ 36385 h 47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148">
                    <a:moveTo>
                      <a:pt x="40767" y="47149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767"/>
                      <a:pt x="43625" y="47149"/>
                      <a:pt x="40767" y="47149"/>
                    </a:cubicBezTo>
                    <a:lnTo>
                      <a:pt x="40767" y="47149"/>
                    </a:lnTo>
                    <a:close/>
                    <a:moveTo>
                      <a:pt x="10382" y="36385"/>
                    </a:moveTo>
                    <a:lnTo>
                      <a:pt x="35719" y="36481"/>
                    </a:lnTo>
                    <a:lnTo>
                      <a:pt x="35719" y="10477"/>
                    </a:lnTo>
                    <a:lnTo>
                      <a:pt x="10382" y="10477"/>
                    </a:lnTo>
                    <a:lnTo>
                      <a:pt x="10382" y="363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6BC3F784-C5D4-8FC7-B836-0C6B0F101B12}"/>
                  </a:ext>
                </a:extLst>
              </p:cNvPr>
              <p:cNvSpPr/>
              <p:nvPr/>
            </p:nvSpPr>
            <p:spPr>
              <a:xfrm>
                <a:off x="1918716" y="2099881"/>
                <a:ext cx="45910" cy="47243"/>
              </a:xfrm>
              <a:custGeom>
                <a:avLst/>
                <a:gdLst>
                  <a:gd name="connsiteX0" fmla="*/ 35719 w 45910"/>
                  <a:gd name="connsiteY0" fmla="*/ 36767 h 47243"/>
                  <a:gd name="connsiteX1" fmla="*/ 35623 w 45910"/>
                  <a:gd name="connsiteY1" fmla="*/ 10763 h 47243"/>
                  <a:gd name="connsiteX2" fmla="*/ 10287 w 45910"/>
                  <a:gd name="connsiteY2" fmla="*/ 10668 h 47243"/>
                  <a:gd name="connsiteX3" fmla="*/ 10287 w 45910"/>
                  <a:gd name="connsiteY3" fmla="*/ 36767 h 47243"/>
                  <a:gd name="connsiteX4" fmla="*/ 35719 w 45910"/>
                  <a:gd name="connsiteY4" fmla="*/ 36767 h 47243"/>
                  <a:gd name="connsiteX5" fmla="*/ 35719 w 45910"/>
                  <a:gd name="connsiteY5" fmla="*/ 36767 h 47243"/>
                  <a:gd name="connsiteX6" fmla="*/ 45815 w 45910"/>
                  <a:gd name="connsiteY6" fmla="*/ 5429 h 47243"/>
                  <a:gd name="connsiteX7" fmla="*/ 45910 w 45910"/>
                  <a:gd name="connsiteY7" fmla="*/ 42005 h 47243"/>
                  <a:gd name="connsiteX8" fmla="*/ 40767 w 45910"/>
                  <a:gd name="connsiteY8" fmla="*/ 47244 h 47243"/>
                  <a:gd name="connsiteX9" fmla="*/ 5143 w 45910"/>
                  <a:gd name="connsiteY9" fmla="*/ 47244 h 47243"/>
                  <a:gd name="connsiteX10" fmla="*/ 0 w 45910"/>
                  <a:gd name="connsiteY10" fmla="*/ 41910 h 47243"/>
                  <a:gd name="connsiteX11" fmla="*/ 0 w 45910"/>
                  <a:gd name="connsiteY11" fmla="*/ 5239 h 47243"/>
                  <a:gd name="connsiteX12" fmla="*/ 5143 w 45910"/>
                  <a:gd name="connsiteY12" fmla="*/ 0 h 47243"/>
                  <a:gd name="connsiteX13" fmla="*/ 40672 w 45910"/>
                  <a:gd name="connsiteY13" fmla="*/ 95 h 47243"/>
                  <a:gd name="connsiteX14" fmla="*/ 45815 w 45910"/>
                  <a:gd name="connsiteY14" fmla="*/ 5429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719" y="36767"/>
                    </a:moveTo>
                    <a:lnTo>
                      <a:pt x="35623" y="10763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719" y="36767"/>
                    </a:lnTo>
                    <a:lnTo>
                      <a:pt x="35719" y="36767"/>
                    </a:lnTo>
                    <a:close/>
                    <a:moveTo>
                      <a:pt x="45815" y="5429"/>
                    </a:move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3" y="0"/>
                    </a:cubicBezTo>
                    <a:lnTo>
                      <a:pt x="40672" y="95"/>
                    </a:lnTo>
                    <a:cubicBezTo>
                      <a:pt x="43529" y="190"/>
                      <a:pt x="45815" y="2572"/>
                      <a:pt x="45815" y="54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4" name="图形 214">
            <a:extLst>
              <a:ext uri="{FF2B5EF4-FFF2-40B4-BE49-F238E27FC236}">
                <a16:creationId xmlns:a16="http://schemas.microsoft.com/office/drawing/2014/main" id="{007B4E6A-C776-3FEC-FD0C-3B2E5DFA6B46}"/>
              </a:ext>
            </a:extLst>
          </p:cNvPr>
          <p:cNvGrpSpPr/>
          <p:nvPr/>
        </p:nvGrpSpPr>
        <p:grpSpPr>
          <a:xfrm rot="5400000">
            <a:off x="11331901" y="267118"/>
            <a:ext cx="532468" cy="557873"/>
            <a:chOff x="1458182" y="805529"/>
            <a:chExt cx="203644" cy="213360"/>
          </a:xfrm>
          <a:solidFill>
            <a:srgbClr val="847361"/>
          </a:solidFill>
        </p:grpSpPr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D75544A8-F22A-DABA-383E-62D0D2762937}"/>
                </a:ext>
              </a:extLst>
            </p:cNvPr>
            <p:cNvSpPr/>
            <p:nvPr/>
          </p:nvSpPr>
          <p:spPr>
            <a:xfrm>
              <a:off x="1458182" y="805529"/>
              <a:ext cx="203644" cy="213360"/>
            </a:xfrm>
            <a:custGeom>
              <a:avLst/>
              <a:gdLst>
                <a:gd name="connsiteX0" fmla="*/ 198501 w 203644"/>
                <a:gd name="connsiteY0" fmla="*/ 95 h 213360"/>
                <a:gd name="connsiteX1" fmla="*/ 203645 w 203644"/>
                <a:gd name="connsiteY1" fmla="*/ 5429 h 213360"/>
                <a:gd name="connsiteX2" fmla="*/ 198501 w 203644"/>
                <a:gd name="connsiteY2" fmla="*/ 10763 h 213360"/>
                <a:gd name="connsiteX3" fmla="*/ 100870 w 203644"/>
                <a:gd name="connsiteY3" fmla="*/ 10763 h 213360"/>
                <a:gd name="connsiteX4" fmla="*/ 101060 w 203644"/>
                <a:gd name="connsiteY4" fmla="*/ 62294 h 213360"/>
                <a:gd name="connsiteX5" fmla="*/ 95917 w 203644"/>
                <a:gd name="connsiteY5" fmla="*/ 67532 h 213360"/>
                <a:gd name="connsiteX6" fmla="*/ 95917 w 203644"/>
                <a:gd name="connsiteY6" fmla="*/ 67532 h 213360"/>
                <a:gd name="connsiteX7" fmla="*/ 65723 w 203644"/>
                <a:gd name="connsiteY7" fmla="*/ 67532 h 213360"/>
                <a:gd name="connsiteX8" fmla="*/ 65818 w 203644"/>
                <a:gd name="connsiteY8" fmla="*/ 98393 h 213360"/>
                <a:gd name="connsiteX9" fmla="*/ 60674 w 203644"/>
                <a:gd name="connsiteY9" fmla="*/ 103727 h 213360"/>
                <a:gd name="connsiteX10" fmla="*/ 10287 w 203644"/>
                <a:gd name="connsiteY10" fmla="*/ 103727 h 213360"/>
                <a:gd name="connsiteX11" fmla="*/ 10287 w 203644"/>
                <a:gd name="connsiteY11" fmla="*/ 208026 h 213360"/>
                <a:gd name="connsiteX12" fmla="*/ 5144 w 203644"/>
                <a:gd name="connsiteY12" fmla="*/ 213360 h 213360"/>
                <a:gd name="connsiteX13" fmla="*/ 0 w 203644"/>
                <a:gd name="connsiteY13" fmla="*/ 208026 h 213360"/>
                <a:gd name="connsiteX14" fmla="*/ 0 w 203644"/>
                <a:gd name="connsiteY14" fmla="*/ 98393 h 213360"/>
                <a:gd name="connsiteX15" fmla="*/ 0 w 203644"/>
                <a:gd name="connsiteY15" fmla="*/ 98393 h 213360"/>
                <a:gd name="connsiteX16" fmla="*/ 5144 w 203644"/>
                <a:gd name="connsiteY16" fmla="*/ 93059 h 213360"/>
                <a:gd name="connsiteX17" fmla="*/ 55436 w 203644"/>
                <a:gd name="connsiteY17" fmla="*/ 93059 h 213360"/>
                <a:gd name="connsiteX18" fmla="*/ 55340 w 203644"/>
                <a:gd name="connsiteY18" fmla="*/ 62675 h 213360"/>
                <a:gd name="connsiteX19" fmla="*/ 55340 w 203644"/>
                <a:gd name="connsiteY19" fmla="*/ 62198 h 213360"/>
                <a:gd name="connsiteX20" fmla="*/ 60484 w 203644"/>
                <a:gd name="connsiteY20" fmla="*/ 56864 h 213360"/>
                <a:gd name="connsiteX21" fmla="*/ 90678 w 203644"/>
                <a:gd name="connsiteY21" fmla="*/ 56864 h 213360"/>
                <a:gd name="connsiteX22" fmla="*/ 90488 w 203644"/>
                <a:gd name="connsiteY22" fmla="*/ 5810 h 213360"/>
                <a:gd name="connsiteX23" fmla="*/ 90488 w 203644"/>
                <a:gd name="connsiteY23" fmla="*/ 5334 h 213360"/>
                <a:gd name="connsiteX24" fmla="*/ 95631 w 203644"/>
                <a:gd name="connsiteY24" fmla="*/ 0 h 213360"/>
                <a:gd name="connsiteX25" fmla="*/ 198501 w 203644"/>
                <a:gd name="connsiteY25" fmla="*/ 0 h 213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644" h="213360">
                  <a:moveTo>
                    <a:pt x="198501" y="95"/>
                  </a:moveTo>
                  <a:cubicBezTo>
                    <a:pt x="201359" y="95"/>
                    <a:pt x="203645" y="2477"/>
                    <a:pt x="203645" y="5429"/>
                  </a:cubicBezTo>
                  <a:cubicBezTo>
                    <a:pt x="203645" y="8382"/>
                    <a:pt x="201359" y="10763"/>
                    <a:pt x="198501" y="10763"/>
                  </a:cubicBezTo>
                  <a:lnTo>
                    <a:pt x="100870" y="10763"/>
                  </a:lnTo>
                  <a:lnTo>
                    <a:pt x="101060" y="62294"/>
                  </a:lnTo>
                  <a:cubicBezTo>
                    <a:pt x="101060" y="65246"/>
                    <a:pt x="98774" y="67532"/>
                    <a:pt x="95917" y="67532"/>
                  </a:cubicBezTo>
                  <a:lnTo>
                    <a:pt x="95917" y="67532"/>
                  </a:lnTo>
                  <a:lnTo>
                    <a:pt x="65723" y="67532"/>
                  </a:lnTo>
                  <a:lnTo>
                    <a:pt x="65818" y="98393"/>
                  </a:lnTo>
                  <a:cubicBezTo>
                    <a:pt x="65818" y="101346"/>
                    <a:pt x="63532" y="103727"/>
                    <a:pt x="60674" y="103727"/>
                  </a:cubicBezTo>
                  <a:lnTo>
                    <a:pt x="10287" y="103727"/>
                  </a:lnTo>
                  <a:lnTo>
                    <a:pt x="10287" y="208026"/>
                  </a:lnTo>
                  <a:cubicBezTo>
                    <a:pt x="10287" y="210979"/>
                    <a:pt x="8001" y="213360"/>
                    <a:pt x="5144" y="213360"/>
                  </a:cubicBezTo>
                  <a:cubicBezTo>
                    <a:pt x="2286" y="213360"/>
                    <a:pt x="0" y="210979"/>
                    <a:pt x="0" y="208026"/>
                  </a:cubicBezTo>
                  <a:lnTo>
                    <a:pt x="0" y="98393"/>
                  </a:lnTo>
                  <a:lnTo>
                    <a:pt x="0" y="98393"/>
                  </a:lnTo>
                  <a:cubicBezTo>
                    <a:pt x="0" y="95440"/>
                    <a:pt x="2286" y="93059"/>
                    <a:pt x="5144" y="93059"/>
                  </a:cubicBezTo>
                  <a:lnTo>
                    <a:pt x="55436" y="93059"/>
                  </a:lnTo>
                  <a:lnTo>
                    <a:pt x="55340" y="62675"/>
                  </a:lnTo>
                  <a:lnTo>
                    <a:pt x="55340" y="62198"/>
                  </a:lnTo>
                  <a:cubicBezTo>
                    <a:pt x="55340" y="59246"/>
                    <a:pt x="57626" y="56864"/>
                    <a:pt x="60484" y="56864"/>
                  </a:cubicBezTo>
                  <a:lnTo>
                    <a:pt x="90678" y="56864"/>
                  </a:lnTo>
                  <a:lnTo>
                    <a:pt x="90488" y="5810"/>
                  </a:lnTo>
                  <a:lnTo>
                    <a:pt x="90488" y="5334"/>
                  </a:lnTo>
                  <a:cubicBezTo>
                    <a:pt x="90488" y="2381"/>
                    <a:pt x="92774" y="0"/>
                    <a:pt x="95631" y="0"/>
                  </a:cubicBezTo>
                  <a:lnTo>
                    <a:pt x="198501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82304617-47F7-D136-5081-705ED6E284A1}"/>
                </a:ext>
              </a:extLst>
            </p:cNvPr>
            <p:cNvSpPr/>
            <p:nvPr/>
          </p:nvSpPr>
          <p:spPr>
            <a:xfrm>
              <a:off x="1476660" y="823912"/>
              <a:ext cx="46005" cy="47434"/>
            </a:xfrm>
            <a:custGeom>
              <a:avLst/>
              <a:gdLst>
                <a:gd name="connsiteX0" fmla="*/ 5620 w 46005"/>
                <a:gd name="connsiteY0" fmla="*/ 190 h 47434"/>
                <a:gd name="connsiteX1" fmla="*/ 40767 w 46005"/>
                <a:gd name="connsiteY1" fmla="*/ 286 h 47434"/>
                <a:gd name="connsiteX2" fmla="*/ 45911 w 46005"/>
                <a:gd name="connsiteY2" fmla="*/ 5620 h 47434"/>
                <a:gd name="connsiteX3" fmla="*/ 46006 w 46005"/>
                <a:gd name="connsiteY3" fmla="*/ 42196 h 47434"/>
                <a:gd name="connsiteX4" fmla="*/ 40862 w 46005"/>
                <a:gd name="connsiteY4" fmla="*/ 47435 h 47434"/>
                <a:gd name="connsiteX5" fmla="*/ 40862 w 46005"/>
                <a:gd name="connsiteY5" fmla="*/ 47435 h 47434"/>
                <a:gd name="connsiteX6" fmla="*/ 5144 w 46005"/>
                <a:gd name="connsiteY6" fmla="*/ 47435 h 47434"/>
                <a:gd name="connsiteX7" fmla="*/ 0 w 46005"/>
                <a:gd name="connsiteY7" fmla="*/ 42100 h 47434"/>
                <a:gd name="connsiteX8" fmla="*/ 0 w 46005"/>
                <a:gd name="connsiteY8" fmla="*/ 5334 h 47434"/>
                <a:gd name="connsiteX9" fmla="*/ 5144 w 46005"/>
                <a:gd name="connsiteY9" fmla="*/ 0 h 47434"/>
                <a:gd name="connsiteX10" fmla="*/ 5620 w 46005"/>
                <a:gd name="connsiteY10" fmla="*/ 190 h 47434"/>
                <a:gd name="connsiteX11" fmla="*/ 5620 w 46005"/>
                <a:gd name="connsiteY11" fmla="*/ 190 h 47434"/>
                <a:gd name="connsiteX12" fmla="*/ 35624 w 46005"/>
                <a:gd name="connsiteY12" fmla="*/ 10858 h 47434"/>
                <a:gd name="connsiteX13" fmla="*/ 10287 w 46005"/>
                <a:gd name="connsiteY13" fmla="*/ 10763 h 47434"/>
                <a:gd name="connsiteX14" fmla="*/ 10287 w 46005"/>
                <a:gd name="connsiteY14" fmla="*/ 36862 h 47434"/>
                <a:gd name="connsiteX15" fmla="*/ 35719 w 46005"/>
                <a:gd name="connsiteY15" fmla="*/ 36862 h 47434"/>
                <a:gd name="connsiteX16" fmla="*/ 35624 w 46005"/>
                <a:gd name="connsiteY16" fmla="*/ 10858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5620" y="190"/>
                  </a:moveTo>
                  <a:lnTo>
                    <a:pt x="40767" y="286"/>
                  </a:lnTo>
                  <a:cubicBezTo>
                    <a:pt x="43625" y="286"/>
                    <a:pt x="45911" y="2667"/>
                    <a:pt x="45911" y="5620"/>
                  </a:cubicBezTo>
                  <a:lnTo>
                    <a:pt x="46006" y="42196"/>
                  </a:lnTo>
                  <a:cubicBezTo>
                    <a:pt x="46006" y="45148"/>
                    <a:pt x="43720" y="47435"/>
                    <a:pt x="40862" y="47435"/>
                  </a:cubicBezTo>
                  <a:lnTo>
                    <a:pt x="40862" y="47435"/>
                  </a:lnTo>
                  <a:lnTo>
                    <a:pt x="5144" y="47435"/>
                  </a:lnTo>
                  <a:cubicBezTo>
                    <a:pt x="2286" y="47435"/>
                    <a:pt x="0" y="45053"/>
                    <a:pt x="0" y="42100"/>
                  </a:cubicBezTo>
                  <a:lnTo>
                    <a:pt x="0" y="5334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620" y="190"/>
                  </a:lnTo>
                  <a:lnTo>
                    <a:pt x="5620" y="190"/>
                  </a:lnTo>
                  <a:close/>
                  <a:moveTo>
                    <a:pt x="35624" y="10858"/>
                  </a:moveTo>
                  <a:lnTo>
                    <a:pt x="10287" y="10763"/>
                  </a:lnTo>
                  <a:lnTo>
                    <a:pt x="10287" y="36862"/>
                  </a:lnTo>
                  <a:lnTo>
                    <a:pt x="35719" y="36862"/>
                  </a:lnTo>
                  <a:lnTo>
                    <a:pt x="35624" y="10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49BAE9AA-9C4A-73C0-6C46-C388881FD1A1}"/>
                </a:ext>
              </a:extLst>
            </p:cNvPr>
            <p:cNvSpPr/>
            <p:nvPr/>
          </p:nvSpPr>
          <p:spPr>
            <a:xfrm>
              <a:off x="1513808" y="862298"/>
              <a:ext cx="45910" cy="47243"/>
            </a:xfrm>
            <a:custGeom>
              <a:avLst/>
              <a:gdLst>
                <a:gd name="connsiteX0" fmla="*/ 5144 w 45910"/>
                <a:gd name="connsiteY0" fmla="*/ 0 h 47243"/>
                <a:gd name="connsiteX1" fmla="*/ 40672 w 45910"/>
                <a:gd name="connsiteY1" fmla="*/ 191 h 47243"/>
                <a:gd name="connsiteX2" fmla="*/ 45815 w 45910"/>
                <a:gd name="connsiteY2" fmla="*/ 5429 h 47243"/>
                <a:gd name="connsiteX3" fmla="*/ 45911 w 45910"/>
                <a:gd name="connsiteY3" fmla="*/ 41910 h 47243"/>
                <a:gd name="connsiteX4" fmla="*/ 40767 w 45910"/>
                <a:gd name="connsiteY4" fmla="*/ 47244 h 47243"/>
                <a:gd name="connsiteX5" fmla="*/ 5144 w 45910"/>
                <a:gd name="connsiteY5" fmla="*/ 47244 h 47243"/>
                <a:gd name="connsiteX6" fmla="*/ 0 w 45910"/>
                <a:gd name="connsiteY6" fmla="*/ 41910 h 47243"/>
                <a:gd name="connsiteX7" fmla="*/ 0 w 45910"/>
                <a:gd name="connsiteY7" fmla="*/ 5239 h 47243"/>
                <a:gd name="connsiteX8" fmla="*/ 5144 w 45910"/>
                <a:gd name="connsiteY8" fmla="*/ 0 h 47243"/>
                <a:gd name="connsiteX9" fmla="*/ 5144 w 45910"/>
                <a:gd name="connsiteY9" fmla="*/ 0 h 47243"/>
                <a:gd name="connsiteX10" fmla="*/ 5144 w 45910"/>
                <a:gd name="connsiteY10" fmla="*/ 0 h 47243"/>
                <a:gd name="connsiteX11" fmla="*/ 35528 w 45910"/>
                <a:gd name="connsiteY11" fmla="*/ 10668 h 47243"/>
                <a:gd name="connsiteX12" fmla="*/ 10192 w 45910"/>
                <a:gd name="connsiteY12" fmla="*/ 10573 h 47243"/>
                <a:gd name="connsiteX13" fmla="*/ 10192 w 45910"/>
                <a:gd name="connsiteY13" fmla="*/ 36576 h 47243"/>
                <a:gd name="connsiteX14" fmla="*/ 35528 w 45910"/>
                <a:gd name="connsiteY14" fmla="*/ 36576 h 47243"/>
                <a:gd name="connsiteX15" fmla="*/ 35528 w 45910"/>
                <a:gd name="connsiteY15" fmla="*/ 10668 h 47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910" h="47243">
                  <a:moveTo>
                    <a:pt x="5144" y="0"/>
                  </a:moveTo>
                  <a:lnTo>
                    <a:pt x="40672" y="191"/>
                  </a:lnTo>
                  <a:cubicBezTo>
                    <a:pt x="43529" y="191"/>
                    <a:pt x="45815" y="2572"/>
                    <a:pt x="45815" y="5429"/>
                  </a:cubicBezTo>
                  <a:lnTo>
                    <a:pt x="45911" y="41910"/>
                  </a:lnTo>
                  <a:cubicBezTo>
                    <a:pt x="45911" y="44863"/>
                    <a:pt x="43625" y="47244"/>
                    <a:pt x="40767" y="47244"/>
                  </a:cubicBezTo>
                  <a:lnTo>
                    <a:pt x="5144" y="47244"/>
                  </a:lnTo>
                  <a:cubicBezTo>
                    <a:pt x="2286" y="47244"/>
                    <a:pt x="0" y="44863"/>
                    <a:pt x="0" y="41910"/>
                  </a:cubicBezTo>
                  <a:lnTo>
                    <a:pt x="0" y="5239"/>
                  </a:lnTo>
                  <a:cubicBezTo>
                    <a:pt x="0" y="2381"/>
                    <a:pt x="2286" y="0"/>
                    <a:pt x="5144" y="0"/>
                  </a:cubicBezTo>
                  <a:lnTo>
                    <a:pt x="5144" y="0"/>
                  </a:lnTo>
                  <a:lnTo>
                    <a:pt x="5144" y="0"/>
                  </a:lnTo>
                  <a:close/>
                  <a:moveTo>
                    <a:pt x="35528" y="10668"/>
                  </a:moveTo>
                  <a:lnTo>
                    <a:pt x="10192" y="10573"/>
                  </a:lnTo>
                  <a:lnTo>
                    <a:pt x="10192" y="36576"/>
                  </a:lnTo>
                  <a:lnTo>
                    <a:pt x="35528" y="36576"/>
                  </a:lnTo>
                  <a:lnTo>
                    <a:pt x="35528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8" name="图形 214">
              <a:extLst>
                <a:ext uri="{FF2B5EF4-FFF2-40B4-BE49-F238E27FC236}">
                  <a16:creationId xmlns:a16="http://schemas.microsoft.com/office/drawing/2014/main" id="{B139E91F-8FDF-CC85-36B4-98257C85B90E}"/>
                </a:ext>
              </a:extLst>
            </p:cNvPr>
            <p:cNvGrpSpPr/>
            <p:nvPr/>
          </p:nvGrpSpPr>
          <p:grpSpPr>
            <a:xfrm>
              <a:off x="1513998" y="862583"/>
              <a:ext cx="81248" cy="83724"/>
              <a:chOff x="1513998" y="862583"/>
              <a:chExt cx="81248" cy="83724"/>
            </a:xfrm>
            <a:grpFill/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F5ACB6EB-1A9E-242D-5F71-6CCADF131F64}"/>
                  </a:ext>
                </a:extLst>
              </p:cNvPr>
              <p:cNvSpPr/>
              <p:nvPr/>
            </p:nvSpPr>
            <p:spPr>
              <a:xfrm>
                <a:off x="1513998" y="899064"/>
                <a:ext cx="45910" cy="47243"/>
              </a:xfrm>
              <a:custGeom>
                <a:avLst/>
                <a:gdLst>
                  <a:gd name="connsiteX0" fmla="*/ 5144 w 45910"/>
                  <a:gd name="connsiteY0" fmla="*/ 0 h 47243"/>
                  <a:gd name="connsiteX1" fmla="*/ 40672 w 45910"/>
                  <a:gd name="connsiteY1" fmla="*/ 191 h 47243"/>
                  <a:gd name="connsiteX2" fmla="*/ 45815 w 45910"/>
                  <a:gd name="connsiteY2" fmla="*/ 5429 h 47243"/>
                  <a:gd name="connsiteX3" fmla="*/ 45911 w 45910"/>
                  <a:gd name="connsiteY3" fmla="*/ 41910 h 47243"/>
                  <a:gd name="connsiteX4" fmla="*/ 40767 w 45910"/>
                  <a:gd name="connsiteY4" fmla="*/ 47244 h 47243"/>
                  <a:gd name="connsiteX5" fmla="*/ 5144 w 45910"/>
                  <a:gd name="connsiteY5" fmla="*/ 47244 h 47243"/>
                  <a:gd name="connsiteX6" fmla="*/ 0 w 45910"/>
                  <a:gd name="connsiteY6" fmla="*/ 41910 h 47243"/>
                  <a:gd name="connsiteX7" fmla="*/ 0 w 45910"/>
                  <a:gd name="connsiteY7" fmla="*/ 5239 h 47243"/>
                  <a:gd name="connsiteX8" fmla="*/ 5144 w 45910"/>
                  <a:gd name="connsiteY8" fmla="*/ 0 h 47243"/>
                  <a:gd name="connsiteX9" fmla="*/ 5144 w 45910"/>
                  <a:gd name="connsiteY9" fmla="*/ 0 h 47243"/>
                  <a:gd name="connsiteX10" fmla="*/ 5144 w 45910"/>
                  <a:gd name="connsiteY10" fmla="*/ 0 h 47243"/>
                  <a:gd name="connsiteX11" fmla="*/ 35624 w 45910"/>
                  <a:gd name="connsiteY11" fmla="*/ 10668 h 47243"/>
                  <a:gd name="connsiteX12" fmla="*/ 10287 w 45910"/>
                  <a:gd name="connsiteY12" fmla="*/ 10573 h 47243"/>
                  <a:gd name="connsiteX13" fmla="*/ 10287 w 45910"/>
                  <a:gd name="connsiteY13" fmla="*/ 36671 h 47243"/>
                  <a:gd name="connsiteX14" fmla="*/ 35624 w 45910"/>
                  <a:gd name="connsiteY14" fmla="*/ 36671 h 47243"/>
                  <a:gd name="connsiteX15" fmla="*/ 35624 w 45910"/>
                  <a:gd name="connsiteY15" fmla="*/ 10668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5144" y="0"/>
                    </a:moveTo>
                    <a:lnTo>
                      <a:pt x="40672" y="191"/>
                    </a:lnTo>
                    <a:cubicBezTo>
                      <a:pt x="43529" y="191"/>
                      <a:pt x="45815" y="2572"/>
                      <a:pt x="45815" y="5429"/>
                    </a:cubicBezTo>
                    <a:lnTo>
                      <a:pt x="45911" y="41910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144" y="0"/>
                    </a:lnTo>
                    <a:lnTo>
                      <a:pt x="5144" y="0"/>
                    </a:lnTo>
                    <a:close/>
                    <a:moveTo>
                      <a:pt x="35624" y="10668"/>
                    </a:moveTo>
                    <a:lnTo>
                      <a:pt x="10287" y="10573"/>
                    </a:lnTo>
                    <a:lnTo>
                      <a:pt x="10287" y="36671"/>
                    </a:lnTo>
                    <a:lnTo>
                      <a:pt x="35624" y="36671"/>
                    </a:lnTo>
                    <a:lnTo>
                      <a:pt x="35624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8533F166-BD6D-E1D2-007F-FBC9FFDF0961}"/>
                  </a:ext>
                </a:extLst>
              </p:cNvPr>
              <p:cNvSpPr/>
              <p:nvPr/>
            </p:nvSpPr>
            <p:spPr>
              <a:xfrm>
                <a:off x="1549336" y="862583"/>
                <a:ext cx="45910" cy="47243"/>
              </a:xfrm>
              <a:custGeom>
                <a:avLst/>
                <a:gdLst>
                  <a:gd name="connsiteX0" fmla="*/ 10382 w 45910"/>
                  <a:gd name="connsiteY0" fmla="*/ 10668 h 47243"/>
                  <a:gd name="connsiteX1" fmla="*/ 10477 w 45910"/>
                  <a:gd name="connsiteY1" fmla="*/ 36671 h 47243"/>
                  <a:gd name="connsiteX2" fmla="*/ 35719 w 45910"/>
                  <a:gd name="connsiteY2" fmla="*/ 36767 h 47243"/>
                  <a:gd name="connsiteX3" fmla="*/ 35719 w 45910"/>
                  <a:gd name="connsiteY3" fmla="*/ 10668 h 47243"/>
                  <a:gd name="connsiteX4" fmla="*/ 10382 w 45910"/>
                  <a:gd name="connsiteY4" fmla="*/ 10668 h 47243"/>
                  <a:gd name="connsiteX5" fmla="*/ 10382 w 45910"/>
                  <a:gd name="connsiteY5" fmla="*/ 10668 h 47243"/>
                  <a:gd name="connsiteX6" fmla="*/ 190 w 45910"/>
                  <a:gd name="connsiteY6" fmla="*/ 41910 h 47243"/>
                  <a:gd name="connsiteX7" fmla="*/ 0 w 45910"/>
                  <a:gd name="connsiteY7" fmla="*/ 5334 h 47243"/>
                  <a:gd name="connsiteX8" fmla="*/ 5143 w 45910"/>
                  <a:gd name="connsiteY8" fmla="*/ 0 h 47243"/>
                  <a:gd name="connsiteX9" fmla="*/ 40767 w 45910"/>
                  <a:gd name="connsiteY9" fmla="*/ 0 h 47243"/>
                  <a:gd name="connsiteX10" fmla="*/ 45910 w 45910"/>
                  <a:gd name="connsiteY10" fmla="*/ 5334 h 47243"/>
                  <a:gd name="connsiteX11" fmla="*/ 45910 w 45910"/>
                  <a:gd name="connsiteY11" fmla="*/ 42005 h 47243"/>
                  <a:gd name="connsiteX12" fmla="*/ 40767 w 45910"/>
                  <a:gd name="connsiteY12" fmla="*/ 47244 h 47243"/>
                  <a:gd name="connsiteX13" fmla="*/ 5239 w 45910"/>
                  <a:gd name="connsiteY13" fmla="*/ 47149 h 47243"/>
                  <a:gd name="connsiteX14" fmla="*/ 190 w 45910"/>
                  <a:gd name="connsiteY14" fmla="*/ 41910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10382" y="10668"/>
                    </a:moveTo>
                    <a:lnTo>
                      <a:pt x="10477" y="36671"/>
                    </a:lnTo>
                    <a:lnTo>
                      <a:pt x="35719" y="36767"/>
                    </a:lnTo>
                    <a:lnTo>
                      <a:pt x="35719" y="10668"/>
                    </a:lnTo>
                    <a:lnTo>
                      <a:pt x="10382" y="10668"/>
                    </a:lnTo>
                    <a:lnTo>
                      <a:pt x="10382" y="10668"/>
                    </a:lnTo>
                    <a:close/>
                    <a:moveTo>
                      <a:pt x="190" y="41910"/>
                    </a:move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334"/>
                    </a:cubicBezTo>
                    <a:lnTo>
                      <a:pt x="45910" y="42005"/>
                    </a:lnTo>
                    <a:cubicBezTo>
                      <a:pt x="45910" y="44958"/>
                      <a:pt x="43625" y="47244"/>
                      <a:pt x="40767" y="47244"/>
                    </a:cubicBezTo>
                    <a:lnTo>
                      <a:pt x="5239" y="47149"/>
                    </a:lnTo>
                    <a:cubicBezTo>
                      <a:pt x="2476" y="47149"/>
                      <a:pt x="190" y="44768"/>
                      <a:pt x="190" y="41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31" name="图形 214">
            <a:extLst>
              <a:ext uri="{FF2B5EF4-FFF2-40B4-BE49-F238E27FC236}">
                <a16:creationId xmlns:a16="http://schemas.microsoft.com/office/drawing/2014/main" id="{A911E0E8-B868-6FD9-BD47-77F0F8BAE34E}"/>
              </a:ext>
            </a:extLst>
          </p:cNvPr>
          <p:cNvGrpSpPr/>
          <p:nvPr/>
        </p:nvGrpSpPr>
        <p:grpSpPr>
          <a:xfrm rot="5400000">
            <a:off x="11331902" y="6032765"/>
            <a:ext cx="532220" cy="557622"/>
            <a:chOff x="1852231" y="805624"/>
            <a:chExt cx="203549" cy="213264"/>
          </a:xfrm>
          <a:solidFill>
            <a:srgbClr val="847361"/>
          </a:solidFill>
        </p:grpSpPr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598F0D55-233E-8761-9A5E-DF014977D9DA}"/>
                </a:ext>
              </a:extLst>
            </p:cNvPr>
            <p:cNvSpPr/>
            <p:nvPr/>
          </p:nvSpPr>
          <p:spPr>
            <a:xfrm>
              <a:off x="1852231" y="805624"/>
              <a:ext cx="203549" cy="213264"/>
            </a:xfrm>
            <a:custGeom>
              <a:avLst/>
              <a:gdLst>
                <a:gd name="connsiteX0" fmla="*/ 5143 w 203549"/>
                <a:gd name="connsiteY0" fmla="*/ 10668 h 213264"/>
                <a:gd name="connsiteX1" fmla="*/ 0 w 203549"/>
                <a:gd name="connsiteY1" fmla="*/ 5334 h 213264"/>
                <a:gd name="connsiteX2" fmla="*/ 5143 w 203549"/>
                <a:gd name="connsiteY2" fmla="*/ 0 h 213264"/>
                <a:gd name="connsiteX3" fmla="*/ 107918 w 203549"/>
                <a:gd name="connsiteY3" fmla="*/ 0 h 213264"/>
                <a:gd name="connsiteX4" fmla="*/ 113062 w 203549"/>
                <a:gd name="connsiteY4" fmla="*/ 5334 h 213264"/>
                <a:gd name="connsiteX5" fmla="*/ 113062 w 203549"/>
                <a:gd name="connsiteY5" fmla="*/ 5810 h 213264"/>
                <a:gd name="connsiteX6" fmla="*/ 112871 w 203549"/>
                <a:gd name="connsiteY6" fmla="*/ 56864 h 213264"/>
                <a:gd name="connsiteX7" fmla="*/ 143065 w 203549"/>
                <a:gd name="connsiteY7" fmla="*/ 56864 h 213264"/>
                <a:gd name="connsiteX8" fmla="*/ 148209 w 203549"/>
                <a:gd name="connsiteY8" fmla="*/ 62198 h 213264"/>
                <a:gd name="connsiteX9" fmla="*/ 148209 w 203549"/>
                <a:gd name="connsiteY9" fmla="*/ 62675 h 213264"/>
                <a:gd name="connsiteX10" fmla="*/ 148114 w 203549"/>
                <a:gd name="connsiteY10" fmla="*/ 93059 h 213264"/>
                <a:gd name="connsiteX11" fmla="*/ 198406 w 203549"/>
                <a:gd name="connsiteY11" fmla="*/ 93059 h 213264"/>
                <a:gd name="connsiteX12" fmla="*/ 203549 w 203549"/>
                <a:gd name="connsiteY12" fmla="*/ 98393 h 213264"/>
                <a:gd name="connsiteX13" fmla="*/ 203549 w 203549"/>
                <a:gd name="connsiteY13" fmla="*/ 98393 h 213264"/>
                <a:gd name="connsiteX14" fmla="*/ 203549 w 203549"/>
                <a:gd name="connsiteY14" fmla="*/ 207931 h 213264"/>
                <a:gd name="connsiteX15" fmla="*/ 198406 w 203549"/>
                <a:gd name="connsiteY15" fmla="*/ 213265 h 213264"/>
                <a:gd name="connsiteX16" fmla="*/ 193262 w 203549"/>
                <a:gd name="connsiteY16" fmla="*/ 207931 h 213264"/>
                <a:gd name="connsiteX17" fmla="*/ 193262 w 203549"/>
                <a:gd name="connsiteY17" fmla="*/ 103632 h 213264"/>
                <a:gd name="connsiteX18" fmla="*/ 142875 w 203549"/>
                <a:gd name="connsiteY18" fmla="*/ 103632 h 213264"/>
                <a:gd name="connsiteX19" fmla="*/ 137731 w 203549"/>
                <a:gd name="connsiteY19" fmla="*/ 98298 h 213264"/>
                <a:gd name="connsiteX20" fmla="*/ 137827 w 203549"/>
                <a:gd name="connsiteY20" fmla="*/ 67437 h 213264"/>
                <a:gd name="connsiteX21" fmla="*/ 107632 w 203549"/>
                <a:gd name="connsiteY21" fmla="*/ 67437 h 213264"/>
                <a:gd name="connsiteX22" fmla="*/ 107632 w 203549"/>
                <a:gd name="connsiteY22" fmla="*/ 67437 h 213264"/>
                <a:gd name="connsiteX23" fmla="*/ 102489 w 203549"/>
                <a:gd name="connsiteY23" fmla="*/ 62198 h 213264"/>
                <a:gd name="connsiteX24" fmla="*/ 102679 w 203549"/>
                <a:gd name="connsiteY24" fmla="*/ 10668 h 213264"/>
                <a:gd name="connsiteX25" fmla="*/ 5143 w 203549"/>
                <a:gd name="connsiteY25" fmla="*/ 10668 h 21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03549" h="213264">
                  <a:moveTo>
                    <a:pt x="5143" y="10668"/>
                  </a:moveTo>
                  <a:cubicBezTo>
                    <a:pt x="2286" y="10668"/>
                    <a:pt x="0" y="8287"/>
                    <a:pt x="0" y="5334"/>
                  </a:cubicBezTo>
                  <a:cubicBezTo>
                    <a:pt x="0" y="2381"/>
                    <a:pt x="2286" y="0"/>
                    <a:pt x="5143" y="0"/>
                  </a:cubicBezTo>
                  <a:lnTo>
                    <a:pt x="107918" y="0"/>
                  </a:lnTo>
                  <a:cubicBezTo>
                    <a:pt x="110776" y="0"/>
                    <a:pt x="113062" y="2381"/>
                    <a:pt x="113062" y="5334"/>
                  </a:cubicBezTo>
                  <a:lnTo>
                    <a:pt x="113062" y="5810"/>
                  </a:lnTo>
                  <a:lnTo>
                    <a:pt x="112871" y="56864"/>
                  </a:lnTo>
                  <a:lnTo>
                    <a:pt x="143065" y="56864"/>
                  </a:lnTo>
                  <a:cubicBezTo>
                    <a:pt x="145923" y="56864"/>
                    <a:pt x="148209" y="59246"/>
                    <a:pt x="148209" y="62198"/>
                  </a:cubicBezTo>
                  <a:lnTo>
                    <a:pt x="148209" y="62675"/>
                  </a:lnTo>
                  <a:lnTo>
                    <a:pt x="148114" y="93059"/>
                  </a:lnTo>
                  <a:lnTo>
                    <a:pt x="198406" y="93059"/>
                  </a:lnTo>
                  <a:cubicBezTo>
                    <a:pt x="201263" y="93059"/>
                    <a:pt x="203549" y="95440"/>
                    <a:pt x="203549" y="98393"/>
                  </a:cubicBezTo>
                  <a:lnTo>
                    <a:pt x="203549" y="98393"/>
                  </a:lnTo>
                  <a:lnTo>
                    <a:pt x="203549" y="207931"/>
                  </a:lnTo>
                  <a:cubicBezTo>
                    <a:pt x="203549" y="210884"/>
                    <a:pt x="201263" y="213265"/>
                    <a:pt x="198406" y="213265"/>
                  </a:cubicBezTo>
                  <a:cubicBezTo>
                    <a:pt x="195548" y="213265"/>
                    <a:pt x="193262" y="210884"/>
                    <a:pt x="193262" y="207931"/>
                  </a:cubicBezTo>
                  <a:lnTo>
                    <a:pt x="193262" y="103632"/>
                  </a:lnTo>
                  <a:lnTo>
                    <a:pt x="142875" y="103632"/>
                  </a:lnTo>
                  <a:cubicBezTo>
                    <a:pt x="140017" y="103632"/>
                    <a:pt x="137731" y="101251"/>
                    <a:pt x="137731" y="98298"/>
                  </a:cubicBezTo>
                  <a:lnTo>
                    <a:pt x="137827" y="67437"/>
                  </a:lnTo>
                  <a:lnTo>
                    <a:pt x="107632" y="67437"/>
                  </a:lnTo>
                  <a:lnTo>
                    <a:pt x="107632" y="67437"/>
                  </a:lnTo>
                  <a:cubicBezTo>
                    <a:pt x="104775" y="67437"/>
                    <a:pt x="102489" y="65056"/>
                    <a:pt x="102489" y="62198"/>
                  </a:cubicBezTo>
                  <a:lnTo>
                    <a:pt x="102679" y="10668"/>
                  </a:lnTo>
                  <a:lnTo>
                    <a:pt x="5143" y="1066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CAE1CCF3-BF64-7619-A4EC-D83804E866DE}"/>
                </a:ext>
              </a:extLst>
            </p:cNvPr>
            <p:cNvSpPr/>
            <p:nvPr/>
          </p:nvSpPr>
          <p:spPr>
            <a:xfrm>
              <a:off x="1991487" y="824102"/>
              <a:ext cx="46005" cy="47434"/>
            </a:xfrm>
            <a:custGeom>
              <a:avLst/>
              <a:gdLst>
                <a:gd name="connsiteX0" fmla="*/ 35719 w 46005"/>
                <a:gd name="connsiteY0" fmla="*/ 10573 h 47434"/>
                <a:gd name="connsiteX1" fmla="*/ 10382 w 46005"/>
                <a:gd name="connsiteY1" fmla="*/ 10668 h 47434"/>
                <a:gd name="connsiteX2" fmla="*/ 10287 w 46005"/>
                <a:gd name="connsiteY2" fmla="*/ 36671 h 47434"/>
                <a:gd name="connsiteX3" fmla="*/ 35719 w 46005"/>
                <a:gd name="connsiteY3" fmla="*/ 36671 h 47434"/>
                <a:gd name="connsiteX4" fmla="*/ 35719 w 46005"/>
                <a:gd name="connsiteY4" fmla="*/ 10573 h 47434"/>
                <a:gd name="connsiteX5" fmla="*/ 35719 w 46005"/>
                <a:gd name="connsiteY5" fmla="*/ 10573 h 47434"/>
                <a:gd name="connsiteX6" fmla="*/ 5239 w 46005"/>
                <a:gd name="connsiteY6" fmla="*/ 95 h 47434"/>
                <a:gd name="connsiteX7" fmla="*/ 40386 w 46005"/>
                <a:gd name="connsiteY7" fmla="*/ 0 h 47434"/>
                <a:gd name="connsiteX8" fmla="*/ 40862 w 46005"/>
                <a:gd name="connsiteY8" fmla="*/ 0 h 47434"/>
                <a:gd name="connsiteX9" fmla="*/ 46006 w 46005"/>
                <a:gd name="connsiteY9" fmla="*/ 5334 h 47434"/>
                <a:gd name="connsiteX10" fmla="*/ 46006 w 46005"/>
                <a:gd name="connsiteY10" fmla="*/ 42101 h 47434"/>
                <a:gd name="connsiteX11" fmla="*/ 40862 w 46005"/>
                <a:gd name="connsiteY11" fmla="*/ 47435 h 47434"/>
                <a:gd name="connsiteX12" fmla="*/ 5143 w 46005"/>
                <a:gd name="connsiteY12" fmla="*/ 47435 h 47434"/>
                <a:gd name="connsiteX13" fmla="*/ 5143 w 46005"/>
                <a:gd name="connsiteY13" fmla="*/ 47435 h 47434"/>
                <a:gd name="connsiteX14" fmla="*/ 0 w 46005"/>
                <a:gd name="connsiteY14" fmla="*/ 42196 h 47434"/>
                <a:gd name="connsiteX15" fmla="*/ 95 w 46005"/>
                <a:gd name="connsiteY15" fmla="*/ 5620 h 47434"/>
                <a:gd name="connsiteX16" fmla="*/ 5239 w 46005"/>
                <a:gd name="connsiteY16" fmla="*/ 95 h 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005" h="47434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719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95"/>
                  </a:moveTo>
                  <a:lnTo>
                    <a:pt x="40386" y="0"/>
                  </a:lnTo>
                  <a:lnTo>
                    <a:pt x="40862" y="0"/>
                  </a:lnTo>
                  <a:cubicBezTo>
                    <a:pt x="43720" y="0"/>
                    <a:pt x="46006" y="2381"/>
                    <a:pt x="46006" y="5334"/>
                  </a:cubicBezTo>
                  <a:lnTo>
                    <a:pt x="46006" y="42101"/>
                  </a:lnTo>
                  <a:cubicBezTo>
                    <a:pt x="46006" y="45053"/>
                    <a:pt x="43720" y="47435"/>
                    <a:pt x="40862" y="47435"/>
                  </a:cubicBezTo>
                  <a:lnTo>
                    <a:pt x="5143" y="47435"/>
                  </a:lnTo>
                  <a:lnTo>
                    <a:pt x="5143" y="47435"/>
                  </a:lnTo>
                  <a:cubicBezTo>
                    <a:pt x="2286" y="47435"/>
                    <a:pt x="0" y="45053"/>
                    <a:pt x="0" y="42196"/>
                  </a:cubicBezTo>
                  <a:lnTo>
                    <a:pt x="95" y="5620"/>
                  </a:lnTo>
                  <a:cubicBezTo>
                    <a:pt x="95" y="2477"/>
                    <a:pt x="2381" y="95"/>
                    <a:pt x="5239" y="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474D76B2-D4BA-9641-4C9C-53A26F4CCFFF}"/>
                </a:ext>
              </a:extLst>
            </p:cNvPr>
            <p:cNvSpPr/>
            <p:nvPr/>
          </p:nvSpPr>
          <p:spPr>
            <a:xfrm>
              <a:off x="1954339" y="862298"/>
              <a:ext cx="45910" cy="47339"/>
            </a:xfrm>
            <a:custGeom>
              <a:avLst/>
              <a:gdLst>
                <a:gd name="connsiteX0" fmla="*/ 35719 w 45910"/>
                <a:gd name="connsiteY0" fmla="*/ 10573 h 47339"/>
                <a:gd name="connsiteX1" fmla="*/ 10382 w 45910"/>
                <a:gd name="connsiteY1" fmla="*/ 10668 h 47339"/>
                <a:gd name="connsiteX2" fmla="*/ 10287 w 45910"/>
                <a:gd name="connsiteY2" fmla="*/ 36671 h 47339"/>
                <a:gd name="connsiteX3" fmla="*/ 35624 w 45910"/>
                <a:gd name="connsiteY3" fmla="*/ 36671 h 47339"/>
                <a:gd name="connsiteX4" fmla="*/ 35719 w 45910"/>
                <a:gd name="connsiteY4" fmla="*/ 10573 h 47339"/>
                <a:gd name="connsiteX5" fmla="*/ 35719 w 45910"/>
                <a:gd name="connsiteY5" fmla="*/ 10573 h 47339"/>
                <a:gd name="connsiteX6" fmla="*/ 5239 w 45910"/>
                <a:gd name="connsiteY6" fmla="*/ 191 h 47339"/>
                <a:gd name="connsiteX7" fmla="*/ 40767 w 45910"/>
                <a:gd name="connsiteY7" fmla="*/ 0 h 47339"/>
                <a:gd name="connsiteX8" fmla="*/ 45911 w 45910"/>
                <a:gd name="connsiteY8" fmla="*/ 5334 h 47339"/>
                <a:gd name="connsiteX9" fmla="*/ 45911 w 45910"/>
                <a:gd name="connsiteY9" fmla="*/ 42005 h 47339"/>
                <a:gd name="connsiteX10" fmla="*/ 40767 w 45910"/>
                <a:gd name="connsiteY10" fmla="*/ 47339 h 47339"/>
                <a:gd name="connsiteX11" fmla="*/ 5144 w 45910"/>
                <a:gd name="connsiteY11" fmla="*/ 47339 h 47339"/>
                <a:gd name="connsiteX12" fmla="*/ 0 w 45910"/>
                <a:gd name="connsiteY12" fmla="*/ 42005 h 47339"/>
                <a:gd name="connsiteX13" fmla="*/ 95 w 45910"/>
                <a:gd name="connsiteY13" fmla="*/ 5525 h 47339"/>
                <a:gd name="connsiteX14" fmla="*/ 5239 w 45910"/>
                <a:gd name="connsiteY14" fmla="*/ 191 h 47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910" h="47339">
                  <a:moveTo>
                    <a:pt x="35719" y="10573"/>
                  </a:moveTo>
                  <a:lnTo>
                    <a:pt x="10382" y="10668"/>
                  </a:lnTo>
                  <a:lnTo>
                    <a:pt x="10287" y="36671"/>
                  </a:lnTo>
                  <a:lnTo>
                    <a:pt x="35624" y="36671"/>
                  </a:lnTo>
                  <a:lnTo>
                    <a:pt x="35719" y="10573"/>
                  </a:lnTo>
                  <a:lnTo>
                    <a:pt x="35719" y="10573"/>
                  </a:lnTo>
                  <a:close/>
                  <a:moveTo>
                    <a:pt x="5239" y="191"/>
                  </a:moveTo>
                  <a:lnTo>
                    <a:pt x="40767" y="0"/>
                  </a:lnTo>
                  <a:cubicBezTo>
                    <a:pt x="43625" y="0"/>
                    <a:pt x="45911" y="2381"/>
                    <a:pt x="45911" y="5334"/>
                  </a:cubicBezTo>
                  <a:lnTo>
                    <a:pt x="45911" y="42005"/>
                  </a:lnTo>
                  <a:cubicBezTo>
                    <a:pt x="45911" y="44958"/>
                    <a:pt x="43625" y="47339"/>
                    <a:pt x="40767" y="47339"/>
                  </a:cubicBezTo>
                  <a:lnTo>
                    <a:pt x="5144" y="47339"/>
                  </a:lnTo>
                  <a:cubicBezTo>
                    <a:pt x="2286" y="47339"/>
                    <a:pt x="0" y="44958"/>
                    <a:pt x="0" y="42005"/>
                  </a:cubicBezTo>
                  <a:lnTo>
                    <a:pt x="95" y="5525"/>
                  </a:lnTo>
                  <a:cubicBezTo>
                    <a:pt x="191" y="2572"/>
                    <a:pt x="2477" y="191"/>
                    <a:pt x="5239" y="1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5" name="图形 214">
              <a:extLst>
                <a:ext uri="{FF2B5EF4-FFF2-40B4-BE49-F238E27FC236}">
                  <a16:creationId xmlns:a16="http://schemas.microsoft.com/office/drawing/2014/main" id="{C778EED7-E68D-95D7-5A1E-7E48591AF23A}"/>
                </a:ext>
              </a:extLst>
            </p:cNvPr>
            <p:cNvGrpSpPr/>
            <p:nvPr/>
          </p:nvGrpSpPr>
          <p:grpSpPr>
            <a:xfrm>
              <a:off x="1918811" y="862488"/>
              <a:ext cx="81248" cy="83724"/>
              <a:chOff x="1918811" y="862488"/>
              <a:chExt cx="81248" cy="83724"/>
            </a:xfrm>
            <a:grpFill/>
          </p:grpSpPr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CE32D186-A19E-C8CA-D615-0516F6CCFB63}"/>
                  </a:ext>
                </a:extLst>
              </p:cNvPr>
              <p:cNvSpPr/>
              <p:nvPr/>
            </p:nvSpPr>
            <p:spPr>
              <a:xfrm>
                <a:off x="1954149" y="898969"/>
                <a:ext cx="45910" cy="47243"/>
              </a:xfrm>
              <a:custGeom>
                <a:avLst/>
                <a:gdLst>
                  <a:gd name="connsiteX0" fmla="*/ 35623 w 45910"/>
                  <a:gd name="connsiteY0" fmla="*/ 10668 h 47243"/>
                  <a:gd name="connsiteX1" fmla="*/ 10287 w 45910"/>
                  <a:gd name="connsiteY1" fmla="*/ 10763 h 47243"/>
                  <a:gd name="connsiteX2" fmla="*/ 10192 w 45910"/>
                  <a:gd name="connsiteY2" fmla="*/ 36767 h 47243"/>
                  <a:gd name="connsiteX3" fmla="*/ 35528 w 45910"/>
                  <a:gd name="connsiteY3" fmla="*/ 36767 h 47243"/>
                  <a:gd name="connsiteX4" fmla="*/ 35623 w 45910"/>
                  <a:gd name="connsiteY4" fmla="*/ 10668 h 47243"/>
                  <a:gd name="connsiteX5" fmla="*/ 35623 w 45910"/>
                  <a:gd name="connsiteY5" fmla="*/ 10668 h 47243"/>
                  <a:gd name="connsiteX6" fmla="*/ 5239 w 45910"/>
                  <a:gd name="connsiteY6" fmla="*/ 191 h 47243"/>
                  <a:gd name="connsiteX7" fmla="*/ 40767 w 45910"/>
                  <a:gd name="connsiteY7" fmla="*/ 0 h 47243"/>
                  <a:gd name="connsiteX8" fmla="*/ 45910 w 45910"/>
                  <a:gd name="connsiteY8" fmla="*/ 5239 h 47243"/>
                  <a:gd name="connsiteX9" fmla="*/ 45910 w 45910"/>
                  <a:gd name="connsiteY9" fmla="*/ 41910 h 47243"/>
                  <a:gd name="connsiteX10" fmla="*/ 40767 w 45910"/>
                  <a:gd name="connsiteY10" fmla="*/ 47244 h 47243"/>
                  <a:gd name="connsiteX11" fmla="*/ 5143 w 45910"/>
                  <a:gd name="connsiteY11" fmla="*/ 47244 h 47243"/>
                  <a:gd name="connsiteX12" fmla="*/ 0 w 45910"/>
                  <a:gd name="connsiteY12" fmla="*/ 41910 h 47243"/>
                  <a:gd name="connsiteX13" fmla="*/ 95 w 45910"/>
                  <a:gd name="connsiteY13" fmla="*/ 5429 h 47243"/>
                  <a:gd name="connsiteX14" fmla="*/ 5239 w 45910"/>
                  <a:gd name="connsiteY14" fmla="*/ 19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3">
                    <a:moveTo>
                      <a:pt x="35623" y="10668"/>
                    </a:moveTo>
                    <a:lnTo>
                      <a:pt x="10287" y="10763"/>
                    </a:lnTo>
                    <a:lnTo>
                      <a:pt x="10192" y="36767"/>
                    </a:lnTo>
                    <a:lnTo>
                      <a:pt x="35528" y="36767"/>
                    </a:lnTo>
                    <a:lnTo>
                      <a:pt x="35623" y="10668"/>
                    </a:lnTo>
                    <a:lnTo>
                      <a:pt x="35623" y="10668"/>
                    </a:lnTo>
                    <a:close/>
                    <a:moveTo>
                      <a:pt x="5239" y="191"/>
                    </a:moveTo>
                    <a:lnTo>
                      <a:pt x="40767" y="0"/>
                    </a:lnTo>
                    <a:cubicBezTo>
                      <a:pt x="43625" y="0"/>
                      <a:pt x="45910" y="2381"/>
                      <a:pt x="45910" y="5239"/>
                    </a:cubicBezTo>
                    <a:lnTo>
                      <a:pt x="45910" y="41910"/>
                    </a:lnTo>
                    <a:cubicBezTo>
                      <a:pt x="45910" y="44863"/>
                      <a:pt x="43625" y="47244"/>
                      <a:pt x="40767" y="47244"/>
                    </a:cubicBezTo>
                    <a:lnTo>
                      <a:pt x="5143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95" y="5429"/>
                    </a:lnTo>
                    <a:cubicBezTo>
                      <a:pt x="190" y="2572"/>
                      <a:pt x="2476" y="191"/>
                      <a:pt x="5239" y="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A714261C-0E96-3B64-E12B-B8DCE640A0A0}"/>
                  </a:ext>
                </a:extLst>
              </p:cNvPr>
              <p:cNvSpPr/>
              <p:nvPr/>
            </p:nvSpPr>
            <p:spPr>
              <a:xfrm>
                <a:off x="1918811" y="862488"/>
                <a:ext cx="45910" cy="47243"/>
              </a:xfrm>
              <a:custGeom>
                <a:avLst/>
                <a:gdLst>
                  <a:gd name="connsiteX0" fmla="*/ 45911 w 45910"/>
                  <a:gd name="connsiteY0" fmla="*/ 5429 h 47243"/>
                  <a:gd name="connsiteX1" fmla="*/ 45815 w 45910"/>
                  <a:gd name="connsiteY1" fmla="*/ 41910 h 47243"/>
                  <a:gd name="connsiteX2" fmla="*/ 40672 w 45910"/>
                  <a:gd name="connsiteY2" fmla="*/ 47149 h 47243"/>
                  <a:gd name="connsiteX3" fmla="*/ 5144 w 45910"/>
                  <a:gd name="connsiteY3" fmla="*/ 47244 h 47243"/>
                  <a:gd name="connsiteX4" fmla="*/ 0 w 45910"/>
                  <a:gd name="connsiteY4" fmla="*/ 42005 h 47243"/>
                  <a:gd name="connsiteX5" fmla="*/ 0 w 45910"/>
                  <a:gd name="connsiteY5" fmla="*/ 5334 h 47243"/>
                  <a:gd name="connsiteX6" fmla="*/ 5144 w 45910"/>
                  <a:gd name="connsiteY6" fmla="*/ 0 h 47243"/>
                  <a:gd name="connsiteX7" fmla="*/ 40767 w 45910"/>
                  <a:gd name="connsiteY7" fmla="*/ 0 h 47243"/>
                  <a:gd name="connsiteX8" fmla="*/ 45911 w 45910"/>
                  <a:gd name="connsiteY8" fmla="*/ 5429 h 47243"/>
                  <a:gd name="connsiteX9" fmla="*/ 45911 w 45910"/>
                  <a:gd name="connsiteY9" fmla="*/ 5429 h 47243"/>
                  <a:gd name="connsiteX10" fmla="*/ 45911 w 45910"/>
                  <a:gd name="connsiteY10" fmla="*/ 5429 h 47243"/>
                  <a:gd name="connsiteX11" fmla="*/ 35528 w 45910"/>
                  <a:gd name="connsiteY11" fmla="*/ 36671 h 47243"/>
                  <a:gd name="connsiteX12" fmla="*/ 35624 w 45910"/>
                  <a:gd name="connsiteY12" fmla="*/ 10668 h 47243"/>
                  <a:gd name="connsiteX13" fmla="*/ 10287 w 45910"/>
                  <a:gd name="connsiteY13" fmla="*/ 10668 h 47243"/>
                  <a:gd name="connsiteX14" fmla="*/ 10287 w 45910"/>
                  <a:gd name="connsiteY14" fmla="*/ 36767 h 47243"/>
                  <a:gd name="connsiteX15" fmla="*/ 35528 w 45910"/>
                  <a:gd name="connsiteY15" fmla="*/ 36671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45911" y="5429"/>
                    </a:moveTo>
                    <a:lnTo>
                      <a:pt x="45815" y="41910"/>
                    </a:lnTo>
                    <a:cubicBezTo>
                      <a:pt x="45815" y="44863"/>
                      <a:pt x="43529" y="47149"/>
                      <a:pt x="40672" y="47149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200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529" y="190"/>
                      <a:pt x="45911" y="2572"/>
                      <a:pt x="45911" y="5429"/>
                    </a:cubicBezTo>
                    <a:lnTo>
                      <a:pt x="45911" y="5429"/>
                    </a:lnTo>
                    <a:lnTo>
                      <a:pt x="45911" y="5429"/>
                    </a:lnTo>
                    <a:close/>
                    <a:moveTo>
                      <a:pt x="35528" y="36671"/>
                    </a:moveTo>
                    <a:lnTo>
                      <a:pt x="35624" y="10668"/>
                    </a:lnTo>
                    <a:lnTo>
                      <a:pt x="10287" y="10668"/>
                    </a:lnTo>
                    <a:lnTo>
                      <a:pt x="10287" y="36767"/>
                    </a:lnTo>
                    <a:lnTo>
                      <a:pt x="35528" y="3667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38057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>
            <a:extLst>
              <a:ext uri="{FF2B5EF4-FFF2-40B4-BE49-F238E27FC236}">
                <a16:creationId xmlns:a16="http://schemas.microsoft.com/office/drawing/2014/main" id="{901AC01D-5817-7432-37E5-778AA43FA909}"/>
              </a:ext>
            </a:extLst>
          </p:cNvPr>
          <p:cNvGrpSpPr/>
          <p:nvPr/>
        </p:nvGrpSpPr>
        <p:grpSpPr>
          <a:xfrm>
            <a:off x="227013" y="188913"/>
            <a:ext cx="11960631" cy="6669088"/>
            <a:chOff x="227013" y="188913"/>
            <a:chExt cx="11960631" cy="6669088"/>
          </a:xfrm>
        </p:grpSpPr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9E08A9BE-8F65-94B8-86C7-7CC9F8A3CB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V="1">
              <a:off x="258302" y="1047134"/>
              <a:ext cx="11929342" cy="5810867"/>
            </a:xfrm>
            <a:custGeom>
              <a:avLst/>
              <a:gdLst>
                <a:gd name="connsiteX0" fmla="*/ 0 w 11929342"/>
                <a:gd name="connsiteY0" fmla="*/ 5810867 h 5810867"/>
                <a:gd name="connsiteX1" fmla="*/ 11929342 w 11929342"/>
                <a:gd name="connsiteY1" fmla="*/ 5810867 h 5810867"/>
                <a:gd name="connsiteX2" fmla="*/ 11929342 w 11929342"/>
                <a:gd name="connsiteY2" fmla="*/ 0 h 5810867"/>
                <a:gd name="connsiteX3" fmla="*/ 0 w 11929342"/>
                <a:gd name="connsiteY3" fmla="*/ 0 h 581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29342" h="5810867">
                  <a:moveTo>
                    <a:pt x="0" y="5810867"/>
                  </a:moveTo>
                  <a:lnTo>
                    <a:pt x="11929342" y="5810867"/>
                  </a:lnTo>
                  <a:lnTo>
                    <a:pt x="11929342" y="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F1BE8D68-B478-822A-6A1A-D2A2DC06E95D}"/>
                </a:ext>
              </a:extLst>
            </p:cNvPr>
            <p:cNvSpPr/>
            <p:nvPr/>
          </p:nvSpPr>
          <p:spPr>
            <a:xfrm>
              <a:off x="227013" y="188913"/>
              <a:ext cx="11737975" cy="6480175"/>
            </a:xfrm>
            <a:prstGeom prst="rect">
              <a:avLst/>
            </a:prstGeom>
            <a:noFill/>
            <a:ln w="25400">
              <a:solidFill>
                <a:srgbClr val="8473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图形 214">
              <a:extLst>
                <a:ext uri="{FF2B5EF4-FFF2-40B4-BE49-F238E27FC236}">
                  <a16:creationId xmlns:a16="http://schemas.microsoft.com/office/drawing/2014/main" id="{61F4CF0D-56A7-C1C6-1C67-EEAC930BBF17}"/>
                </a:ext>
              </a:extLst>
            </p:cNvPr>
            <p:cNvGrpSpPr/>
            <p:nvPr/>
          </p:nvGrpSpPr>
          <p:grpSpPr>
            <a:xfrm rot="5400000">
              <a:off x="327506" y="267491"/>
              <a:ext cx="532220" cy="557373"/>
              <a:chOff x="1458277" y="1991010"/>
              <a:chExt cx="203549" cy="213169"/>
            </a:xfrm>
            <a:solidFill>
              <a:srgbClr val="847361"/>
            </a:solidFill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04B068F3-DB1A-1211-9737-4DC3A1236824}"/>
                  </a:ext>
                </a:extLst>
              </p:cNvPr>
              <p:cNvSpPr/>
              <p:nvPr/>
            </p:nvSpPr>
            <p:spPr>
              <a:xfrm>
                <a:off x="1458277" y="1991010"/>
                <a:ext cx="203549" cy="213169"/>
              </a:xfrm>
              <a:custGeom>
                <a:avLst/>
                <a:gdLst>
                  <a:gd name="connsiteX0" fmla="*/ 198406 w 203549"/>
                  <a:gd name="connsiteY0" fmla="*/ 202501 h 213169"/>
                  <a:gd name="connsiteX1" fmla="*/ 203549 w 203549"/>
                  <a:gd name="connsiteY1" fmla="*/ 207836 h 213169"/>
                  <a:gd name="connsiteX2" fmla="*/ 198406 w 203549"/>
                  <a:gd name="connsiteY2" fmla="*/ 213170 h 213169"/>
                  <a:gd name="connsiteX3" fmla="*/ 95631 w 203549"/>
                  <a:gd name="connsiteY3" fmla="*/ 213170 h 213169"/>
                  <a:gd name="connsiteX4" fmla="*/ 90488 w 203549"/>
                  <a:gd name="connsiteY4" fmla="*/ 207836 h 213169"/>
                  <a:gd name="connsiteX5" fmla="*/ 90488 w 203549"/>
                  <a:gd name="connsiteY5" fmla="*/ 207359 h 213169"/>
                  <a:gd name="connsiteX6" fmla="*/ 90678 w 203549"/>
                  <a:gd name="connsiteY6" fmla="*/ 156305 h 213169"/>
                  <a:gd name="connsiteX7" fmla="*/ 60484 w 203549"/>
                  <a:gd name="connsiteY7" fmla="*/ 156305 h 213169"/>
                  <a:gd name="connsiteX8" fmla="*/ 55340 w 203549"/>
                  <a:gd name="connsiteY8" fmla="*/ 150971 h 213169"/>
                  <a:gd name="connsiteX9" fmla="*/ 55340 w 203549"/>
                  <a:gd name="connsiteY9" fmla="*/ 150495 h 213169"/>
                  <a:gd name="connsiteX10" fmla="*/ 55435 w 203549"/>
                  <a:gd name="connsiteY10" fmla="*/ 120110 h 213169"/>
                  <a:gd name="connsiteX11" fmla="*/ 5143 w 203549"/>
                  <a:gd name="connsiteY11" fmla="*/ 120110 h 213169"/>
                  <a:gd name="connsiteX12" fmla="*/ 0 w 203549"/>
                  <a:gd name="connsiteY12" fmla="*/ 114871 h 213169"/>
                  <a:gd name="connsiteX13" fmla="*/ 0 w 203549"/>
                  <a:gd name="connsiteY13" fmla="*/ 114871 h 213169"/>
                  <a:gd name="connsiteX14" fmla="*/ 0 w 203549"/>
                  <a:gd name="connsiteY14" fmla="*/ 5334 h 213169"/>
                  <a:gd name="connsiteX15" fmla="*/ 5143 w 203549"/>
                  <a:gd name="connsiteY15" fmla="*/ 0 h 213169"/>
                  <a:gd name="connsiteX16" fmla="*/ 10287 w 203549"/>
                  <a:gd name="connsiteY16" fmla="*/ 5334 h 213169"/>
                  <a:gd name="connsiteX17" fmla="*/ 10287 w 203549"/>
                  <a:gd name="connsiteY17" fmla="*/ 109633 h 213169"/>
                  <a:gd name="connsiteX18" fmla="*/ 60674 w 203549"/>
                  <a:gd name="connsiteY18" fmla="*/ 109633 h 213169"/>
                  <a:gd name="connsiteX19" fmla="*/ 65818 w 203549"/>
                  <a:gd name="connsiteY19" fmla="*/ 114967 h 213169"/>
                  <a:gd name="connsiteX20" fmla="*/ 65722 w 203549"/>
                  <a:gd name="connsiteY20" fmla="*/ 145828 h 213169"/>
                  <a:gd name="connsiteX21" fmla="*/ 95917 w 203549"/>
                  <a:gd name="connsiteY21" fmla="*/ 145828 h 213169"/>
                  <a:gd name="connsiteX22" fmla="*/ 95917 w 203549"/>
                  <a:gd name="connsiteY22" fmla="*/ 145828 h 213169"/>
                  <a:gd name="connsiteX23" fmla="*/ 101060 w 203549"/>
                  <a:gd name="connsiteY23" fmla="*/ 151067 h 213169"/>
                  <a:gd name="connsiteX24" fmla="*/ 100870 w 203549"/>
                  <a:gd name="connsiteY24" fmla="*/ 202597 h 213169"/>
                  <a:gd name="connsiteX25" fmla="*/ 198406 w 203549"/>
                  <a:gd name="connsiteY25" fmla="*/ 202597 h 213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549" h="213169">
                    <a:moveTo>
                      <a:pt x="198406" y="202501"/>
                    </a:moveTo>
                    <a:cubicBezTo>
                      <a:pt x="201263" y="202501"/>
                      <a:pt x="203549" y="204883"/>
                      <a:pt x="203549" y="207836"/>
                    </a:cubicBezTo>
                    <a:cubicBezTo>
                      <a:pt x="203549" y="210788"/>
                      <a:pt x="201263" y="213170"/>
                      <a:pt x="198406" y="213170"/>
                    </a:cubicBezTo>
                    <a:lnTo>
                      <a:pt x="95631" y="213170"/>
                    </a:lnTo>
                    <a:cubicBezTo>
                      <a:pt x="92773" y="213170"/>
                      <a:pt x="90488" y="210788"/>
                      <a:pt x="90488" y="207836"/>
                    </a:cubicBezTo>
                    <a:lnTo>
                      <a:pt x="90488" y="207359"/>
                    </a:lnTo>
                    <a:lnTo>
                      <a:pt x="90678" y="156305"/>
                    </a:lnTo>
                    <a:lnTo>
                      <a:pt x="60484" y="156305"/>
                    </a:lnTo>
                    <a:cubicBezTo>
                      <a:pt x="57626" y="156305"/>
                      <a:pt x="55340" y="153924"/>
                      <a:pt x="55340" y="150971"/>
                    </a:cubicBezTo>
                    <a:lnTo>
                      <a:pt x="55340" y="150495"/>
                    </a:lnTo>
                    <a:lnTo>
                      <a:pt x="55435" y="120110"/>
                    </a:lnTo>
                    <a:lnTo>
                      <a:pt x="5143" y="120110"/>
                    </a:lnTo>
                    <a:cubicBezTo>
                      <a:pt x="2286" y="120110"/>
                      <a:pt x="0" y="117729"/>
                      <a:pt x="0" y="114871"/>
                    </a:cubicBezTo>
                    <a:lnTo>
                      <a:pt x="0" y="114871"/>
                    </a:ln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cubicBezTo>
                      <a:pt x="8001" y="0"/>
                      <a:pt x="10287" y="2381"/>
                      <a:pt x="10287" y="5334"/>
                    </a:cubicBezTo>
                    <a:lnTo>
                      <a:pt x="10287" y="109633"/>
                    </a:lnTo>
                    <a:lnTo>
                      <a:pt x="60674" y="109633"/>
                    </a:lnTo>
                    <a:cubicBezTo>
                      <a:pt x="63532" y="109633"/>
                      <a:pt x="65818" y="112014"/>
                      <a:pt x="65818" y="114967"/>
                    </a:cubicBezTo>
                    <a:lnTo>
                      <a:pt x="65722" y="145828"/>
                    </a:lnTo>
                    <a:lnTo>
                      <a:pt x="95917" y="145828"/>
                    </a:lnTo>
                    <a:lnTo>
                      <a:pt x="95917" y="145828"/>
                    </a:lnTo>
                    <a:cubicBezTo>
                      <a:pt x="98774" y="145828"/>
                      <a:pt x="101060" y="148209"/>
                      <a:pt x="101060" y="151067"/>
                    </a:cubicBezTo>
                    <a:lnTo>
                      <a:pt x="100870" y="202597"/>
                    </a:lnTo>
                    <a:lnTo>
                      <a:pt x="198406" y="2025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3D2E4F66-076E-F42E-3B0F-6EBCAFB27C70}"/>
                  </a:ext>
                </a:extLst>
              </p:cNvPr>
              <p:cNvSpPr/>
              <p:nvPr/>
            </p:nvSpPr>
            <p:spPr>
              <a:xfrm>
                <a:off x="1476565" y="2138267"/>
                <a:ext cx="46005" cy="47434"/>
              </a:xfrm>
              <a:custGeom>
                <a:avLst/>
                <a:gdLst>
                  <a:gd name="connsiteX0" fmla="*/ 10382 w 46005"/>
                  <a:gd name="connsiteY0" fmla="*/ 36862 h 47434"/>
                  <a:gd name="connsiteX1" fmla="*/ 35719 w 46005"/>
                  <a:gd name="connsiteY1" fmla="*/ 36767 h 47434"/>
                  <a:gd name="connsiteX2" fmla="*/ 35814 w 46005"/>
                  <a:gd name="connsiteY2" fmla="*/ 10763 h 47434"/>
                  <a:gd name="connsiteX3" fmla="*/ 10382 w 46005"/>
                  <a:gd name="connsiteY3" fmla="*/ 10763 h 47434"/>
                  <a:gd name="connsiteX4" fmla="*/ 10382 w 46005"/>
                  <a:gd name="connsiteY4" fmla="*/ 36862 h 47434"/>
                  <a:gd name="connsiteX5" fmla="*/ 10382 w 46005"/>
                  <a:gd name="connsiteY5" fmla="*/ 36862 h 47434"/>
                  <a:gd name="connsiteX6" fmla="*/ 40767 w 46005"/>
                  <a:gd name="connsiteY6" fmla="*/ 47339 h 47434"/>
                  <a:gd name="connsiteX7" fmla="*/ 5620 w 46005"/>
                  <a:gd name="connsiteY7" fmla="*/ 47434 h 47434"/>
                  <a:gd name="connsiteX8" fmla="*/ 5143 w 46005"/>
                  <a:gd name="connsiteY8" fmla="*/ 47434 h 47434"/>
                  <a:gd name="connsiteX9" fmla="*/ 0 w 46005"/>
                  <a:gd name="connsiteY9" fmla="*/ 42100 h 47434"/>
                  <a:gd name="connsiteX10" fmla="*/ 0 w 46005"/>
                  <a:gd name="connsiteY10" fmla="*/ 5334 h 47434"/>
                  <a:gd name="connsiteX11" fmla="*/ 5143 w 46005"/>
                  <a:gd name="connsiteY11" fmla="*/ 0 h 47434"/>
                  <a:gd name="connsiteX12" fmla="*/ 40862 w 46005"/>
                  <a:gd name="connsiteY12" fmla="*/ 0 h 47434"/>
                  <a:gd name="connsiteX13" fmla="*/ 40862 w 46005"/>
                  <a:gd name="connsiteY13" fmla="*/ 0 h 47434"/>
                  <a:gd name="connsiteX14" fmla="*/ 46006 w 46005"/>
                  <a:gd name="connsiteY14" fmla="*/ 5239 h 47434"/>
                  <a:gd name="connsiteX15" fmla="*/ 45910 w 46005"/>
                  <a:gd name="connsiteY15" fmla="*/ 41815 h 47434"/>
                  <a:gd name="connsiteX16" fmla="*/ 40767 w 46005"/>
                  <a:gd name="connsiteY16" fmla="*/ 47339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10382" y="36862"/>
                    </a:moveTo>
                    <a:lnTo>
                      <a:pt x="35719" y="36767"/>
                    </a:lnTo>
                    <a:lnTo>
                      <a:pt x="35814" y="10763"/>
                    </a:lnTo>
                    <a:lnTo>
                      <a:pt x="10382" y="10763"/>
                    </a:lnTo>
                    <a:lnTo>
                      <a:pt x="10382" y="36862"/>
                    </a:lnTo>
                    <a:lnTo>
                      <a:pt x="10382" y="36862"/>
                    </a:lnTo>
                    <a:close/>
                    <a:moveTo>
                      <a:pt x="40767" y="47339"/>
                    </a:moveTo>
                    <a:lnTo>
                      <a:pt x="5620" y="47434"/>
                    </a:lnTo>
                    <a:lnTo>
                      <a:pt x="5143" y="47434"/>
                    </a:lnTo>
                    <a:cubicBezTo>
                      <a:pt x="2286" y="47434"/>
                      <a:pt x="0" y="45053"/>
                      <a:pt x="0" y="42100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862" y="0"/>
                    </a:ln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239"/>
                    </a:cubicBezTo>
                    <a:lnTo>
                      <a:pt x="45910" y="41815"/>
                    </a:lnTo>
                    <a:cubicBezTo>
                      <a:pt x="45910" y="44958"/>
                      <a:pt x="43625" y="47339"/>
                      <a:pt x="40767" y="473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7EB5C53A-5D3C-7B85-7369-305FACC0AA2B}"/>
                  </a:ext>
                </a:extLst>
              </p:cNvPr>
              <p:cNvSpPr/>
              <p:nvPr/>
            </p:nvSpPr>
            <p:spPr>
              <a:xfrm>
                <a:off x="1513808" y="2100262"/>
                <a:ext cx="45910" cy="47339"/>
              </a:xfrm>
              <a:custGeom>
                <a:avLst/>
                <a:gdLst>
                  <a:gd name="connsiteX0" fmla="*/ 10287 w 45910"/>
                  <a:gd name="connsiteY0" fmla="*/ 36671 h 47339"/>
                  <a:gd name="connsiteX1" fmla="*/ 35624 w 45910"/>
                  <a:gd name="connsiteY1" fmla="*/ 36576 h 47339"/>
                  <a:gd name="connsiteX2" fmla="*/ 35719 w 45910"/>
                  <a:gd name="connsiteY2" fmla="*/ 10573 h 47339"/>
                  <a:gd name="connsiteX3" fmla="*/ 10382 w 45910"/>
                  <a:gd name="connsiteY3" fmla="*/ 10573 h 47339"/>
                  <a:gd name="connsiteX4" fmla="*/ 10287 w 45910"/>
                  <a:gd name="connsiteY4" fmla="*/ 36671 h 47339"/>
                  <a:gd name="connsiteX5" fmla="*/ 10287 w 45910"/>
                  <a:gd name="connsiteY5" fmla="*/ 36671 h 47339"/>
                  <a:gd name="connsiteX6" fmla="*/ 40672 w 45910"/>
                  <a:gd name="connsiteY6" fmla="*/ 47149 h 47339"/>
                  <a:gd name="connsiteX7" fmla="*/ 5144 w 45910"/>
                  <a:gd name="connsiteY7" fmla="*/ 47339 h 47339"/>
                  <a:gd name="connsiteX8" fmla="*/ 0 w 45910"/>
                  <a:gd name="connsiteY8" fmla="*/ 42005 h 47339"/>
                  <a:gd name="connsiteX9" fmla="*/ 0 w 45910"/>
                  <a:gd name="connsiteY9" fmla="*/ 5334 h 47339"/>
                  <a:gd name="connsiteX10" fmla="*/ 5144 w 45910"/>
                  <a:gd name="connsiteY10" fmla="*/ 0 h 47339"/>
                  <a:gd name="connsiteX11" fmla="*/ 40767 w 45910"/>
                  <a:gd name="connsiteY11" fmla="*/ 0 h 47339"/>
                  <a:gd name="connsiteX12" fmla="*/ 45911 w 45910"/>
                  <a:gd name="connsiteY12" fmla="*/ 5334 h 47339"/>
                  <a:gd name="connsiteX13" fmla="*/ 45815 w 45910"/>
                  <a:gd name="connsiteY13" fmla="*/ 41815 h 47339"/>
                  <a:gd name="connsiteX14" fmla="*/ 40672 w 45910"/>
                  <a:gd name="connsiteY14" fmla="*/ 47149 h 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339">
                    <a:moveTo>
                      <a:pt x="10287" y="36671"/>
                    </a:moveTo>
                    <a:lnTo>
                      <a:pt x="35624" y="36576"/>
                    </a:lnTo>
                    <a:lnTo>
                      <a:pt x="35719" y="10573"/>
                    </a:lnTo>
                    <a:lnTo>
                      <a:pt x="10382" y="10573"/>
                    </a:lnTo>
                    <a:lnTo>
                      <a:pt x="10287" y="36671"/>
                    </a:lnTo>
                    <a:lnTo>
                      <a:pt x="10287" y="36671"/>
                    </a:lnTo>
                    <a:close/>
                    <a:moveTo>
                      <a:pt x="40672" y="47149"/>
                    </a:moveTo>
                    <a:lnTo>
                      <a:pt x="5144" y="47339"/>
                    </a:lnTo>
                    <a:cubicBezTo>
                      <a:pt x="2286" y="47339"/>
                      <a:pt x="0" y="44958"/>
                      <a:pt x="0" y="4200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815" y="41815"/>
                    </a:lnTo>
                    <a:cubicBezTo>
                      <a:pt x="45815" y="44767"/>
                      <a:pt x="43529" y="47149"/>
                      <a:pt x="40672" y="471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6" name="图形 214">
                <a:extLst>
                  <a:ext uri="{FF2B5EF4-FFF2-40B4-BE49-F238E27FC236}">
                    <a16:creationId xmlns:a16="http://schemas.microsoft.com/office/drawing/2014/main" id="{8A26A557-F320-3158-DF82-03000F717435}"/>
                  </a:ext>
                </a:extLst>
              </p:cNvPr>
              <p:cNvGrpSpPr/>
              <p:nvPr/>
            </p:nvGrpSpPr>
            <p:grpSpPr>
              <a:xfrm>
                <a:off x="1513998" y="2063591"/>
                <a:ext cx="81438" cy="83724"/>
                <a:chOff x="1513998" y="2063591"/>
                <a:chExt cx="81438" cy="83724"/>
              </a:xfrm>
              <a:grpFill/>
            </p:grpSpPr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6D1041CE-D1F8-4FB8-4EA0-E539734EC40D}"/>
                    </a:ext>
                  </a:extLst>
                </p:cNvPr>
                <p:cNvSpPr/>
                <p:nvPr/>
              </p:nvSpPr>
              <p:spPr>
                <a:xfrm>
                  <a:off x="1513998" y="2063591"/>
                  <a:ext cx="45910" cy="47148"/>
                </a:xfrm>
                <a:custGeom>
                  <a:avLst/>
                  <a:gdLst>
                    <a:gd name="connsiteX0" fmla="*/ 10287 w 45910"/>
                    <a:gd name="connsiteY0" fmla="*/ 36576 h 47148"/>
                    <a:gd name="connsiteX1" fmla="*/ 35624 w 45910"/>
                    <a:gd name="connsiteY1" fmla="*/ 36481 h 47148"/>
                    <a:gd name="connsiteX2" fmla="*/ 35719 w 45910"/>
                    <a:gd name="connsiteY2" fmla="*/ 10478 h 47148"/>
                    <a:gd name="connsiteX3" fmla="*/ 10382 w 45910"/>
                    <a:gd name="connsiteY3" fmla="*/ 10478 h 47148"/>
                    <a:gd name="connsiteX4" fmla="*/ 10287 w 45910"/>
                    <a:gd name="connsiteY4" fmla="*/ 36576 h 47148"/>
                    <a:gd name="connsiteX5" fmla="*/ 10287 w 45910"/>
                    <a:gd name="connsiteY5" fmla="*/ 36576 h 47148"/>
                    <a:gd name="connsiteX6" fmla="*/ 40672 w 45910"/>
                    <a:gd name="connsiteY6" fmla="*/ 47054 h 47148"/>
                    <a:gd name="connsiteX7" fmla="*/ 5144 w 45910"/>
                    <a:gd name="connsiteY7" fmla="*/ 47149 h 47148"/>
                    <a:gd name="connsiteX8" fmla="*/ 0 w 45910"/>
                    <a:gd name="connsiteY8" fmla="*/ 41910 h 47148"/>
                    <a:gd name="connsiteX9" fmla="*/ 0 w 45910"/>
                    <a:gd name="connsiteY9" fmla="*/ 5239 h 47148"/>
                    <a:gd name="connsiteX10" fmla="*/ 5144 w 45910"/>
                    <a:gd name="connsiteY10" fmla="*/ 0 h 47148"/>
                    <a:gd name="connsiteX11" fmla="*/ 40767 w 45910"/>
                    <a:gd name="connsiteY11" fmla="*/ 0 h 47148"/>
                    <a:gd name="connsiteX12" fmla="*/ 45911 w 45910"/>
                    <a:gd name="connsiteY12" fmla="*/ 5334 h 47148"/>
                    <a:gd name="connsiteX13" fmla="*/ 45815 w 45910"/>
                    <a:gd name="connsiteY13" fmla="*/ 41815 h 47148"/>
                    <a:gd name="connsiteX14" fmla="*/ 40672 w 45910"/>
                    <a:gd name="connsiteY14" fmla="*/ 47054 h 47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148">
                      <a:moveTo>
                        <a:pt x="10287" y="36576"/>
                      </a:moveTo>
                      <a:lnTo>
                        <a:pt x="35624" y="36481"/>
                      </a:lnTo>
                      <a:lnTo>
                        <a:pt x="35719" y="10478"/>
                      </a:lnTo>
                      <a:lnTo>
                        <a:pt x="10382" y="10478"/>
                      </a:lnTo>
                      <a:lnTo>
                        <a:pt x="10287" y="36576"/>
                      </a:lnTo>
                      <a:lnTo>
                        <a:pt x="10287" y="36576"/>
                      </a:lnTo>
                      <a:close/>
                      <a:moveTo>
                        <a:pt x="40672" y="47054"/>
                      </a:moveTo>
                      <a:lnTo>
                        <a:pt x="5144" y="47149"/>
                      </a:lnTo>
                      <a:cubicBezTo>
                        <a:pt x="2286" y="47149"/>
                        <a:pt x="0" y="44768"/>
                        <a:pt x="0" y="41910"/>
                      </a:cubicBezTo>
                      <a:lnTo>
                        <a:pt x="0" y="5239"/>
                      </a:lnTo>
                      <a:cubicBezTo>
                        <a:pt x="0" y="2286"/>
                        <a:pt x="2286" y="0"/>
                        <a:pt x="5144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1" y="2381"/>
                        <a:pt x="45911" y="5334"/>
                      </a:cubicBezTo>
                      <a:lnTo>
                        <a:pt x="45815" y="41815"/>
                      </a:lnTo>
                      <a:cubicBezTo>
                        <a:pt x="45815" y="44672"/>
                        <a:pt x="43529" y="47054"/>
                        <a:pt x="40672" y="470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F3C01DE0-151C-7269-D9AA-635C2747B6ED}"/>
                    </a:ext>
                  </a:extLst>
                </p:cNvPr>
                <p:cNvSpPr/>
                <p:nvPr/>
              </p:nvSpPr>
              <p:spPr>
                <a:xfrm>
                  <a:off x="1549431" y="2100071"/>
                  <a:ext cx="46005" cy="47244"/>
                </a:xfrm>
                <a:custGeom>
                  <a:avLst/>
                  <a:gdLst>
                    <a:gd name="connsiteX0" fmla="*/ 0 w 46005"/>
                    <a:gd name="connsiteY0" fmla="*/ 41815 h 47244"/>
                    <a:gd name="connsiteX1" fmla="*/ 191 w 46005"/>
                    <a:gd name="connsiteY1" fmla="*/ 5334 h 47244"/>
                    <a:gd name="connsiteX2" fmla="*/ 5334 w 46005"/>
                    <a:gd name="connsiteY2" fmla="*/ 95 h 47244"/>
                    <a:gd name="connsiteX3" fmla="*/ 40862 w 46005"/>
                    <a:gd name="connsiteY3" fmla="*/ 0 h 47244"/>
                    <a:gd name="connsiteX4" fmla="*/ 46006 w 46005"/>
                    <a:gd name="connsiteY4" fmla="*/ 5239 h 47244"/>
                    <a:gd name="connsiteX5" fmla="*/ 46006 w 46005"/>
                    <a:gd name="connsiteY5" fmla="*/ 41910 h 47244"/>
                    <a:gd name="connsiteX6" fmla="*/ 40862 w 46005"/>
                    <a:gd name="connsiteY6" fmla="*/ 47244 h 47244"/>
                    <a:gd name="connsiteX7" fmla="*/ 5239 w 46005"/>
                    <a:gd name="connsiteY7" fmla="*/ 47244 h 47244"/>
                    <a:gd name="connsiteX8" fmla="*/ 0 w 46005"/>
                    <a:gd name="connsiteY8" fmla="*/ 41815 h 47244"/>
                    <a:gd name="connsiteX9" fmla="*/ 0 w 46005"/>
                    <a:gd name="connsiteY9" fmla="*/ 41815 h 47244"/>
                    <a:gd name="connsiteX10" fmla="*/ 0 w 46005"/>
                    <a:gd name="connsiteY10" fmla="*/ 41815 h 47244"/>
                    <a:gd name="connsiteX11" fmla="*/ 10382 w 46005"/>
                    <a:gd name="connsiteY11" fmla="*/ 10573 h 47244"/>
                    <a:gd name="connsiteX12" fmla="*/ 10287 w 46005"/>
                    <a:gd name="connsiteY12" fmla="*/ 36576 h 47244"/>
                    <a:gd name="connsiteX13" fmla="*/ 35624 w 46005"/>
                    <a:gd name="connsiteY13" fmla="*/ 36576 h 47244"/>
                    <a:gd name="connsiteX14" fmla="*/ 35624 w 46005"/>
                    <a:gd name="connsiteY14" fmla="*/ 10478 h 47244"/>
                    <a:gd name="connsiteX15" fmla="*/ 10382 w 46005"/>
                    <a:gd name="connsiteY15" fmla="*/ 10573 h 47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6005" h="47244">
                      <a:moveTo>
                        <a:pt x="0" y="41815"/>
                      </a:moveTo>
                      <a:lnTo>
                        <a:pt x="191" y="5334"/>
                      </a:lnTo>
                      <a:cubicBezTo>
                        <a:pt x="191" y="2381"/>
                        <a:pt x="2476" y="95"/>
                        <a:pt x="5334" y="95"/>
                      </a:cubicBezTo>
                      <a:lnTo>
                        <a:pt x="40862" y="0"/>
                      </a:lnTo>
                      <a:cubicBezTo>
                        <a:pt x="43720" y="0"/>
                        <a:pt x="46006" y="2381"/>
                        <a:pt x="46006" y="5239"/>
                      </a:cubicBezTo>
                      <a:lnTo>
                        <a:pt x="46006" y="41910"/>
                      </a:lnTo>
                      <a:cubicBezTo>
                        <a:pt x="46006" y="44863"/>
                        <a:pt x="43720" y="47244"/>
                        <a:pt x="40862" y="47244"/>
                      </a:cubicBezTo>
                      <a:lnTo>
                        <a:pt x="5239" y="47244"/>
                      </a:lnTo>
                      <a:cubicBezTo>
                        <a:pt x="2286" y="47149"/>
                        <a:pt x="0" y="44767"/>
                        <a:pt x="0" y="41815"/>
                      </a:cubicBezTo>
                      <a:lnTo>
                        <a:pt x="0" y="41815"/>
                      </a:lnTo>
                      <a:lnTo>
                        <a:pt x="0" y="41815"/>
                      </a:lnTo>
                      <a:close/>
                      <a:moveTo>
                        <a:pt x="10382" y="10573"/>
                      </a:moveTo>
                      <a:lnTo>
                        <a:pt x="10287" y="36576"/>
                      </a:lnTo>
                      <a:lnTo>
                        <a:pt x="35624" y="36576"/>
                      </a:lnTo>
                      <a:lnTo>
                        <a:pt x="35624" y="10478"/>
                      </a:lnTo>
                      <a:lnTo>
                        <a:pt x="10382" y="105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9" name="图形 214">
              <a:extLst>
                <a:ext uri="{FF2B5EF4-FFF2-40B4-BE49-F238E27FC236}">
                  <a16:creationId xmlns:a16="http://schemas.microsoft.com/office/drawing/2014/main" id="{45949E7F-310A-9949-DA1C-3ECC2CE593F3}"/>
                </a:ext>
              </a:extLst>
            </p:cNvPr>
            <p:cNvGrpSpPr/>
            <p:nvPr/>
          </p:nvGrpSpPr>
          <p:grpSpPr>
            <a:xfrm rot="5400000">
              <a:off x="327506" y="6032888"/>
              <a:ext cx="532468" cy="557622"/>
              <a:chOff x="1852231" y="1990915"/>
              <a:chExt cx="203644" cy="213264"/>
            </a:xfrm>
            <a:solidFill>
              <a:srgbClr val="847361"/>
            </a:solidFill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A916D9E-2DFF-8884-CD63-578E157DE360}"/>
                  </a:ext>
                </a:extLst>
              </p:cNvPr>
              <p:cNvSpPr/>
              <p:nvPr/>
            </p:nvSpPr>
            <p:spPr>
              <a:xfrm>
                <a:off x="1852231" y="1990915"/>
                <a:ext cx="203644" cy="213264"/>
              </a:xfrm>
              <a:custGeom>
                <a:avLst/>
                <a:gdLst>
                  <a:gd name="connsiteX0" fmla="*/ 5143 w 203644"/>
                  <a:gd name="connsiteY0" fmla="*/ 213265 h 213264"/>
                  <a:gd name="connsiteX1" fmla="*/ 0 w 203644"/>
                  <a:gd name="connsiteY1" fmla="*/ 207931 h 213264"/>
                  <a:gd name="connsiteX2" fmla="*/ 5143 w 203644"/>
                  <a:gd name="connsiteY2" fmla="*/ 202597 h 213264"/>
                  <a:gd name="connsiteX3" fmla="*/ 102775 w 203644"/>
                  <a:gd name="connsiteY3" fmla="*/ 202597 h 213264"/>
                  <a:gd name="connsiteX4" fmla="*/ 102584 w 203644"/>
                  <a:gd name="connsiteY4" fmla="*/ 151067 h 213264"/>
                  <a:gd name="connsiteX5" fmla="*/ 107728 w 203644"/>
                  <a:gd name="connsiteY5" fmla="*/ 145828 h 213264"/>
                  <a:gd name="connsiteX6" fmla="*/ 107728 w 203644"/>
                  <a:gd name="connsiteY6" fmla="*/ 145828 h 213264"/>
                  <a:gd name="connsiteX7" fmla="*/ 137922 w 203644"/>
                  <a:gd name="connsiteY7" fmla="*/ 145828 h 213264"/>
                  <a:gd name="connsiteX8" fmla="*/ 137827 w 203644"/>
                  <a:gd name="connsiteY8" fmla="*/ 114967 h 213264"/>
                  <a:gd name="connsiteX9" fmla="*/ 142970 w 203644"/>
                  <a:gd name="connsiteY9" fmla="*/ 109633 h 213264"/>
                  <a:gd name="connsiteX10" fmla="*/ 193357 w 203644"/>
                  <a:gd name="connsiteY10" fmla="*/ 109633 h 213264"/>
                  <a:gd name="connsiteX11" fmla="*/ 193357 w 203644"/>
                  <a:gd name="connsiteY11" fmla="*/ 5334 h 213264"/>
                  <a:gd name="connsiteX12" fmla="*/ 198501 w 203644"/>
                  <a:gd name="connsiteY12" fmla="*/ 0 h 213264"/>
                  <a:gd name="connsiteX13" fmla="*/ 203644 w 203644"/>
                  <a:gd name="connsiteY13" fmla="*/ 5334 h 213264"/>
                  <a:gd name="connsiteX14" fmla="*/ 203644 w 203644"/>
                  <a:gd name="connsiteY14" fmla="*/ 114871 h 213264"/>
                  <a:gd name="connsiteX15" fmla="*/ 203644 w 203644"/>
                  <a:gd name="connsiteY15" fmla="*/ 114871 h 213264"/>
                  <a:gd name="connsiteX16" fmla="*/ 198501 w 203644"/>
                  <a:gd name="connsiteY16" fmla="*/ 120110 h 213264"/>
                  <a:gd name="connsiteX17" fmla="*/ 148209 w 203644"/>
                  <a:gd name="connsiteY17" fmla="*/ 120110 h 213264"/>
                  <a:gd name="connsiteX18" fmla="*/ 148304 w 203644"/>
                  <a:gd name="connsiteY18" fmla="*/ 150495 h 213264"/>
                  <a:gd name="connsiteX19" fmla="*/ 148304 w 203644"/>
                  <a:gd name="connsiteY19" fmla="*/ 150971 h 213264"/>
                  <a:gd name="connsiteX20" fmla="*/ 143161 w 203644"/>
                  <a:gd name="connsiteY20" fmla="*/ 156305 h 213264"/>
                  <a:gd name="connsiteX21" fmla="*/ 112967 w 203644"/>
                  <a:gd name="connsiteY21" fmla="*/ 156305 h 213264"/>
                  <a:gd name="connsiteX22" fmla="*/ 113157 w 203644"/>
                  <a:gd name="connsiteY22" fmla="*/ 207359 h 213264"/>
                  <a:gd name="connsiteX23" fmla="*/ 113157 w 203644"/>
                  <a:gd name="connsiteY23" fmla="*/ 207835 h 213264"/>
                  <a:gd name="connsiteX24" fmla="*/ 108013 w 203644"/>
                  <a:gd name="connsiteY24" fmla="*/ 213169 h 213264"/>
                  <a:gd name="connsiteX25" fmla="*/ 5143 w 203644"/>
                  <a:gd name="connsiteY25" fmla="*/ 213169 h 21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644" h="213264">
                    <a:moveTo>
                      <a:pt x="5143" y="213265"/>
                    </a:moveTo>
                    <a:cubicBezTo>
                      <a:pt x="2286" y="213265"/>
                      <a:pt x="0" y="210884"/>
                      <a:pt x="0" y="207931"/>
                    </a:cubicBezTo>
                    <a:cubicBezTo>
                      <a:pt x="0" y="204978"/>
                      <a:pt x="2286" y="202597"/>
                      <a:pt x="5143" y="202597"/>
                    </a:cubicBezTo>
                    <a:lnTo>
                      <a:pt x="102775" y="202597"/>
                    </a:lnTo>
                    <a:lnTo>
                      <a:pt x="102584" y="151067"/>
                    </a:lnTo>
                    <a:cubicBezTo>
                      <a:pt x="102584" y="148114"/>
                      <a:pt x="104870" y="145828"/>
                      <a:pt x="107728" y="145828"/>
                    </a:cubicBezTo>
                    <a:lnTo>
                      <a:pt x="107728" y="145828"/>
                    </a:lnTo>
                    <a:lnTo>
                      <a:pt x="137922" y="145828"/>
                    </a:lnTo>
                    <a:lnTo>
                      <a:pt x="137827" y="114967"/>
                    </a:lnTo>
                    <a:cubicBezTo>
                      <a:pt x="137827" y="112014"/>
                      <a:pt x="140113" y="109633"/>
                      <a:pt x="142970" y="109633"/>
                    </a:cubicBezTo>
                    <a:lnTo>
                      <a:pt x="193357" y="109633"/>
                    </a:lnTo>
                    <a:lnTo>
                      <a:pt x="193357" y="5334"/>
                    </a:lnTo>
                    <a:cubicBezTo>
                      <a:pt x="193357" y="2381"/>
                      <a:pt x="195643" y="0"/>
                      <a:pt x="198501" y="0"/>
                    </a:cubicBezTo>
                    <a:cubicBezTo>
                      <a:pt x="201359" y="0"/>
                      <a:pt x="203644" y="2381"/>
                      <a:pt x="203644" y="5334"/>
                    </a:cubicBezTo>
                    <a:lnTo>
                      <a:pt x="203644" y="114871"/>
                    </a:lnTo>
                    <a:lnTo>
                      <a:pt x="203644" y="114871"/>
                    </a:lnTo>
                    <a:cubicBezTo>
                      <a:pt x="203644" y="117824"/>
                      <a:pt x="201359" y="120110"/>
                      <a:pt x="198501" y="120110"/>
                    </a:cubicBezTo>
                    <a:lnTo>
                      <a:pt x="148209" y="120110"/>
                    </a:lnTo>
                    <a:lnTo>
                      <a:pt x="148304" y="150495"/>
                    </a:lnTo>
                    <a:lnTo>
                      <a:pt x="148304" y="150971"/>
                    </a:lnTo>
                    <a:cubicBezTo>
                      <a:pt x="148304" y="153924"/>
                      <a:pt x="146018" y="156305"/>
                      <a:pt x="143161" y="156305"/>
                    </a:cubicBezTo>
                    <a:lnTo>
                      <a:pt x="112967" y="156305"/>
                    </a:lnTo>
                    <a:lnTo>
                      <a:pt x="113157" y="207359"/>
                    </a:lnTo>
                    <a:lnTo>
                      <a:pt x="113157" y="207835"/>
                    </a:lnTo>
                    <a:cubicBezTo>
                      <a:pt x="113157" y="210788"/>
                      <a:pt x="110871" y="213169"/>
                      <a:pt x="108013" y="213169"/>
                    </a:cubicBezTo>
                    <a:lnTo>
                      <a:pt x="5143" y="2131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A944FD91-0341-DAE6-A64E-DD5CD44A1E8E}"/>
                  </a:ext>
                </a:extLst>
              </p:cNvPr>
              <p:cNvSpPr/>
              <p:nvPr/>
            </p:nvSpPr>
            <p:spPr>
              <a:xfrm>
                <a:off x="1991487" y="2138553"/>
                <a:ext cx="46005" cy="47434"/>
              </a:xfrm>
              <a:custGeom>
                <a:avLst/>
                <a:gdLst>
                  <a:gd name="connsiteX0" fmla="*/ 40386 w 46005"/>
                  <a:gd name="connsiteY0" fmla="*/ 47149 h 47434"/>
                  <a:gd name="connsiteX1" fmla="*/ 5239 w 46005"/>
                  <a:gd name="connsiteY1" fmla="*/ 47054 h 47434"/>
                  <a:gd name="connsiteX2" fmla="*/ 95 w 46005"/>
                  <a:gd name="connsiteY2" fmla="*/ 41815 h 47434"/>
                  <a:gd name="connsiteX3" fmla="*/ 0 w 46005"/>
                  <a:gd name="connsiteY3" fmla="*/ 5239 h 47434"/>
                  <a:gd name="connsiteX4" fmla="*/ 5143 w 46005"/>
                  <a:gd name="connsiteY4" fmla="*/ 0 h 47434"/>
                  <a:gd name="connsiteX5" fmla="*/ 5143 w 46005"/>
                  <a:gd name="connsiteY5" fmla="*/ 0 h 47434"/>
                  <a:gd name="connsiteX6" fmla="*/ 40862 w 46005"/>
                  <a:gd name="connsiteY6" fmla="*/ 0 h 47434"/>
                  <a:gd name="connsiteX7" fmla="*/ 46006 w 46005"/>
                  <a:gd name="connsiteY7" fmla="*/ 5334 h 47434"/>
                  <a:gd name="connsiteX8" fmla="*/ 46006 w 46005"/>
                  <a:gd name="connsiteY8" fmla="*/ 42100 h 47434"/>
                  <a:gd name="connsiteX9" fmla="*/ 40862 w 46005"/>
                  <a:gd name="connsiteY9" fmla="*/ 47434 h 47434"/>
                  <a:gd name="connsiteX10" fmla="*/ 40386 w 46005"/>
                  <a:gd name="connsiteY10" fmla="*/ 47149 h 47434"/>
                  <a:gd name="connsiteX11" fmla="*/ 40386 w 46005"/>
                  <a:gd name="connsiteY11" fmla="*/ 47149 h 47434"/>
                  <a:gd name="connsiteX12" fmla="*/ 10382 w 46005"/>
                  <a:gd name="connsiteY12" fmla="*/ 36481 h 47434"/>
                  <a:gd name="connsiteX13" fmla="*/ 35719 w 46005"/>
                  <a:gd name="connsiteY13" fmla="*/ 36576 h 47434"/>
                  <a:gd name="connsiteX14" fmla="*/ 35719 w 46005"/>
                  <a:gd name="connsiteY14" fmla="*/ 10477 h 47434"/>
                  <a:gd name="connsiteX15" fmla="*/ 10287 w 46005"/>
                  <a:gd name="connsiteY15" fmla="*/ 10477 h 47434"/>
                  <a:gd name="connsiteX16" fmla="*/ 10382 w 46005"/>
                  <a:gd name="connsiteY16" fmla="*/ 36481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40386" y="47149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3" y="0"/>
                    </a:cubicBezTo>
                    <a:lnTo>
                      <a:pt x="5143" y="0"/>
                    </a:ln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334"/>
                    </a:cubicBezTo>
                    <a:lnTo>
                      <a:pt x="46006" y="42100"/>
                    </a:lnTo>
                    <a:cubicBezTo>
                      <a:pt x="46006" y="45053"/>
                      <a:pt x="43720" y="47434"/>
                      <a:pt x="40862" y="47434"/>
                    </a:cubicBezTo>
                    <a:lnTo>
                      <a:pt x="40386" y="47149"/>
                    </a:lnTo>
                    <a:lnTo>
                      <a:pt x="40386" y="47149"/>
                    </a:lnTo>
                    <a:close/>
                    <a:moveTo>
                      <a:pt x="10382" y="36481"/>
                    </a:moveTo>
                    <a:lnTo>
                      <a:pt x="35719" y="36576"/>
                    </a:lnTo>
                    <a:lnTo>
                      <a:pt x="35719" y="10477"/>
                    </a:lnTo>
                    <a:lnTo>
                      <a:pt x="10287" y="10477"/>
                    </a:lnTo>
                    <a:lnTo>
                      <a:pt x="10382" y="364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2B2A4D59-63CC-FBDC-9BA1-FBC254D82A45}"/>
                  </a:ext>
                </a:extLst>
              </p:cNvPr>
              <p:cNvSpPr/>
              <p:nvPr/>
            </p:nvSpPr>
            <p:spPr>
              <a:xfrm>
                <a:off x="1954339" y="2100262"/>
                <a:ext cx="45910" cy="47244"/>
              </a:xfrm>
              <a:custGeom>
                <a:avLst/>
                <a:gdLst>
                  <a:gd name="connsiteX0" fmla="*/ 40767 w 45910"/>
                  <a:gd name="connsiteY0" fmla="*/ 47244 h 47244"/>
                  <a:gd name="connsiteX1" fmla="*/ 5239 w 45910"/>
                  <a:gd name="connsiteY1" fmla="*/ 47054 h 47244"/>
                  <a:gd name="connsiteX2" fmla="*/ 95 w 45910"/>
                  <a:gd name="connsiteY2" fmla="*/ 41815 h 47244"/>
                  <a:gd name="connsiteX3" fmla="*/ 0 w 45910"/>
                  <a:gd name="connsiteY3" fmla="*/ 5334 h 47244"/>
                  <a:gd name="connsiteX4" fmla="*/ 5144 w 45910"/>
                  <a:gd name="connsiteY4" fmla="*/ 0 h 47244"/>
                  <a:gd name="connsiteX5" fmla="*/ 40767 w 45910"/>
                  <a:gd name="connsiteY5" fmla="*/ 0 h 47244"/>
                  <a:gd name="connsiteX6" fmla="*/ 45911 w 45910"/>
                  <a:gd name="connsiteY6" fmla="*/ 5334 h 47244"/>
                  <a:gd name="connsiteX7" fmla="*/ 45911 w 45910"/>
                  <a:gd name="connsiteY7" fmla="*/ 42005 h 47244"/>
                  <a:gd name="connsiteX8" fmla="*/ 40767 w 45910"/>
                  <a:gd name="connsiteY8" fmla="*/ 47244 h 47244"/>
                  <a:gd name="connsiteX9" fmla="*/ 40767 w 45910"/>
                  <a:gd name="connsiteY9" fmla="*/ 47244 h 47244"/>
                  <a:gd name="connsiteX10" fmla="*/ 10382 w 45910"/>
                  <a:gd name="connsiteY10" fmla="*/ 36576 h 47244"/>
                  <a:gd name="connsiteX11" fmla="*/ 35719 w 45910"/>
                  <a:gd name="connsiteY11" fmla="*/ 36671 h 47244"/>
                  <a:gd name="connsiteX12" fmla="*/ 35719 w 45910"/>
                  <a:gd name="connsiteY12" fmla="*/ 10573 h 47244"/>
                  <a:gd name="connsiteX13" fmla="*/ 10382 w 45910"/>
                  <a:gd name="connsiteY13" fmla="*/ 10573 h 47244"/>
                  <a:gd name="connsiteX14" fmla="*/ 10382 w 45910"/>
                  <a:gd name="connsiteY14" fmla="*/ 36576 h 4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4">
                    <a:moveTo>
                      <a:pt x="40767" y="47244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911" y="42005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40767" y="47244"/>
                    </a:lnTo>
                    <a:close/>
                    <a:moveTo>
                      <a:pt x="10382" y="36576"/>
                    </a:moveTo>
                    <a:lnTo>
                      <a:pt x="35719" y="36671"/>
                    </a:lnTo>
                    <a:lnTo>
                      <a:pt x="35719" y="10573"/>
                    </a:lnTo>
                    <a:lnTo>
                      <a:pt x="10382" y="10573"/>
                    </a:lnTo>
                    <a:lnTo>
                      <a:pt x="10382" y="3657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4" name="图形 214">
                <a:extLst>
                  <a:ext uri="{FF2B5EF4-FFF2-40B4-BE49-F238E27FC236}">
                    <a16:creationId xmlns:a16="http://schemas.microsoft.com/office/drawing/2014/main" id="{7319CA37-14BB-780D-D65C-CB5C575B8C8F}"/>
                  </a:ext>
                </a:extLst>
              </p:cNvPr>
              <p:cNvGrpSpPr/>
              <p:nvPr/>
            </p:nvGrpSpPr>
            <p:grpSpPr>
              <a:xfrm>
                <a:off x="1918716" y="2063686"/>
                <a:ext cx="81343" cy="83438"/>
                <a:chOff x="1918716" y="2063686"/>
                <a:chExt cx="81343" cy="83438"/>
              </a:xfrm>
              <a:grpFill/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84EB5C77-5B9D-E223-D9A8-BB50CD0AC7DC}"/>
                    </a:ext>
                  </a:extLst>
                </p:cNvPr>
                <p:cNvSpPr/>
                <p:nvPr/>
              </p:nvSpPr>
              <p:spPr>
                <a:xfrm>
                  <a:off x="1954149" y="2063686"/>
                  <a:ext cx="45910" cy="47148"/>
                </a:xfrm>
                <a:custGeom>
                  <a:avLst/>
                  <a:gdLst>
                    <a:gd name="connsiteX0" fmla="*/ 40767 w 45910"/>
                    <a:gd name="connsiteY0" fmla="*/ 47149 h 47148"/>
                    <a:gd name="connsiteX1" fmla="*/ 5239 w 45910"/>
                    <a:gd name="connsiteY1" fmla="*/ 47054 h 47148"/>
                    <a:gd name="connsiteX2" fmla="*/ 95 w 45910"/>
                    <a:gd name="connsiteY2" fmla="*/ 41815 h 47148"/>
                    <a:gd name="connsiteX3" fmla="*/ 0 w 45910"/>
                    <a:gd name="connsiteY3" fmla="*/ 5334 h 47148"/>
                    <a:gd name="connsiteX4" fmla="*/ 5143 w 45910"/>
                    <a:gd name="connsiteY4" fmla="*/ 0 h 47148"/>
                    <a:gd name="connsiteX5" fmla="*/ 40767 w 45910"/>
                    <a:gd name="connsiteY5" fmla="*/ 0 h 47148"/>
                    <a:gd name="connsiteX6" fmla="*/ 45910 w 45910"/>
                    <a:gd name="connsiteY6" fmla="*/ 5239 h 47148"/>
                    <a:gd name="connsiteX7" fmla="*/ 45910 w 45910"/>
                    <a:gd name="connsiteY7" fmla="*/ 41910 h 47148"/>
                    <a:gd name="connsiteX8" fmla="*/ 40767 w 45910"/>
                    <a:gd name="connsiteY8" fmla="*/ 47149 h 47148"/>
                    <a:gd name="connsiteX9" fmla="*/ 40767 w 45910"/>
                    <a:gd name="connsiteY9" fmla="*/ 47149 h 47148"/>
                    <a:gd name="connsiteX10" fmla="*/ 10382 w 45910"/>
                    <a:gd name="connsiteY10" fmla="*/ 36385 h 47148"/>
                    <a:gd name="connsiteX11" fmla="*/ 35719 w 45910"/>
                    <a:gd name="connsiteY11" fmla="*/ 36481 h 47148"/>
                    <a:gd name="connsiteX12" fmla="*/ 35719 w 45910"/>
                    <a:gd name="connsiteY12" fmla="*/ 10477 h 47148"/>
                    <a:gd name="connsiteX13" fmla="*/ 10382 w 45910"/>
                    <a:gd name="connsiteY13" fmla="*/ 10477 h 47148"/>
                    <a:gd name="connsiteX14" fmla="*/ 10382 w 45910"/>
                    <a:gd name="connsiteY14" fmla="*/ 36385 h 47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148">
                      <a:moveTo>
                        <a:pt x="40767" y="47149"/>
                      </a:moveTo>
                      <a:lnTo>
                        <a:pt x="5239" y="47054"/>
                      </a:lnTo>
                      <a:cubicBezTo>
                        <a:pt x="2381" y="47054"/>
                        <a:pt x="95" y="44672"/>
                        <a:pt x="95" y="41815"/>
                      </a:cubicBez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3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0" y="2381"/>
                        <a:pt x="45910" y="5239"/>
                      </a:cubicBezTo>
                      <a:lnTo>
                        <a:pt x="45910" y="41910"/>
                      </a:lnTo>
                      <a:cubicBezTo>
                        <a:pt x="45910" y="44767"/>
                        <a:pt x="43625" y="47149"/>
                        <a:pt x="40767" y="47149"/>
                      </a:cubicBezTo>
                      <a:lnTo>
                        <a:pt x="40767" y="47149"/>
                      </a:lnTo>
                      <a:close/>
                      <a:moveTo>
                        <a:pt x="10382" y="36385"/>
                      </a:moveTo>
                      <a:lnTo>
                        <a:pt x="35719" y="36481"/>
                      </a:lnTo>
                      <a:lnTo>
                        <a:pt x="35719" y="10477"/>
                      </a:lnTo>
                      <a:lnTo>
                        <a:pt x="10382" y="10477"/>
                      </a:lnTo>
                      <a:lnTo>
                        <a:pt x="10382" y="3638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5FA68A16-DD82-5245-F14D-F3DC3BA8F3E3}"/>
                    </a:ext>
                  </a:extLst>
                </p:cNvPr>
                <p:cNvSpPr/>
                <p:nvPr/>
              </p:nvSpPr>
              <p:spPr>
                <a:xfrm>
                  <a:off x="1918716" y="2099881"/>
                  <a:ext cx="45910" cy="47243"/>
                </a:xfrm>
                <a:custGeom>
                  <a:avLst/>
                  <a:gdLst>
                    <a:gd name="connsiteX0" fmla="*/ 35719 w 45910"/>
                    <a:gd name="connsiteY0" fmla="*/ 36767 h 47243"/>
                    <a:gd name="connsiteX1" fmla="*/ 35623 w 45910"/>
                    <a:gd name="connsiteY1" fmla="*/ 10763 h 47243"/>
                    <a:gd name="connsiteX2" fmla="*/ 10287 w 45910"/>
                    <a:gd name="connsiteY2" fmla="*/ 10668 h 47243"/>
                    <a:gd name="connsiteX3" fmla="*/ 10287 w 45910"/>
                    <a:gd name="connsiteY3" fmla="*/ 36767 h 47243"/>
                    <a:gd name="connsiteX4" fmla="*/ 35719 w 45910"/>
                    <a:gd name="connsiteY4" fmla="*/ 36767 h 47243"/>
                    <a:gd name="connsiteX5" fmla="*/ 35719 w 45910"/>
                    <a:gd name="connsiteY5" fmla="*/ 36767 h 47243"/>
                    <a:gd name="connsiteX6" fmla="*/ 45815 w 45910"/>
                    <a:gd name="connsiteY6" fmla="*/ 5429 h 47243"/>
                    <a:gd name="connsiteX7" fmla="*/ 45910 w 45910"/>
                    <a:gd name="connsiteY7" fmla="*/ 42005 h 47243"/>
                    <a:gd name="connsiteX8" fmla="*/ 40767 w 45910"/>
                    <a:gd name="connsiteY8" fmla="*/ 47244 h 47243"/>
                    <a:gd name="connsiteX9" fmla="*/ 5143 w 45910"/>
                    <a:gd name="connsiteY9" fmla="*/ 47244 h 47243"/>
                    <a:gd name="connsiteX10" fmla="*/ 0 w 45910"/>
                    <a:gd name="connsiteY10" fmla="*/ 41910 h 47243"/>
                    <a:gd name="connsiteX11" fmla="*/ 0 w 45910"/>
                    <a:gd name="connsiteY11" fmla="*/ 5239 h 47243"/>
                    <a:gd name="connsiteX12" fmla="*/ 5143 w 45910"/>
                    <a:gd name="connsiteY12" fmla="*/ 0 h 47243"/>
                    <a:gd name="connsiteX13" fmla="*/ 40672 w 45910"/>
                    <a:gd name="connsiteY13" fmla="*/ 95 h 47243"/>
                    <a:gd name="connsiteX14" fmla="*/ 45815 w 45910"/>
                    <a:gd name="connsiteY14" fmla="*/ 5429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243">
                      <a:moveTo>
                        <a:pt x="35719" y="36767"/>
                      </a:moveTo>
                      <a:lnTo>
                        <a:pt x="35623" y="10763"/>
                      </a:lnTo>
                      <a:lnTo>
                        <a:pt x="10287" y="10668"/>
                      </a:lnTo>
                      <a:lnTo>
                        <a:pt x="10287" y="36767"/>
                      </a:lnTo>
                      <a:lnTo>
                        <a:pt x="35719" y="36767"/>
                      </a:lnTo>
                      <a:lnTo>
                        <a:pt x="35719" y="36767"/>
                      </a:lnTo>
                      <a:close/>
                      <a:moveTo>
                        <a:pt x="45815" y="5429"/>
                      </a:moveTo>
                      <a:lnTo>
                        <a:pt x="45910" y="42005"/>
                      </a:lnTo>
                      <a:cubicBezTo>
                        <a:pt x="45910" y="44958"/>
                        <a:pt x="43625" y="47244"/>
                        <a:pt x="40767" y="47244"/>
                      </a:cubicBezTo>
                      <a:lnTo>
                        <a:pt x="5143" y="47244"/>
                      </a:lnTo>
                      <a:cubicBezTo>
                        <a:pt x="2286" y="47244"/>
                        <a:pt x="0" y="44863"/>
                        <a:pt x="0" y="41910"/>
                      </a:cubicBezTo>
                      <a:lnTo>
                        <a:pt x="0" y="5239"/>
                      </a:lnTo>
                      <a:cubicBezTo>
                        <a:pt x="0" y="2286"/>
                        <a:pt x="2286" y="0"/>
                        <a:pt x="5143" y="0"/>
                      </a:cubicBezTo>
                      <a:lnTo>
                        <a:pt x="40672" y="95"/>
                      </a:lnTo>
                      <a:cubicBezTo>
                        <a:pt x="43529" y="190"/>
                        <a:pt x="45815" y="2572"/>
                        <a:pt x="45815" y="542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7" name="图形 214">
              <a:extLst>
                <a:ext uri="{FF2B5EF4-FFF2-40B4-BE49-F238E27FC236}">
                  <a16:creationId xmlns:a16="http://schemas.microsoft.com/office/drawing/2014/main" id="{0ED826FA-3F36-130A-1CB8-4A55C31D1CA4}"/>
                </a:ext>
              </a:extLst>
            </p:cNvPr>
            <p:cNvGrpSpPr/>
            <p:nvPr/>
          </p:nvGrpSpPr>
          <p:grpSpPr>
            <a:xfrm rot="5400000">
              <a:off x="11331901" y="267118"/>
              <a:ext cx="532468" cy="557873"/>
              <a:chOff x="1458182" y="805529"/>
              <a:chExt cx="203644" cy="213360"/>
            </a:xfrm>
            <a:solidFill>
              <a:srgbClr val="847361"/>
            </a:solidFill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26A76212-4200-9A1F-CF8F-658186EA760C}"/>
                  </a:ext>
                </a:extLst>
              </p:cNvPr>
              <p:cNvSpPr/>
              <p:nvPr/>
            </p:nvSpPr>
            <p:spPr>
              <a:xfrm>
                <a:off x="1458182" y="805529"/>
                <a:ext cx="203644" cy="213360"/>
              </a:xfrm>
              <a:custGeom>
                <a:avLst/>
                <a:gdLst>
                  <a:gd name="connsiteX0" fmla="*/ 198501 w 203644"/>
                  <a:gd name="connsiteY0" fmla="*/ 95 h 213360"/>
                  <a:gd name="connsiteX1" fmla="*/ 203645 w 203644"/>
                  <a:gd name="connsiteY1" fmla="*/ 5429 h 213360"/>
                  <a:gd name="connsiteX2" fmla="*/ 198501 w 203644"/>
                  <a:gd name="connsiteY2" fmla="*/ 10763 h 213360"/>
                  <a:gd name="connsiteX3" fmla="*/ 100870 w 203644"/>
                  <a:gd name="connsiteY3" fmla="*/ 10763 h 213360"/>
                  <a:gd name="connsiteX4" fmla="*/ 101060 w 203644"/>
                  <a:gd name="connsiteY4" fmla="*/ 62294 h 213360"/>
                  <a:gd name="connsiteX5" fmla="*/ 95917 w 203644"/>
                  <a:gd name="connsiteY5" fmla="*/ 67532 h 213360"/>
                  <a:gd name="connsiteX6" fmla="*/ 95917 w 203644"/>
                  <a:gd name="connsiteY6" fmla="*/ 67532 h 213360"/>
                  <a:gd name="connsiteX7" fmla="*/ 65723 w 203644"/>
                  <a:gd name="connsiteY7" fmla="*/ 67532 h 213360"/>
                  <a:gd name="connsiteX8" fmla="*/ 65818 w 203644"/>
                  <a:gd name="connsiteY8" fmla="*/ 98393 h 213360"/>
                  <a:gd name="connsiteX9" fmla="*/ 60674 w 203644"/>
                  <a:gd name="connsiteY9" fmla="*/ 103727 h 213360"/>
                  <a:gd name="connsiteX10" fmla="*/ 10287 w 203644"/>
                  <a:gd name="connsiteY10" fmla="*/ 103727 h 213360"/>
                  <a:gd name="connsiteX11" fmla="*/ 10287 w 203644"/>
                  <a:gd name="connsiteY11" fmla="*/ 208026 h 213360"/>
                  <a:gd name="connsiteX12" fmla="*/ 5144 w 203644"/>
                  <a:gd name="connsiteY12" fmla="*/ 213360 h 213360"/>
                  <a:gd name="connsiteX13" fmla="*/ 0 w 203644"/>
                  <a:gd name="connsiteY13" fmla="*/ 208026 h 213360"/>
                  <a:gd name="connsiteX14" fmla="*/ 0 w 203644"/>
                  <a:gd name="connsiteY14" fmla="*/ 98393 h 213360"/>
                  <a:gd name="connsiteX15" fmla="*/ 0 w 203644"/>
                  <a:gd name="connsiteY15" fmla="*/ 98393 h 213360"/>
                  <a:gd name="connsiteX16" fmla="*/ 5144 w 203644"/>
                  <a:gd name="connsiteY16" fmla="*/ 93059 h 213360"/>
                  <a:gd name="connsiteX17" fmla="*/ 55436 w 203644"/>
                  <a:gd name="connsiteY17" fmla="*/ 93059 h 213360"/>
                  <a:gd name="connsiteX18" fmla="*/ 55340 w 203644"/>
                  <a:gd name="connsiteY18" fmla="*/ 62675 h 213360"/>
                  <a:gd name="connsiteX19" fmla="*/ 55340 w 203644"/>
                  <a:gd name="connsiteY19" fmla="*/ 62198 h 213360"/>
                  <a:gd name="connsiteX20" fmla="*/ 60484 w 203644"/>
                  <a:gd name="connsiteY20" fmla="*/ 56864 h 213360"/>
                  <a:gd name="connsiteX21" fmla="*/ 90678 w 203644"/>
                  <a:gd name="connsiteY21" fmla="*/ 56864 h 213360"/>
                  <a:gd name="connsiteX22" fmla="*/ 90488 w 203644"/>
                  <a:gd name="connsiteY22" fmla="*/ 5810 h 213360"/>
                  <a:gd name="connsiteX23" fmla="*/ 90488 w 203644"/>
                  <a:gd name="connsiteY23" fmla="*/ 5334 h 213360"/>
                  <a:gd name="connsiteX24" fmla="*/ 95631 w 203644"/>
                  <a:gd name="connsiteY24" fmla="*/ 0 h 213360"/>
                  <a:gd name="connsiteX25" fmla="*/ 198501 w 203644"/>
                  <a:gd name="connsiteY25" fmla="*/ 0 h 21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644" h="213360">
                    <a:moveTo>
                      <a:pt x="198501" y="95"/>
                    </a:moveTo>
                    <a:cubicBezTo>
                      <a:pt x="201359" y="95"/>
                      <a:pt x="203645" y="2477"/>
                      <a:pt x="203645" y="5429"/>
                    </a:cubicBezTo>
                    <a:cubicBezTo>
                      <a:pt x="203645" y="8382"/>
                      <a:pt x="201359" y="10763"/>
                      <a:pt x="198501" y="10763"/>
                    </a:cubicBezTo>
                    <a:lnTo>
                      <a:pt x="100870" y="10763"/>
                    </a:lnTo>
                    <a:lnTo>
                      <a:pt x="101060" y="62294"/>
                    </a:lnTo>
                    <a:cubicBezTo>
                      <a:pt x="101060" y="65246"/>
                      <a:pt x="98774" y="67532"/>
                      <a:pt x="95917" y="67532"/>
                    </a:cubicBezTo>
                    <a:lnTo>
                      <a:pt x="95917" y="67532"/>
                    </a:lnTo>
                    <a:lnTo>
                      <a:pt x="65723" y="67532"/>
                    </a:lnTo>
                    <a:lnTo>
                      <a:pt x="65818" y="98393"/>
                    </a:lnTo>
                    <a:cubicBezTo>
                      <a:pt x="65818" y="101346"/>
                      <a:pt x="63532" y="103727"/>
                      <a:pt x="60674" y="103727"/>
                    </a:cubicBezTo>
                    <a:lnTo>
                      <a:pt x="10287" y="103727"/>
                    </a:lnTo>
                    <a:lnTo>
                      <a:pt x="10287" y="208026"/>
                    </a:lnTo>
                    <a:cubicBezTo>
                      <a:pt x="10287" y="210979"/>
                      <a:pt x="8001" y="213360"/>
                      <a:pt x="5144" y="213360"/>
                    </a:cubicBezTo>
                    <a:cubicBezTo>
                      <a:pt x="2286" y="213360"/>
                      <a:pt x="0" y="210979"/>
                      <a:pt x="0" y="208026"/>
                    </a:cubicBezTo>
                    <a:lnTo>
                      <a:pt x="0" y="98393"/>
                    </a:lnTo>
                    <a:lnTo>
                      <a:pt x="0" y="98393"/>
                    </a:lnTo>
                    <a:cubicBezTo>
                      <a:pt x="0" y="95440"/>
                      <a:pt x="2286" y="93059"/>
                      <a:pt x="5144" y="93059"/>
                    </a:cubicBezTo>
                    <a:lnTo>
                      <a:pt x="55436" y="93059"/>
                    </a:lnTo>
                    <a:lnTo>
                      <a:pt x="55340" y="62675"/>
                    </a:lnTo>
                    <a:lnTo>
                      <a:pt x="55340" y="62198"/>
                    </a:lnTo>
                    <a:cubicBezTo>
                      <a:pt x="55340" y="59246"/>
                      <a:pt x="57626" y="56864"/>
                      <a:pt x="60484" y="56864"/>
                    </a:cubicBezTo>
                    <a:lnTo>
                      <a:pt x="90678" y="56864"/>
                    </a:lnTo>
                    <a:lnTo>
                      <a:pt x="90488" y="5810"/>
                    </a:lnTo>
                    <a:lnTo>
                      <a:pt x="90488" y="5334"/>
                    </a:lnTo>
                    <a:cubicBezTo>
                      <a:pt x="90488" y="2381"/>
                      <a:pt x="92774" y="0"/>
                      <a:pt x="95631" y="0"/>
                    </a:cubicBezTo>
                    <a:lnTo>
                      <a:pt x="19850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C8097BBE-5CC4-92DD-2925-F92410ACD404}"/>
                  </a:ext>
                </a:extLst>
              </p:cNvPr>
              <p:cNvSpPr/>
              <p:nvPr/>
            </p:nvSpPr>
            <p:spPr>
              <a:xfrm>
                <a:off x="1476660" y="823912"/>
                <a:ext cx="46005" cy="47434"/>
              </a:xfrm>
              <a:custGeom>
                <a:avLst/>
                <a:gdLst>
                  <a:gd name="connsiteX0" fmla="*/ 5620 w 46005"/>
                  <a:gd name="connsiteY0" fmla="*/ 190 h 47434"/>
                  <a:gd name="connsiteX1" fmla="*/ 40767 w 46005"/>
                  <a:gd name="connsiteY1" fmla="*/ 286 h 47434"/>
                  <a:gd name="connsiteX2" fmla="*/ 45911 w 46005"/>
                  <a:gd name="connsiteY2" fmla="*/ 5620 h 47434"/>
                  <a:gd name="connsiteX3" fmla="*/ 46006 w 46005"/>
                  <a:gd name="connsiteY3" fmla="*/ 42196 h 47434"/>
                  <a:gd name="connsiteX4" fmla="*/ 40862 w 46005"/>
                  <a:gd name="connsiteY4" fmla="*/ 47435 h 47434"/>
                  <a:gd name="connsiteX5" fmla="*/ 40862 w 46005"/>
                  <a:gd name="connsiteY5" fmla="*/ 47435 h 47434"/>
                  <a:gd name="connsiteX6" fmla="*/ 5144 w 46005"/>
                  <a:gd name="connsiteY6" fmla="*/ 47435 h 47434"/>
                  <a:gd name="connsiteX7" fmla="*/ 0 w 46005"/>
                  <a:gd name="connsiteY7" fmla="*/ 42100 h 47434"/>
                  <a:gd name="connsiteX8" fmla="*/ 0 w 46005"/>
                  <a:gd name="connsiteY8" fmla="*/ 5334 h 47434"/>
                  <a:gd name="connsiteX9" fmla="*/ 5144 w 46005"/>
                  <a:gd name="connsiteY9" fmla="*/ 0 h 47434"/>
                  <a:gd name="connsiteX10" fmla="*/ 5620 w 46005"/>
                  <a:gd name="connsiteY10" fmla="*/ 190 h 47434"/>
                  <a:gd name="connsiteX11" fmla="*/ 5620 w 46005"/>
                  <a:gd name="connsiteY11" fmla="*/ 190 h 47434"/>
                  <a:gd name="connsiteX12" fmla="*/ 35624 w 46005"/>
                  <a:gd name="connsiteY12" fmla="*/ 10858 h 47434"/>
                  <a:gd name="connsiteX13" fmla="*/ 10287 w 46005"/>
                  <a:gd name="connsiteY13" fmla="*/ 10763 h 47434"/>
                  <a:gd name="connsiteX14" fmla="*/ 10287 w 46005"/>
                  <a:gd name="connsiteY14" fmla="*/ 36862 h 47434"/>
                  <a:gd name="connsiteX15" fmla="*/ 35719 w 46005"/>
                  <a:gd name="connsiteY15" fmla="*/ 36862 h 47434"/>
                  <a:gd name="connsiteX16" fmla="*/ 35624 w 46005"/>
                  <a:gd name="connsiteY16" fmla="*/ 10858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5620" y="190"/>
                    </a:moveTo>
                    <a:lnTo>
                      <a:pt x="40767" y="286"/>
                    </a:lnTo>
                    <a:cubicBezTo>
                      <a:pt x="43625" y="286"/>
                      <a:pt x="45911" y="2667"/>
                      <a:pt x="45911" y="5620"/>
                    </a:cubicBezTo>
                    <a:lnTo>
                      <a:pt x="46006" y="42196"/>
                    </a:lnTo>
                    <a:cubicBezTo>
                      <a:pt x="46006" y="45148"/>
                      <a:pt x="43720" y="47435"/>
                      <a:pt x="40862" y="47435"/>
                    </a:cubicBezTo>
                    <a:lnTo>
                      <a:pt x="40862" y="47435"/>
                    </a:lnTo>
                    <a:lnTo>
                      <a:pt x="5144" y="47435"/>
                    </a:lnTo>
                    <a:cubicBezTo>
                      <a:pt x="2286" y="47435"/>
                      <a:pt x="0" y="45053"/>
                      <a:pt x="0" y="42100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620" y="190"/>
                    </a:lnTo>
                    <a:lnTo>
                      <a:pt x="5620" y="190"/>
                    </a:lnTo>
                    <a:close/>
                    <a:moveTo>
                      <a:pt x="35624" y="10858"/>
                    </a:moveTo>
                    <a:lnTo>
                      <a:pt x="10287" y="10763"/>
                    </a:lnTo>
                    <a:lnTo>
                      <a:pt x="10287" y="36862"/>
                    </a:lnTo>
                    <a:lnTo>
                      <a:pt x="35719" y="36862"/>
                    </a:lnTo>
                    <a:lnTo>
                      <a:pt x="35624" y="108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9D75E9AB-6E08-2E37-8163-AA591D01CD15}"/>
                  </a:ext>
                </a:extLst>
              </p:cNvPr>
              <p:cNvSpPr/>
              <p:nvPr/>
            </p:nvSpPr>
            <p:spPr>
              <a:xfrm>
                <a:off x="1513808" y="862298"/>
                <a:ext cx="45910" cy="47243"/>
              </a:xfrm>
              <a:custGeom>
                <a:avLst/>
                <a:gdLst>
                  <a:gd name="connsiteX0" fmla="*/ 5144 w 45910"/>
                  <a:gd name="connsiteY0" fmla="*/ 0 h 47243"/>
                  <a:gd name="connsiteX1" fmla="*/ 40672 w 45910"/>
                  <a:gd name="connsiteY1" fmla="*/ 191 h 47243"/>
                  <a:gd name="connsiteX2" fmla="*/ 45815 w 45910"/>
                  <a:gd name="connsiteY2" fmla="*/ 5429 h 47243"/>
                  <a:gd name="connsiteX3" fmla="*/ 45911 w 45910"/>
                  <a:gd name="connsiteY3" fmla="*/ 41910 h 47243"/>
                  <a:gd name="connsiteX4" fmla="*/ 40767 w 45910"/>
                  <a:gd name="connsiteY4" fmla="*/ 47244 h 47243"/>
                  <a:gd name="connsiteX5" fmla="*/ 5144 w 45910"/>
                  <a:gd name="connsiteY5" fmla="*/ 47244 h 47243"/>
                  <a:gd name="connsiteX6" fmla="*/ 0 w 45910"/>
                  <a:gd name="connsiteY6" fmla="*/ 41910 h 47243"/>
                  <a:gd name="connsiteX7" fmla="*/ 0 w 45910"/>
                  <a:gd name="connsiteY7" fmla="*/ 5239 h 47243"/>
                  <a:gd name="connsiteX8" fmla="*/ 5144 w 45910"/>
                  <a:gd name="connsiteY8" fmla="*/ 0 h 47243"/>
                  <a:gd name="connsiteX9" fmla="*/ 5144 w 45910"/>
                  <a:gd name="connsiteY9" fmla="*/ 0 h 47243"/>
                  <a:gd name="connsiteX10" fmla="*/ 5144 w 45910"/>
                  <a:gd name="connsiteY10" fmla="*/ 0 h 47243"/>
                  <a:gd name="connsiteX11" fmla="*/ 35528 w 45910"/>
                  <a:gd name="connsiteY11" fmla="*/ 10668 h 47243"/>
                  <a:gd name="connsiteX12" fmla="*/ 10192 w 45910"/>
                  <a:gd name="connsiteY12" fmla="*/ 10573 h 47243"/>
                  <a:gd name="connsiteX13" fmla="*/ 10192 w 45910"/>
                  <a:gd name="connsiteY13" fmla="*/ 36576 h 47243"/>
                  <a:gd name="connsiteX14" fmla="*/ 35528 w 45910"/>
                  <a:gd name="connsiteY14" fmla="*/ 36576 h 47243"/>
                  <a:gd name="connsiteX15" fmla="*/ 35528 w 45910"/>
                  <a:gd name="connsiteY15" fmla="*/ 10668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5144" y="0"/>
                    </a:moveTo>
                    <a:lnTo>
                      <a:pt x="40672" y="191"/>
                    </a:lnTo>
                    <a:cubicBezTo>
                      <a:pt x="43529" y="191"/>
                      <a:pt x="45815" y="2572"/>
                      <a:pt x="45815" y="5429"/>
                    </a:cubicBezTo>
                    <a:lnTo>
                      <a:pt x="45911" y="41910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144" y="0"/>
                    </a:lnTo>
                    <a:lnTo>
                      <a:pt x="5144" y="0"/>
                    </a:lnTo>
                    <a:close/>
                    <a:moveTo>
                      <a:pt x="35528" y="10668"/>
                    </a:moveTo>
                    <a:lnTo>
                      <a:pt x="10192" y="10573"/>
                    </a:lnTo>
                    <a:lnTo>
                      <a:pt x="10192" y="36576"/>
                    </a:lnTo>
                    <a:lnTo>
                      <a:pt x="35528" y="36576"/>
                    </a:lnTo>
                    <a:lnTo>
                      <a:pt x="35528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1" name="图形 214">
                <a:extLst>
                  <a:ext uri="{FF2B5EF4-FFF2-40B4-BE49-F238E27FC236}">
                    <a16:creationId xmlns:a16="http://schemas.microsoft.com/office/drawing/2014/main" id="{6FDFB0F2-0C05-A34D-0A1D-4DCED2E3B5C7}"/>
                  </a:ext>
                </a:extLst>
              </p:cNvPr>
              <p:cNvGrpSpPr/>
              <p:nvPr/>
            </p:nvGrpSpPr>
            <p:grpSpPr>
              <a:xfrm>
                <a:off x="1513998" y="862583"/>
                <a:ext cx="81248" cy="83724"/>
                <a:chOff x="1513998" y="862583"/>
                <a:chExt cx="81248" cy="83724"/>
              </a:xfrm>
              <a:grpFill/>
            </p:grpSpPr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A243EE71-577B-508C-8B89-391F7126E4F0}"/>
                    </a:ext>
                  </a:extLst>
                </p:cNvPr>
                <p:cNvSpPr/>
                <p:nvPr/>
              </p:nvSpPr>
              <p:spPr>
                <a:xfrm>
                  <a:off x="1513998" y="899064"/>
                  <a:ext cx="45910" cy="47243"/>
                </a:xfrm>
                <a:custGeom>
                  <a:avLst/>
                  <a:gdLst>
                    <a:gd name="connsiteX0" fmla="*/ 5144 w 45910"/>
                    <a:gd name="connsiteY0" fmla="*/ 0 h 47243"/>
                    <a:gd name="connsiteX1" fmla="*/ 40672 w 45910"/>
                    <a:gd name="connsiteY1" fmla="*/ 191 h 47243"/>
                    <a:gd name="connsiteX2" fmla="*/ 45815 w 45910"/>
                    <a:gd name="connsiteY2" fmla="*/ 5429 h 47243"/>
                    <a:gd name="connsiteX3" fmla="*/ 45911 w 45910"/>
                    <a:gd name="connsiteY3" fmla="*/ 41910 h 47243"/>
                    <a:gd name="connsiteX4" fmla="*/ 40767 w 45910"/>
                    <a:gd name="connsiteY4" fmla="*/ 47244 h 47243"/>
                    <a:gd name="connsiteX5" fmla="*/ 5144 w 45910"/>
                    <a:gd name="connsiteY5" fmla="*/ 47244 h 47243"/>
                    <a:gd name="connsiteX6" fmla="*/ 0 w 45910"/>
                    <a:gd name="connsiteY6" fmla="*/ 41910 h 47243"/>
                    <a:gd name="connsiteX7" fmla="*/ 0 w 45910"/>
                    <a:gd name="connsiteY7" fmla="*/ 5239 h 47243"/>
                    <a:gd name="connsiteX8" fmla="*/ 5144 w 45910"/>
                    <a:gd name="connsiteY8" fmla="*/ 0 h 47243"/>
                    <a:gd name="connsiteX9" fmla="*/ 5144 w 45910"/>
                    <a:gd name="connsiteY9" fmla="*/ 0 h 47243"/>
                    <a:gd name="connsiteX10" fmla="*/ 5144 w 45910"/>
                    <a:gd name="connsiteY10" fmla="*/ 0 h 47243"/>
                    <a:gd name="connsiteX11" fmla="*/ 35624 w 45910"/>
                    <a:gd name="connsiteY11" fmla="*/ 10668 h 47243"/>
                    <a:gd name="connsiteX12" fmla="*/ 10287 w 45910"/>
                    <a:gd name="connsiteY12" fmla="*/ 10573 h 47243"/>
                    <a:gd name="connsiteX13" fmla="*/ 10287 w 45910"/>
                    <a:gd name="connsiteY13" fmla="*/ 36671 h 47243"/>
                    <a:gd name="connsiteX14" fmla="*/ 35624 w 45910"/>
                    <a:gd name="connsiteY14" fmla="*/ 36671 h 47243"/>
                    <a:gd name="connsiteX15" fmla="*/ 35624 w 45910"/>
                    <a:gd name="connsiteY15" fmla="*/ 10668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5910" h="47243">
                      <a:moveTo>
                        <a:pt x="5144" y="0"/>
                      </a:moveTo>
                      <a:lnTo>
                        <a:pt x="40672" y="191"/>
                      </a:lnTo>
                      <a:cubicBezTo>
                        <a:pt x="43529" y="191"/>
                        <a:pt x="45815" y="2572"/>
                        <a:pt x="45815" y="5429"/>
                      </a:cubicBezTo>
                      <a:lnTo>
                        <a:pt x="45911" y="41910"/>
                      </a:lnTo>
                      <a:cubicBezTo>
                        <a:pt x="45911" y="44863"/>
                        <a:pt x="43625" y="47244"/>
                        <a:pt x="40767" y="47244"/>
                      </a:cubicBezTo>
                      <a:lnTo>
                        <a:pt x="5144" y="47244"/>
                      </a:lnTo>
                      <a:cubicBezTo>
                        <a:pt x="2286" y="47244"/>
                        <a:pt x="0" y="44863"/>
                        <a:pt x="0" y="41910"/>
                      </a:cubicBezTo>
                      <a:lnTo>
                        <a:pt x="0" y="5239"/>
                      </a:lnTo>
                      <a:cubicBezTo>
                        <a:pt x="0" y="2381"/>
                        <a:pt x="2286" y="0"/>
                        <a:pt x="5144" y="0"/>
                      </a:cubicBezTo>
                      <a:lnTo>
                        <a:pt x="5144" y="0"/>
                      </a:lnTo>
                      <a:lnTo>
                        <a:pt x="5144" y="0"/>
                      </a:lnTo>
                      <a:close/>
                      <a:moveTo>
                        <a:pt x="35624" y="10668"/>
                      </a:moveTo>
                      <a:lnTo>
                        <a:pt x="10287" y="10573"/>
                      </a:lnTo>
                      <a:lnTo>
                        <a:pt x="10287" y="36671"/>
                      </a:lnTo>
                      <a:lnTo>
                        <a:pt x="35624" y="36671"/>
                      </a:lnTo>
                      <a:lnTo>
                        <a:pt x="35624" y="106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9FAD470D-C6F6-3CBA-7294-2C8E7645962A}"/>
                    </a:ext>
                  </a:extLst>
                </p:cNvPr>
                <p:cNvSpPr/>
                <p:nvPr/>
              </p:nvSpPr>
              <p:spPr>
                <a:xfrm>
                  <a:off x="1549336" y="862583"/>
                  <a:ext cx="45910" cy="47243"/>
                </a:xfrm>
                <a:custGeom>
                  <a:avLst/>
                  <a:gdLst>
                    <a:gd name="connsiteX0" fmla="*/ 10382 w 45910"/>
                    <a:gd name="connsiteY0" fmla="*/ 10668 h 47243"/>
                    <a:gd name="connsiteX1" fmla="*/ 10477 w 45910"/>
                    <a:gd name="connsiteY1" fmla="*/ 36671 h 47243"/>
                    <a:gd name="connsiteX2" fmla="*/ 35719 w 45910"/>
                    <a:gd name="connsiteY2" fmla="*/ 36767 h 47243"/>
                    <a:gd name="connsiteX3" fmla="*/ 35719 w 45910"/>
                    <a:gd name="connsiteY3" fmla="*/ 10668 h 47243"/>
                    <a:gd name="connsiteX4" fmla="*/ 10382 w 45910"/>
                    <a:gd name="connsiteY4" fmla="*/ 10668 h 47243"/>
                    <a:gd name="connsiteX5" fmla="*/ 10382 w 45910"/>
                    <a:gd name="connsiteY5" fmla="*/ 10668 h 47243"/>
                    <a:gd name="connsiteX6" fmla="*/ 190 w 45910"/>
                    <a:gd name="connsiteY6" fmla="*/ 41910 h 47243"/>
                    <a:gd name="connsiteX7" fmla="*/ 0 w 45910"/>
                    <a:gd name="connsiteY7" fmla="*/ 5334 h 47243"/>
                    <a:gd name="connsiteX8" fmla="*/ 5143 w 45910"/>
                    <a:gd name="connsiteY8" fmla="*/ 0 h 47243"/>
                    <a:gd name="connsiteX9" fmla="*/ 40767 w 45910"/>
                    <a:gd name="connsiteY9" fmla="*/ 0 h 47243"/>
                    <a:gd name="connsiteX10" fmla="*/ 45910 w 45910"/>
                    <a:gd name="connsiteY10" fmla="*/ 5334 h 47243"/>
                    <a:gd name="connsiteX11" fmla="*/ 45910 w 45910"/>
                    <a:gd name="connsiteY11" fmla="*/ 42005 h 47243"/>
                    <a:gd name="connsiteX12" fmla="*/ 40767 w 45910"/>
                    <a:gd name="connsiteY12" fmla="*/ 47244 h 47243"/>
                    <a:gd name="connsiteX13" fmla="*/ 5239 w 45910"/>
                    <a:gd name="connsiteY13" fmla="*/ 47149 h 47243"/>
                    <a:gd name="connsiteX14" fmla="*/ 190 w 45910"/>
                    <a:gd name="connsiteY14" fmla="*/ 41910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243">
                      <a:moveTo>
                        <a:pt x="10382" y="10668"/>
                      </a:moveTo>
                      <a:lnTo>
                        <a:pt x="10477" y="36671"/>
                      </a:lnTo>
                      <a:lnTo>
                        <a:pt x="35719" y="36767"/>
                      </a:lnTo>
                      <a:lnTo>
                        <a:pt x="35719" y="10668"/>
                      </a:lnTo>
                      <a:lnTo>
                        <a:pt x="10382" y="10668"/>
                      </a:lnTo>
                      <a:lnTo>
                        <a:pt x="10382" y="10668"/>
                      </a:lnTo>
                      <a:close/>
                      <a:moveTo>
                        <a:pt x="190" y="41910"/>
                      </a:move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3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0" y="2381"/>
                        <a:pt x="45910" y="5334"/>
                      </a:cubicBezTo>
                      <a:lnTo>
                        <a:pt x="45910" y="42005"/>
                      </a:lnTo>
                      <a:cubicBezTo>
                        <a:pt x="45910" y="44958"/>
                        <a:pt x="43625" y="47244"/>
                        <a:pt x="40767" y="47244"/>
                      </a:cubicBezTo>
                      <a:lnTo>
                        <a:pt x="5239" y="47149"/>
                      </a:lnTo>
                      <a:cubicBezTo>
                        <a:pt x="2476" y="47149"/>
                        <a:pt x="190" y="44768"/>
                        <a:pt x="190" y="4191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4" name="图形 214">
              <a:extLst>
                <a:ext uri="{FF2B5EF4-FFF2-40B4-BE49-F238E27FC236}">
                  <a16:creationId xmlns:a16="http://schemas.microsoft.com/office/drawing/2014/main" id="{32ABBC4B-83BD-2514-5677-EE9A8B589C43}"/>
                </a:ext>
              </a:extLst>
            </p:cNvPr>
            <p:cNvGrpSpPr/>
            <p:nvPr/>
          </p:nvGrpSpPr>
          <p:grpSpPr>
            <a:xfrm rot="5400000">
              <a:off x="11331902" y="6032765"/>
              <a:ext cx="532220" cy="557622"/>
              <a:chOff x="1852231" y="805624"/>
              <a:chExt cx="203549" cy="213264"/>
            </a:xfrm>
            <a:solidFill>
              <a:srgbClr val="847361"/>
            </a:solidFill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9FEA0EC5-5DA7-52F2-457A-6DF576F482DC}"/>
                  </a:ext>
                </a:extLst>
              </p:cNvPr>
              <p:cNvSpPr/>
              <p:nvPr/>
            </p:nvSpPr>
            <p:spPr>
              <a:xfrm>
                <a:off x="1852231" y="805624"/>
                <a:ext cx="203549" cy="213264"/>
              </a:xfrm>
              <a:custGeom>
                <a:avLst/>
                <a:gdLst>
                  <a:gd name="connsiteX0" fmla="*/ 5143 w 203549"/>
                  <a:gd name="connsiteY0" fmla="*/ 10668 h 213264"/>
                  <a:gd name="connsiteX1" fmla="*/ 0 w 203549"/>
                  <a:gd name="connsiteY1" fmla="*/ 5334 h 213264"/>
                  <a:gd name="connsiteX2" fmla="*/ 5143 w 203549"/>
                  <a:gd name="connsiteY2" fmla="*/ 0 h 213264"/>
                  <a:gd name="connsiteX3" fmla="*/ 107918 w 203549"/>
                  <a:gd name="connsiteY3" fmla="*/ 0 h 213264"/>
                  <a:gd name="connsiteX4" fmla="*/ 113062 w 203549"/>
                  <a:gd name="connsiteY4" fmla="*/ 5334 h 213264"/>
                  <a:gd name="connsiteX5" fmla="*/ 113062 w 203549"/>
                  <a:gd name="connsiteY5" fmla="*/ 5810 h 213264"/>
                  <a:gd name="connsiteX6" fmla="*/ 112871 w 203549"/>
                  <a:gd name="connsiteY6" fmla="*/ 56864 h 213264"/>
                  <a:gd name="connsiteX7" fmla="*/ 143065 w 203549"/>
                  <a:gd name="connsiteY7" fmla="*/ 56864 h 213264"/>
                  <a:gd name="connsiteX8" fmla="*/ 148209 w 203549"/>
                  <a:gd name="connsiteY8" fmla="*/ 62198 h 213264"/>
                  <a:gd name="connsiteX9" fmla="*/ 148209 w 203549"/>
                  <a:gd name="connsiteY9" fmla="*/ 62675 h 213264"/>
                  <a:gd name="connsiteX10" fmla="*/ 148114 w 203549"/>
                  <a:gd name="connsiteY10" fmla="*/ 93059 h 213264"/>
                  <a:gd name="connsiteX11" fmla="*/ 198406 w 203549"/>
                  <a:gd name="connsiteY11" fmla="*/ 93059 h 213264"/>
                  <a:gd name="connsiteX12" fmla="*/ 203549 w 203549"/>
                  <a:gd name="connsiteY12" fmla="*/ 98393 h 213264"/>
                  <a:gd name="connsiteX13" fmla="*/ 203549 w 203549"/>
                  <a:gd name="connsiteY13" fmla="*/ 98393 h 213264"/>
                  <a:gd name="connsiteX14" fmla="*/ 203549 w 203549"/>
                  <a:gd name="connsiteY14" fmla="*/ 207931 h 213264"/>
                  <a:gd name="connsiteX15" fmla="*/ 198406 w 203549"/>
                  <a:gd name="connsiteY15" fmla="*/ 213265 h 213264"/>
                  <a:gd name="connsiteX16" fmla="*/ 193262 w 203549"/>
                  <a:gd name="connsiteY16" fmla="*/ 207931 h 213264"/>
                  <a:gd name="connsiteX17" fmla="*/ 193262 w 203549"/>
                  <a:gd name="connsiteY17" fmla="*/ 103632 h 213264"/>
                  <a:gd name="connsiteX18" fmla="*/ 142875 w 203549"/>
                  <a:gd name="connsiteY18" fmla="*/ 103632 h 213264"/>
                  <a:gd name="connsiteX19" fmla="*/ 137731 w 203549"/>
                  <a:gd name="connsiteY19" fmla="*/ 98298 h 213264"/>
                  <a:gd name="connsiteX20" fmla="*/ 137827 w 203549"/>
                  <a:gd name="connsiteY20" fmla="*/ 67437 h 213264"/>
                  <a:gd name="connsiteX21" fmla="*/ 107632 w 203549"/>
                  <a:gd name="connsiteY21" fmla="*/ 67437 h 213264"/>
                  <a:gd name="connsiteX22" fmla="*/ 107632 w 203549"/>
                  <a:gd name="connsiteY22" fmla="*/ 67437 h 213264"/>
                  <a:gd name="connsiteX23" fmla="*/ 102489 w 203549"/>
                  <a:gd name="connsiteY23" fmla="*/ 62198 h 213264"/>
                  <a:gd name="connsiteX24" fmla="*/ 102679 w 203549"/>
                  <a:gd name="connsiteY24" fmla="*/ 10668 h 213264"/>
                  <a:gd name="connsiteX25" fmla="*/ 5143 w 203549"/>
                  <a:gd name="connsiteY25" fmla="*/ 10668 h 21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549" h="213264">
                    <a:moveTo>
                      <a:pt x="5143" y="10668"/>
                    </a:moveTo>
                    <a:cubicBezTo>
                      <a:pt x="2286" y="10668"/>
                      <a:pt x="0" y="8287"/>
                      <a:pt x="0" y="5334"/>
                    </a:cubicBezTo>
                    <a:cubicBezTo>
                      <a:pt x="0" y="2381"/>
                      <a:pt x="2286" y="0"/>
                      <a:pt x="5143" y="0"/>
                    </a:cubicBezTo>
                    <a:lnTo>
                      <a:pt x="107918" y="0"/>
                    </a:lnTo>
                    <a:cubicBezTo>
                      <a:pt x="110776" y="0"/>
                      <a:pt x="113062" y="2381"/>
                      <a:pt x="113062" y="5334"/>
                    </a:cubicBezTo>
                    <a:lnTo>
                      <a:pt x="113062" y="5810"/>
                    </a:lnTo>
                    <a:lnTo>
                      <a:pt x="112871" y="56864"/>
                    </a:lnTo>
                    <a:lnTo>
                      <a:pt x="143065" y="56864"/>
                    </a:lnTo>
                    <a:cubicBezTo>
                      <a:pt x="145923" y="56864"/>
                      <a:pt x="148209" y="59246"/>
                      <a:pt x="148209" y="62198"/>
                    </a:cubicBezTo>
                    <a:lnTo>
                      <a:pt x="148209" y="62675"/>
                    </a:lnTo>
                    <a:lnTo>
                      <a:pt x="148114" y="93059"/>
                    </a:lnTo>
                    <a:lnTo>
                      <a:pt x="198406" y="93059"/>
                    </a:lnTo>
                    <a:cubicBezTo>
                      <a:pt x="201263" y="93059"/>
                      <a:pt x="203549" y="95440"/>
                      <a:pt x="203549" y="98393"/>
                    </a:cubicBezTo>
                    <a:lnTo>
                      <a:pt x="203549" y="98393"/>
                    </a:lnTo>
                    <a:lnTo>
                      <a:pt x="203549" y="207931"/>
                    </a:lnTo>
                    <a:cubicBezTo>
                      <a:pt x="203549" y="210884"/>
                      <a:pt x="201263" y="213265"/>
                      <a:pt x="198406" y="213265"/>
                    </a:cubicBezTo>
                    <a:cubicBezTo>
                      <a:pt x="195548" y="213265"/>
                      <a:pt x="193262" y="210884"/>
                      <a:pt x="193262" y="207931"/>
                    </a:cubicBezTo>
                    <a:lnTo>
                      <a:pt x="193262" y="103632"/>
                    </a:lnTo>
                    <a:lnTo>
                      <a:pt x="142875" y="103632"/>
                    </a:lnTo>
                    <a:cubicBezTo>
                      <a:pt x="140017" y="103632"/>
                      <a:pt x="137731" y="101251"/>
                      <a:pt x="137731" y="98298"/>
                    </a:cubicBezTo>
                    <a:lnTo>
                      <a:pt x="137827" y="67437"/>
                    </a:lnTo>
                    <a:lnTo>
                      <a:pt x="107632" y="67437"/>
                    </a:lnTo>
                    <a:lnTo>
                      <a:pt x="107632" y="67437"/>
                    </a:lnTo>
                    <a:cubicBezTo>
                      <a:pt x="104775" y="67437"/>
                      <a:pt x="102489" y="65056"/>
                      <a:pt x="102489" y="62198"/>
                    </a:cubicBezTo>
                    <a:lnTo>
                      <a:pt x="102679" y="10668"/>
                    </a:lnTo>
                    <a:lnTo>
                      <a:pt x="5143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D6433392-0466-9F03-06F7-E3BD6501A4F9}"/>
                  </a:ext>
                </a:extLst>
              </p:cNvPr>
              <p:cNvSpPr/>
              <p:nvPr/>
            </p:nvSpPr>
            <p:spPr>
              <a:xfrm>
                <a:off x="1991487" y="824102"/>
                <a:ext cx="46005" cy="47434"/>
              </a:xfrm>
              <a:custGeom>
                <a:avLst/>
                <a:gdLst>
                  <a:gd name="connsiteX0" fmla="*/ 35719 w 46005"/>
                  <a:gd name="connsiteY0" fmla="*/ 10573 h 47434"/>
                  <a:gd name="connsiteX1" fmla="*/ 10382 w 46005"/>
                  <a:gd name="connsiteY1" fmla="*/ 10668 h 47434"/>
                  <a:gd name="connsiteX2" fmla="*/ 10287 w 46005"/>
                  <a:gd name="connsiteY2" fmla="*/ 36671 h 47434"/>
                  <a:gd name="connsiteX3" fmla="*/ 35719 w 46005"/>
                  <a:gd name="connsiteY3" fmla="*/ 36671 h 47434"/>
                  <a:gd name="connsiteX4" fmla="*/ 35719 w 46005"/>
                  <a:gd name="connsiteY4" fmla="*/ 10573 h 47434"/>
                  <a:gd name="connsiteX5" fmla="*/ 35719 w 46005"/>
                  <a:gd name="connsiteY5" fmla="*/ 10573 h 47434"/>
                  <a:gd name="connsiteX6" fmla="*/ 5239 w 46005"/>
                  <a:gd name="connsiteY6" fmla="*/ 95 h 47434"/>
                  <a:gd name="connsiteX7" fmla="*/ 40386 w 46005"/>
                  <a:gd name="connsiteY7" fmla="*/ 0 h 47434"/>
                  <a:gd name="connsiteX8" fmla="*/ 40862 w 46005"/>
                  <a:gd name="connsiteY8" fmla="*/ 0 h 47434"/>
                  <a:gd name="connsiteX9" fmla="*/ 46006 w 46005"/>
                  <a:gd name="connsiteY9" fmla="*/ 5334 h 47434"/>
                  <a:gd name="connsiteX10" fmla="*/ 46006 w 46005"/>
                  <a:gd name="connsiteY10" fmla="*/ 42101 h 47434"/>
                  <a:gd name="connsiteX11" fmla="*/ 40862 w 46005"/>
                  <a:gd name="connsiteY11" fmla="*/ 47435 h 47434"/>
                  <a:gd name="connsiteX12" fmla="*/ 5143 w 46005"/>
                  <a:gd name="connsiteY12" fmla="*/ 47435 h 47434"/>
                  <a:gd name="connsiteX13" fmla="*/ 5143 w 46005"/>
                  <a:gd name="connsiteY13" fmla="*/ 47435 h 47434"/>
                  <a:gd name="connsiteX14" fmla="*/ 0 w 46005"/>
                  <a:gd name="connsiteY14" fmla="*/ 42196 h 47434"/>
                  <a:gd name="connsiteX15" fmla="*/ 95 w 46005"/>
                  <a:gd name="connsiteY15" fmla="*/ 5620 h 47434"/>
                  <a:gd name="connsiteX16" fmla="*/ 5239 w 46005"/>
                  <a:gd name="connsiteY16" fmla="*/ 95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35719" y="10573"/>
                    </a:moveTo>
                    <a:lnTo>
                      <a:pt x="10382" y="10668"/>
                    </a:lnTo>
                    <a:lnTo>
                      <a:pt x="10287" y="36671"/>
                    </a:lnTo>
                    <a:lnTo>
                      <a:pt x="35719" y="36671"/>
                    </a:lnTo>
                    <a:lnTo>
                      <a:pt x="35719" y="10573"/>
                    </a:lnTo>
                    <a:lnTo>
                      <a:pt x="35719" y="10573"/>
                    </a:lnTo>
                    <a:close/>
                    <a:moveTo>
                      <a:pt x="5239" y="95"/>
                    </a:moveTo>
                    <a:lnTo>
                      <a:pt x="40386" y="0"/>
                    </a:ln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334"/>
                    </a:cubicBezTo>
                    <a:lnTo>
                      <a:pt x="46006" y="42101"/>
                    </a:lnTo>
                    <a:cubicBezTo>
                      <a:pt x="46006" y="45053"/>
                      <a:pt x="43720" y="47435"/>
                      <a:pt x="40862" y="47435"/>
                    </a:cubicBezTo>
                    <a:lnTo>
                      <a:pt x="5143" y="47435"/>
                    </a:lnTo>
                    <a:lnTo>
                      <a:pt x="5143" y="47435"/>
                    </a:lnTo>
                    <a:cubicBezTo>
                      <a:pt x="2286" y="47435"/>
                      <a:pt x="0" y="45053"/>
                      <a:pt x="0" y="42196"/>
                    </a:cubicBezTo>
                    <a:lnTo>
                      <a:pt x="95" y="5620"/>
                    </a:lnTo>
                    <a:cubicBezTo>
                      <a:pt x="95" y="2477"/>
                      <a:pt x="2381" y="95"/>
                      <a:pt x="5239" y="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05C6A32E-3F7A-7EAC-55B0-EEFA1546DF2A}"/>
                  </a:ext>
                </a:extLst>
              </p:cNvPr>
              <p:cNvSpPr/>
              <p:nvPr/>
            </p:nvSpPr>
            <p:spPr>
              <a:xfrm>
                <a:off x="1954339" y="862298"/>
                <a:ext cx="45910" cy="47339"/>
              </a:xfrm>
              <a:custGeom>
                <a:avLst/>
                <a:gdLst>
                  <a:gd name="connsiteX0" fmla="*/ 35719 w 45910"/>
                  <a:gd name="connsiteY0" fmla="*/ 10573 h 47339"/>
                  <a:gd name="connsiteX1" fmla="*/ 10382 w 45910"/>
                  <a:gd name="connsiteY1" fmla="*/ 10668 h 47339"/>
                  <a:gd name="connsiteX2" fmla="*/ 10287 w 45910"/>
                  <a:gd name="connsiteY2" fmla="*/ 36671 h 47339"/>
                  <a:gd name="connsiteX3" fmla="*/ 35624 w 45910"/>
                  <a:gd name="connsiteY3" fmla="*/ 36671 h 47339"/>
                  <a:gd name="connsiteX4" fmla="*/ 35719 w 45910"/>
                  <a:gd name="connsiteY4" fmla="*/ 10573 h 47339"/>
                  <a:gd name="connsiteX5" fmla="*/ 35719 w 45910"/>
                  <a:gd name="connsiteY5" fmla="*/ 10573 h 47339"/>
                  <a:gd name="connsiteX6" fmla="*/ 5239 w 45910"/>
                  <a:gd name="connsiteY6" fmla="*/ 191 h 47339"/>
                  <a:gd name="connsiteX7" fmla="*/ 40767 w 45910"/>
                  <a:gd name="connsiteY7" fmla="*/ 0 h 47339"/>
                  <a:gd name="connsiteX8" fmla="*/ 45911 w 45910"/>
                  <a:gd name="connsiteY8" fmla="*/ 5334 h 47339"/>
                  <a:gd name="connsiteX9" fmla="*/ 45911 w 45910"/>
                  <a:gd name="connsiteY9" fmla="*/ 42005 h 47339"/>
                  <a:gd name="connsiteX10" fmla="*/ 40767 w 45910"/>
                  <a:gd name="connsiteY10" fmla="*/ 47339 h 47339"/>
                  <a:gd name="connsiteX11" fmla="*/ 5144 w 45910"/>
                  <a:gd name="connsiteY11" fmla="*/ 47339 h 47339"/>
                  <a:gd name="connsiteX12" fmla="*/ 0 w 45910"/>
                  <a:gd name="connsiteY12" fmla="*/ 42005 h 47339"/>
                  <a:gd name="connsiteX13" fmla="*/ 95 w 45910"/>
                  <a:gd name="connsiteY13" fmla="*/ 5525 h 47339"/>
                  <a:gd name="connsiteX14" fmla="*/ 5239 w 45910"/>
                  <a:gd name="connsiteY14" fmla="*/ 191 h 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339">
                    <a:moveTo>
                      <a:pt x="35719" y="10573"/>
                    </a:moveTo>
                    <a:lnTo>
                      <a:pt x="10382" y="10668"/>
                    </a:lnTo>
                    <a:lnTo>
                      <a:pt x="10287" y="36671"/>
                    </a:lnTo>
                    <a:lnTo>
                      <a:pt x="35624" y="36671"/>
                    </a:lnTo>
                    <a:lnTo>
                      <a:pt x="35719" y="10573"/>
                    </a:lnTo>
                    <a:lnTo>
                      <a:pt x="35719" y="10573"/>
                    </a:lnTo>
                    <a:close/>
                    <a:moveTo>
                      <a:pt x="5239" y="191"/>
                    </a:move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911" y="42005"/>
                    </a:lnTo>
                    <a:cubicBezTo>
                      <a:pt x="45911" y="44958"/>
                      <a:pt x="43625" y="47339"/>
                      <a:pt x="40767" y="47339"/>
                    </a:cubicBezTo>
                    <a:lnTo>
                      <a:pt x="5144" y="47339"/>
                    </a:lnTo>
                    <a:cubicBezTo>
                      <a:pt x="2286" y="47339"/>
                      <a:pt x="0" y="44958"/>
                      <a:pt x="0" y="42005"/>
                    </a:cubicBezTo>
                    <a:lnTo>
                      <a:pt x="95" y="5525"/>
                    </a:lnTo>
                    <a:cubicBezTo>
                      <a:pt x="191" y="2572"/>
                      <a:pt x="2477" y="191"/>
                      <a:pt x="5239" y="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8" name="图形 214">
                <a:extLst>
                  <a:ext uri="{FF2B5EF4-FFF2-40B4-BE49-F238E27FC236}">
                    <a16:creationId xmlns:a16="http://schemas.microsoft.com/office/drawing/2014/main" id="{95FAB9DA-D7A4-E038-B947-4CCAF45E567D}"/>
                  </a:ext>
                </a:extLst>
              </p:cNvPr>
              <p:cNvGrpSpPr/>
              <p:nvPr/>
            </p:nvGrpSpPr>
            <p:grpSpPr>
              <a:xfrm>
                <a:off x="1918811" y="862488"/>
                <a:ext cx="81248" cy="83724"/>
                <a:chOff x="1918811" y="862488"/>
                <a:chExt cx="81248" cy="83724"/>
              </a:xfrm>
              <a:grpFill/>
            </p:grpSpPr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16A92EFC-5E10-739A-F287-52FF7BE791C1}"/>
                    </a:ext>
                  </a:extLst>
                </p:cNvPr>
                <p:cNvSpPr/>
                <p:nvPr/>
              </p:nvSpPr>
              <p:spPr>
                <a:xfrm>
                  <a:off x="1954149" y="898969"/>
                  <a:ext cx="45910" cy="47243"/>
                </a:xfrm>
                <a:custGeom>
                  <a:avLst/>
                  <a:gdLst>
                    <a:gd name="connsiteX0" fmla="*/ 35623 w 45910"/>
                    <a:gd name="connsiteY0" fmla="*/ 10668 h 47243"/>
                    <a:gd name="connsiteX1" fmla="*/ 10287 w 45910"/>
                    <a:gd name="connsiteY1" fmla="*/ 10763 h 47243"/>
                    <a:gd name="connsiteX2" fmla="*/ 10192 w 45910"/>
                    <a:gd name="connsiteY2" fmla="*/ 36767 h 47243"/>
                    <a:gd name="connsiteX3" fmla="*/ 35528 w 45910"/>
                    <a:gd name="connsiteY3" fmla="*/ 36767 h 47243"/>
                    <a:gd name="connsiteX4" fmla="*/ 35623 w 45910"/>
                    <a:gd name="connsiteY4" fmla="*/ 10668 h 47243"/>
                    <a:gd name="connsiteX5" fmla="*/ 35623 w 45910"/>
                    <a:gd name="connsiteY5" fmla="*/ 10668 h 47243"/>
                    <a:gd name="connsiteX6" fmla="*/ 5239 w 45910"/>
                    <a:gd name="connsiteY6" fmla="*/ 191 h 47243"/>
                    <a:gd name="connsiteX7" fmla="*/ 40767 w 45910"/>
                    <a:gd name="connsiteY7" fmla="*/ 0 h 47243"/>
                    <a:gd name="connsiteX8" fmla="*/ 45910 w 45910"/>
                    <a:gd name="connsiteY8" fmla="*/ 5239 h 47243"/>
                    <a:gd name="connsiteX9" fmla="*/ 45910 w 45910"/>
                    <a:gd name="connsiteY9" fmla="*/ 41910 h 47243"/>
                    <a:gd name="connsiteX10" fmla="*/ 40767 w 45910"/>
                    <a:gd name="connsiteY10" fmla="*/ 47244 h 47243"/>
                    <a:gd name="connsiteX11" fmla="*/ 5143 w 45910"/>
                    <a:gd name="connsiteY11" fmla="*/ 47244 h 47243"/>
                    <a:gd name="connsiteX12" fmla="*/ 0 w 45910"/>
                    <a:gd name="connsiteY12" fmla="*/ 41910 h 47243"/>
                    <a:gd name="connsiteX13" fmla="*/ 95 w 45910"/>
                    <a:gd name="connsiteY13" fmla="*/ 5429 h 47243"/>
                    <a:gd name="connsiteX14" fmla="*/ 5239 w 45910"/>
                    <a:gd name="connsiteY14" fmla="*/ 191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243">
                      <a:moveTo>
                        <a:pt x="35623" y="10668"/>
                      </a:moveTo>
                      <a:lnTo>
                        <a:pt x="10287" y="10763"/>
                      </a:lnTo>
                      <a:lnTo>
                        <a:pt x="10192" y="36767"/>
                      </a:lnTo>
                      <a:lnTo>
                        <a:pt x="35528" y="36767"/>
                      </a:lnTo>
                      <a:lnTo>
                        <a:pt x="35623" y="10668"/>
                      </a:lnTo>
                      <a:lnTo>
                        <a:pt x="35623" y="10668"/>
                      </a:lnTo>
                      <a:close/>
                      <a:moveTo>
                        <a:pt x="5239" y="191"/>
                      </a:moveTo>
                      <a:lnTo>
                        <a:pt x="40767" y="0"/>
                      </a:lnTo>
                      <a:cubicBezTo>
                        <a:pt x="43625" y="0"/>
                        <a:pt x="45910" y="2381"/>
                        <a:pt x="45910" y="5239"/>
                      </a:cubicBezTo>
                      <a:lnTo>
                        <a:pt x="45910" y="41910"/>
                      </a:lnTo>
                      <a:cubicBezTo>
                        <a:pt x="45910" y="44863"/>
                        <a:pt x="43625" y="47244"/>
                        <a:pt x="40767" y="47244"/>
                      </a:cubicBezTo>
                      <a:lnTo>
                        <a:pt x="5143" y="47244"/>
                      </a:lnTo>
                      <a:cubicBezTo>
                        <a:pt x="2286" y="47244"/>
                        <a:pt x="0" y="44863"/>
                        <a:pt x="0" y="41910"/>
                      </a:cubicBezTo>
                      <a:lnTo>
                        <a:pt x="95" y="5429"/>
                      </a:lnTo>
                      <a:cubicBezTo>
                        <a:pt x="190" y="2572"/>
                        <a:pt x="2476" y="191"/>
                        <a:pt x="5239" y="19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B9A9B39A-96D2-1ECC-7D9A-43745F721E48}"/>
                    </a:ext>
                  </a:extLst>
                </p:cNvPr>
                <p:cNvSpPr/>
                <p:nvPr/>
              </p:nvSpPr>
              <p:spPr>
                <a:xfrm>
                  <a:off x="1918811" y="862488"/>
                  <a:ext cx="45910" cy="47243"/>
                </a:xfrm>
                <a:custGeom>
                  <a:avLst/>
                  <a:gdLst>
                    <a:gd name="connsiteX0" fmla="*/ 45911 w 45910"/>
                    <a:gd name="connsiteY0" fmla="*/ 5429 h 47243"/>
                    <a:gd name="connsiteX1" fmla="*/ 45815 w 45910"/>
                    <a:gd name="connsiteY1" fmla="*/ 41910 h 47243"/>
                    <a:gd name="connsiteX2" fmla="*/ 40672 w 45910"/>
                    <a:gd name="connsiteY2" fmla="*/ 47149 h 47243"/>
                    <a:gd name="connsiteX3" fmla="*/ 5144 w 45910"/>
                    <a:gd name="connsiteY3" fmla="*/ 47244 h 47243"/>
                    <a:gd name="connsiteX4" fmla="*/ 0 w 45910"/>
                    <a:gd name="connsiteY4" fmla="*/ 42005 h 47243"/>
                    <a:gd name="connsiteX5" fmla="*/ 0 w 45910"/>
                    <a:gd name="connsiteY5" fmla="*/ 5334 h 47243"/>
                    <a:gd name="connsiteX6" fmla="*/ 5144 w 45910"/>
                    <a:gd name="connsiteY6" fmla="*/ 0 h 47243"/>
                    <a:gd name="connsiteX7" fmla="*/ 40767 w 45910"/>
                    <a:gd name="connsiteY7" fmla="*/ 0 h 47243"/>
                    <a:gd name="connsiteX8" fmla="*/ 45911 w 45910"/>
                    <a:gd name="connsiteY8" fmla="*/ 5429 h 47243"/>
                    <a:gd name="connsiteX9" fmla="*/ 45911 w 45910"/>
                    <a:gd name="connsiteY9" fmla="*/ 5429 h 47243"/>
                    <a:gd name="connsiteX10" fmla="*/ 45911 w 45910"/>
                    <a:gd name="connsiteY10" fmla="*/ 5429 h 47243"/>
                    <a:gd name="connsiteX11" fmla="*/ 35528 w 45910"/>
                    <a:gd name="connsiteY11" fmla="*/ 36671 h 47243"/>
                    <a:gd name="connsiteX12" fmla="*/ 35624 w 45910"/>
                    <a:gd name="connsiteY12" fmla="*/ 10668 h 47243"/>
                    <a:gd name="connsiteX13" fmla="*/ 10287 w 45910"/>
                    <a:gd name="connsiteY13" fmla="*/ 10668 h 47243"/>
                    <a:gd name="connsiteX14" fmla="*/ 10287 w 45910"/>
                    <a:gd name="connsiteY14" fmla="*/ 36767 h 47243"/>
                    <a:gd name="connsiteX15" fmla="*/ 35528 w 45910"/>
                    <a:gd name="connsiteY15" fmla="*/ 36671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5910" h="47243">
                      <a:moveTo>
                        <a:pt x="45911" y="5429"/>
                      </a:moveTo>
                      <a:lnTo>
                        <a:pt x="45815" y="41910"/>
                      </a:lnTo>
                      <a:cubicBezTo>
                        <a:pt x="45815" y="44863"/>
                        <a:pt x="43529" y="47149"/>
                        <a:pt x="40672" y="47149"/>
                      </a:cubicBezTo>
                      <a:lnTo>
                        <a:pt x="5144" y="47244"/>
                      </a:lnTo>
                      <a:cubicBezTo>
                        <a:pt x="2286" y="47244"/>
                        <a:pt x="0" y="44863"/>
                        <a:pt x="0" y="42005"/>
                      </a:cubicBez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4" y="0"/>
                      </a:cubicBezTo>
                      <a:lnTo>
                        <a:pt x="40767" y="0"/>
                      </a:lnTo>
                      <a:cubicBezTo>
                        <a:pt x="43529" y="190"/>
                        <a:pt x="45911" y="2572"/>
                        <a:pt x="45911" y="5429"/>
                      </a:cubicBezTo>
                      <a:lnTo>
                        <a:pt x="45911" y="5429"/>
                      </a:lnTo>
                      <a:lnTo>
                        <a:pt x="45911" y="5429"/>
                      </a:lnTo>
                      <a:close/>
                      <a:moveTo>
                        <a:pt x="35528" y="36671"/>
                      </a:moveTo>
                      <a:lnTo>
                        <a:pt x="35624" y="10668"/>
                      </a:lnTo>
                      <a:lnTo>
                        <a:pt x="10287" y="10668"/>
                      </a:lnTo>
                      <a:lnTo>
                        <a:pt x="10287" y="36767"/>
                      </a:lnTo>
                      <a:lnTo>
                        <a:pt x="35528" y="3667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3920147" y="2145511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342563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5204509" y="2236357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读好书的意义</a:t>
            </a:r>
          </a:p>
        </p:txBody>
      </p:sp>
      <p:sp>
        <p:nvSpPr>
          <p:cNvPr id="6" name="0">
            <a:extLst>
              <a:ext uri="{FF2B5EF4-FFF2-40B4-BE49-F238E27FC236}">
                <a16:creationId xmlns:a16="http://schemas.microsoft.com/office/drawing/2014/main" id="{186E13FA-2973-C78F-7D35-0749E3DB7C2D}"/>
              </a:ext>
            </a:extLst>
          </p:cNvPr>
          <p:cNvSpPr txBox="1"/>
          <p:nvPr/>
        </p:nvSpPr>
        <p:spPr>
          <a:xfrm>
            <a:off x="5234082" y="2848556"/>
            <a:ext cx="4923138" cy="705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CFD2C68-E19A-B5EC-A1B4-38A67576B8AD}"/>
              </a:ext>
            </a:extLst>
          </p:cNvPr>
          <p:cNvGrpSpPr/>
          <p:nvPr/>
        </p:nvGrpSpPr>
        <p:grpSpPr>
          <a:xfrm>
            <a:off x="6912059" y="5264647"/>
            <a:ext cx="4416081" cy="992302"/>
            <a:chOff x="7376516" y="5344070"/>
            <a:chExt cx="4416081" cy="992302"/>
          </a:xfrm>
        </p:grpSpPr>
        <p:grpSp>
          <p:nvGrpSpPr>
            <p:cNvPr id="9" name="图形 3">
              <a:extLst>
                <a:ext uri="{FF2B5EF4-FFF2-40B4-BE49-F238E27FC236}">
                  <a16:creationId xmlns:a16="http://schemas.microsoft.com/office/drawing/2014/main" id="{4EEB47C5-19E5-0890-0836-B71F230CB6A6}"/>
                </a:ext>
              </a:extLst>
            </p:cNvPr>
            <p:cNvGrpSpPr/>
            <p:nvPr/>
          </p:nvGrpSpPr>
          <p:grpSpPr>
            <a:xfrm>
              <a:off x="7376516" y="5423492"/>
              <a:ext cx="872682" cy="833457"/>
              <a:chOff x="1596790" y="811167"/>
              <a:chExt cx="1030038" cy="983740"/>
            </a:xfrm>
            <a:solidFill>
              <a:srgbClr val="847361"/>
            </a:solidFill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F4CB922-19CF-5A7F-87BD-F33517922F77}"/>
                  </a:ext>
                </a:extLst>
              </p:cNvPr>
              <p:cNvSpPr/>
              <p:nvPr/>
            </p:nvSpPr>
            <p:spPr>
              <a:xfrm>
                <a:off x="1596790" y="811167"/>
                <a:ext cx="1030038" cy="978974"/>
              </a:xfrm>
              <a:custGeom>
                <a:avLst/>
                <a:gdLst>
                  <a:gd name="connsiteX0" fmla="*/ 653628 w 1030038"/>
                  <a:gd name="connsiteY0" fmla="*/ 14496 h 978974"/>
                  <a:gd name="connsiteX1" fmla="*/ 713716 w 1030038"/>
                  <a:gd name="connsiteY1" fmla="*/ 267 h 978974"/>
                  <a:gd name="connsiteX2" fmla="*/ 757526 w 1030038"/>
                  <a:gd name="connsiteY2" fmla="*/ 45983 h 978974"/>
                  <a:gd name="connsiteX3" fmla="*/ 761394 w 1030038"/>
                  <a:gd name="connsiteY3" fmla="*/ 106417 h 978974"/>
                  <a:gd name="connsiteX4" fmla="*/ 812246 w 1030038"/>
                  <a:gd name="connsiteY4" fmla="*/ 107110 h 978974"/>
                  <a:gd name="connsiteX5" fmla="*/ 874326 w 1030038"/>
                  <a:gd name="connsiteY5" fmla="*/ 139665 h 978974"/>
                  <a:gd name="connsiteX6" fmla="*/ 842550 w 1030038"/>
                  <a:gd name="connsiteY6" fmla="*/ 162984 h 978974"/>
                  <a:gd name="connsiteX7" fmla="*/ 796431 w 1030038"/>
                  <a:gd name="connsiteY7" fmla="*/ 174211 h 978974"/>
                  <a:gd name="connsiteX8" fmla="*/ 750600 w 1030038"/>
                  <a:gd name="connsiteY8" fmla="*/ 177414 h 978974"/>
                  <a:gd name="connsiteX9" fmla="*/ 738132 w 1030038"/>
                  <a:gd name="connsiteY9" fmla="*/ 206304 h 978974"/>
                  <a:gd name="connsiteX10" fmla="*/ 733226 w 1030038"/>
                  <a:gd name="connsiteY10" fmla="*/ 250144 h 978974"/>
                  <a:gd name="connsiteX11" fmla="*/ 746646 w 1030038"/>
                  <a:gd name="connsiteY11" fmla="*/ 261457 h 978974"/>
                  <a:gd name="connsiteX12" fmla="*/ 797758 w 1030038"/>
                  <a:gd name="connsiteY12" fmla="*/ 249220 h 978974"/>
                  <a:gd name="connsiteX13" fmla="*/ 847168 w 1030038"/>
                  <a:gd name="connsiteY13" fmla="*/ 260187 h 978974"/>
                  <a:gd name="connsiteX14" fmla="*/ 832362 w 1030038"/>
                  <a:gd name="connsiteY14" fmla="*/ 280101 h 978974"/>
                  <a:gd name="connsiteX15" fmla="*/ 721104 w 1030038"/>
                  <a:gd name="connsiteY15" fmla="*/ 292713 h 978974"/>
                  <a:gd name="connsiteX16" fmla="*/ 682084 w 1030038"/>
                  <a:gd name="connsiteY16" fmla="*/ 313002 h 978974"/>
                  <a:gd name="connsiteX17" fmla="*/ 615156 w 1030038"/>
                  <a:gd name="connsiteY17" fmla="*/ 327779 h 978974"/>
                  <a:gd name="connsiteX18" fmla="*/ 542456 w 1030038"/>
                  <a:gd name="connsiteY18" fmla="*/ 330463 h 978974"/>
                  <a:gd name="connsiteX19" fmla="*/ 654869 w 1030038"/>
                  <a:gd name="connsiteY19" fmla="*/ 289683 h 978974"/>
                  <a:gd name="connsiteX20" fmla="*/ 665893 w 1030038"/>
                  <a:gd name="connsiteY20" fmla="*/ 277792 h 978974"/>
                  <a:gd name="connsiteX21" fmla="*/ 669270 w 1030038"/>
                  <a:gd name="connsiteY21" fmla="*/ 197300 h 978974"/>
                  <a:gd name="connsiteX22" fmla="*/ 606815 w 1030038"/>
                  <a:gd name="connsiteY22" fmla="*/ 220936 h 978974"/>
                  <a:gd name="connsiteX23" fmla="*/ 566439 w 1030038"/>
                  <a:gd name="connsiteY23" fmla="*/ 259033 h 978974"/>
                  <a:gd name="connsiteX24" fmla="*/ 537838 w 1030038"/>
                  <a:gd name="connsiteY24" fmla="*/ 285152 h 978974"/>
                  <a:gd name="connsiteX25" fmla="*/ 510536 w 1030038"/>
                  <a:gd name="connsiteY25" fmla="*/ 323998 h 978974"/>
                  <a:gd name="connsiteX26" fmla="*/ 471372 w 1030038"/>
                  <a:gd name="connsiteY26" fmla="*/ 383480 h 978974"/>
                  <a:gd name="connsiteX27" fmla="*/ 495557 w 1030038"/>
                  <a:gd name="connsiteY27" fmla="*/ 429311 h 978974"/>
                  <a:gd name="connsiteX28" fmla="*/ 555645 w 1030038"/>
                  <a:gd name="connsiteY28" fmla="*/ 420826 h 978974"/>
                  <a:gd name="connsiteX29" fmla="*/ 613655 w 1030038"/>
                  <a:gd name="connsiteY29" fmla="*/ 386424 h 978974"/>
                  <a:gd name="connsiteX30" fmla="*/ 661593 w 1030038"/>
                  <a:gd name="connsiteY30" fmla="*/ 398170 h 978974"/>
                  <a:gd name="connsiteX31" fmla="*/ 750600 w 1030038"/>
                  <a:gd name="connsiteY31" fmla="*/ 362094 h 978974"/>
                  <a:gd name="connsiteX32" fmla="*/ 871151 w 1030038"/>
                  <a:gd name="connsiteY32" fmla="*/ 350637 h 978974"/>
                  <a:gd name="connsiteX33" fmla="*/ 943505 w 1030038"/>
                  <a:gd name="connsiteY33" fmla="*/ 331069 h 978974"/>
                  <a:gd name="connsiteX34" fmla="*/ 989278 w 1030038"/>
                  <a:gd name="connsiteY34" fmla="*/ 344778 h 978974"/>
                  <a:gd name="connsiteX35" fmla="*/ 1023507 w 1030038"/>
                  <a:gd name="connsiteY35" fmla="*/ 362758 h 978974"/>
                  <a:gd name="connsiteX36" fmla="*/ 1026191 w 1030038"/>
                  <a:gd name="connsiteY36" fmla="*/ 389368 h 978974"/>
                  <a:gd name="connsiteX37" fmla="*/ 973376 w 1030038"/>
                  <a:gd name="connsiteY37" fmla="*/ 425242 h 978974"/>
                  <a:gd name="connsiteX38" fmla="*/ 901455 w 1030038"/>
                  <a:gd name="connsiteY38" fmla="*/ 466368 h 978974"/>
                  <a:gd name="connsiteX39" fmla="*/ 859260 w 1030038"/>
                  <a:gd name="connsiteY39" fmla="*/ 480366 h 978974"/>
                  <a:gd name="connsiteX40" fmla="*/ 917473 w 1030038"/>
                  <a:gd name="connsiteY40" fmla="*/ 378141 h 978974"/>
                  <a:gd name="connsiteX41" fmla="*/ 893403 w 1030038"/>
                  <a:gd name="connsiteY41" fmla="*/ 372196 h 978974"/>
                  <a:gd name="connsiteX42" fmla="*/ 841020 w 1030038"/>
                  <a:gd name="connsiteY42" fmla="*/ 379873 h 978974"/>
                  <a:gd name="connsiteX43" fmla="*/ 799230 w 1030038"/>
                  <a:gd name="connsiteY43" fmla="*/ 395198 h 978974"/>
                  <a:gd name="connsiteX44" fmla="*/ 771928 w 1030038"/>
                  <a:gd name="connsiteY44" fmla="*/ 470149 h 978974"/>
                  <a:gd name="connsiteX45" fmla="*/ 792361 w 1030038"/>
                  <a:gd name="connsiteY45" fmla="*/ 484118 h 978974"/>
                  <a:gd name="connsiteX46" fmla="*/ 820414 w 1030038"/>
                  <a:gd name="connsiteY46" fmla="*/ 496441 h 978974"/>
                  <a:gd name="connsiteX47" fmla="*/ 776661 w 1030038"/>
                  <a:gd name="connsiteY47" fmla="*/ 509198 h 978974"/>
                  <a:gd name="connsiteX48" fmla="*/ 711695 w 1030038"/>
                  <a:gd name="connsiteY48" fmla="*/ 522531 h 978974"/>
                  <a:gd name="connsiteX49" fmla="*/ 634204 w 1030038"/>
                  <a:gd name="connsiteY49" fmla="*/ 601437 h 978974"/>
                  <a:gd name="connsiteX50" fmla="*/ 632444 w 1030038"/>
                  <a:gd name="connsiteY50" fmla="*/ 636502 h 978974"/>
                  <a:gd name="connsiteX51" fmla="*/ 668375 w 1030038"/>
                  <a:gd name="connsiteY51" fmla="*/ 633616 h 978974"/>
                  <a:gd name="connsiteX52" fmla="*/ 698939 w 1030038"/>
                  <a:gd name="connsiteY52" fmla="*/ 638205 h 978974"/>
                  <a:gd name="connsiteX53" fmla="*/ 733918 w 1030038"/>
                  <a:gd name="connsiteY53" fmla="*/ 664353 h 978974"/>
                  <a:gd name="connsiteX54" fmla="*/ 732504 w 1030038"/>
                  <a:gd name="connsiteY54" fmla="*/ 741815 h 978974"/>
                  <a:gd name="connsiteX55" fmla="*/ 722258 w 1030038"/>
                  <a:gd name="connsiteY55" fmla="*/ 807993 h 978974"/>
                  <a:gd name="connsiteX56" fmla="*/ 740268 w 1030038"/>
                  <a:gd name="connsiteY56" fmla="*/ 819739 h 978974"/>
                  <a:gd name="connsiteX57" fmla="*/ 802289 w 1030038"/>
                  <a:gd name="connsiteY57" fmla="*/ 746548 h 978974"/>
                  <a:gd name="connsiteX58" fmla="*/ 817383 w 1030038"/>
                  <a:gd name="connsiteY58" fmla="*/ 648913 h 978974"/>
                  <a:gd name="connsiteX59" fmla="*/ 809043 w 1030038"/>
                  <a:gd name="connsiteY59" fmla="*/ 588998 h 978974"/>
                  <a:gd name="connsiteX60" fmla="*/ 729445 w 1030038"/>
                  <a:gd name="connsiteY60" fmla="*/ 600080 h 978974"/>
                  <a:gd name="connsiteX61" fmla="*/ 788840 w 1030038"/>
                  <a:gd name="connsiteY61" fmla="*/ 565418 h 978974"/>
                  <a:gd name="connsiteX62" fmla="*/ 840212 w 1030038"/>
                  <a:gd name="connsiteY62" fmla="*/ 564379 h 978974"/>
                  <a:gd name="connsiteX63" fmla="*/ 874932 w 1030038"/>
                  <a:gd name="connsiteY63" fmla="*/ 610557 h 978974"/>
                  <a:gd name="connsiteX64" fmla="*/ 874066 w 1030038"/>
                  <a:gd name="connsiteY64" fmla="*/ 720025 h 978974"/>
                  <a:gd name="connsiteX65" fmla="*/ 836836 w 1030038"/>
                  <a:gd name="connsiteY65" fmla="*/ 797603 h 978974"/>
                  <a:gd name="connsiteX66" fmla="*/ 725693 w 1030038"/>
                  <a:gd name="connsiteY66" fmla="*/ 840173 h 978974"/>
                  <a:gd name="connsiteX67" fmla="*/ 700671 w 1030038"/>
                  <a:gd name="connsiteY67" fmla="*/ 863579 h 978974"/>
                  <a:gd name="connsiteX68" fmla="*/ 631376 w 1030038"/>
                  <a:gd name="connsiteY68" fmla="*/ 947160 h 978974"/>
                  <a:gd name="connsiteX69" fmla="*/ 562543 w 1030038"/>
                  <a:gd name="connsiteY69" fmla="*/ 978791 h 978974"/>
                  <a:gd name="connsiteX70" fmla="*/ 620813 w 1030038"/>
                  <a:gd name="connsiteY70" fmla="*/ 864474 h 978974"/>
                  <a:gd name="connsiteX71" fmla="*/ 636802 w 1030038"/>
                  <a:gd name="connsiteY71" fmla="*/ 813823 h 978974"/>
                  <a:gd name="connsiteX72" fmla="*/ 660439 w 1030038"/>
                  <a:gd name="connsiteY72" fmla="*/ 726115 h 978974"/>
                  <a:gd name="connsiteX73" fmla="*/ 632213 w 1030038"/>
                  <a:gd name="connsiteY73" fmla="*/ 711194 h 978974"/>
                  <a:gd name="connsiteX74" fmla="*/ 609644 w 1030038"/>
                  <a:gd name="connsiteY74" fmla="*/ 763952 h 978974"/>
                  <a:gd name="connsiteX75" fmla="*/ 577233 w 1030038"/>
                  <a:gd name="connsiteY75" fmla="*/ 814891 h 978974"/>
                  <a:gd name="connsiteX76" fmla="*/ 540205 w 1030038"/>
                  <a:gd name="connsiteY76" fmla="*/ 766982 h 978974"/>
                  <a:gd name="connsiteX77" fmla="*/ 585834 w 1030038"/>
                  <a:gd name="connsiteY77" fmla="*/ 658350 h 978974"/>
                  <a:gd name="connsiteX78" fmla="*/ 606382 w 1030038"/>
                  <a:gd name="connsiteY78" fmla="*/ 634020 h 978974"/>
                  <a:gd name="connsiteX79" fmla="*/ 620005 w 1030038"/>
                  <a:gd name="connsiteY79" fmla="*/ 597512 h 978974"/>
                  <a:gd name="connsiteX80" fmla="*/ 645979 w 1030038"/>
                  <a:gd name="connsiteY80" fmla="*/ 558665 h 978974"/>
                  <a:gd name="connsiteX81" fmla="*/ 573106 w 1030038"/>
                  <a:gd name="connsiteY81" fmla="*/ 565563 h 978974"/>
                  <a:gd name="connsiteX82" fmla="*/ 552904 w 1030038"/>
                  <a:gd name="connsiteY82" fmla="*/ 562734 h 978974"/>
                  <a:gd name="connsiteX83" fmla="*/ 514115 w 1030038"/>
                  <a:gd name="connsiteY83" fmla="*/ 593529 h 978974"/>
                  <a:gd name="connsiteX84" fmla="*/ 495961 w 1030038"/>
                  <a:gd name="connsiteY84" fmla="*/ 587497 h 978974"/>
                  <a:gd name="connsiteX85" fmla="*/ 459279 w 1030038"/>
                  <a:gd name="connsiteY85" fmla="*/ 508014 h 978974"/>
                  <a:gd name="connsiteX86" fmla="*/ 437922 w 1030038"/>
                  <a:gd name="connsiteY86" fmla="*/ 488389 h 978974"/>
                  <a:gd name="connsiteX87" fmla="*/ 409350 w 1030038"/>
                  <a:gd name="connsiteY87" fmla="*/ 561089 h 978974"/>
                  <a:gd name="connsiteX88" fmla="*/ 386290 w 1030038"/>
                  <a:gd name="connsiteY88" fmla="*/ 624727 h 978974"/>
                  <a:gd name="connsiteX89" fmla="*/ 364270 w 1030038"/>
                  <a:gd name="connsiteY89" fmla="*/ 676503 h 978974"/>
                  <a:gd name="connsiteX90" fmla="*/ 344269 w 1030038"/>
                  <a:gd name="connsiteY90" fmla="*/ 743432 h 978974"/>
                  <a:gd name="connsiteX91" fmla="*/ 321527 w 1030038"/>
                  <a:gd name="connsiteY91" fmla="*/ 811687 h 978974"/>
                  <a:gd name="connsiteX92" fmla="*/ 298179 w 1030038"/>
                  <a:gd name="connsiteY92" fmla="*/ 874863 h 978974"/>
                  <a:gd name="connsiteX93" fmla="*/ 262738 w 1030038"/>
                  <a:gd name="connsiteY93" fmla="*/ 916163 h 978974"/>
                  <a:gd name="connsiteX94" fmla="*/ 209634 w 1030038"/>
                  <a:gd name="connsiteY94" fmla="*/ 912758 h 978974"/>
                  <a:gd name="connsiteX95" fmla="*/ 155202 w 1030038"/>
                  <a:gd name="connsiteY95" fmla="*/ 870188 h 978974"/>
                  <a:gd name="connsiteX96" fmla="*/ 165592 w 1030038"/>
                  <a:gd name="connsiteY96" fmla="*/ 835151 h 978974"/>
                  <a:gd name="connsiteX97" fmla="*/ 147872 w 1030038"/>
                  <a:gd name="connsiteY97" fmla="*/ 829148 h 978974"/>
                  <a:gd name="connsiteX98" fmla="*/ 158146 w 1030038"/>
                  <a:gd name="connsiteY98" fmla="*/ 798931 h 978974"/>
                  <a:gd name="connsiteX99" fmla="*/ 191365 w 1030038"/>
                  <a:gd name="connsiteY99" fmla="*/ 567179 h 978974"/>
                  <a:gd name="connsiteX100" fmla="*/ 182158 w 1030038"/>
                  <a:gd name="connsiteY100" fmla="*/ 548564 h 978974"/>
                  <a:gd name="connsiteX101" fmla="*/ 156212 w 1030038"/>
                  <a:gd name="connsiteY101" fmla="*/ 552287 h 978974"/>
                  <a:gd name="connsiteX102" fmla="*/ 43021 w 1030038"/>
                  <a:gd name="connsiteY102" fmla="*/ 561234 h 978974"/>
                  <a:gd name="connsiteX103" fmla="*/ -184 w 1030038"/>
                  <a:gd name="connsiteY103" fmla="*/ 552460 h 978974"/>
                  <a:gd name="connsiteX104" fmla="*/ 81434 w 1030038"/>
                  <a:gd name="connsiteY104" fmla="*/ 507755 h 978974"/>
                  <a:gd name="connsiteX105" fmla="*/ 177425 w 1030038"/>
                  <a:gd name="connsiteY105" fmla="*/ 464002 h 978974"/>
                  <a:gd name="connsiteX106" fmla="*/ 218350 w 1030038"/>
                  <a:gd name="connsiteY106" fmla="*/ 406857 h 978974"/>
                  <a:gd name="connsiteX107" fmla="*/ 284499 w 1030038"/>
                  <a:gd name="connsiteY107" fmla="*/ 405212 h 978974"/>
                  <a:gd name="connsiteX108" fmla="*/ 355756 w 1030038"/>
                  <a:gd name="connsiteY108" fmla="*/ 418864 h 978974"/>
                  <a:gd name="connsiteX109" fmla="*/ 340921 w 1030038"/>
                  <a:gd name="connsiteY109" fmla="*/ 471996 h 978974"/>
                  <a:gd name="connsiteX110" fmla="*/ 315524 w 1030038"/>
                  <a:gd name="connsiteY110" fmla="*/ 521723 h 978974"/>
                  <a:gd name="connsiteX111" fmla="*/ 289867 w 1030038"/>
                  <a:gd name="connsiteY111" fmla="*/ 579704 h 978974"/>
                  <a:gd name="connsiteX112" fmla="*/ 254859 w 1030038"/>
                  <a:gd name="connsiteY112" fmla="*/ 702536 h 978974"/>
                  <a:gd name="connsiteX113" fmla="*/ 277601 w 1030038"/>
                  <a:gd name="connsiteY113" fmla="*/ 694108 h 978974"/>
                  <a:gd name="connsiteX114" fmla="*/ 332985 w 1030038"/>
                  <a:gd name="connsiteY114" fmla="*/ 596819 h 978974"/>
                  <a:gd name="connsiteX115" fmla="*/ 367387 w 1030038"/>
                  <a:gd name="connsiteY115" fmla="*/ 530381 h 978974"/>
                  <a:gd name="connsiteX116" fmla="*/ 402885 w 1030038"/>
                  <a:gd name="connsiteY116" fmla="*/ 449254 h 978974"/>
                  <a:gd name="connsiteX117" fmla="*/ 493248 w 1030038"/>
                  <a:gd name="connsiteY117" fmla="*/ 317966 h 978974"/>
                  <a:gd name="connsiteX118" fmla="*/ 577464 w 1030038"/>
                  <a:gd name="connsiteY118" fmla="*/ 226564 h 978974"/>
                  <a:gd name="connsiteX119" fmla="*/ 622516 w 1030038"/>
                  <a:gd name="connsiteY119" fmla="*/ 190921 h 978974"/>
                  <a:gd name="connsiteX120" fmla="*/ 684047 w 1030038"/>
                  <a:gd name="connsiteY120" fmla="*/ 145696 h 978974"/>
                  <a:gd name="connsiteX121" fmla="*/ 686154 w 1030038"/>
                  <a:gd name="connsiteY121" fmla="*/ 133258 h 978974"/>
                  <a:gd name="connsiteX122" fmla="*/ 681594 w 1030038"/>
                  <a:gd name="connsiteY122" fmla="*/ 46473 h 978974"/>
                  <a:gd name="connsiteX123" fmla="*/ 653628 w 1030038"/>
                  <a:gd name="connsiteY123" fmla="*/ 14496 h 978974"/>
                  <a:gd name="connsiteX124" fmla="*/ 711003 w 1030038"/>
                  <a:gd name="connsiteY124" fmla="*/ 402846 h 978974"/>
                  <a:gd name="connsiteX125" fmla="*/ 668231 w 1030038"/>
                  <a:gd name="connsiteY125" fmla="*/ 424145 h 978974"/>
                  <a:gd name="connsiteX126" fmla="*/ 672300 w 1030038"/>
                  <a:gd name="connsiteY126" fmla="*/ 494883 h 978974"/>
                  <a:gd name="connsiteX127" fmla="*/ 690108 w 1030038"/>
                  <a:gd name="connsiteY127" fmla="*/ 512343 h 978974"/>
                  <a:gd name="connsiteX128" fmla="*/ 724336 w 1030038"/>
                  <a:gd name="connsiteY128" fmla="*/ 440018 h 978974"/>
                  <a:gd name="connsiteX129" fmla="*/ 737555 w 1030038"/>
                  <a:gd name="connsiteY129" fmla="*/ 415573 h 978974"/>
                  <a:gd name="connsiteX130" fmla="*/ 711003 w 1030038"/>
                  <a:gd name="connsiteY130" fmla="*/ 402846 h 978974"/>
                  <a:gd name="connsiteX131" fmla="*/ 521965 w 1030038"/>
                  <a:gd name="connsiteY131" fmla="*/ 442529 h 978974"/>
                  <a:gd name="connsiteX132" fmla="*/ 519540 w 1030038"/>
                  <a:gd name="connsiteY132" fmla="*/ 459124 h 978974"/>
                  <a:gd name="connsiteX133" fmla="*/ 555184 w 1030038"/>
                  <a:gd name="connsiteY133" fmla="*/ 547669 h 978974"/>
                  <a:gd name="connsiteX134" fmla="*/ 579196 w 1030038"/>
                  <a:gd name="connsiteY134" fmla="*/ 545793 h 978974"/>
                  <a:gd name="connsiteX135" fmla="*/ 634204 w 1030038"/>
                  <a:gd name="connsiteY135" fmla="*/ 527928 h 978974"/>
                  <a:gd name="connsiteX136" fmla="*/ 615041 w 1030038"/>
                  <a:gd name="connsiteY136" fmla="*/ 489659 h 978974"/>
                  <a:gd name="connsiteX137" fmla="*/ 606787 w 1030038"/>
                  <a:gd name="connsiteY137" fmla="*/ 438633 h 978974"/>
                  <a:gd name="connsiteX138" fmla="*/ 570364 w 1030038"/>
                  <a:gd name="connsiteY138" fmla="*/ 443770 h 978974"/>
                  <a:gd name="connsiteX139" fmla="*/ 521965 w 1030038"/>
                  <a:gd name="connsiteY139" fmla="*/ 442529 h 978974"/>
                  <a:gd name="connsiteX140" fmla="*/ 163803 w 1030038"/>
                  <a:gd name="connsiteY140" fmla="*/ 823780 h 978974"/>
                  <a:gd name="connsiteX141" fmla="*/ 168017 w 1030038"/>
                  <a:gd name="connsiteY141" fmla="*/ 829321 h 978974"/>
                  <a:gd name="connsiteX142" fmla="*/ 163803 w 1030038"/>
                  <a:gd name="connsiteY142" fmla="*/ 823780 h 978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</a:cxnLst>
                <a:rect l="l" t="t" r="r" b="b"/>
                <a:pathLst>
                  <a:path w="1030038" h="978974">
                    <a:moveTo>
                      <a:pt x="653628" y="14496"/>
                    </a:moveTo>
                    <a:cubicBezTo>
                      <a:pt x="672127" y="5174"/>
                      <a:pt x="692705" y="-2099"/>
                      <a:pt x="713716" y="267"/>
                    </a:cubicBezTo>
                    <a:cubicBezTo>
                      <a:pt x="730426" y="12966"/>
                      <a:pt x="743442" y="30398"/>
                      <a:pt x="757526" y="45983"/>
                    </a:cubicBezTo>
                    <a:cubicBezTo>
                      <a:pt x="774352" y="62808"/>
                      <a:pt x="754813" y="86243"/>
                      <a:pt x="761394" y="106417"/>
                    </a:cubicBezTo>
                    <a:cubicBezTo>
                      <a:pt x="778277" y="106908"/>
                      <a:pt x="795363" y="105320"/>
                      <a:pt x="812246" y="107110"/>
                    </a:cubicBezTo>
                    <a:cubicBezTo>
                      <a:pt x="834440" y="114758"/>
                      <a:pt x="853748" y="128640"/>
                      <a:pt x="874326" y="139665"/>
                    </a:cubicBezTo>
                    <a:cubicBezTo>
                      <a:pt x="865927" y="149997"/>
                      <a:pt x="855133" y="158395"/>
                      <a:pt x="842550" y="162984"/>
                    </a:cubicBezTo>
                    <a:cubicBezTo>
                      <a:pt x="827831" y="169362"/>
                      <a:pt x="810976" y="167227"/>
                      <a:pt x="796431" y="174211"/>
                    </a:cubicBezTo>
                    <a:cubicBezTo>
                      <a:pt x="782549" y="163446"/>
                      <a:pt x="765030" y="172508"/>
                      <a:pt x="750600" y="177414"/>
                    </a:cubicBezTo>
                    <a:cubicBezTo>
                      <a:pt x="739488" y="182234"/>
                      <a:pt x="741393" y="196347"/>
                      <a:pt x="738132" y="206304"/>
                    </a:cubicBezTo>
                    <a:cubicBezTo>
                      <a:pt x="736083" y="220561"/>
                      <a:pt x="726818" y="235655"/>
                      <a:pt x="733226" y="250144"/>
                    </a:cubicBezTo>
                    <a:cubicBezTo>
                      <a:pt x="736400" y="255108"/>
                      <a:pt x="741509" y="258715"/>
                      <a:pt x="746646" y="261457"/>
                    </a:cubicBezTo>
                    <a:cubicBezTo>
                      <a:pt x="764251" y="260851"/>
                      <a:pt x="780211" y="250865"/>
                      <a:pt x="797758" y="249220"/>
                    </a:cubicBezTo>
                    <a:cubicBezTo>
                      <a:pt x="814930" y="248094"/>
                      <a:pt x="831006" y="255656"/>
                      <a:pt x="847168" y="260187"/>
                    </a:cubicBezTo>
                    <a:cubicBezTo>
                      <a:pt x="844686" y="268095"/>
                      <a:pt x="841222" y="277648"/>
                      <a:pt x="832362" y="280101"/>
                    </a:cubicBezTo>
                    <a:cubicBezTo>
                      <a:pt x="796863" y="293521"/>
                      <a:pt x="757728" y="286479"/>
                      <a:pt x="721104" y="292713"/>
                    </a:cubicBezTo>
                    <a:cubicBezTo>
                      <a:pt x="707684" y="298687"/>
                      <a:pt x="696948" y="310289"/>
                      <a:pt x="682084" y="313002"/>
                    </a:cubicBezTo>
                    <a:cubicBezTo>
                      <a:pt x="659717" y="317707"/>
                      <a:pt x="636917" y="320506"/>
                      <a:pt x="615156" y="327779"/>
                    </a:cubicBezTo>
                    <a:cubicBezTo>
                      <a:pt x="591923" y="335889"/>
                      <a:pt x="566035" y="338515"/>
                      <a:pt x="542456" y="330463"/>
                    </a:cubicBezTo>
                    <a:cubicBezTo>
                      <a:pt x="578618" y="313406"/>
                      <a:pt x="618879" y="307230"/>
                      <a:pt x="654869" y="289683"/>
                    </a:cubicBezTo>
                    <a:cubicBezTo>
                      <a:pt x="659746" y="287085"/>
                      <a:pt x="665662" y="284113"/>
                      <a:pt x="665893" y="277792"/>
                    </a:cubicBezTo>
                    <a:cubicBezTo>
                      <a:pt x="668404" y="251038"/>
                      <a:pt x="668693" y="224140"/>
                      <a:pt x="669270" y="197300"/>
                    </a:cubicBezTo>
                    <a:cubicBezTo>
                      <a:pt x="647653" y="202812"/>
                      <a:pt x="626700" y="210893"/>
                      <a:pt x="606815" y="220936"/>
                    </a:cubicBezTo>
                    <a:cubicBezTo>
                      <a:pt x="589614" y="228989"/>
                      <a:pt x="578590" y="245122"/>
                      <a:pt x="566439" y="259033"/>
                    </a:cubicBezTo>
                    <a:cubicBezTo>
                      <a:pt x="557521" y="268384"/>
                      <a:pt x="546785" y="275830"/>
                      <a:pt x="537838" y="285152"/>
                    </a:cubicBezTo>
                    <a:cubicBezTo>
                      <a:pt x="527189" y="297013"/>
                      <a:pt x="523552" y="314041"/>
                      <a:pt x="510536" y="323998"/>
                    </a:cubicBezTo>
                    <a:cubicBezTo>
                      <a:pt x="491026" y="338746"/>
                      <a:pt x="480117" y="361286"/>
                      <a:pt x="471372" y="383480"/>
                    </a:cubicBezTo>
                    <a:cubicBezTo>
                      <a:pt x="459712" y="402442"/>
                      <a:pt x="483147" y="417651"/>
                      <a:pt x="495557" y="429311"/>
                    </a:cubicBezTo>
                    <a:cubicBezTo>
                      <a:pt x="514923" y="422644"/>
                      <a:pt x="535298" y="421057"/>
                      <a:pt x="555645" y="420826"/>
                    </a:cubicBezTo>
                    <a:cubicBezTo>
                      <a:pt x="579051" y="418690"/>
                      <a:pt x="598099" y="402875"/>
                      <a:pt x="613655" y="386424"/>
                    </a:cubicBezTo>
                    <a:cubicBezTo>
                      <a:pt x="629644" y="390263"/>
                      <a:pt x="645402" y="395371"/>
                      <a:pt x="661593" y="398170"/>
                    </a:cubicBezTo>
                    <a:cubicBezTo>
                      <a:pt x="694263" y="397247"/>
                      <a:pt x="729272" y="388762"/>
                      <a:pt x="750600" y="362094"/>
                    </a:cubicBezTo>
                    <a:cubicBezTo>
                      <a:pt x="790341" y="359382"/>
                      <a:pt x="834440" y="371186"/>
                      <a:pt x="871151" y="350637"/>
                    </a:cubicBezTo>
                    <a:cubicBezTo>
                      <a:pt x="894297" y="341113"/>
                      <a:pt x="919262" y="336986"/>
                      <a:pt x="943505" y="331069"/>
                    </a:cubicBezTo>
                    <a:cubicBezTo>
                      <a:pt x="960879" y="323796"/>
                      <a:pt x="974501" y="339150"/>
                      <a:pt x="989278" y="344778"/>
                    </a:cubicBezTo>
                    <a:cubicBezTo>
                      <a:pt x="1000418" y="351243"/>
                      <a:pt x="1014589" y="352946"/>
                      <a:pt x="1023507" y="362758"/>
                    </a:cubicBezTo>
                    <a:cubicBezTo>
                      <a:pt x="1028125" y="370320"/>
                      <a:pt x="1033666" y="381749"/>
                      <a:pt x="1026191" y="389368"/>
                    </a:cubicBezTo>
                    <a:cubicBezTo>
                      <a:pt x="1013232" y="407146"/>
                      <a:pt x="991962" y="415083"/>
                      <a:pt x="973376" y="425242"/>
                    </a:cubicBezTo>
                    <a:cubicBezTo>
                      <a:pt x="946939" y="434333"/>
                      <a:pt x="925784" y="453266"/>
                      <a:pt x="901455" y="466368"/>
                    </a:cubicBezTo>
                    <a:cubicBezTo>
                      <a:pt x="887977" y="472602"/>
                      <a:pt x="873402" y="476008"/>
                      <a:pt x="859260" y="480366"/>
                    </a:cubicBezTo>
                    <a:cubicBezTo>
                      <a:pt x="881079" y="448071"/>
                      <a:pt x="912999" y="418979"/>
                      <a:pt x="917473" y="378141"/>
                    </a:cubicBezTo>
                    <a:cubicBezTo>
                      <a:pt x="909824" y="375255"/>
                      <a:pt x="901945" y="369281"/>
                      <a:pt x="893403" y="372196"/>
                    </a:cubicBezTo>
                    <a:cubicBezTo>
                      <a:pt x="876202" y="376438"/>
                      <a:pt x="859058" y="382932"/>
                      <a:pt x="841020" y="379873"/>
                    </a:cubicBezTo>
                    <a:cubicBezTo>
                      <a:pt x="826301" y="377997"/>
                      <a:pt x="807888" y="382124"/>
                      <a:pt x="799230" y="395198"/>
                    </a:cubicBezTo>
                    <a:cubicBezTo>
                      <a:pt x="791207" y="420653"/>
                      <a:pt x="774843" y="443107"/>
                      <a:pt x="771928" y="470149"/>
                    </a:cubicBezTo>
                    <a:cubicBezTo>
                      <a:pt x="771322" y="480366"/>
                      <a:pt x="784540" y="484204"/>
                      <a:pt x="792361" y="484118"/>
                    </a:cubicBezTo>
                    <a:cubicBezTo>
                      <a:pt x="802520" y="486023"/>
                      <a:pt x="811958" y="490582"/>
                      <a:pt x="820414" y="496441"/>
                    </a:cubicBezTo>
                    <a:cubicBezTo>
                      <a:pt x="806041" y="501348"/>
                      <a:pt x="791380" y="505532"/>
                      <a:pt x="776661" y="509198"/>
                    </a:cubicBezTo>
                    <a:cubicBezTo>
                      <a:pt x="755073" y="514277"/>
                      <a:pt x="731090" y="509717"/>
                      <a:pt x="711695" y="522531"/>
                    </a:cubicBezTo>
                    <a:cubicBezTo>
                      <a:pt x="679747" y="541262"/>
                      <a:pt x="649731" y="567092"/>
                      <a:pt x="634204" y="601437"/>
                    </a:cubicBezTo>
                    <a:cubicBezTo>
                      <a:pt x="628374" y="612346"/>
                      <a:pt x="631289" y="624872"/>
                      <a:pt x="632444" y="636502"/>
                    </a:cubicBezTo>
                    <a:cubicBezTo>
                      <a:pt x="644479" y="636907"/>
                      <a:pt x="656889" y="638148"/>
                      <a:pt x="668375" y="633616"/>
                    </a:cubicBezTo>
                    <a:cubicBezTo>
                      <a:pt x="678448" y="626834"/>
                      <a:pt x="690627" y="631336"/>
                      <a:pt x="698939" y="638205"/>
                    </a:cubicBezTo>
                    <a:cubicBezTo>
                      <a:pt x="710223" y="647383"/>
                      <a:pt x="723471" y="654194"/>
                      <a:pt x="733918" y="664353"/>
                    </a:cubicBezTo>
                    <a:cubicBezTo>
                      <a:pt x="743644" y="688942"/>
                      <a:pt x="744164" y="717803"/>
                      <a:pt x="732504" y="741815"/>
                    </a:cubicBezTo>
                    <a:cubicBezTo>
                      <a:pt x="723586" y="762826"/>
                      <a:pt x="724308" y="785741"/>
                      <a:pt x="722258" y="807993"/>
                    </a:cubicBezTo>
                    <a:cubicBezTo>
                      <a:pt x="720527" y="817402"/>
                      <a:pt x="732417" y="824675"/>
                      <a:pt x="740268" y="819739"/>
                    </a:cubicBezTo>
                    <a:cubicBezTo>
                      <a:pt x="773082" y="808339"/>
                      <a:pt x="785030" y="773418"/>
                      <a:pt x="802289" y="746548"/>
                    </a:cubicBezTo>
                    <a:cubicBezTo>
                      <a:pt x="812015" y="714917"/>
                      <a:pt x="811380" y="681294"/>
                      <a:pt x="817383" y="648913"/>
                    </a:cubicBezTo>
                    <a:cubicBezTo>
                      <a:pt x="821424" y="629028"/>
                      <a:pt x="818394" y="606920"/>
                      <a:pt x="809043" y="588998"/>
                    </a:cubicBezTo>
                    <a:cubicBezTo>
                      <a:pt x="782058" y="581523"/>
                      <a:pt x="755391" y="593327"/>
                      <a:pt x="729445" y="600080"/>
                    </a:cubicBezTo>
                    <a:cubicBezTo>
                      <a:pt x="743125" y="580282"/>
                      <a:pt x="767801" y="574077"/>
                      <a:pt x="788840" y="565418"/>
                    </a:cubicBezTo>
                    <a:cubicBezTo>
                      <a:pt x="805060" y="558088"/>
                      <a:pt x="823358" y="562561"/>
                      <a:pt x="840212" y="564379"/>
                    </a:cubicBezTo>
                    <a:cubicBezTo>
                      <a:pt x="859693" y="571681"/>
                      <a:pt x="867601" y="593009"/>
                      <a:pt x="874932" y="610557"/>
                    </a:cubicBezTo>
                    <a:cubicBezTo>
                      <a:pt x="892825" y="644497"/>
                      <a:pt x="881166" y="684440"/>
                      <a:pt x="874066" y="720025"/>
                    </a:cubicBezTo>
                    <a:cubicBezTo>
                      <a:pt x="863618" y="746693"/>
                      <a:pt x="857500" y="776362"/>
                      <a:pt x="836836" y="797603"/>
                    </a:cubicBezTo>
                    <a:cubicBezTo>
                      <a:pt x="806157" y="823751"/>
                      <a:pt x="766704" y="841876"/>
                      <a:pt x="725693" y="840173"/>
                    </a:cubicBezTo>
                    <a:cubicBezTo>
                      <a:pt x="711436" y="838326"/>
                      <a:pt x="707424" y="854574"/>
                      <a:pt x="700671" y="863579"/>
                    </a:cubicBezTo>
                    <a:cubicBezTo>
                      <a:pt x="680237" y="893450"/>
                      <a:pt x="657437" y="921993"/>
                      <a:pt x="631376" y="947160"/>
                    </a:cubicBezTo>
                    <a:cubicBezTo>
                      <a:pt x="613222" y="966179"/>
                      <a:pt x="587306" y="973105"/>
                      <a:pt x="562543" y="978791"/>
                    </a:cubicBezTo>
                    <a:cubicBezTo>
                      <a:pt x="579859" y="939685"/>
                      <a:pt x="604622" y="904157"/>
                      <a:pt x="620813" y="864474"/>
                    </a:cubicBezTo>
                    <a:cubicBezTo>
                      <a:pt x="627624" y="848023"/>
                      <a:pt x="628778" y="829841"/>
                      <a:pt x="636802" y="813823"/>
                    </a:cubicBezTo>
                    <a:cubicBezTo>
                      <a:pt x="649414" y="786059"/>
                      <a:pt x="653252" y="755495"/>
                      <a:pt x="660439" y="726115"/>
                    </a:cubicBezTo>
                    <a:cubicBezTo>
                      <a:pt x="663267" y="712348"/>
                      <a:pt x="641997" y="699967"/>
                      <a:pt x="632213" y="711194"/>
                    </a:cubicBezTo>
                    <a:cubicBezTo>
                      <a:pt x="619052" y="725855"/>
                      <a:pt x="616772" y="746289"/>
                      <a:pt x="609644" y="763952"/>
                    </a:cubicBezTo>
                    <a:cubicBezTo>
                      <a:pt x="603468" y="783519"/>
                      <a:pt x="590653" y="799768"/>
                      <a:pt x="577233" y="814891"/>
                    </a:cubicBezTo>
                    <a:cubicBezTo>
                      <a:pt x="564419" y="799277"/>
                      <a:pt x="551980" y="783404"/>
                      <a:pt x="540205" y="766982"/>
                    </a:cubicBezTo>
                    <a:cubicBezTo>
                      <a:pt x="552615" y="729578"/>
                      <a:pt x="573770" y="695840"/>
                      <a:pt x="585834" y="658350"/>
                    </a:cubicBezTo>
                    <a:cubicBezTo>
                      <a:pt x="589297" y="647758"/>
                      <a:pt x="599600" y="642159"/>
                      <a:pt x="606382" y="634020"/>
                    </a:cubicBezTo>
                    <a:cubicBezTo>
                      <a:pt x="611924" y="622216"/>
                      <a:pt x="615214" y="609575"/>
                      <a:pt x="620005" y="597512"/>
                    </a:cubicBezTo>
                    <a:cubicBezTo>
                      <a:pt x="627422" y="583803"/>
                      <a:pt x="637379" y="571652"/>
                      <a:pt x="645979" y="558665"/>
                    </a:cubicBezTo>
                    <a:cubicBezTo>
                      <a:pt x="620582" y="552835"/>
                      <a:pt x="598128" y="569747"/>
                      <a:pt x="573106" y="565563"/>
                    </a:cubicBezTo>
                    <a:cubicBezTo>
                      <a:pt x="566353" y="564639"/>
                      <a:pt x="559599" y="563687"/>
                      <a:pt x="552904" y="562734"/>
                    </a:cubicBezTo>
                    <a:cubicBezTo>
                      <a:pt x="541879" y="575145"/>
                      <a:pt x="530075" y="587555"/>
                      <a:pt x="514115" y="593529"/>
                    </a:cubicBezTo>
                    <a:cubicBezTo>
                      <a:pt x="507592" y="597108"/>
                      <a:pt x="500550" y="591711"/>
                      <a:pt x="495961" y="587497"/>
                    </a:cubicBezTo>
                    <a:cubicBezTo>
                      <a:pt x="473767" y="566833"/>
                      <a:pt x="468053" y="535576"/>
                      <a:pt x="459279" y="508014"/>
                    </a:cubicBezTo>
                    <a:cubicBezTo>
                      <a:pt x="453363" y="500424"/>
                      <a:pt x="445224" y="494681"/>
                      <a:pt x="437922" y="488389"/>
                    </a:cubicBezTo>
                    <a:cubicBezTo>
                      <a:pt x="424358" y="510872"/>
                      <a:pt x="416825" y="536096"/>
                      <a:pt x="409350" y="561089"/>
                    </a:cubicBezTo>
                    <a:cubicBezTo>
                      <a:pt x="402568" y="582619"/>
                      <a:pt x="388340" y="601725"/>
                      <a:pt x="386290" y="624727"/>
                    </a:cubicBezTo>
                    <a:cubicBezTo>
                      <a:pt x="382798" y="643400"/>
                      <a:pt x="374862" y="660861"/>
                      <a:pt x="364270" y="676503"/>
                    </a:cubicBezTo>
                    <a:cubicBezTo>
                      <a:pt x="356044" y="698264"/>
                      <a:pt x="353187" y="721815"/>
                      <a:pt x="344269" y="743432"/>
                    </a:cubicBezTo>
                    <a:cubicBezTo>
                      <a:pt x="338670" y="766809"/>
                      <a:pt x="331946" y="789926"/>
                      <a:pt x="321527" y="811687"/>
                    </a:cubicBezTo>
                    <a:cubicBezTo>
                      <a:pt x="316678" y="833795"/>
                      <a:pt x="305480" y="853593"/>
                      <a:pt x="298179" y="874863"/>
                    </a:cubicBezTo>
                    <a:cubicBezTo>
                      <a:pt x="287615" y="889553"/>
                      <a:pt x="275609" y="903436"/>
                      <a:pt x="262738" y="916163"/>
                    </a:cubicBezTo>
                    <a:cubicBezTo>
                      <a:pt x="247008" y="928544"/>
                      <a:pt x="226286" y="916423"/>
                      <a:pt x="209634" y="912758"/>
                    </a:cubicBezTo>
                    <a:cubicBezTo>
                      <a:pt x="185275" y="909294"/>
                      <a:pt x="169344" y="888024"/>
                      <a:pt x="155202" y="870188"/>
                    </a:cubicBezTo>
                    <a:cubicBezTo>
                      <a:pt x="162504" y="860000"/>
                      <a:pt x="167410" y="848052"/>
                      <a:pt x="165592" y="835151"/>
                    </a:cubicBezTo>
                    <a:cubicBezTo>
                      <a:pt x="159935" y="832467"/>
                      <a:pt x="153788" y="831053"/>
                      <a:pt x="147872" y="829148"/>
                    </a:cubicBezTo>
                    <a:cubicBezTo>
                      <a:pt x="153096" y="819739"/>
                      <a:pt x="157858" y="809927"/>
                      <a:pt x="158146" y="798931"/>
                    </a:cubicBezTo>
                    <a:cubicBezTo>
                      <a:pt x="167353" y="721382"/>
                      <a:pt x="187728" y="645363"/>
                      <a:pt x="191365" y="567179"/>
                    </a:cubicBezTo>
                    <a:cubicBezTo>
                      <a:pt x="192433" y="559646"/>
                      <a:pt x="188652" y="552402"/>
                      <a:pt x="182158" y="548564"/>
                    </a:cubicBezTo>
                    <a:cubicBezTo>
                      <a:pt x="173240" y="547352"/>
                      <a:pt x="164380" y="548910"/>
                      <a:pt x="156212" y="552287"/>
                    </a:cubicBezTo>
                    <a:cubicBezTo>
                      <a:pt x="120800" y="567121"/>
                      <a:pt x="80251" y="572056"/>
                      <a:pt x="43021" y="561234"/>
                    </a:cubicBezTo>
                    <a:cubicBezTo>
                      <a:pt x="28706" y="557972"/>
                      <a:pt x="14073" y="556039"/>
                      <a:pt x="-184" y="552460"/>
                    </a:cubicBezTo>
                    <a:cubicBezTo>
                      <a:pt x="23626" y="531305"/>
                      <a:pt x="55084" y="524580"/>
                      <a:pt x="81434" y="507755"/>
                    </a:cubicBezTo>
                    <a:cubicBezTo>
                      <a:pt x="114624" y="495749"/>
                      <a:pt x="145101" y="477941"/>
                      <a:pt x="177425" y="464002"/>
                    </a:cubicBezTo>
                    <a:cubicBezTo>
                      <a:pt x="198869" y="451188"/>
                      <a:pt x="203631" y="425155"/>
                      <a:pt x="218350" y="406857"/>
                    </a:cubicBezTo>
                    <a:cubicBezTo>
                      <a:pt x="237686" y="390580"/>
                      <a:pt x="262622" y="404664"/>
                      <a:pt x="284499" y="405212"/>
                    </a:cubicBezTo>
                    <a:cubicBezTo>
                      <a:pt x="307876" y="410638"/>
                      <a:pt x="335611" y="403740"/>
                      <a:pt x="355756" y="418864"/>
                    </a:cubicBezTo>
                    <a:cubicBezTo>
                      <a:pt x="368281" y="436238"/>
                      <a:pt x="352725" y="458807"/>
                      <a:pt x="340921" y="471996"/>
                    </a:cubicBezTo>
                    <a:cubicBezTo>
                      <a:pt x="327530" y="485849"/>
                      <a:pt x="326087" y="506167"/>
                      <a:pt x="315524" y="521723"/>
                    </a:cubicBezTo>
                    <a:cubicBezTo>
                      <a:pt x="303518" y="539386"/>
                      <a:pt x="298207" y="560281"/>
                      <a:pt x="289867" y="579704"/>
                    </a:cubicBezTo>
                    <a:cubicBezTo>
                      <a:pt x="273733" y="619128"/>
                      <a:pt x="253444" y="658696"/>
                      <a:pt x="254859" y="702536"/>
                    </a:cubicBezTo>
                    <a:cubicBezTo>
                      <a:pt x="262622" y="700227"/>
                      <a:pt x="270443" y="697947"/>
                      <a:pt x="277601" y="694108"/>
                    </a:cubicBezTo>
                    <a:cubicBezTo>
                      <a:pt x="295148" y="661236"/>
                      <a:pt x="313273" y="628450"/>
                      <a:pt x="332985" y="596819"/>
                    </a:cubicBezTo>
                    <a:cubicBezTo>
                      <a:pt x="349782" y="577627"/>
                      <a:pt x="353793" y="551479"/>
                      <a:pt x="367387" y="530381"/>
                    </a:cubicBezTo>
                    <a:cubicBezTo>
                      <a:pt x="381702" y="504407"/>
                      <a:pt x="406060" y="481462"/>
                      <a:pt x="402885" y="449254"/>
                    </a:cubicBezTo>
                    <a:cubicBezTo>
                      <a:pt x="429899" y="403510"/>
                      <a:pt x="465946" y="363624"/>
                      <a:pt x="493248" y="317966"/>
                    </a:cubicBezTo>
                    <a:cubicBezTo>
                      <a:pt x="518530" y="285094"/>
                      <a:pt x="549007" y="256637"/>
                      <a:pt x="577464" y="226564"/>
                    </a:cubicBezTo>
                    <a:cubicBezTo>
                      <a:pt x="590567" y="212336"/>
                      <a:pt x="611462" y="207256"/>
                      <a:pt x="622516" y="190921"/>
                    </a:cubicBezTo>
                    <a:cubicBezTo>
                      <a:pt x="636975" y="168929"/>
                      <a:pt x="665028" y="162551"/>
                      <a:pt x="684047" y="145696"/>
                    </a:cubicBezTo>
                    <a:cubicBezTo>
                      <a:pt x="687337" y="142406"/>
                      <a:pt x="685894" y="137385"/>
                      <a:pt x="686154" y="133258"/>
                    </a:cubicBezTo>
                    <a:cubicBezTo>
                      <a:pt x="684306" y="104339"/>
                      <a:pt x="686529" y="75132"/>
                      <a:pt x="681594" y="46473"/>
                    </a:cubicBezTo>
                    <a:cubicBezTo>
                      <a:pt x="673051" y="35160"/>
                      <a:pt x="660294" y="27367"/>
                      <a:pt x="653628" y="14496"/>
                    </a:cubicBezTo>
                    <a:moveTo>
                      <a:pt x="711003" y="402846"/>
                    </a:moveTo>
                    <a:cubicBezTo>
                      <a:pt x="695909" y="407204"/>
                      <a:pt x="674494" y="407261"/>
                      <a:pt x="668231" y="424145"/>
                    </a:cubicBezTo>
                    <a:cubicBezTo>
                      <a:pt x="661391" y="447320"/>
                      <a:pt x="667769" y="471910"/>
                      <a:pt x="672300" y="494883"/>
                    </a:cubicBezTo>
                    <a:cubicBezTo>
                      <a:pt x="674119" y="503830"/>
                      <a:pt x="683556" y="507408"/>
                      <a:pt x="690108" y="512343"/>
                    </a:cubicBezTo>
                    <a:cubicBezTo>
                      <a:pt x="704278" y="489717"/>
                      <a:pt x="718882" y="466570"/>
                      <a:pt x="724336" y="440018"/>
                    </a:cubicBezTo>
                    <a:cubicBezTo>
                      <a:pt x="725289" y="430264"/>
                      <a:pt x="729820" y="421432"/>
                      <a:pt x="737555" y="415573"/>
                    </a:cubicBezTo>
                    <a:cubicBezTo>
                      <a:pt x="730022" y="409253"/>
                      <a:pt x="722114" y="399036"/>
                      <a:pt x="711003" y="402846"/>
                    </a:cubicBezTo>
                    <a:moveTo>
                      <a:pt x="521965" y="442529"/>
                    </a:moveTo>
                    <a:cubicBezTo>
                      <a:pt x="514865" y="445040"/>
                      <a:pt x="517607" y="453872"/>
                      <a:pt x="519540" y="459124"/>
                    </a:cubicBezTo>
                    <a:cubicBezTo>
                      <a:pt x="532182" y="488562"/>
                      <a:pt x="532297" y="523080"/>
                      <a:pt x="555184" y="547669"/>
                    </a:cubicBezTo>
                    <a:cubicBezTo>
                      <a:pt x="563149" y="546832"/>
                      <a:pt x="571144" y="545822"/>
                      <a:pt x="579196" y="545793"/>
                    </a:cubicBezTo>
                    <a:cubicBezTo>
                      <a:pt x="599081" y="547092"/>
                      <a:pt x="616455" y="535057"/>
                      <a:pt x="634204" y="527928"/>
                    </a:cubicBezTo>
                    <a:cubicBezTo>
                      <a:pt x="628028" y="515085"/>
                      <a:pt x="619832" y="503079"/>
                      <a:pt x="615041" y="489659"/>
                    </a:cubicBezTo>
                    <a:cubicBezTo>
                      <a:pt x="609528" y="473757"/>
                      <a:pt x="618850" y="451909"/>
                      <a:pt x="606787" y="438633"/>
                    </a:cubicBezTo>
                    <a:cubicBezTo>
                      <a:pt x="594405" y="437969"/>
                      <a:pt x="582659" y="443453"/>
                      <a:pt x="570364" y="443770"/>
                    </a:cubicBezTo>
                    <a:cubicBezTo>
                      <a:pt x="554347" y="442702"/>
                      <a:pt x="537752" y="437219"/>
                      <a:pt x="521965" y="442529"/>
                    </a:cubicBezTo>
                    <a:moveTo>
                      <a:pt x="163803" y="823780"/>
                    </a:moveTo>
                    <a:cubicBezTo>
                      <a:pt x="160484" y="826291"/>
                      <a:pt x="164726" y="831976"/>
                      <a:pt x="168017" y="829321"/>
                    </a:cubicBezTo>
                    <a:cubicBezTo>
                      <a:pt x="171307" y="826781"/>
                      <a:pt x="167093" y="821096"/>
                      <a:pt x="163803" y="82378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36D090D4-BFE6-786B-7AEE-EFF4399B425F}"/>
                  </a:ext>
                </a:extLst>
              </p:cNvPr>
              <p:cNvSpPr/>
              <p:nvPr/>
            </p:nvSpPr>
            <p:spPr>
              <a:xfrm>
                <a:off x="1814659" y="983484"/>
                <a:ext cx="148977" cy="48563"/>
              </a:xfrm>
              <a:custGeom>
                <a:avLst/>
                <a:gdLst>
                  <a:gd name="connsiteX0" fmla="*/ 274 w 148977"/>
                  <a:gd name="connsiteY0" fmla="*/ 18185 h 48563"/>
                  <a:gd name="connsiteX1" fmla="*/ 115890 w 148977"/>
                  <a:gd name="connsiteY1" fmla="*/ -113 h 48563"/>
                  <a:gd name="connsiteX2" fmla="*/ 146511 w 148977"/>
                  <a:gd name="connsiteY2" fmla="*/ 7246 h 48563"/>
                  <a:gd name="connsiteX3" fmla="*/ 146684 w 148977"/>
                  <a:gd name="connsiteY3" fmla="*/ 39282 h 48563"/>
                  <a:gd name="connsiteX4" fmla="*/ 47317 w 148977"/>
                  <a:gd name="connsiteY4" fmla="*/ 45343 h 48563"/>
                  <a:gd name="connsiteX5" fmla="*/ -130 w 148977"/>
                  <a:gd name="connsiteY5" fmla="*/ 29700 h 48563"/>
                  <a:gd name="connsiteX6" fmla="*/ 274 w 148977"/>
                  <a:gd name="connsiteY6" fmla="*/ 18185 h 48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977" h="48563">
                    <a:moveTo>
                      <a:pt x="274" y="18185"/>
                    </a:moveTo>
                    <a:cubicBezTo>
                      <a:pt x="38428" y="9931"/>
                      <a:pt x="77043" y="3495"/>
                      <a:pt x="115890" y="-113"/>
                    </a:cubicBezTo>
                    <a:cubicBezTo>
                      <a:pt x="126251" y="233"/>
                      <a:pt x="138430" y="-286"/>
                      <a:pt x="146511" y="7246"/>
                    </a:cubicBezTo>
                    <a:cubicBezTo>
                      <a:pt x="151620" y="17001"/>
                      <a:pt x="146771" y="28777"/>
                      <a:pt x="146684" y="39282"/>
                    </a:cubicBezTo>
                    <a:cubicBezTo>
                      <a:pt x="113552" y="41187"/>
                      <a:pt x="80449" y="54318"/>
                      <a:pt x="47317" y="45343"/>
                    </a:cubicBezTo>
                    <a:cubicBezTo>
                      <a:pt x="31386" y="40523"/>
                      <a:pt x="15512" y="35357"/>
                      <a:pt x="-130" y="29700"/>
                    </a:cubicBezTo>
                    <a:cubicBezTo>
                      <a:pt x="-15" y="25862"/>
                      <a:pt x="130" y="22023"/>
                      <a:pt x="274" y="18185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1AC02F42-1A1C-5FB9-39C8-F1FF3E59B21E}"/>
                  </a:ext>
                </a:extLst>
              </p:cNvPr>
              <p:cNvSpPr/>
              <p:nvPr/>
            </p:nvSpPr>
            <p:spPr>
              <a:xfrm>
                <a:off x="2406391" y="1692802"/>
                <a:ext cx="151113" cy="102104"/>
              </a:xfrm>
              <a:custGeom>
                <a:avLst/>
                <a:gdLst>
                  <a:gd name="connsiteX0" fmla="*/ -273 w 151113"/>
                  <a:gd name="connsiteY0" fmla="*/ 10379 h 102104"/>
                  <a:gd name="connsiteX1" fmla="*/ 89108 w 151113"/>
                  <a:gd name="connsiteY1" fmla="*/ 14160 h 102104"/>
                  <a:gd name="connsiteX2" fmla="*/ 146859 w 151113"/>
                  <a:gd name="connsiteY2" fmla="*/ 67697 h 102104"/>
                  <a:gd name="connsiteX3" fmla="*/ 138287 w 151113"/>
                  <a:gd name="connsiteY3" fmla="*/ 101781 h 102104"/>
                  <a:gd name="connsiteX4" fmla="*/ 62239 w 151113"/>
                  <a:gd name="connsiteY4" fmla="*/ 56932 h 102104"/>
                  <a:gd name="connsiteX5" fmla="*/ -273 w 151113"/>
                  <a:gd name="connsiteY5" fmla="*/ 10379 h 10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113" h="102104">
                    <a:moveTo>
                      <a:pt x="-273" y="10379"/>
                    </a:moveTo>
                    <a:cubicBezTo>
                      <a:pt x="27289" y="-11670"/>
                      <a:pt x="60392" y="5993"/>
                      <a:pt x="89108" y="14160"/>
                    </a:cubicBezTo>
                    <a:cubicBezTo>
                      <a:pt x="116007" y="20885"/>
                      <a:pt x="132746" y="45618"/>
                      <a:pt x="146859" y="67697"/>
                    </a:cubicBezTo>
                    <a:cubicBezTo>
                      <a:pt x="157912" y="79472"/>
                      <a:pt x="142934" y="91045"/>
                      <a:pt x="138287" y="101781"/>
                    </a:cubicBezTo>
                    <a:cubicBezTo>
                      <a:pt x="106079" y="102791"/>
                      <a:pt x="81374" y="80165"/>
                      <a:pt x="62239" y="56932"/>
                    </a:cubicBezTo>
                    <a:cubicBezTo>
                      <a:pt x="45644" y="36065"/>
                      <a:pt x="19814" y="26974"/>
                      <a:pt x="-273" y="10379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" name="图形 3">
              <a:extLst>
                <a:ext uri="{FF2B5EF4-FFF2-40B4-BE49-F238E27FC236}">
                  <a16:creationId xmlns:a16="http://schemas.microsoft.com/office/drawing/2014/main" id="{F2770FAD-56E4-A908-382F-3C0CFFF6D421}"/>
                </a:ext>
              </a:extLst>
            </p:cNvPr>
            <p:cNvGrpSpPr/>
            <p:nvPr/>
          </p:nvGrpSpPr>
          <p:grpSpPr>
            <a:xfrm>
              <a:off x="8407737" y="5344070"/>
              <a:ext cx="884482" cy="992302"/>
              <a:chOff x="3004886" y="716158"/>
              <a:chExt cx="1043966" cy="1171227"/>
            </a:xfrm>
            <a:solidFill>
              <a:srgbClr val="847361"/>
            </a:solidFill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CF09E7C9-5C5E-929B-961B-DC28BB9172EF}"/>
                  </a:ext>
                </a:extLst>
              </p:cNvPr>
              <p:cNvSpPr/>
              <p:nvPr/>
            </p:nvSpPr>
            <p:spPr>
              <a:xfrm flipV="1">
                <a:off x="3004886" y="716158"/>
                <a:ext cx="1043966" cy="1171227"/>
              </a:xfrm>
              <a:custGeom>
                <a:avLst/>
                <a:gdLst>
                  <a:gd name="connsiteX0" fmla="*/ 474976 w 1043966"/>
                  <a:gd name="connsiteY0" fmla="*/ 1138678 h 1171227"/>
                  <a:gd name="connsiteX1" fmla="*/ 457969 w 1043966"/>
                  <a:gd name="connsiteY1" fmla="*/ 1103813 h 1171227"/>
                  <a:gd name="connsiteX2" fmla="*/ 452866 w 1043966"/>
                  <a:gd name="connsiteY2" fmla="*/ 1056193 h 1171227"/>
                  <a:gd name="connsiteX3" fmla="*/ 436710 w 1043966"/>
                  <a:gd name="connsiteY3" fmla="*/ 1027280 h 1171227"/>
                  <a:gd name="connsiteX4" fmla="*/ 403545 w 1043966"/>
                  <a:gd name="connsiteY4" fmla="*/ 1002620 h 1171227"/>
                  <a:gd name="connsiteX5" fmla="*/ 418852 w 1043966"/>
                  <a:gd name="connsiteY5" fmla="*/ 976259 h 1171227"/>
                  <a:gd name="connsiteX6" fmla="*/ 445213 w 1043966"/>
                  <a:gd name="connsiteY6" fmla="*/ 939693 h 1171227"/>
                  <a:gd name="connsiteX7" fmla="*/ 457969 w 1043966"/>
                  <a:gd name="connsiteY7" fmla="*/ 896325 h 1171227"/>
                  <a:gd name="connsiteX8" fmla="*/ 379735 w 1043966"/>
                  <a:gd name="connsiteY8" fmla="*/ 882719 h 1171227"/>
                  <a:gd name="connsiteX9" fmla="*/ 291298 w 1043966"/>
                  <a:gd name="connsiteY9" fmla="*/ 870814 h 1171227"/>
                  <a:gd name="connsiteX10" fmla="*/ 56598 w 1043966"/>
                  <a:gd name="connsiteY10" fmla="*/ 844453 h 1171227"/>
                  <a:gd name="connsiteX11" fmla="*/ -376 w 1043966"/>
                  <a:gd name="connsiteY11" fmla="*/ 839350 h 1171227"/>
                  <a:gd name="connsiteX12" fmla="*/ 2175 w 1043966"/>
                  <a:gd name="connsiteY12" fmla="*/ 812989 h 1171227"/>
                  <a:gd name="connsiteX13" fmla="*/ 24284 w 1043966"/>
                  <a:gd name="connsiteY13" fmla="*/ 778124 h 1171227"/>
                  <a:gd name="connsiteX14" fmla="*/ 112722 w 1043966"/>
                  <a:gd name="connsiteY14" fmla="*/ 783227 h 1171227"/>
                  <a:gd name="connsiteX15" fmla="*/ 401845 w 1043966"/>
                  <a:gd name="connsiteY15" fmla="*/ 862310 h 1171227"/>
                  <a:gd name="connsiteX16" fmla="*/ 461370 w 1043966"/>
                  <a:gd name="connsiteY16" fmla="*/ 867412 h 1171227"/>
                  <a:gd name="connsiteX17" fmla="*/ 458819 w 1043966"/>
                  <a:gd name="connsiteY17" fmla="*/ 802785 h 1171227"/>
                  <a:gd name="connsiteX18" fmla="*/ 455417 w 1043966"/>
                  <a:gd name="connsiteY18" fmla="*/ 739008 h 1171227"/>
                  <a:gd name="connsiteX19" fmla="*/ 429056 w 1043966"/>
                  <a:gd name="connsiteY19" fmla="*/ 733906 h 1171227"/>
                  <a:gd name="connsiteX20" fmla="*/ 311706 w 1043966"/>
                  <a:gd name="connsiteY20" fmla="*/ 716898 h 1171227"/>
                  <a:gd name="connsiteX21" fmla="*/ 259834 w 1043966"/>
                  <a:gd name="connsiteY21" fmla="*/ 690537 h 1171227"/>
                  <a:gd name="connsiteX22" fmla="*/ 404396 w 1043966"/>
                  <a:gd name="connsiteY22" fmla="*/ 679482 h 1171227"/>
                  <a:gd name="connsiteX23" fmla="*/ 448615 w 1043966"/>
                  <a:gd name="connsiteY23" fmla="*/ 694789 h 1171227"/>
                  <a:gd name="connsiteX24" fmla="*/ 448615 w 1043966"/>
                  <a:gd name="connsiteY24" fmla="*/ 648869 h 1171227"/>
                  <a:gd name="connsiteX25" fmla="*/ 439261 w 1043966"/>
                  <a:gd name="connsiteY25" fmla="*/ 597848 h 1171227"/>
                  <a:gd name="connsiteX26" fmla="*/ 378035 w 1043966"/>
                  <a:gd name="connsiteY26" fmla="*/ 591045 h 1171227"/>
                  <a:gd name="connsiteX27" fmla="*/ 312557 w 1043966"/>
                  <a:gd name="connsiteY27" fmla="*/ 553629 h 1171227"/>
                  <a:gd name="connsiteX28" fmla="*/ 429907 w 1043966"/>
                  <a:gd name="connsiteY28" fmla="*/ 537472 h 1171227"/>
                  <a:gd name="connsiteX29" fmla="*/ 443512 w 1043966"/>
                  <a:gd name="connsiteY29" fmla="*/ 498355 h 1171227"/>
                  <a:gd name="connsiteX30" fmla="*/ 408648 w 1043966"/>
                  <a:gd name="connsiteY30" fmla="*/ 446483 h 1171227"/>
                  <a:gd name="connsiteX31" fmla="*/ 349122 w 1043966"/>
                  <a:gd name="connsiteY31" fmla="*/ 443932 h 1171227"/>
                  <a:gd name="connsiteX32" fmla="*/ 319360 w 1043966"/>
                  <a:gd name="connsiteY32" fmla="*/ 409918 h 1171227"/>
                  <a:gd name="connsiteX33" fmla="*/ 408648 w 1043966"/>
                  <a:gd name="connsiteY33" fmla="*/ 393761 h 1171227"/>
                  <a:gd name="connsiteX34" fmla="*/ 446914 w 1043966"/>
                  <a:gd name="connsiteY34" fmla="*/ 341889 h 1171227"/>
                  <a:gd name="connsiteX35" fmla="*/ 427356 w 1043966"/>
                  <a:gd name="connsiteY35" fmla="*/ 297670 h 1171227"/>
                  <a:gd name="connsiteX36" fmla="*/ 398443 w 1043966"/>
                  <a:gd name="connsiteY36" fmla="*/ 290867 h 1171227"/>
                  <a:gd name="connsiteX37" fmla="*/ 441812 w 1043966"/>
                  <a:gd name="connsiteY37" fmla="*/ 253451 h 1171227"/>
                  <a:gd name="connsiteX38" fmla="*/ 522596 w 1043966"/>
                  <a:gd name="connsiteY38" fmla="*/ 261955 h 1171227"/>
                  <a:gd name="connsiteX39" fmla="*/ 708825 w 1043966"/>
                  <a:gd name="connsiteY39" fmla="*/ 304473 h 1171227"/>
                  <a:gd name="connsiteX40" fmla="*/ 729234 w 1043966"/>
                  <a:gd name="connsiteY40" fmla="*/ 264506 h 1171227"/>
                  <a:gd name="connsiteX41" fmla="*/ 713077 w 1043966"/>
                  <a:gd name="connsiteY41" fmla="*/ 181171 h 1171227"/>
                  <a:gd name="connsiteX42" fmla="*/ 664606 w 1043966"/>
                  <a:gd name="connsiteY42" fmla="*/ 119945 h 1171227"/>
                  <a:gd name="connsiteX43" fmla="*/ 582121 w 1043966"/>
                  <a:gd name="connsiteY43" fmla="*/ 118244 h 1171227"/>
                  <a:gd name="connsiteX44" fmla="*/ 600829 w 1043966"/>
                  <a:gd name="connsiteY44" fmla="*/ 170966 h 1171227"/>
                  <a:gd name="connsiteX45" fmla="*/ 621238 w 1043966"/>
                  <a:gd name="connsiteY45" fmla="*/ 214335 h 1171227"/>
                  <a:gd name="connsiteX46" fmla="*/ 502187 w 1043966"/>
                  <a:gd name="connsiteY46" fmla="*/ 211784 h 1171227"/>
                  <a:gd name="connsiteX47" fmla="*/ 465622 w 1043966"/>
                  <a:gd name="connsiteY47" fmla="*/ 181171 h 1171227"/>
                  <a:gd name="connsiteX48" fmla="*/ 481779 w 1043966"/>
                  <a:gd name="connsiteY48" fmla="*/ 155660 h 1171227"/>
                  <a:gd name="connsiteX49" fmla="*/ 493684 w 1043966"/>
                  <a:gd name="connsiteY49" fmla="*/ 134401 h 1171227"/>
                  <a:gd name="connsiteX50" fmla="*/ 566815 w 1043966"/>
                  <a:gd name="connsiteY50" fmla="*/ 32357 h 1171227"/>
                  <a:gd name="connsiteX51" fmla="*/ 660355 w 1043966"/>
                  <a:gd name="connsiteY51" fmla="*/ 10248 h 1171227"/>
                  <a:gd name="connsiteX52" fmla="*/ 656103 w 1043966"/>
                  <a:gd name="connsiteY52" fmla="*/ 45963 h 1171227"/>
                  <a:gd name="connsiteX53" fmla="*/ 640796 w 1043966"/>
                  <a:gd name="connsiteY53" fmla="*/ 68923 h 1171227"/>
                  <a:gd name="connsiteX54" fmla="*/ 696920 w 1043966"/>
                  <a:gd name="connsiteY54" fmla="*/ 62970 h 1171227"/>
                  <a:gd name="connsiteX55" fmla="*/ 770902 w 1043966"/>
                  <a:gd name="connsiteY55" fmla="*/ 65521 h 1171227"/>
                  <a:gd name="connsiteX56" fmla="*/ 844033 w 1043966"/>
                  <a:gd name="connsiteY56" fmla="*/ 228791 h 1171227"/>
                  <a:gd name="connsiteX57" fmla="*/ 823624 w 1043966"/>
                  <a:gd name="connsiteY57" fmla="*/ 319780 h 1171227"/>
                  <a:gd name="connsiteX58" fmla="*/ 797263 w 1043966"/>
                  <a:gd name="connsiteY58" fmla="*/ 369951 h 1171227"/>
                  <a:gd name="connsiteX59" fmla="*/ 723281 w 1043966"/>
                  <a:gd name="connsiteY59" fmla="*/ 398013 h 1171227"/>
                  <a:gd name="connsiteX60" fmla="*/ 609333 w 1043966"/>
                  <a:gd name="connsiteY60" fmla="*/ 359747 h 1171227"/>
                  <a:gd name="connsiteX61" fmla="*/ 510691 w 1043966"/>
                  <a:gd name="connsiteY61" fmla="*/ 321480 h 1171227"/>
                  <a:gd name="connsiteX62" fmla="*/ 508140 w 1043966"/>
                  <a:gd name="connsiteY62" fmla="*/ 371652 h 1171227"/>
                  <a:gd name="connsiteX63" fmla="*/ 508140 w 1043966"/>
                  <a:gd name="connsiteY63" fmla="*/ 421823 h 1171227"/>
                  <a:gd name="connsiteX64" fmla="*/ 582972 w 1043966"/>
                  <a:gd name="connsiteY64" fmla="*/ 438830 h 1171227"/>
                  <a:gd name="connsiteX65" fmla="*/ 783657 w 1043966"/>
                  <a:gd name="connsiteY65" fmla="*/ 477096 h 1171227"/>
                  <a:gd name="connsiteX66" fmla="*/ 828726 w 1043966"/>
                  <a:gd name="connsiteY66" fmla="*/ 513662 h 1171227"/>
                  <a:gd name="connsiteX67" fmla="*/ 628891 w 1043966"/>
                  <a:gd name="connsiteY67" fmla="*/ 497505 h 1171227"/>
                  <a:gd name="connsiteX68" fmla="*/ 515793 w 1043966"/>
                  <a:gd name="connsiteY68" fmla="*/ 468593 h 1171227"/>
                  <a:gd name="connsiteX69" fmla="*/ 518344 w 1043966"/>
                  <a:gd name="connsiteY69" fmla="*/ 516213 h 1171227"/>
                  <a:gd name="connsiteX70" fmla="*/ 520895 w 1043966"/>
                  <a:gd name="connsiteY70" fmla="*/ 563833 h 1171227"/>
                  <a:gd name="connsiteX71" fmla="*/ 563413 w 1043966"/>
                  <a:gd name="connsiteY71" fmla="*/ 574888 h 1171227"/>
                  <a:gd name="connsiteX72" fmla="*/ 605931 w 1043966"/>
                  <a:gd name="connsiteY72" fmla="*/ 565534 h 1171227"/>
                  <a:gd name="connsiteX73" fmla="*/ 601680 w 1043966"/>
                  <a:gd name="connsiteY73" fmla="*/ 554479 h 1171227"/>
                  <a:gd name="connsiteX74" fmla="*/ 796412 w 1043966"/>
                  <a:gd name="connsiteY74" fmla="*/ 632713 h 1171227"/>
                  <a:gd name="connsiteX75" fmla="*/ 788759 w 1043966"/>
                  <a:gd name="connsiteY75" fmla="*/ 648869 h 1171227"/>
                  <a:gd name="connsiteX76" fmla="*/ 631442 w 1043966"/>
                  <a:gd name="connsiteY76" fmla="*/ 640366 h 1171227"/>
                  <a:gd name="connsiteX77" fmla="*/ 527698 w 1043966"/>
                  <a:gd name="connsiteY77" fmla="*/ 621658 h 1171227"/>
                  <a:gd name="connsiteX78" fmla="*/ 531100 w 1043966"/>
                  <a:gd name="connsiteY78" fmla="*/ 670128 h 1171227"/>
                  <a:gd name="connsiteX79" fmla="*/ 537903 w 1043966"/>
                  <a:gd name="connsiteY79" fmla="*/ 716048 h 1171227"/>
                  <a:gd name="connsiteX80" fmla="*/ 593176 w 1043966"/>
                  <a:gd name="connsiteY80" fmla="*/ 726252 h 1171227"/>
                  <a:gd name="connsiteX81" fmla="*/ 741989 w 1043966"/>
                  <a:gd name="connsiteY81" fmla="*/ 750062 h 1171227"/>
                  <a:gd name="connsiteX82" fmla="*/ 842332 w 1043966"/>
                  <a:gd name="connsiteY82" fmla="*/ 790029 h 1171227"/>
                  <a:gd name="connsiteX83" fmla="*/ 712227 w 1043966"/>
                  <a:gd name="connsiteY83" fmla="*/ 781526 h 1171227"/>
                  <a:gd name="connsiteX84" fmla="*/ 629742 w 1043966"/>
                  <a:gd name="connsiteY84" fmla="*/ 767070 h 1171227"/>
                  <a:gd name="connsiteX85" fmla="*/ 694369 w 1043966"/>
                  <a:gd name="connsiteY85" fmla="*/ 874215 h 1171227"/>
                  <a:gd name="connsiteX86" fmla="*/ 868693 w 1043966"/>
                  <a:gd name="connsiteY86" fmla="*/ 905679 h 1171227"/>
                  <a:gd name="connsiteX87" fmla="*/ 943525 w 1043966"/>
                  <a:gd name="connsiteY87" fmla="*/ 907379 h 1171227"/>
                  <a:gd name="connsiteX88" fmla="*/ 1025160 w 1043966"/>
                  <a:gd name="connsiteY88" fmla="*/ 909080 h 1171227"/>
                  <a:gd name="connsiteX89" fmla="*/ 1013255 w 1043966"/>
                  <a:gd name="connsiteY89" fmla="*/ 947346 h 1171227"/>
                  <a:gd name="connsiteX90" fmla="*/ 776004 w 1043966"/>
                  <a:gd name="connsiteY90" fmla="*/ 932890 h 1171227"/>
                  <a:gd name="connsiteX91" fmla="*/ 723281 w 1043966"/>
                  <a:gd name="connsiteY91" fmla="*/ 928638 h 1171227"/>
                  <a:gd name="connsiteX92" fmla="*/ 747091 w 1043966"/>
                  <a:gd name="connsiteY92" fmla="*/ 972007 h 1171227"/>
                  <a:gd name="connsiteX93" fmla="*/ 794712 w 1043966"/>
                  <a:gd name="connsiteY93" fmla="*/ 1007722 h 1171227"/>
                  <a:gd name="connsiteX94" fmla="*/ 814270 w 1043966"/>
                  <a:gd name="connsiteY94" fmla="*/ 1032382 h 1171227"/>
                  <a:gd name="connsiteX95" fmla="*/ 787058 w 1043966"/>
                  <a:gd name="connsiteY95" fmla="*/ 1099561 h 1171227"/>
                  <a:gd name="connsiteX96" fmla="*/ 681614 w 1043966"/>
                  <a:gd name="connsiteY96" fmla="*/ 944795 h 1171227"/>
                  <a:gd name="connsiteX97" fmla="*/ 644198 w 1043966"/>
                  <a:gd name="connsiteY97" fmla="*/ 916733 h 1171227"/>
                  <a:gd name="connsiteX98" fmla="*/ 591475 w 1043966"/>
                  <a:gd name="connsiteY98" fmla="*/ 911631 h 1171227"/>
                  <a:gd name="connsiteX99" fmla="*/ 559162 w 1043966"/>
                  <a:gd name="connsiteY99" fmla="*/ 905679 h 1171227"/>
                  <a:gd name="connsiteX100" fmla="*/ 559162 w 1043966"/>
                  <a:gd name="connsiteY100" fmla="*/ 941394 h 1171227"/>
                  <a:gd name="connsiteX101" fmla="*/ 611034 w 1043966"/>
                  <a:gd name="connsiteY101" fmla="*/ 1003470 h 1171227"/>
                  <a:gd name="connsiteX102" fmla="*/ 711376 w 1043966"/>
                  <a:gd name="connsiteY102" fmla="*/ 1067247 h 1171227"/>
                  <a:gd name="connsiteX103" fmla="*/ 731785 w 1043966"/>
                  <a:gd name="connsiteY103" fmla="*/ 1085955 h 1171227"/>
                  <a:gd name="connsiteX104" fmla="*/ 690117 w 1043966"/>
                  <a:gd name="connsiteY104" fmla="*/ 1070649 h 1171227"/>
                  <a:gd name="connsiteX105" fmla="*/ 587224 w 1043966"/>
                  <a:gd name="connsiteY105" fmla="*/ 1054492 h 1171227"/>
                  <a:gd name="connsiteX106" fmla="*/ 559162 w 1043966"/>
                  <a:gd name="connsiteY106" fmla="*/ 1150583 h 1171227"/>
                  <a:gd name="connsiteX107" fmla="*/ 514943 w 1043966"/>
                  <a:gd name="connsiteY107" fmla="*/ 1168440 h 1171227"/>
                  <a:gd name="connsiteX108" fmla="*/ 474976 w 1043966"/>
                  <a:gd name="connsiteY108" fmla="*/ 1138678 h 1171227"/>
                  <a:gd name="connsiteX109" fmla="*/ 635694 w 1043966"/>
                  <a:gd name="connsiteY109" fmla="*/ 869963 h 1171227"/>
                  <a:gd name="connsiteX110" fmla="*/ 580421 w 1043966"/>
                  <a:gd name="connsiteY110" fmla="*/ 773022 h 1171227"/>
                  <a:gd name="connsiteX111" fmla="*/ 546406 w 1043966"/>
                  <a:gd name="connsiteY111" fmla="*/ 795982 h 1171227"/>
                  <a:gd name="connsiteX112" fmla="*/ 597428 w 1043966"/>
                  <a:gd name="connsiteY112" fmla="*/ 874215 h 1171227"/>
                  <a:gd name="connsiteX113" fmla="*/ 635694 w 1043966"/>
                  <a:gd name="connsiteY113" fmla="*/ 869963 h 1171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1043966" h="1171227">
                    <a:moveTo>
                      <a:pt x="474976" y="1138678"/>
                    </a:moveTo>
                    <a:cubicBezTo>
                      <a:pt x="469874" y="1119119"/>
                      <a:pt x="461370" y="1103813"/>
                      <a:pt x="457969" y="1103813"/>
                    </a:cubicBezTo>
                    <a:cubicBezTo>
                      <a:pt x="442662" y="1103813"/>
                      <a:pt x="440111" y="1075751"/>
                      <a:pt x="452866" y="1056193"/>
                    </a:cubicBezTo>
                    <a:cubicBezTo>
                      <a:pt x="470724" y="1028981"/>
                      <a:pt x="469874" y="1027280"/>
                      <a:pt x="436710" y="1027280"/>
                    </a:cubicBezTo>
                    <a:cubicBezTo>
                      <a:pt x="406947" y="1027280"/>
                      <a:pt x="388239" y="1012824"/>
                      <a:pt x="403545" y="1002620"/>
                    </a:cubicBezTo>
                    <a:cubicBezTo>
                      <a:pt x="408648" y="1000069"/>
                      <a:pt x="415450" y="988164"/>
                      <a:pt x="418852" y="976259"/>
                    </a:cubicBezTo>
                    <a:cubicBezTo>
                      <a:pt x="422253" y="965204"/>
                      <a:pt x="434158" y="948197"/>
                      <a:pt x="445213" y="939693"/>
                    </a:cubicBezTo>
                    <a:cubicBezTo>
                      <a:pt x="465622" y="923536"/>
                      <a:pt x="471574" y="904828"/>
                      <a:pt x="457969" y="896325"/>
                    </a:cubicBezTo>
                    <a:cubicBezTo>
                      <a:pt x="453717" y="893773"/>
                      <a:pt x="418852" y="887821"/>
                      <a:pt x="379735" y="882719"/>
                    </a:cubicBezTo>
                    <a:cubicBezTo>
                      <a:pt x="340619" y="877617"/>
                      <a:pt x="300652" y="872514"/>
                      <a:pt x="291298" y="870814"/>
                    </a:cubicBezTo>
                    <a:cubicBezTo>
                      <a:pt x="270039" y="866562"/>
                      <a:pt x="129729" y="850405"/>
                      <a:pt x="56598" y="844453"/>
                    </a:cubicBezTo>
                    <a:lnTo>
                      <a:pt x="-376" y="839350"/>
                    </a:lnTo>
                    <a:lnTo>
                      <a:pt x="2175" y="812989"/>
                    </a:lnTo>
                    <a:cubicBezTo>
                      <a:pt x="3876" y="793431"/>
                      <a:pt x="9828" y="784077"/>
                      <a:pt x="24284" y="778124"/>
                    </a:cubicBezTo>
                    <a:cubicBezTo>
                      <a:pt x="54897" y="765369"/>
                      <a:pt x="66802" y="766219"/>
                      <a:pt x="112722" y="783227"/>
                    </a:cubicBezTo>
                    <a:cubicBezTo>
                      <a:pt x="255583" y="835099"/>
                      <a:pt x="330414" y="855507"/>
                      <a:pt x="401845" y="862310"/>
                    </a:cubicBezTo>
                    <a:lnTo>
                      <a:pt x="461370" y="867412"/>
                    </a:lnTo>
                    <a:lnTo>
                      <a:pt x="458819" y="802785"/>
                    </a:lnTo>
                    <a:lnTo>
                      <a:pt x="455417" y="739008"/>
                    </a:lnTo>
                    <a:lnTo>
                      <a:pt x="429056" y="733906"/>
                    </a:lnTo>
                    <a:cubicBezTo>
                      <a:pt x="378035" y="724552"/>
                      <a:pt x="367830" y="722851"/>
                      <a:pt x="311706" y="716898"/>
                    </a:cubicBezTo>
                    <a:cubicBezTo>
                      <a:pt x="258134" y="710946"/>
                      <a:pt x="255583" y="710095"/>
                      <a:pt x="259834" y="690537"/>
                    </a:cubicBezTo>
                    <a:cubicBezTo>
                      <a:pt x="267488" y="648869"/>
                      <a:pt x="307455" y="646318"/>
                      <a:pt x="404396" y="679482"/>
                    </a:cubicBezTo>
                    <a:lnTo>
                      <a:pt x="448615" y="694789"/>
                    </a:lnTo>
                    <a:lnTo>
                      <a:pt x="448615" y="648869"/>
                    </a:lnTo>
                    <a:cubicBezTo>
                      <a:pt x="448615" y="623359"/>
                      <a:pt x="444363" y="600399"/>
                      <a:pt x="439261" y="597848"/>
                    </a:cubicBezTo>
                    <a:cubicBezTo>
                      <a:pt x="435009" y="594446"/>
                      <a:pt x="406947" y="591895"/>
                      <a:pt x="378035" y="591045"/>
                    </a:cubicBezTo>
                    <a:cubicBezTo>
                      <a:pt x="322761" y="590194"/>
                      <a:pt x="312557" y="584242"/>
                      <a:pt x="312557" y="553629"/>
                    </a:cubicBezTo>
                    <a:cubicBezTo>
                      <a:pt x="312557" y="525567"/>
                      <a:pt x="367830" y="517914"/>
                      <a:pt x="429907" y="537472"/>
                    </a:cubicBezTo>
                    <a:cubicBezTo>
                      <a:pt x="442662" y="541724"/>
                      <a:pt x="444363" y="536622"/>
                      <a:pt x="443512" y="498355"/>
                    </a:cubicBezTo>
                    <a:cubicBezTo>
                      <a:pt x="441812" y="453286"/>
                      <a:pt x="441812" y="453286"/>
                      <a:pt x="408648" y="446483"/>
                    </a:cubicBezTo>
                    <a:cubicBezTo>
                      <a:pt x="390790" y="442232"/>
                      <a:pt x="364429" y="441381"/>
                      <a:pt x="349122" y="443932"/>
                    </a:cubicBezTo>
                    <a:cubicBezTo>
                      <a:pt x="320210" y="448184"/>
                      <a:pt x="313407" y="440531"/>
                      <a:pt x="319360" y="409918"/>
                    </a:cubicBezTo>
                    <a:cubicBezTo>
                      <a:pt x="323611" y="386108"/>
                      <a:pt x="364429" y="378454"/>
                      <a:pt x="408648" y="393761"/>
                    </a:cubicBezTo>
                    <a:cubicBezTo>
                      <a:pt x="447764" y="407367"/>
                      <a:pt x="451166" y="402265"/>
                      <a:pt x="446914" y="341889"/>
                    </a:cubicBezTo>
                    <a:cubicBezTo>
                      <a:pt x="445213" y="307874"/>
                      <a:pt x="440961" y="300221"/>
                      <a:pt x="427356" y="297670"/>
                    </a:cubicBezTo>
                    <a:cubicBezTo>
                      <a:pt x="418002" y="295969"/>
                      <a:pt x="405246" y="293418"/>
                      <a:pt x="398443" y="290867"/>
                    </a:cubicBezTo>
                    <a:cubicBezTo>
                      <a:pt x="379735" y="284915"/>
                      <a:pt x="403545" y="263656"/>
                      <a:pt x="441812" y="253451"/>
                    </a:cubicBezTo>
                    <a:cubicBezTo>
                      <a:pt x="469874" y="245798"/>
                      <a:pt x="482629" y="246648"/>
                      <a:pt x="522596" y="261955"/>
                    </a:cubicBezTo>
                    <a:cubicBezTo>
                      <a:pt x="574468" y="281513"/>
                      <a:pt x="675661" y="304473"/>
                      <a:pt x="708825" y="304473"/>
                    </a:cubicBezTo>
                    <a:cubicBezTo>
                      <a:pt x="727533" y="304473"/>
                      <a:pt x="729234" y="301072"/>
                      <a:pt x="729234" y="264506"/>
                    </a:cubicBezTo>
                    <a:cubicBezTo>
                      <a:pt x="728384" y="241546"/>
                      <a:pt x="721581" y="204981"/>
                      <a:pt x="713077" y="181171"/>
                    </a:cubicBezTo>
                    <a:cubicBezTo>
                      <a:pt x="702022" y="148007"/>
                      <a:pt x="690968" y="134401"/>
                      <a:pt x="664606" y="119945"/>
                    </a:cubicBezTo>
                    <a:cubicBezTo>
                      <a:pt x="622939" y="96134"/>
                      <a:pt x="600829" y="95284"/>
                      <a:pt x="582121" y="118244"/>
                    </a:cubicBezTo>
                    <a:cubicBezTo>
                      <a:pt x="566815" y="135251"/>
                      <a:pt x="567665" y="136952"/>
                      <a:pt x="600829" y="170966"/>
                    </a:cubicBezTo>
                    <a:cubicBezTo>
                      <a:pt x="631442" y="201579"/>
                      <a:pt x="633993" y="206681"/>
                      <a:pt x="621238" y="214335"/>
                    </a:cubicBezTo>
                    <a:cubicBezTo>
                      <a:pt x="601680" y="225389"/>
                      <a:pt x="546406" y="223689"/>
                      <a:pt x="502187" y="211784"/>
                    </a:cubicBezTo>
                    <a:cubicBezTo>
                      <a:pt x="472425" y="203280"/>
                      <a:pt x="465622" y="198178"/>
                      <a:pt x="465622" y="181171"/>
                    </a:cubicBezTo>
                    <a:cubicBezTo>
                      <a:pt x="465622" y="169266"/>
                      <a:pt x="471574" y="159061"/>
                      <a:pt x="481779" y="155660"/>
                    </a:cubicBezTo>
                    <a:cubicBezTo>
                      <a:pt x="492833" y="152258"/>
                      <a:pt x="496235" y="145455"/>
                      <a:pt x="493684" y="134401"/>
                    </a:cubicBezTo>
                    <a:cubicBezTo>
                      <a:pt x="484330" y="100386"/>
                      <a:pt x="508140" y="67222"/>
                      <a:pt x="566815" y="32357"/>
                    </a:cubicBezTo>
                    <a:cubicBezTo>
                      <a:pt x="628891" y="-4208"/>
                      <a:pt x="645048" y="-8460"/>
                      <a:pt x="660355" y="10248"/>
                    </a:cubicBezTo>
                    <a:cubicBezTo>
                      <a:pt x="668858" y="20452"/>
                      <a:pt x="668008" y="27255"/>
                      <a:pt x="656103" y="45963"/>
                    </a:cubicBezTo>
                    <a:lnTo>
                      <a:pt x="640796" y="68923"/>
                    </a:lnTo>
                    <a:lnTo>
                      <a:pt x="696920" y="62970"/>
                    </a:lnTo>
                    <a:cubicBezTo>
                      <a:pt x="732635" y="58719"/>
                      <a:pt x="759847" y="60419"/>
                      <a:pt x="770902" y="65521"/>
                    </a:cubicBezTo>
                    <a:cubicBezTo>
                      <a:pt x="795562" y="79127"/>
                      <a:pt x="837230" y="173517"/>
                      <a:pt x="844033" y="228791"/>
                    </a:cubicBezTo>
                    <a:cubicBezTo>
                      <a:pt x="849135" y="273010"/>
                      <a:pt x="846584" y="280663"/>
                      <a:pt x="823624" y="319780"/>
                    </a:cubicBezTo>
                    <a:cubicBezTo>
                      <a:pt x="809168" y="342739"/>
                      <a:pt x="797263" y="364849"/>
                      <a:pt x="797263" y="369951"/>
                    </a:cubicBezTo>
                    <a:cubicBezTo>
                      <a:pt x="797263" y="379305"/>
                      <a:pt x="747942" y="398013"/>
                      <a:pt x="723281" y="398013"/>
                    </a:cubicBezTo>
                    <a:cubicBezTo>
                      <a:pt x="713927" y="398013"/>
                      <a:pt x="662906" y="381006"/>
                      <a:pt x="609333" y="359747"/>
                    </a:cubicBezTo>
                    <a:cubicBezTo>
                      <a:pt x="555760" y="338487"/>
                      <a:pt x="511541" y="321480"/>
                      <a:pt x="510691" y="321480"/>
                    </a:cubicBezTo>
                    <a:cubicBezTo>
                      <a:pt x="508990" y="321480"/>
                      <a:pt x="508140" y="344440"/>
                      <a:pt x="508140" y="371652"/>
                    </a:cubicBezTo>
                    <a:lnTo>
                      <a:pt x="508140" y="421823"/>
                    </a:lnTo>
                    <a:lnTo>
                      <a:pt x="582972" y="438830"/>
                    </a:lnTo>
                    <a:cubicBezTo>
                      <a:pt x="693519" y="464341"/>
                      <a:pt x="747091" y="474545"/>
                      <a:pt x="783657" y="477096"/>
                    </a:cubicBezTo>
                    <a:cubicBezTo>
                      <a:pt x="815971" y="478797"/>
                      <a:pt x="842332" y="500056"/>
                      <a:pt x="828726" y="513662"/>
                    </a:cubicBezTo>
                    <a:cubicBezTo>
                      <a:pt x="811719" y="530669"/>
                      <a:pt x="736037" y="524717"/>
                      <a:pt x="628891" y="497505"/>
                    </a:cubicBezTo>
                    <a:lnTo>
                      <a:pt x="515793" y="468593"/>
                    </a:lnTo>
                    <a:lnTo>
                      <a:pt x="518344" y="516213"/>
                    </a:lnTo>
                    <a:lnTo>
                      <a:pt x="520895" y="563833"/>
                    </a:lnTo>
                    <a:lnTo>
                      <a:pt x="563413" y="574888"/>
                    </a:lnTo>
                    <a:cubicBezTo>
                      <a:pt x="619537" y="588494"/>
                      <a:pt x="639096" y="584242"/>
                      <a:pt x="605931" y="565534"/>
                    </a:cubicBezTo>
                    <a:cubicBezTo>
                      <a:pt x="582121" y="551078"/>
                      <a:pt x="582121" y="550227"/>
                      <a:pt x="601680" y="554479"/>
                    </a:cubicBezTo>
                    <a:cubicBezTo>
                      <a:pt x="620388" y="557881"/>
                      <a:pt x="787909" y="625059"/>
                      <a:pt x="796412" y="632713"/>
                    </a:cubicBezTo>
                    <a:cubicBezTo>
                      <a:pt x="798113" y="634413"/>
                      <a:pt x="794712" y="641216"/>
                      <a:pt x="788759" y="648869"/>
                    </a:cubicBezTo>
                    <a:cubicBezTo>
                      <a:pt x="774303" y="666727"/>
                      <a:pt x="748792" y="665026"/>
                      <a:pt x="631442" y="640366"/>
                    </a:cubicBezTo>
                    <a:cubicBezTo>
                      <a:pt x="576169" y="628461"/>
                      <a:pt x="529399" y="619957"/>
                      <a:pt x="527698" y="621658"/>
                    </a:cubicBezTo>
                    <a:cubicBezTo>
                      <a:pt x="525997" y="623359"/>
                      <a:pt x="527698" y="645468"/>
                      <a:pt x="531100" y="670128"/>
                    </a:cubicBezTo>
                    <a:lnTo>
                      <a:pt x="537903" y="716048"/>
                    </a:lnTo>
                    <a:lnTo>
                      <a:pt x="593176" y="726252"/>
                    </a:lnTo>
                    <a:cubicBezTo>
                      <a:pt x="623789" y="732205"/>
                      <a:pt x="690117" y="743260"/>
                      <a:pt x="741989" y="750062"/>
                    </a:cubicBezTo>
                    <a:cubicBezTo>
                      <a:pt x="837230" y="764519"/>
                      <a:pt x="859339" y="773022"/>
                      <a:pt x="842332" y="790029"/>
                    </a:cubicBezTo>
                    <a:cubicBezTo>
                      <a:pt x="828726" y="803635"/>
                      <a:pt x="806617" y="801934"/>
                      <a:pt x="712227" y="781526"/>
                    </a:cubicBezTo>
                    <a:cubicBezTo>
                      <a:pt x="668008" y="772172"/>
                      <a:pt x="630592" y="765369"/>
                      <a:pt x="629742" y="767070"/>
                    </a:cubicBezTo>
                    <a:cubicBezTo>
                      <a:pt x="625490" y="771321"/>
                      <a:pt x="687566" y="874215"/>
                      <a:pt x="694369" y="874215"/>
                    </a:cubicBezTo>
                    <a:cubicBezTo>
                      <a:pt x="719880" y="875066"/>
                      <a:pt x="858489" y="899726"/>
                      <a:pt x="868693" y="905679"/>
                    </a:cubicBezTo>
                    <a:cubicBezTo>
                      <a:pt x="876346" y="909930"/>
                      <a:pt x="910361" y="910781"/>
                      <a:pt x="943525" y="907379"/>
                    </a:cubicBezTo>
                    <a:cubicBezTo>
                      <a:pt x="977539" y="903978"/>
                      <a:pt x="1014105" y="904828"/>
                      <a:pt x="1025160" y="909080"/>
                    </a:cubicBezTo>
                    <a:cubicBezTo>
                      <a:pt x="1054072" y="920135"/>
                      <a:pt x="1048119" y="940543"/>
                      <a:pt x="1013255" y="947346"/>
                    </a:cubicBezTo>
                    <a:cubicBezTo>
                      <a:pt x="977539" y="954149"/>
                      <a:pt x="847434" y="946496"/>
                      <a:pt x="776004" y="932890"/>
                    </a:cubicBezTo>
                    <a:cubicBezTo>
                      <a:pt x="749643" y="927788"/>
                      <a:pt x="725832" y="926087"/>
                      <a:pt x="723281" y="928638"/>
                    </a:cubicBezTo>
                    <a:cubicBezTo>
                      <a:pt x="720730" y="930339"/>
                      <a:pt x="731785" y="950748"/>
                      <a:pt x="747091" y="972007"/>
                    </a:cubicBezTo>
                    <a:cubicBezTo>
                      <a:pt x="769201" y="1003470"/>
                      <a:pt x="779405" y="1011123"/>
                      <a:pt x="794712" y="1007722"/>
                    </a:cubicBezTo>
                    <a:cubicBezTo>
                      <a:pt x="811719" y="1004320"/>
                      <a:pt x="814270" y="1007722"/>
                      <a:pt x="814270" y="1032382"/>
                    </a:cubicBezTo>
                    <a:cubicBezTo>
                      <a:pt x="814270" y="1070649"/>
                      <a:pt x="800664" y="1104663"/>
                      <a:pt x="787058" y="1099561"/>
                    </a:cubicBezTo>
                    <a:cubicBezTo>
                      <a:pt x="776854" y="1095309"/>
                      <a:pt x="719030" y="1009423"/>
                      <a:pt x="681614" y="944795"/>
                    </a:cubicBezTo>
                    <a:cubicBezTo>
                      <a:pt x="670559" y="924387"/>
                      <a:pt x="659504" y="916733"/>
                      <a:pt x="644198" y="916733"/>
                    </a:cubicBezTo>
                    <a:cubicBezTo>
                      <a:pt x="632293" y="916733"/>
                      <a:pt x="608483" y="914182"/>
                      <a:pt x="591475" y="911631"/>
                    </a:cubicBezTo>
                    <a:lnTo>
                      <a:pt x="559162" y="905679"/>
                    </a:lnTo>
                    <a:lnTo>
                      <a:pt x="559162" y="941394"/>
                    </a:lnTo>
                    <a:cubicBezTo>
                      <a:pt x="559162" y="975408"/>
                      <a:pt x="560012" y="976259"/>
                      <a:pt x="611034" y="1003470"/>
                    </a:cubicBezTo>
                    <a:cubicBezTo>
                      <a:pt x="680763" y="1040886"/>
                      <a:pt x="688417" y="1045138"/>
                      <a:pt x="711376" y="1067247"/>
                    </a:cubicBezTo>
                    <a:lnTo>
                      <a:pt x="731785" y="1085955"/>
                    </a:lnTo>
                    <a:lnTo>
                      <a:pt x="690117" y="1070649"/>
                    </a:lnTo>
                    <a:cubicBezTo>
                      <a:pt x="629742" y="1047689"/>
                      <a:pt x="586373" y="1040886"/>
                      <a:pt x="587224" y="1054492"/>
                    </a:cubicBezTo>
                    <a:cubicBezTo>
                      <a:pt x="588924" y="1082554"/>
                      <a:pt x="572767" y="1138678"/>
                      <a:pt x="559162" y="1150583"/>
                    </a:cubicBezTo>
                    <a:cubicBezTo>
                      <a:pt x="550658" y="1158236"/>
                      <a:pt x="531100" y="1165889"/>
                      <a:pt x="514943" y="1168440"/>
                    </a:cubicBezTo>
                    <a:cubicBezTo>
                      <a:pt x="486881" y="1173542"/>
                      <a:pt x="485180" y="1171842"/>
                      <a:pt x="474976" y="1138678"/>
                    </a:cubicBezTo>
                    <a:close/>
                    <a:moveTo>
                      <a:pt x="635694" y="869963"/>
                    </a:moveTo>
                    <a:cubicBezTo>
                      <a:pt x="635694" y="858909"/>
                      <a:pt x="600829" y="797683"/>
                      <a:pt x="580421" y="773022"/>
                    </a:cubicBezTo>
                    <a:cubicBezTo>
                      <a:pt x="551508" y="739008"/>
                      <a:pt x="539603" y="746661"/>
                      <a:pt x="546406" y="795982"/>
                    </a:cubicBezTo>
                    <a:cubicBezTo>
                      <a:pt x="556611" y="875916"/>
                      <a:pt x="555760" y="874215"/>
                      <a:pt x="597428" y="874215"/>
                    </a:cubicBezTo>
                    <a:cubicBezTo>
                      <a:pt x="618687" y="874215"/>
                      <a:pt x="635694" y="872514"/>
                      <a:pt x="635694" y="86996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960E43B5-77C7-24FB-CD58-FD586F6F4CEF}"/>
                  </a:ext>
                </a:extLst>
              </p:cNvPr>
              <p:cNvSpPr/>
              <p:nvPr/>
            </p:nvSpPr>
            <p:spPr>
              <a:xfrm flipV="1">
                <a:off x="3379137" y="1595048"/>
                <a:ext cx="231298" cy="259360"/>
              </a:xfrm>
              <a:custGeom>
                <a:avLst/>
                <a:gdLst>
                  <a:gd name="connsiteX0" fmla="*/ 4023 w 231298"/>
                  <a:gd name="connsiteY0" fmla="*/ 232071 h 259360"/>
                  <a:gd name="connsiteX1" fmla="*/ 210661 w 231298"/>
                  <a:gd name="connsiteY1" fmla="*/ -78 h 259360"/>
                  <a:gd name="connsiteX2" fmla="*/ 231069 w 231298"/>
                  <a:gd name="connsiteY2" fmla="*/ 5024 h 259360"/>
                  <a:gd name="connsiteX3" fmla="*/ 192803 w 231298"/>
                  <a:gd name="connsiteY3" fmla="*/ 59447 h 259360"/>
                  <a:gd name="connsiteX4" fmla="*/ 154537 w 231298"/>
                  <a:gd name="connsiteY4" fmla="*/ 95162 h 259360"/>
                  <a:gd name="connsiteX5" fmla="*/ 92461 w 231298"/>
                  <a:gd name="connsiteY5" fmla="*/ 167443 h 259360"/>
                  <a:gd name="connsiteX6" fmla="*/ 68650 w 231298"/>
                  <a:gd name="connsiteY6" fmla="*/ 220166 h 259360"/>
                  <a:gd name="connsiteX7" fmla="*/ 38888 w 231298"/>
                  <a:gd name="connsiteY7" fmla="*/ 256731 h 259360"/>
                  <a:gd name="connsiteX8" fmla="*/ -229 w 231298"/>
                  <a:gd name="connsiteY8" fmla="*/ 259282 h 259360"/>
                  <a:gd name="connsiteX9" fmla="*/ 4023 w 231298"/>
                  <a:gd name="connsiteY9" fmla="*/ 232071 h 259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1298" h="259360">
                    <a:moveTo>
                      <a:pt x="4023" y="232071"/>
                    </a:moveTo>
                    <a:cubicBezTo>
                      <a:pt x="15928" y="160640"/>
                      <a:pt x="158789" y="-78"/>
                      <a:pt x="210661" y="-78"/>
                    </a:cubicBezTo>
                    <a:cubicBezTo>
                      <a:pt x="221715" y="-78"/>
                      <a:pt x="231069" y="2473"/>
                      <a:pt x="231069" y="5024"/>
                    </a:cubicBezTo>
                    <a:cubicBezTo>
                      <a:pt x="231069" y="16929"/>
                      <a:pt x="201307" y="59447"/>
                      <a:pt x="192803" y="59447"/>
                    </a:cubicBezTo>
                    <a:cubicBezTo>
                      <a:pt x="188551" y="59447"/>
                      <a:pt x="170694" y="75604"/>
                      <a:pt x="154537" y="95162"/>
                    </a:cubicBezTo>
                    <a:cubicBezTo>
                      <a:pt x="138380" y="114721"/>
                      <a:pt x="110318" y="147034"/>
                      <a:pt x="92461" y="167443"/>
                    </a:cubicBezTo>
                    <a:cubicBezTo>
                      <a:pt x="65249" y="197206"/>
                      <a:pt x="60997" y="205709"/>
                      <a:pt x="68650" y="220166"/>
                    </a:cubicBezTo>
                    <a:cubicBezTo>
                      <a:pt x="83957" y="248227"/>
                      <a:pt x="79705" y="253330"/>
                      <a:pt x="38888" y="256731"/>
                    </a:cubicBezTo>
                    <a:lnTo>
                      <a:pt x="-229" y="259282"/>
                    </a:lnTo>
                    <a:lnTo>
                      <a:pt x="4023" y="232071"/>
                    </a:ln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43F0BB43-40DF-D2F5-110F-C1BC924DE289}"/>
                </a:ext>
              </a:extLst>
            </p:cNvPr>
            <p:cNvGrpSpPr/>
            <p:nvPr/>
          </p:nvGrpSpPr>
          <p:grpSpPr>
            <a:xfrm>
              <a:off x="9450758" y="5564634"/>
              <a:ext cx="2341839" cy="713435"/>
              <a:chOff x="9450758" y="5507766"/>
              <a:chExt cx="2341839" cy="713435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92BCBDE3-C379-5418-E863-0D310E3D3C2E}"/>
                  </a:ext>
                </a:extLst>
              </p:cNvPr>
              <p:cNvGrpSpPr/>
              <p:nvPr/>
            </p:nvGrpSpPr>
            <p:grpSpPr>
              <a:xfrm>
                <a:off x="9450758" y="5507766"/>
                <a:ext cx="705929" cy="705929"/>
                <a:chOff x="5862423" y="2630638"/>
                <a:chExt cx="914400" cy="914400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4B1C2645-98A9-139D-0938-12509E9FD5A1}"/>
                    </a:ext>
                  </a:extLst>
                </p:cNvPr>
                <p:cNvSpPr/>
                <p:nvPr/>
              </p:nvSpPr>
              <p:spPr>
                <a:xfrm>
                  <a:off x="5862423" y="2630638"/>
                  <a:ext cx="914400" cy="914400"/>
                </a:xfrm>
                <a:prstGeom prst="ellipse">
                  <a:avLst/>
                </a:prstGeom>
                <a:solidFill>
                  <a:srgbClr val="847361"/>
                </a:solidFill>
                <a:ln w="850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E3F1080D-7D11-20A3-47E8-0641C384267D}"/>
                    </a:ext>
                  </a:extLst>
                </p:cNvPr>
                <p:cNvSpPr txBox="1"/>
                <p:nvPr/>
              </p:nvSpPr>
              <p:spPr>
                <a:xfrm>
                  <a:off x="5961372" y="2718332"/>
                  <a:ext cx="770757" cy="75746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分</a:t>
                  </a:r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5E51D552-9950-3C31-E294-9D8F7A88959C}"/>
                  </a:ext>
                </a:extLst>
              </p:cNvPr>
              <p:cNvGrpSpPr/>
              <p:nvPr/>
            </p:nvGrpSpPr>
            <p:grpSpPr>
              <a:xfrm>
                <a:off x="10268713" y="5515272"/>
                <a:ext cx="705929" cy="705929"/>
                <a:chOff x="5862423" y="2630638"/>
                <a:chExt cx="914400" cy="914400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795AC5F9-75D3-B51B-608F-CE5E2041A9AC}"/>
                    </a:ext>
                  </a:extLst>
                </p:cNvPr>
                <p:cNvSpPr/>
                <p:nvPr/>
              </p:nvSpPr>
              <p:spPr>
                <a:xfrm>
                  <a:off x="5862423" y="2630638"/>
                  <a:ext cx="914400" cy="914400"/>
                </a:xfrm>
                <a:prstGeom prst="ellipse">
                  <a:avLst/>
                </a:prstGeom>
                <a:solidFill>
                  <a:srgbClr val="847361"/>
                </a:solidFill>
                <a:ln w="850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4D95F67B-9559-B629-9273-C7E8C3E2DE83}"/>
                    </a:ext>
                  </a:extLst>
                </p:cNvPr>
                <p:cNvSpPr txBox="1"/>
                <p:nvPr/>
              </p:nvSpPr>
              <p:spPr>
                <a:xfrm>
                  <a:off x="5961372" y="2729945"/>
                  <a:ext cx="770757" cy="75746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享</a:t>
                  </a: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CD45FB91-13D7-D577-0FCB-B548F27E991D}"/>
                  </a:ext>
                </a:extLst>
              </p:cNvPr>
              <p:cNvGrpSpPr/>
              <p:nvPr/>
            </p:nvGrpSpPr>
            <p:grpSpPr>
              <a:xfrm>
                <a:off x="11086668" y="5515272"/>
                <a:ext cx="705929" cy="705929"/>
                <a:chOff x="5862423" y="2630638"/>
                <a:chExt cx="914400" cy="914400"/>
              </a:xfrm>
            </p:grpSpPr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75B892D2-8838-9C7F-B673-84FD49E51D92}"/>
                    </a:ext>
                  </a:extLst>
                </p:cNvPr>
                <p:cNvSpPr/>
                <p:nvPr/>
              </p:nvSpPr>
              <p:spPr>
                <a:xfrm>
                  <a:off x="5862423" y="2630638"/>
                  <a:ext cx="914400" cy="914400"/>
                </a:xfrm>
                <a:prstGeom prst="ellipse">
                  <a:avLst/>
                </a:prstGeom>
                <a:solidFill>
                  <a:srgbClr val="847361"/>
                </a:solidFill>
                <a:ln w="850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D47C7EE7-1DE4-06A0-8935-806AEFE7EDA9}"/>
                    </a:ext>
                  </a:extLst>
                </p:cNvPr>
                <p:cNvSpPr txBox="1"/>
                <p:nvPr/>
              </p:nvSpPr>
              <p:spPr>
                <a:xfrm>
                  <a:off x="5961372" y="2718332"/>
                  <a:ext cx="770757" cy="75746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会</a:t>
                  </a:r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654383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1365633" y="-249346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487706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2377969" y="390959"/>
            <a:ext cx="3006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读好书的意义</a:t>
            </a:r>
          </a:p>
        </p:txBody>
      </p:sp>
      <p:sp>
        <p:nvSpPr>
          <p:cNvPr id="34" name="文本框-34" hidden="1">
            <a:extLst>
              <a:ext uri="{FF2B5EF4-FFF2-40B4-BE49-F238E27FC236}">
                <a16:creationId xmlns:a16="http://schemas.microsoft.com/office/drawing/2014/main" id="{E3F1080D-7D11-20A3-47E8-0641C384267D}"/>
              </a:ext>
            </a:extLst>
          </p:cNvPr>
          <p:cNvSpPr txBox="1"/>
          <p:nvPr/>
        </p:nvSpPr>
        <p:spPr>
          <a:xfrm>
            <a:off x="9062691" y="555291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分</a:t>
            </a:r>
          </a:p>
        </p:txBody>
      </p:sp>
      <p:sp>
        <p:nvSpPr>
          <p:cNvPr id="32" name="文本框-32" hidden="1">
            <a:extLst>
              <a:ext uri="{FF2B5EF4-FFF2-40B4-BE49-F238E27FC236}">
                <a16:creationId xmlns:a16="http://schemas.microsoft.com/office/drawing/2014/main" id="{4D95F67B-9559-B629-9273-C7E8C3E2DE83}"/>
              </a:ext>
            </a:extLst>
          </p:cNvPr>
          <p:cNvSpPr txBox="1"/>
          <p:nvPr/>
        </p:nvSpPr>
        <p:spPr>
          <a:xfrm>
            <a:off x="9880646" y="556938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享</a:t>
            </a:r>
          </a:p>
        </p:txBody>
      </p: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D47C7EE7-1DE4-06A0-8935-806AEFE7EDA9}"/>
              </a:ext>
            </a:extLst>
          </p:cNvPr>
          <p:cNvSpPr txBox="1"/>
          <p:nvPr/>
        </p:nvSpPr>
        <p:spPr>
          <a:xfrm>
            <a:off x="10698601" y="55604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会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46921F3D-C761-8BC0-13F7-BFA40C35F8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974" y="2523459"/>
            <a:ext cx="6724421" cy="3917370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9CFD49F4-E3D3-F3E7-AC47-5A652E46F8E4}"/>
              </a:ext>
            </a:extLst>
          </p:cNvPr>
          <p:cNvSpPr txBox="1"/>
          <p:nvPr/>
        </p:nvSpPr>
        <p:spPr>
          <a:xfrm>
            <a:off x="5778057" y="1476736"/>
            <a:ext cx="1699496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读书的意义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F370A7A0-9FCD-BE67-7A70-E2A01E0E0B49}"/>
              </a:ext>
            </a:extLst>
          </p:cNvPr>
          <p:cNvSpPr/>
          <p:nvPr/>
        </p:nvSpPr>
        <p:spPr>
          <a:xfrm>
            <a:off x="5756221" y="1938397"/>
            <a:ext cx="5535893" cy="135479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50C10899-2163-4618-709F-0F2071EE2398}"/>
              </a:ext>
            </a:extLst>
          </p:cNvPr>
          <p:cNvSpPr/>
          <p:nvPr/>
        </p:nvSpPr>
        <p:spPr>
          <a:xfrm>
            <a:off x="5756221" y="3451511"/>
            <a:ext cx="5535893" cy="1031625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 PT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 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 问网址：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。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06761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1365633" y="-249346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487706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2377969" y="390959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读好书的意义</a:t>
            </a:r>
          </a:p>
        </p:txBody>
      </p:sp>
      <p:sp>
        <p:nvSpPr>
          <p:cNvPr id="34" name="文本框-34" hidden="1">
            <a:extLst>
              <a:ext uri="{FF2B5EF4-FFF2-40B4-BE49-F238E27FC236}">
                <a16:creationId xmlns:a16="http://schemas.microsoft.com/office/drawing/2014/main" id="{E3F1080D-7D11-20A3-47E8-0641C384267D}"/>
              </a:ext>
            </a:extLst>
          </p:cNvPr>
          <p:cNvSpPr txBox="1"/>
          <p:nvPr/>
        </p:nvSpPr>
        <p:spPr>
          <a:xfrm>
            <a:off x="9062691" y="555291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分</a:t>
            </a:r>
          </a:p>
        </p:txBody>
      </p:sp>
      <p:sp>
        <p:nvSpPr>
          <p:cNvPr id="32" name="文本框-32" hidden="1">
            <a:extLst>
              <a:ext uri="{FF2B5EF4-FFF2-40B4-BE49-F238E27FC236}">
                <a16:creationId xmlns:a16="http://schemas.microsoft.com/office/drawing/2014/main" id="{4D95F67B-9559-B629-9273-C7E8C3E2DE83}"/>
              </a:ext>
            </a:extLst>
          </p:cNvPr>
          <p:cNvSpPr txBox="1"/>
          <p:nvPr/>
        </p:nvSpPr>
        <p:spPr>
          <a:xfrm>
            <a:off x="9880646" y="556938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享</a:t>
            </a:r>
          </a:p>
        </p:txBody>
      </p: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D47C7EE7-1DE4-06A0-8935-806AEFE7EDA9}"/>
              </a:ext>
            </a:extLst>
          </p:cNvPr>
          <p:cNvSpPr txBox="1"/>
          <p:nvPr/>
        </p:nvSpPr>
        <p:spPr>
          <a:xfrm>
            <a:off x="10698601" y="55604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会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B9FBC70-37BD-14FC-9980-83936677289A}"/>
              </a:ext>
            </a:extLst>
          </p:cNvPr>
          <p:cNvSpPr/>
          <p:nvPr/>
        </p:nvSpPr>
        <p:spPr>
          <a:xfrm>
            <a:off x="1571171" y="1654629"/>
            <a:ext cx="1825171" cy="2409371"/>
          </a:xfrm>
          <a:prstGeom prst="roundRect">
            <a:avLst>
              <a:gd name="adj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rgbClr val="847361"/>
            </a:solidFill>
          </a:ln>
          <a:effectLst>
            <a:reflection blurRad="6350" stA="27000" endPos="28000" dist="50800" dir="5400000" sy="-100000" algn="bl" rotWithShape="0"/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7B3B9A-65DB-E3F0-7BCD-B87EC3163AC4}"/>
              </a:ext>
            </a:extLst>
          </p:cNvPr>
          <p:cNvSpPr txBox="1"/>
          <p:nvPr/>
        </p:nvSpPr>
        <p:spPr>
          <a:xfrm>
            <a:off x="1844604" y="4540216"/>
            <a:ext cx="1095172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《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》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E127E17-6132-371C-9CEC-F1AA12CCDB5D}"/>
              </a:ext>
            </a:extLst>
          </p:cNvPr>
          <p:cNvSpPr/>
          <p:nvPr/>
        </p:nvSpPr>
        <p:spPr>
          <a:xfrm>
            <a:off x="1261304" y="4909548"/>
            <a:ext cx="2261772" cy="38529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8EC0C4A0-0F09-F5C9-01CA-6CA8E37F0BF4}"/>
              </a:ext>
            </a:extLst>
          </p:cNvPr>
          <p:cNvSpPr/>
          <p:nvPr/>
        </p:nvSpPr>
        <p:spPr>
          <a:xfrm>
            <a:off x="3979642" y="1654629"/>
            <a:ext cx="1825171" cy="2409371"/>
          </a:xfrm>
          <a:prstGeom prst="roundRect">
            <a:avLst>
              <a:gd name="adj" fmla="val 0"/>
            </a:avLst>
          </a:prstGeom>
          <a:blipFill>
            <a:blip r:embed="rId5"/>
            <a:stretch>
              <a:fillRect/>
            </a:stretch>
          </a:blipFill>
          <a:ln>
            <a:solidFill>
              <a:srgbClr val="847361"/>
            </a:solidFill>
          </a:ln>
          <a:effectLst>
            <a:reflection blurRad="6350" stA="27000" endPos="28000" dist="50800" dir="5400000" sy="-100000" algn="bl" rotWithShape="0"/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6029A95-C87B-7AE6-B784-9C31C78CA64E}"/>
              </a:ext>
            </a:extLst>
          </p:cNvPr>
          <p:cNvSpPr txBox="1"/>
          <p:nvPr/>
        </p:nvSpPr>
        <p:spPr>
          <a:xfrm>
            <a:off x="4253075" y="4540216"/>
            <a:ext cx="1095172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《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》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FE37F6C-9D02-BA0D-7AFB-281068F75434}"/>
              </a:ext>
            </a:extLst>
          </p:cNvPr>
          <p:cNvSpPr/>
          <p:nvPr/>
        </p:nvSpPr>
        <p:spPr>
          <a:xfrm>
            <a:off x="3669775" y="4909548"/>
            <a:ext cx="2261772" cy="38529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5BE41BC3-A516-F0C2-EBD7-27A182CF3707}"/>
              </a:ext>
            </a:extLst>
          </p:cNvPr>
          <p:cNvSpPr/>
          <p:nvPr/>
        </p:nvSpPr>
        <p:spPr>
          <a:xfrm>
            <a:off x="6388113" y="1654629"/>
            <a:ext cx="1825171" cy="2409371"/>
          </a:xfrm>
          <a:prstGeom prst="roundRect">
            <a:avLst>
              <a:gd name="adj" fmla="val 0"/>
            </a:avLst>
          </a:prstGeom>
          <a:blipFill>
            <a:blip r:embed="rId6"/>
            <a:stretch>
              <a:fillRect/>
            </a:stretch>
          </a:blipFill>
          <a:ln>
            <a:solidFill>
              <a:srgbClr val="847361"/>
            </a:solidFill>
          </a:ln>
          <a:effectLst>
            <a:reflection blurRad="6350" stA="27000" endPos="28000" dist="50800" dir="5400000" sy="-100000" algn="bl" rotWithShape="0"/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028834C-3356-D207-D31E-C91C08805872}"/>
              </a:ext>
            </a:extLst>
          </p:cNvPr>
          <p:cNvSpPr txBox="1"/>
          <p:nvPr/>
        </p:nvSpPr>
        <p:spPr>
          <a:xfrm>
            <a:off x="6661546" y="4540216"/>
            <a:ext cx="1095172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《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》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0E577D3-0690-2CA4-C663-D275E768164E}"/>
              </a:ext>
            </a:extLst>
          </p:cNvPr>
          <p:cNvSpPr/>
          <p:nvPr/>
        </p:nvSpPr>
        <p:spPr>
          <a:xfrm>
            <a:off x="6078246" y="4909548"/>
            <a:ext cx="2261772" cy="38529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693036E4-C738-5651-1F46-5A9060D129A7}"/>
              </a:ext>
            </a:extLst>
          </p:cNvPr>
          <p:cNvSpPr/>
          <p:nvPr/>
        </p:nvSpPr>
        <p:spPr>
          <a:xfrm>
            <a:off x="8796584" y="1654629"/>
            <a:ext cx="1825171" cy="2409371"/>
          </a:xfrm>
          <a:prstGeom prst="roundRect">
            <a:avLst>
              <a:gd name="adj" fmla="val 0"/>
            </a:avLst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rgbClr val="847361"/>
            </a:solidFill>
          </a:ln>
          <a:effectLst>
            <a:reflection blurRad="6350" stA="27000" endPos="28000" dist="50800" dir="5400000" sy="-100000" algn="bl" rotWithShape="0"/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0CF1EDD-E6E9-2149-413F-148A4008E74E}"/>
              </a:ext>
            </a:extLst>
          </p:cNvPr>
          <p:cNvSpPr txBox="1"/>
          <p:nvPr/>
        </p:nvSpPr>
        <p:spPr>
          <a:xfrm>
            <a:off x="9070017" y="4540216"/>
            <a:ext cx="1095172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《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》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E8BDCBF-3A41-3D1B-1376-8B8C70A15983}"/>
              </a:ext>
            </a:extLst>
          </p:cNvPr>
          <p:cNvSpPr/>
          <p:nvPr/>
        </p:nvSpPr>
        <p:spPr>
          <a:xfrm>
            <a:off x="8486717" y="4909548"/>
            <a:ext cx="2261772" cy="38529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31095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1365633" y="-249346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487706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2377969" y="390959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读好书的意义</a:t>
            </a:r>
          </a:p>
        </p:txBody>
      </p:sp>
      <p:sp>
        <p:nvSpPr>
          <p:cNvPr id="34" name="文本框-34" hidden="1">
            <a:extLst>
              <a:ext uri="{FF2B5EF4-FFF2-40B4-BE49-F238E27FC236}">
                <a16:creationId xmlns:a16="http://schemas.microsoft.com/office/drawing/2014/main" id="{E3F1080D-7D11-20A3-47E8-0641C384267D}"/>
              </a:ext>
            </a:extLst>
          </p:cNvPr>
          <p:cNvSpPr txBox="1"/>
          <p:nvPr/>
        </p:nvSpPr>
        <p:spPr>
          <a:xfrm>
            <a:off x="9062691" y="555291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分</a:t>
            </a:r>
          </a:p>
        </p:txBody>
      </p:sp>
      <p:sp>
        <p:nvSpPr>
          <p:cNvPr id="32" name="文本框-32" hidden="1">
            <a:extLst>
              <a:ext uri="{FF2B5EF4-FFF2-40B4-BE49-F238E27FC236}">
                <a16:creationId xmlns:a16="http://schemas.microsoft.com/office/drawing/2014/main" id="{4D95F67B-9559-B629-9273-C7E8C3E2DE83}"/>
              </a:ext>
            </a:extLst>
          </p:cNvPr>
          <p:cNvSpPr txBox="1"/>
          <p:nvPr/>
        </p:nvSpPr>
        <p:spPr>
          <a:xfrm>
            <a:off x="9880646" y="556938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享</a:t>
            </a:r>
          </a:p>
        </p:txBody>
      </p: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D47C7EE7-1DE4-06A0-8935-806AEFE7EDA9}"/>
              </a:ext>
            </a:extLst>
          </p:cNvPr>
          <p:cNvSpPr txBox="1"/>
          <p:nvPr/>
        </p:nvSpPr>
        <p:spPr>
          <a:xfrm>
            <a:off x="10698601" y="55604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会</a:t>
            </a:r>
          </a:p>
        </p:txBody>
      </p:sp>
      <p:grpSp>
        <p:nvGrpSpPr>
          <p:cNvPr id="6" name="图形 4">
            <a:extLst>
              <a:ext uri="{FF2B5EF4-FFF2-40B4-BE49-F238E27FC236}">
                <a16:creationId xmlns:a16="http://schemas.microsoft.com/office/drawing/2014/main" id="{9BC92612-F457-F23E-124B-AEB7B68A5AE8}"/>
              </a:ext>
            </a:extLst>
          </p:cNvPr>
          <p:cNvGrpSpPr/>
          <p:nvPr/>
        </p:nvGrpSpPr>
        <p:grpSpPr>
          <a:xfrm>
            <a:off x="4536013" y="1488582"/>
            <a:ext cx="3119974" cy="3880836"/>
            <a:chOff x="2076141" y="1732823"/>
            <a:chExt cx="1591594" cy="1979733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C13980A-74B9-5047-1F82-98C8EC5132F5}"/>
                </a:ext>
              </a:extLst>
            </p:cNvPr>
            <p:cNvSpPr/>
            <p:nvPr/>
          </p:nvSpPr>
          <p:spPr>
            <a:xfrm>
              <a:off x="2076141" y="1732823"/>
              <a:ext cx="1591594" cy="1872005"/>
            </a:xfrm>
            <a:custGeom>
              <a:avLst/>
              <a:gdLst>
                <a:gd name="connsiteX0" fmla="*/ 127 w 1591594"/>
                <a:gd name="connsiteY0" fmla="*/ 1872003 h 1872005"/>
                <a:gd name="connsiteX1" fmla="*/ 342198 w 1591594"/>
                <a:gd name="connsiteY1" fmla="*/ 1645917 h 1872005"/>
                <a:gd name="connsiteX2" fmla="*/ 1591592 w 1591594"/>
                <a:gd name="connsiteY2" fmla="*/ 1645917 h 1872005"/>
                <a:gd name="connsiteX3" fmla="*/ 1589108 w 1591594"/>
                <a:gd name="connsiteY3" fmla="*/ -3 h 1872005"/>
                <a:gd name="connsiteX4" fmla="*/ 342190 w 1591594"/>
                <a:gd name="connsiteY4" fmla="*/ -3 h 1872005"/>
                <a:gd name="connsiteX5" fmla="*/ 1471 w 1591594"/>
                <a:gd name="connsiteY5" fmla="*/ 237732 h 187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91594" h="1872005">
                  <a:moveTo>
                    <a:pt x="127" y="1872003"/>
                  </a:moveTo>
                  <a:cubicBezTo>
                    <a:pt x="-4835" y="1774457"/>
                    <a:pt x="134467" y="1645917"/>
                    <a:pt x="342198" y="1645917"/>
                  </a:cubicBezTo>
                  <a:lnTo>
                    <a:pt x="1591592" y="1645917"/>
                  </a:lnTo>
                  <a:lnTo>
                    <a:pt x="1589108" y="-3"/>
                  </a:lnTo>
                  <a:lnTo>
                    <a:pt x="342190" y="-3"/>
                  </a:lnTo>
                  <a:cubicBezTo>
                    <a:pt x="126563" y="-3"/>
                    <a:pt x="-15179" y="139158"/>
                    <a:pt x="1471" y="237732"/>
                  </a:cubicBezTo>
                </a:path>
              </a:pathLst>
            </a:custGeom>
            <a:solidFill>
              <a:srgbClr val="8473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FDFC403-3C4F-9D24-3379-FCAD1825A3A3}"/>
                </a:ext>
              </a:extLst>
            </p:cNvPr>
            <p:cNvSpPr/>
            <p:nvPr/>
          </p:nvSpPr>
          <p:spPr>
            <a:xfrm>
              <a:off x="2102880" y="1794084"/>
              <a:ext cx="1509561" cy="316878"/>
            </a:xfrm>
            <a:custGeom>
              <a:avLst/>
              <a:gdLst>
                <a:gd name="connsiteX0" fmla="*/ 174879 w 1509561"/>
                <a:gd name="connsiteY0" fmla="*/ 316860 h 316878"/>
                <a:gd name="connsiteX1" fmla="*/ 428 w 1509561"/>
                <a:gd name="connsiteY1" fmla="*/ 225695 h 316878"/>
                <a:gd name="connsiteX2" fmla="*/ 323793 w 1509561"/>
                <a:gd name="connsiteY2" fmla="*/ 66 h 316878"/>
                <a:gd name="connsiteX3" fmla="*/ 1509560 w 1509561"/>
                <a:gd name="connsiteY3" fmla="*/ 66 h 316878"/>
                <a:gd name="connsiteX4" fmla="*/ 1503120 w 1509561"/>
                <a:gd name="connsiteY4" fmla="*/ 25280 h 316878"/>
                <a:gd name="connsiteX5" fmla="*/ 1481008 w 1509561"/>
                <a:gd name="connsiteY5" fmla="*/ 37640 h 316878"/>
                <a:gd name="connsiteX6" fmla="*/ 1481640 w 1509561"/>
                <a:gd name="connsiteY6" fmla="*/ 59470 h 316878"/>
                <a:gd name="connsiteX7" fmla="*/ 1486619 w 1509561"/>
                <a:gd name="connsiteY7" fmla="*/ 84684 h 316878"/>
                <a:gd name="connsiteX8" fmla="*/ 1463025 w 1509561"/>
                <a:gd name="connsiteY8" fmla="*/ 99073 h 316878"/>
                <a:gd name="connsiteX9" fmla="*/ 1459929 w 1509561"/>
                <a:gd name="connsiteY9" fmla="*/ 124965 h 316878"/>
                <a:gd name="connsiteX10" fmla="*/ 1434471 w 1509561"/>
                <a:gd name="connsiteY10" fmla="*/ 136637 h 316878"/>
                <a:gd name="connsiteX11" fmla="*/ 1435102 w 1509561"/>
                <a:gd name="connsiteY11" fmla="*/ 158467 h 316878"/>
                <a:gd name="connsiteX12" fmla="*/ 1425794 w 1509561"/>
                <a:gd name="connsiteY12" fmla="*/ 178266 h 316878"/>
                <a:gd name="connsiteX13" fmla="*/ 1430773 w 1509561"/>
                <a:gd name="connsiteY13" fmla="*/ 203479 h 316878"/>
                <a:gd name="connsiteX14" fmla="*/ 1407180 w 1509561"/>
                <a:gd name="connsiteY14" fmla="*/ 217869 h 316878"/>
                <a:gd name="connsiteX15" fmla="*/ 1412159 w 1509561"/>
                <a:gd name="connsiteY15" fmla="*/ 243082 h 316878"/>
                <a:gd name="connsiteX16" fmla="*/ 1402851 w 1509561"/>
                <a:gd name="connsiteY16" fmla="*/ 262881 h 316878"/>
                <a:gd name="connsiteX17" fmla="*/ 1369319 w 1509561"/>
                <a:gd name="connsiteY17" fmla="*/ 275241 h 316878"/>
                <a:gd name="connsiteX18" fmla="*/ 1384236 w 1509561"/>
                <a:gd name="connsiteY18" fmla="*/ 302486 h 316878"/>
                <a:gd name="connsiteX19" fmla="*/ 1360642 w 1509561"/>
                <a:gd name="connsiteY19" fmla="*/ 316876 h 31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509561" h="316878">
                  <a:moveTo>
                    <a:pt x="174879" y="316860"/>
                  </a:moveTo>
                  <a:cubicBezTo>
                    <a:pt x="68065" y="316860"/>
                    <a:pt x="4619" y="273836"/>
                    <a:pt x="428" y="225695"/>
                  </a:cubicBezTo>
                  <a:cubicBezTo>
                    <a:pt x="-8272" y="125834"/>
                    <a:pt x="115567" y="-3420"/>
                    <a:pt x="323793" y="66"/>
                  </a:cubicBezTo>
                  <a:lnTo>
                    <a:pt x="1509560" y="66"/>
                  </a:lnTo>
                  <a:lnTo>
                    <a:pt x="1503120" y="25280"/>
                  </a:lnTo>
                  <a:lnTo>
                    <a:pt x="1481008" y="37640"/>
                  </a:lnTo>
                  <a:lnTo>
                    <a:pt x="1481640" y="59470"/>
                  </a:lnTo>
                  <a:lnTo>
                    <a:pt x="1486619" y="84684"/>
                  </a:lnTo>
                  <a:lnTo>
                    <a:pt x="1463025" y="99073"/>
                  </a:lnTo>
                  <a:lnTo>
                    <a:pt x="1459929" y="124965"/>
                  </a:lnTo>
                  <a:lnTo>
                    <a:pt x="1434471" y="136637"/>
                  </a:lnTo>
                  <a:lnTo>
                    <a:pt x="1435102" y="158467"/>
                  </a:lnTo>
                  <a:lnTo>
                    <a:pt x="1425794" y="178266"/>
                  </a:lnTo>
                  <a:lnTo>
                    <a:pt x="1430773" y="203479"/>
                  </a:lnTo>
                  <a:lnTo>
                    <a:pt x="1407180" y="217869"/>
                  </a:lnTo>
                  <a:lnTo>
                    <a:pt x="1412159" y="243082"/>
                  </a:lnTo>
                  <a:lnTo>
                    <a:pt x="1402851" y="262881"/>
                  </a:lnTo>
                  <a:lnTo>
                    <a:pt x="1369319" y="275241"/>
                  </a:lnTo>
                  <a:lnTo>
                    <a:pt x="1384236" y="302486"/>
                  </a:lnTo>
                  <a:lnTo>
                    <a:pt x="1360642" y="316876"/>
                  </a:lnTo>
                  <a:close/>
                </a:path>
              </a:pathLst>
            </a:custGeom>
            <a:solidFill>
              <a:srgbClr val="FFFFFF"/>
            </a:solidFill>
            <a:ln w="1490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1E1CEC2-3CD4-FEC1-897D-046677F50349}"/>
                </a:ext>
              </a:extLst>
            </p:cNvPr>
            <p:cNvSpPr/>
            <p:nvPr/>
          </p:nvSpPr>
          <p:spPr>
            <a:xfrm>
              <a:off x="3463533" y="1794221"/>
              <a:ext cx="148918" cy="1878528"/>
            </a:xfrm>
            <a:custGeom>
              <a:avLst/>
              <a:gdLst>
                <a:gd name="connsiteX0" fmla="*/ 148917 w 148918"/>
                <a:gd name="connsiteY0" fmla="*/ 1561716 h 1878528"/>
                <a:gd name="connsiteX1" fmla="*/ 141473 w 148918"/>
                <a:gd name="connsiteY1" fmla="*/ 1586930 h 1878528"/>
                <a:gd name="connsiteX2" fmla="*/ 120364 w 148918"/>
                <a:gd name="connsiteY2" fmla="*/ 1599290 h 1878528"/>
                <a:gd name="connsiteX3" fmla="*/ 120995 w 148918"/>
                <a:gd name="connsiteY3" fmla="*/ 1621120 h 1878528"/>
                <a:gd name="connsiteX4" fmla="*/ 125974 w 148918"/>
                <a:gd name="connsiteY4" fmla="*/ 1646334 h 1878528"/>
                <a:gd name="connsiteX5" fmla="*/ 102380 w 148918"/>
                <a:gd name="connsiteY5" fmla="*/ 1660723 h 1878528"/>
                <a:gd name="connsiteX6" fmla="*/ 99284 w 148918"/>
                <a:gd name="connsiteY6" fmla="*/ 1686615 h 1878528"/>
                <a:gd name="connsiteX7" fmla="*/ 73826 w 148918"/>
                <a:gd name="connsiteY7" fmla="*/ 1698287 h 1878528"/>
                <a:gd name="connsiteX8" fmla="*/ 74458 w 148918"/>
                <a:gd name="connsiteY8" fmla="*/ 1720117 h 1878528"/>
                <a:gd name="connsiteX9" fmla="*/ 65150 w 148918"/>
                <a:gd name="connsiteY9" fmla="*/ 1739916 h 1878528"/>
                <a:gd name="connsiteX10" fmla="*/ 70129 w 148918"/>
                <a:gd name="connsiteY10" fmla="*/ 1765130 h 1878528"/>
                <a:gd name="connsiteX11" fmla="*/ 46536 w 148918"/>
                <a:gd name="connsiteY11" fmla="*/ 1779519 h 1878528"/>
                <a:gd name="connsiteX12" fmla="*/ 51515 w 148918"/>
                <a:gd name="connsiteY12" fmla="*/ 1804732 h 1878528"/>
                <a:gd name="connsiteX13" fmla="*/ 42207 w 148918"/>
                <a:gd name="connsiteY13" fmla="*/ 1824531 h 1878528"/>
                <a:gd name="connsiteX14" fmla="*/ 8676 w 148918"/>
                <a:gd name="connsiteY14" fmla="*/ 1836891 h 1878528"/>
                <a:gd name="connsiteX15" fmla="*/ 23592 w 148918"/>
                <a:gd name="connsiteY15" fmla="*/ 1864136 h 1878528"/>
                <a:gd name="connsiteX16" fmla="*/ -2 w 148918"/>
                <a:gd name="connsiteY16" fmla="*/ 1878525 h 1878528"/>
                <a:gd name="connsiteX17" fmla="*/ -2 w 148918"/>
                <a:gd name="connsiteY17" fmla="*/ 316806 h 1878528"/>
                <a:gd name="connsiteX18" fmla="*/ 23592 w 148918"/>
                <a:gd name="connsiteY18" fmla="*/ 302417 h 1878528"/>
                <a:gd name="connsiteX19" fmla="*/ 8676 w 148918"/>
                <a:gd name="connsiteY19" fmla="*/ 275172 h 1878528"/>
                <a:gd name="connsiteX20" fmla="*/ 42207 w 148918"/>
                <a:gd name="connsiteY20" fmla="*/ 262812 h 1878528"/>
                <a:gd name="connsiteX21" fmla="*/ 51515 w 148918"/>
                <a:gd name="connsiteY21" fmla="*/ 243013 h 1878528"/>
                <a:gd name="connsiteX22" fmla="*/ 46536 w 148918"/>
                <a:gd name="connsiteY22" fmla="*/ 217800 h 1878528"/>
                <a:gd name="connsiteX23" fmla="*/ 67680 w 148918"/>
                <a:gd name="connsiteY23" fmla="*/ 203188 h 1878528"/>
                <a:gd name="connsiteX24" fmla="*/ 65151 w 148918"/>
                <a:gd name="connsiteY24" fmla="*/ 178197 h 1878528"/>
                <a:gd name="connsiteX25" fmla="*/ 74458 w 148918"/>
                <a:gd name="connsiteY25" fmla="*/ 158398 h 1878528"/>
                <a:gd name="connsiteX26" fmla="*/ 73827 w 148918"/>
                <a:gd name="connsiteY26" fmla="*/ 136568 h 1878528"/>
                <a:gd name="connsiteX27" fmla="*/ 99284 w 148918"/>
                <a:gd name="connsiteY27" fmla="*/ 124896 h 1878528"/>
                <a:gd name="connsiteX28" fmla="*/ 102381 w 148918"/>
                <a:gd name="connsiteY28" fmla="*/ 99004 h 1878528"/>
                <a:gd name="connsiteX29" fmla="*/ 125974 w 148918"/>
                <a:gd name="connsiteY29" fmla="*/ 84615 h 1878528"/>
                <a:gd name="connsiteX30" fmla="*/ 120995 w 148918"/>
                <a:gd name="connsiteY30" fmla="*/ 59401 h 1878528"/>
                <a:gd name="connsiteX31" fmla="*/ 120365 w 148918"/>
                <a:gd name="connsiteY31" fmla="*/ 37571 h 1878528"/>
                <a:gd name="connsiteX32" fmla="*/ 142716 w 148918"/>
                <a:gd name="connsiteY32" fmla="*/ 25211 h 1878528"/>
                <a:gd name="connsiteX33" fmla="*/ 148917 w 148918"/>
                <a:gd name="connsiteY33" fmla="*/ -3 h 187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48918" h="1878528">
                  <a:moveTo>
                    <a:pt x="148917" y="1561716"/>
                  </a:moveTo>
                  <a:lnTo>
                    <a:pt x="141473" y="1586930"/>
                  </a:lnTo>
                  <a:lnTo>
                    <a:pt x="120364" y="1599290"/>
                  </a:lnTo>
                  <a:lnTo>
                    <a:pt x="120995" y="1621120"/>
                  </a:lnTo>
                  <a:lnTo>
                    <a:pt x="125974" y="1646334"/>
                  </a:lnTo>
                  <a:lnTo>
                    <a:pt x="102380" y="1660723"/>
                  </a:lnTo>
                  <a:lnTo>
                    <a:pt x="99284" y="1686615"/>
                  </a:lnTo>
                  <a:lnTo>
                    <a:pt x="73826" y="1698287"/>
                  </a:lnTo>
                  <a:lnTo>
                    <a:pt x="74458" y="1720117"/>
                  </a:lnTo>
                  <a:lnTo>
                    <a:pt x="65150" y="1739916"/>
                  </a:lnTo>
                  <a:lnTo>
                    <a:pt x="70129" y="1765130"/>
                  </a:lnTo>
                  <a:lnTo>
                    <a:pt x="46536" y="1779519"/>
                  </a:lnTo>
                  <a:lnTo>
                    <a:pt x="51515" y="1804732"/>
                  </a:lnTo>
                  <a:lnTo>
                    <a:pt x="42207" y="1824531"/>
                  </a:lnTo>
                  <a:lnTo>
                    <a:pt x="8676" y="1836891"/>
                  </a:lnTo>
                  <a:lnTo>
                    <a:pt x="23592" y="1864136"/>
                  </a:lnTo>
                  <a:lnTo>
                    <a:pt x="-2" y="1878525"/>
                  </a:lnTo>
                  <a:lnTo>
                    <a:pt x="-2" y="316806"/>
                  </a:lnTo>
                  <a:lnTo>
                    <a:pt x="23592" y="302417"/>
                  </a:lnTo>
                  <a:lnTo>
                    <a:pt x="8676" y="275172"/>
                  </a:lnTo>
                  <a:lnTo>
                    <a:pt x="42207" y="262812"/>
                  </a:lnTo>
                  <a:lnTo>
                    <a:pt x="51515" y="243013"/>
                  </a:lnTo>
                  <a:lnTo>
                    <a:pt x="46536" y="217800"/>
                  </a:lnTo>
                  <a:lnTo>
                    <a:pt x="67680" y="203188"/>
                  </a:lnTo>
                  <a:lnTo>
                    <a:pt x="65151" y="178197"/>
                  </a:lnTo>
                  <a:lnTo>
                    <a:pt x="74458" y="158398"/>
                  </a:lnTo>
                  <a:lnTo>
                    <a:pt x="73827" y="136568"/>
                  </a:lnTo>
                  <a:lnTo>
                    <a:pt x="99284" y="124896"/>
                  </a:lnTo>
                  <a:lnTo>
                    <a:pt x="102381" y="99004"/>
                  </a:lnTo>
                  <a:lnTo>
                    <a:pt x="125974" y="84615"/>
                  </a:lnTo>
                  <a:lnTo>
                    <a:pt x="120995" y="59401"/>
                  </a:lnTo>
                  <a:lnTo>
                    <a:pt x="120365" y="37571"/>
                  </a:lnTo>
                  <a:lnTo>
                    <a:pt x="142716" y="25211"/>
                  </a:lnTo>
                  <a:lnTo>
                    <a:pt x="148917" y="-3"/>
                  </a:lnTo>
                  <a:close/>
                </a:path>
              </a:pathLst>
            </a:custGeom>
            <a:solidFill>
              <a:srgbClr val="FFFFFF"/>
            </a:solidFill>
            <a:ln w="1490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F21B1A6-B738-7A5F-D9F7-447B26162CBE}"/>
                </a:ext>
              </a:extLst>
            </p:cNvPr>
            <p:cNvSpPr/>
            <p:nvPr/>
          </p:nvSpPr>
          <p:spPr>
            <a:xfrm>
              <a:off x="2076249" y="1970824"/>
              <a:ext cx="1434570" cy="1741731"/>
            </a:xfrm>
            <a:custGeom>
              <a:avLst/>
              <a:gdLst>
                <a:gd name="connsiteX0" fmla="*/ 185175 w 1434570"/>
                <a:gd name="connsiteY0" fmla="*/ 1741729 h 1741731"/>
                <a:gd name="connsiteX1" fmla="*/ 1434569 w 1434570"/>
                <a:gd name="connsiteY1" fmla="*/ 1741729 h 1741731"/>
                <a:gd name="connsiteX2" fmla="*/ 1434569 w 1434570"/>
                <a:gd name="connsiteY2" fmla="*/ 95809 h 1741731"/>
                <a:gd name="connsiteX3" fmla="*/ 185175 w 1434570"/>
                <a:gd name="connsiteY3" fmla="*/ 95809 h 1741731"/>
                <a:gd name="connsiteX4" fmla="*/ 1371 w 1434570"/>
                <a:gd name="connsiteY4" fmla="*/ -3 h 1741731"/>
                <a:gd name="connsiteX5" fmla="*/ -2 w 1434570"/>
                <a:gd name="connsiteY5" fmla="*/ 1633630 h 1741731"/>
                <a:gd name="connsiteX6" fmla="*/ 185183 w 1434570"/>
                <a:gd name="connsiteY6" fmla="*/ 1741682 h 174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4570" h="1741731">
                  <a:moveTo>
                    <a:pt x="185175" y="1741729"/>
                  </a:moveTo>
                  <a:lnTo>
                    <a:pt x="1434569" y="1741729"/>
                  </a:lnTo>
                  <a:lnTo>
                    <a:pt x="1434569" y="95809"/>
                  </a:lnTo>
                  <a:lnTo>
                    <a:pt x="185175" y="95809"/>
                  </a:lnTo>
                  <a:cubicBezTo>
                    <a:pt x="67693" y="95046"/>
                    <a:pt x="10972" y="53541"/>
                    <a:pt x="1371" y="-3"/>
                  </a:cubicBezTo>
                  <a:lnTo>
                    <a:pt x="-2" y="1633630"/>
                  </a:lnTo>
                  <a:cubicBezTo>
                    <a:pt x="2807" y="1692956"/>
                    <a:pt x="58861" y="1740910"/>
                    <a:pt x="185183" y="1741682"/>
                  </a:cubicBezTo>
                  <a:close/>
                </a:path>
              </a:pathLst>
            </a:custGeom>
            <a:solidFill>
              <a:srgbClr val="84736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68D026A-6975-8A11-B906-6E9D22507D63}"/>
                </a:ext>
              </a:extLst>
            </p:cNvPr>
            <p:cNvSpPr/>
            <p:nvPr/>
          </p:nvSpPr>
          <p:spPr>
            <a:xfrm>
              <a:off x="3277305" y="1832013"/>
              <a:ext cx="308571" cy="13627"/>
            </a:xfrm>
            <a:custGeom>
              <a:avLst/>
              <a:gdLst>
                <a:gd name="connsiteX0" fmla="*/ 308570 w 308571"/>
                <a:gd name="connsiteY0" fmla="*/ 6811 h 13627"/>
                <a:gd name="connsiteX1" fmla="*/ 306551 w 308571"/>
                <a:gd name="connsiteY1" fmla="*/ -3 h 13627"/>
                <a:gd name="connsiteX2" fmla="*/ -2 w 308571"/>
                <a:gd name="connsiteY2" fmla="*/ 6811 h 13627"/>
                <a:gd name="connsiteX3" fmla="*/ 306551 w 308571"/>
                <a:gd name="connsiteY3" fmla="*/ 13625 h 13627"/>
                <a:gd name="connsiteX4" fmla="*/ 308570 w 308571"/>
                <a:gd name="connsiteY4" fmla="*/ 6811 h 13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571" h="13627">
                  <a:moveTo>
                    <a:pt x="308570" y="6811"/>
                  </a:moveTo>
                  <a:lnTo>
                    <a:pt x="306551" y="-3"/>
                  </a:lnTo>
                  <a:lnTo>
                    <a:pt x="-2" y="6811"/>
                  </a:lnTo>
                  <a:lnTo>
                    <a:pt x="306551" y="13625"/>
                  </a:lnTo>
                  <a:lnTo>
                    <a:pt x="308570" y="68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C7681F6-ED69-9E4B-A13D-6A88066C2961}"/>
                </a:ext>
              </a:extLst>
            </p:cNvPr>
            <p:cNvSpPr/>
            <p:nvPr/>
          </p:nvSpPr>
          <p:spPr>
            <a:xfrm>
              <a:off x="2865425" y="1907939"/>
              <a:ext cx="697401" cy="22214"/>
            </a:xfrm>
            <a:custGeom>
              <a:avLst/>
              <a:gdLst>
                <a:gd name="connsiteX0" fmla="*/ 697400 w 697401"/>
                <a:gd name="connsiteY0" fmla="*/ 11104 h 22214"/>
                <a:gd name="connsiteX1" fmla="*/ 692837 w 697401"/>
                <a:gd name="connsiteY1" fmla="*/ -3 h 22214"/>
                <a:gd name="connsiteX2" fmla="*/ -2 w 697401"/>
                <a:gd name="connsiteY2" fmla="*/ 11104 h 22214"/>
                <a:gd name="connsiteX3" fmla="*/ 692837 w 697401"/>
                <a:gd name="connsiteY3" fmla="*/ 22212 h 22214"/>
                <a:gd name="connsiteX4" fmla="*/ 697400 w 697401"/>
                <a:gd name="connsiteY4" fmla="*/ 11104 h 22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401" h="22214">
                  <a:moveTo>
                    <a:pt x="697400" y="11104"/>
                  </a:moveTo>
                  <a:lnTo>
                    <a:pt x="692837" y="-3"/>
                  </a:lnTo>
                  <a:lnTo>
                    <a:pt x="-2" y="11104"/>
                  </a:lnTo>
                  <a:lnTo>
                    <a:pt x="692837" y="22212"/>
                  </a:lnTo>
                  <a:lnTo>
                    <a:pt x="697400" y="1110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79F64CB-60C9-C58E-568F-94F7BF2D322A}"/>
                </a:ext>
              </a:extLst>
            </p:cNvPr>
            <p:cNvSpPr/>
            <p:nvPr/>
          </p:nvSpPr>
          <p:spPr>
            <a:xfrm>
              <a:off x="3382310" y="1960198"/>
              <a:ext cx="148322" cy="10089"/>
            </a:xfrm>
            <a:custGeom>
              <a:avLst/>
              <a:gdLst>
                <a:gd name="connsiteX0" fmla="*/ 148321 w 148322"/>
                <a:gd name="connsiteY0" fmla="*/ 5042 h 10089"/>
                <a:gd name="connsiteX1" fmla="*/ 147350 w 148322"/>
                <a:gd name="connsiteY1" fmla="*/ -3 h 10089"/>
                <a:gd name="connsiteX2" fmla="*/ -2 w 148322"/>
                <a:gd name="connsiteY2" fmla="*/ 5042 h 10089"/>
                <a:gd name="connsiteX3" fmla="*/ 147350 w 148322"/>
                <a:gd name="connsiteY3" fmla="*/ 10087 h 10089"/>
                <a:gd name="connsiteX4" fmla="*/ 148321 w 148322"/>
                <a:gd name="connsiteY4" fmla="*/ 5042 h 1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322" h="10089">
                  <a:moveTo>
                    <a:pt x="148321" y="5042"/>
                  </a:moveTo>
                  <a:lnTo>
                    <a:pt x="147350" y="-3"/>
                  </a:lnTo>
                  <a:lnTo>
                    <a:pt x="-2" y="5042"/>
                  </a:lnTo>
                  <a:lnTo>
                    <a:pt x="147350" y="10087"/>
                  </a:lnTo>
                  <a:lnTo>
                    <a:pt x="148321" y="5042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3F16BDB-8DB5-1C86-7BFA-7C1CCE07B6B0}"/>
                </a:ext>
              </a:extLst>
            </p:cNvPr>
            <p:cNvSpPr/>
            <p:nvPr/>
          </p:nvSpPr>
          <p:spPr>
            <a:xfrm>
              <a:off x="3576043" y="1877394"/>
              <a:ext cx="16810" cy="448494"/>
            </a:xfrm>
            <a:custGeom>
              <a:avLst/>
              <a:gdLst>
                <a:gd name="connsiteX0" fmla="*/ 8403 w 16810"/>
                <a:gd name="connsiteY0" fmla="*/ -3 h 448494"/>
                <a:gd name="connsiteX1" fmla="*/ -2 w 16810"/>
                <a:gd name="connsiteY1" fmla="*/ 2931 h 448494"/>
                <a:gd name="connsiteX2" fmla="*/ 8403 w 16810"/>
                <a:gd name="connsiteY2" fmla="*/ 448492 h 448494"/>
                <a:gd name="connsiteX3" fmla="*/ 16809 w 16810"/>
                <a:gd name="connsiteY3" fmla="*/ 2931 h 448494"/>
                <a:gd name="connsiteX4" fmla="*/ 8403 w 16810"/>
                <a:gd name="connsiteY4" fmla="*/ -3 h 448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10" h="448494">
                  <a:moveTo>
                    <a:pt x="8403" y="-3"/>
                  </a:moveTo>
                  <a:lnTo>
                    <a:pt x="-2" y="2931"/>
                  </a:lnTo>
                  <a:cubicBezTo>
                    <a:pt x="2800" y="151455"/>
                    <a:pt x="5602" y="299969"/>
                    <a:pt x="8403" y="448492"/>
                  </a:cubicBezTo>
                  <a:lnTo>
                    <a:pt x="16809" y="2931"/>
                  </a:lnTo>
                  <a:cubicBezTo>
                    <a:pt x="14007" y="1953"/>
                    <a:pt x="11205" y="975"/>
                    <a:pt x="8403" y="-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C41DB79-AD1F-835F-1D9F-CE1AD5D7E716}"/>
                </a:ext>
              </a:extLst>
            </p:cNvPr>
            <p:cNvSpPr/>
            <p:nvPr/>
          </p:nvSpPr>
          <p:spPr>
            <a:xfrm>
              <a:off x="3545912" y="1916856"/>
              <a:ext cx="20684" cy="720622"/>
            </a:xfrm>
            <a:custGeom>
              <a:avLst/>
              <a:gdLst>
                <a:gd name="connsiteX0" fmla="*/ 10341 w 20684"/>
                <a:gd name="connsiteY0" fmla="*/ -3 h 720622"/>
                <a:gd name="connsiteX1" fmla="*/ -2 w 20684"/>
                <a:gd name="connsiteY1" fmla="*/ 4712 h 720622"/>
                <a:gd name="connsiteX2" fmla="*/ 10341 w 20684"/>
                <a:gd name="connsiteY2" fmla="*/ 720620 h 720622"/>
                <a:gd name="connsiteX3" fmla="*/ 20683 w 20684"/>
                <a:gd name="connsiteY3" fmla="*/ 4712 h 720622"/>
                <a:gd name="connsiteX4" fmla="*/ 10341 w 20684"/>
                <a:gd name="connsiteY4" fmla="*/ -3 h 720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684" h="720622">
                  <a:moveTo>
                    <a:pt x="10341" y="-3"/>
                  </a:moveTo>
                  <a:cubicBezTo>
                    <a:pt x="6893" y="1569"/>
                    <a:pt x="3446" y="3140"/>
                    <a:pt x="-2" y="4712"/>
                  </a:cubicBezTo>
                  <a:cubicBezTo>
                    <a:pt x="3446" y="243351"/>
                    <a:pt x="6894" y="481981"/>
                    <a:pt x="10341" y="720620"/>
                  </a:cubicBezTo>
                  <a:lnTo>
                    <a:pt x="20683" y="4712"/>
                  </a:lnTo>
                  <a:cubicBezTo>
                    <a:pt x="17235" y="3140"/>
                    <a:pt x="13788" y="1569"/>
                    <a:pt x="10341" y="-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B5AD6EE-954B-0A2C-E31E-70B028550F72}"/>
                </a:ext>
              </a:extLst>
            </p:cNvPr>
            <p:cNvSpPr/>
            <p:nvPr/>
          </p:nvSpPr>
          <p:spPr>
            <a:xfrm>
              <a:off x="3528879" y="1960433"/>
              <a:ext cx="12299" cy="217067"/>
            </a:xfrm>
            <a:custGeom>
              <a:avLst/>
              <a:gdLst>
                <a:gd name="connsiteX0" fmla="*/ 6132 w 12299"/>
                <a:gd name="connsiteY0" fmla="*/ -3 h 217067"/>
                <a:gd name="connsiteX1" fmla="*/ -2 w 12299"/>
                <a:gd name="connsiteY1" fmla="*/ 1447 h 217067"/>
                <a:gd name="connsiteX2" fmla="*/ 8565 w 12299"/>
                <a:gd name="connsiteY2" fmla="*/ 217064 h 217067"/>
                <a:gd name="connsiteX3" fmla="*/ 12298 w 12299"/>
                <a:gd name="connsiteY3" fmla="*/ 1390 h 217067"/>
                <a:gd name="connsiteX4" fmla="*/ 6132 w 12299"/>
                <a:gd name="connsiteY4" fmla="*/ 0 h 21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99" h="217067">
                  <a:moveTo>
                    <a:pt x="6132" y="-3"/>
                  </a:moveTo>
                  <a:lnTo>
                    <a:pt x="-2" y="1447"/>
                  </a:lnTo>
                  <a:lnTo>
                    <a:pt x="8565" y="217064"/>
                  </a:lnTo>
                  <a:lnTo>
                    <a:pt x="12298" y="1390"/>
                  </a:lnTo>
                  <a:lnTo>
                    <a:pt x="613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1C63B27-C521-60DD-D21B-159C61979F80}"/>
              </a:ext>
            </a:extLst>
          </p:cNvPr>
          <p:cNvGrpSpPr/>
          <p:nvPr/>
        </p:nvGrpSpPr>
        <p:grpSpPr>
          <a:xfrm>
            <a:off x="1542142" y="2227049"/>
            <a:ext cx="2667001" cy="864579"/>
            <a:chOff x="444500" y="1856096"/>
            <a:chExt cx="2667001" cy="86457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C2B346F-82B6-86BF-5992-690A737452DF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1740153-D259-63D8-C03A-DC5FBFA7113A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0DE38C8-1F4C-35DF-8470-673F4EA821DE}"/>
              </a:ext>
            </a:extLst>
          </p:cNvPr>
          <p:cNvGrpSpPr/>
          <p:nvPr/>
        </p:nvGrpSpPr>
        <p:grpSpPr>
          <a:xfrm>
            <a:off x="7966070" y="2227049"/>
            <a:ext cx="2667001" cy="864579"/>
            <a:chOff x="444500" y="1856096"/>
            <a:chExt cx="2667001" cy="86457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74BE4B1-E3A1-51CC-A2C9-A250A4C8F4A2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FCB5446-AC19-9908-5E24-B96B183EE72D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D822F36-EDD8-C099-FF32-63F50149B415}"/>
              </a:ext>
            </a:extLst>
          </p:cNvPr>
          <p:cNvGrpSpPr/>
          <p:nvPr/>
        </p:nvGrpSpPr>
        <p:grpSpPr>
          <a:xfrm>
            <a:off x="1542142" y="3897920"/>
            <a:ext cx="2667001" cy="864579"/>
            <a:chOff x="444500" y="1856096"/>
            <a:chExt cx="2667001" cy="86457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72A6706-4B59-8934-8D69-CCF0A1342192}"/>
                </a:ext>
              </a:extLst>
            </p:cNvPr>
            <p:cNvSpPr txBox="1"/>
            <p:nvPr/>
          </p:nvSpPr>
          <p:spPr>
            <a:xfrm>
              <a:off x="444500" y="2188222"/>
              <a:ext cx="266700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B80EDE1-9EAF-B262-7597-1A7B830DBB94}"/>
                </a:ext>
              </a:extLst>
            </p:cNvPr>
            <p:cNvSpPr txBox="1"/>
            <p:nvPr/>
          </p:nvSpPr>
          <p:spPr>
            <a:xfrm>
              <a:off x="10922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DED3B97-692D-C85F-E58A-3D42FE731755}"/>
              </a:ext>
            </a:extLst>
          </p:cNvPr>
          <p:cNvGrpSpPr/>
          <p:nvPr/>
        </p:nvGrpSpPr>
        <p:grpSpPr>
          <a:xfrm>
            <a:off x="7966070" y="3897920"/>
            <a:ext cx="2892430" cy="1091308"/>
            <a:chOff x="444500" y="1856096"/>
            <a:chExt cx="2892430" cy="109130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5E6DBE8-8D0A-6649-8747-610FD22C07F1}"/>
                </a:ext>
              </a:extLst>
            </p:cNvPr>
            <p:cNvSpPr txBox="1"/>
            <p:nvPr/>
          </p:nvSpPr>
          <p:spPr>
            <a:xfrm>
              <a:off x="444500" y="2188222"/>
              <a:ext cx="2892430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6FE5217-2C07-2DD3-E8A3-DF3618F69A37}"/>
                </a:ext>
              </a:extLst>
            </p:cNvPr>
            <p:cNvSpPr txBox="1"/>
            <p:nvPr/>
          </p:nvSpPr>
          <p:spPr>
            <a:xfrm>
              <a:off x="461287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4C7BC6F3-4F6F-5BDC-BF8D-FF4FEA8FF13F}"/>
              </a:ext>
            </a:extLst>
          </p:cNvPr>
          <p:cNvSpPr txBox="1"/>
          <p:nvPr/>
        </p:nvSpPr>
        <p:spPr>
          <a:xfrm>
            <a:off x="4913480" y="3097493"/>
            <a:ext cx="22617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读书</a:t>
            </a:r>
            <a:endParaRPr lang="en-US" altLang="zh-CN" sz="24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意义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2395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1365633" y="-249346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487706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2377969" y="390959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读好书的意义</a:t>
            </a:r>
          </a:p>
        </p:txBody>
      </p:sp>
      <p:sp>
        <p:nvSpPr>
          <p:cNvPr id="34" name="文本框-34" hidden="1">
            <a:extLst>
              <a:ext uri="{FF2B5EF4-FFF2-40B4-BE49-F238E27FC236}">
                <a16:creationId xmlns:a16="http://schemas.microsoft.com/office/drawing/2014/main" id="{E3F1080D-7D11-20A3-47E8-0641C384267D}"/>
              </a:ext>
            </a:extLst>
          </p:cNvPr>
          <p:cNvSpPr txBox="1"/>
          <p:nvPr/>
        </p:nvSpPr>
        <p:spPr>
          <a:xfrm>
            <a:off x="9062691" y="555291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分</a:t>
            </a:r>
          </a:p>
        </p:txBody>
      </p:sp>
      <p:sp>
        <p:nvSpPr>
          <p:cNvPr id="32" name="文本框-32" hidden="1">
            <a:extLst>
              <a:ext uri="{FF2B5EF4-FFF2-40B4-BE49-F238E27FC236}">
                <a16:creationId xmlns:a16="http://schemas.microsoft.com/office/drawing/2014/main" id="{4D95F67B-9559-B629-9273-C7E8C3E2DE83}"/>
              </a:ext>
            </a:extLst>
          </p:cNvPr>
          <p:cNvSpPr txBox="1"/>
          <p:nvPr/>
        </p:nvSpPr>
        <p:spPr>
          <a:xfrm>
            <a:off x="9880646" y="556938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享</a:t>
            </a:r>
          </a:p>
        </p:txBody>
      </p: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D47C7EE7-1DE4-06A0-8935-806AEFE7EDA9}"/>
              </a:ext>
            </a:extLst>
          </p:cNvPr>
          <p:cNvSpPr txBox="1"/>
          <p:nvPr/>
        </p:nvSpPr>
        <p:spPr>
          <a:xfrm>
            <a:off x="10698601" y="55604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会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BB13F43-A788-21AF-6C61-4CB6566B61A7}"/>
              </a:ext>
            </a:extLst>
          </p:cNvPr>
          <p:cNvSpPr/>
          <p:nvPr/>
        </p:nvSpPr>
        <p:spPr>
          <a:xfrm>
            <a:off x="1092200" y="1499563"/>
            <a:ext cx="10007600" cy="2855934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42B7360-0D66-17FB-7757-894A2422528E}"/>
              </a:ext>
            </a:extLst>
          </p:cNvPr>
          <p:cNvSpPr/>
          <p:nvPr/>
        </p:nvSpPr>
        <p:spPr>
          <a:xfrm>
            <a:off x="1803748" y="2091847"/>
            <a:ext cx="3895594" cy="3945698"/>
          </a:xfrm>
          <a:prstGeom prst="rect">
            <a:avLst/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标题 2">
            <a:extLst>
              <a:ext uri="{FF2B5EF4-FFF2-40B4-BE49-F238E27FC236}">
                <a16:creationId xmlns:a16="http://schemas.microsoft.com/office/drawing/2014/main" id="{FC8930E8-DB98-6C4A-34DF-B7F42562CCF5}"/>
              </a:ext>
            </a:extLst>
          </p:cNvPr>
          <p:cNvSpPr txBox="1">
            <a:spLocks/>
          </p:cNvSpPr>
          <p:nvPr/>
        </p:nvSpPr>
        <p:spPr>
          <a:xfrm>
            <a:off x="2304938" y="2847829"/>
            <a:ext cx="2870200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b="1" spc="3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59EE98A-D200-7A59-4EA1-E9709723DBD1}"/>
              </a:ext>
            </a:extLst>
          </p:cNvPr>
          <p:cNvSpPr/>
          <p:nvPr/>
        </p:nvSpPr>
        <p:spPr>
          <a:xfrm>
            <a:off x="2304938" y="3584214"/>
            <a:ext cx="3135817" cy="10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50" spc="3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050" spc="3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endParaRPr lang="en-US" altLang="zh-CN" sz="1050" spc="3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590EF2E-3562-4813-E7C9-FDE274112D06}"/>
              </a:ext>
            </a:extLst>
          </p:cNvPr>
          <p:cNvSpPr/>
          <p:nvPr/>
        </p:nvSpPr>
        <p:spPr>
          <a:xfrm>
            <a:off x="5964212" y="4619049"/>
            <a:ext cx="5135587" cy="897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C051CC9-22A2-94F5-DAE8-8AEFEAF8893C}"/>
              </a:ext>
            </a:extLst>
          </p:cNvPr>
          <p:cNvSpPr/>
          <p:nvPr/>
        </p:nvSpPr>
        <p:spPr>
          <a:xfrm>
            <a:off x="2304938" y="4485018"/>
            <a:ext cx="3135817" cy="10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50" spc="3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050" spc="3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endParaRPr lang="en-US" altLang="zh-CN" sz="1050" spc="3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80794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>
            <a:extLst>
              <a:ext uri="{FF2B5EF4-FFF2-40B4-BE49-F238E27FC236}">
                <a16:creationId xmlns:a16="http://schemas.microsoft.com/office/drawing/2014/main" id="{901AC01D-5817-7432-37E5-778AA43FA909}"/>
              </a:ext>
            </a:extLst>
          </p:cNvPr>
          <p:cNvGrpSpPr/>
          <p:nvPr/>
        </p:nvGrpSpPr>
        <p:grpSpPr>
          <a:xfrm>
            <a:off x="227013" y="188913"/>
            <a:ext cx="11960631" cy="6669088"/>
            <a:chOff x="227013" y="188913"/>
            <a:chExt cx="11960631" cy="6669088"/>
          </a:xfrm>
        </p:grpSpPr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9E08A9BE-8F65-94B8-86C7-7CC9F8A3CB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V="1">
              <a:off x="258302" y="1047134"/>
              <a:ext cx="11929342" cy="5810867"/>
            </a:xfrm>
            <a:custGeom>
              <a:avLst/>
              <a:gdLst>
                <a:gd name="connsiteX0" fmla="*/ 0 w 11929342"/>
                <a:gd name="connsiteY0" fmla="*/ 5810867 h 5810867"/>
                <a:gd name="connsiteX1" fmla="*/ 11929342 w 11929342"/>
                <a:gd name="connsiteY1" fmla="*/ 5810867 h 5810867"/>
                <a:gd name="connsiteX2" fmla="*/ 11929342 w 11929342"/>
                <a:gd name="connsiteY2" fmla="*/ 0 h 5810867"/>
                <a:gd name="connsiteX3" fmla="*/ 0 w 11929342"/>
                <a:gd name="connsiteY3" fmla="*/ 0 h 581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29342" h="5810867">
                  <a:moveTo>
                    <a:pt x="0" y="5810867"/>
                  </a:moveTo>
                  <a:lnTo>
                    <a:pt x="11929342" y="5810867"/>
                  </a:lnTo>
                  <a:lnTo>
                    <a:pt x="11929342" y="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F1BE8D68-B478-822A-6A1A-D2A2DC06E95D}"/>
                </a:ext>
              </a:extLst>
            </p:cNvPr>
            <p:cNvSpPr/>
            <p:nvPr/>
          </p:nvSpPr>
          <p:spPr>
            <a:xfrm>
              <a:off x="227013" y="188913"/>
              <a:ext cx="11737975" cy="6480175"/>
            </a:xfrm>
            <a:prstGeom prst="rect">
              <a:avLst/>
            </a:prstGeom>
            <a:noFill/>
            <a:ln w="25400">
              <a:solidFill>
                <a:srgbClr val="8473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图形 214">
              <a:extLst>
                <a:ext uri="{FF2B5EF4-FFF2-40B4-BE49-F238E27FC236}">
                  <a16:creationId xmlns:a16="http://schemas.microsoft.com/office/drawing/2014/main" id="{61F4CF0D-56A7-C1C6-1C67-EEAC930BBF17}"/>
                </a:ext>
              </a:extLst>
            </p:cNvPr>
            <p:cNvGrpSpPr/>
            <p:nvPr/>
          </p:nvGrpSpPr>
          <p:grpSpPr>
            <a:xfrm rot="5400000">
              <a:off x="327506" y="267491"/>
              <a:ext cx="532220" cy="557373"/>
              <a:chOff x="1458277" y="1991010"/>
              <a:chExt cx="203549" cy="213169"/>
            </a:xfrm>
            <a:solidFill>
              <a:srgbClr val="847361"/>
            </a:solidFill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04B068F3-DB1A-1211-9737-4DC3A1236824}"/>
                  </a:ext>
                </a:extLst>
              </p:cNvPr>
              <p:cNvSpPr/>
              <p:nvPr/>
            </p:nvSpPr>
            <p:spPr>
              <a:xfrm>
                <a:off x="1458277" y="1991010"/>
                <a:ext cx="203549" cy="213169"/>
              </a:xfrm>
              <a:custGeom>
                <a:avLst/>
                <a:gdLst>
                  <a:gd name="connsiteX0" fmla="*/ 198406 w 203549"/>
                  <a:gd name="connsiteY0" fmla="*/ 202501 h 213169"/>
                  <a:gd name="connsiteX1" fmla="*/ 203549 w 203549"/>
                  <a:gd name="connsiteY1" fmla="*/ 207836 h 213169"/>
                  <a:gd name="connsiteX2" fmla="*/ 198406 w 203549"/>
                  <a:gd name="connsiteY2" fmla="*/ 213170 h 213169"/>
                  <a:gd name="connsiteX3" fmla="*/ 95631 w 203549"/>
                  <a:gd name="connsiteY3" fmla="*/ 213170 h 213169"/>
                  <a:gd name="connsiteX4" fmla="*/ 90488 w 203549"/>
                  <a:gd name="connsiteY4" fmla="*/ 207836 h 213169"/>
                  <a:gd name="connsiteX5" fmla="*/ 90488 w 203549"/>
                  <a:gd name="connsiteY5" fmla="*/ 207359 h 213169"/>
                  <a:gd name="connsiteX6" fmla="*/ 90678 w 203549"/>
                  <a:gd name="connsiteY6" fmla="*/ 156305 h 213169"/>
                  <a:gd name="connsiteX7" fmla="*/ 60484 w 203549"/>
                  <a:gd name="connsiteY7" fmla="*/ 156305 h 213169"/>
                  <a:gd name="connsiteX8" fmla="*/ 55340 w 203549"/>
                  <a:gd name="connsiteY8" fmla="*/ 150971 h 213169"/>
                  <a:gd name="connsiteX9" fmla="*/ 55340 w 203549"/>
                  <a:gd name="connsiteY9" fmla="*/ 150495 h 213169"/>
                  <a:gd name="connsiteX10" fmla="*/ 55435 w 203549"/>
                  <a:gd name="connsiteY10" fmla="*/ 120110 h 213169"/>
                  <a:gd name="connsiteX11" fmla="*/ 5143 w 203549"/>
                  <a:gd name="connsiteY11" fmla="*/ 120110 h 213169"/>
                  <a:gd name="connsiteX12" fmla="*/ 0 w 203549"/>
                  <a:gd name="connsiteY12" fmla="*/ 114871 h 213169"/>
                  <a:gd name="connsiteX13" fmla="*/ 0 w 203549"/>
                  <a:gd name="connsiteY13" fmla="*/ 114871 h 213169"/>
                  <a:gd name="connsiteX14" fmla="*/ 0 w 203549"/>
                  <a:gd name="connsiteY14" fmla="*/ 5334 h 213169"/>
                  <a:gd name="connsiteX15" fmla="*/ 5143 w 203549"/>
                  <a:gd name="connsiteY15" fmla="*/ 0 h 213169"/>
                  <a:gd name="connsiteX16" fmla="*/ 10287 w 203549"/>
                  <a:gd name="connsiteY16" fmla="*/ 5334 h 213169"/>
                  <a:gd name="connsiteX17" fmla="*/ 10287 w 203549"/>
                  <a:gd name="connsiteY17" fmla="*/ 109633 h 213169"/>
                  <a:gd name="connsiteX18" fmla="*/ 60674 w 203549"/>
                  <a:gd name="connsiteY18" fmla="*/ 109633 h 213169"/>
                  <a:gd name="connsiteX19" fmla="*/ 65818 w 203549"/>
                  <a:gd name="connsiteY19" fmla="*/ 114967 h 213169"/>
                  <a:gd name="connsiteX20" fmla="*/ 65722 w 203549"/>
                  <a:gd name="connsiteY20" fmla="*/ 145828 h 213169"/>
                  <a:gd name="connsiteX21" fmla="*/ 95917 w 203549"/>
                  <a:gd name="connsiteY21" fmla="*/ 145828 h 213169"/>
                  <a:gd name="connsiteX22" fmla="*/ 95917 w 203549"/>
                  <a:gd name="connsiteY22" fmla="*/ 145828 h 213169"/>
                  <a:gd name="connsiteX23" fmla="*/ 101060 w 203549"/>
                  <a:gd name="connsiteY23" fmla="*/ 151067 h 213169"/>
                  <a:gd name="connsiteX24" fmla="*/ 100870 w 203549"/>
                  <a:gd name="connsiteY24" fmla="*/ 202597 h 213169"/>
                  <a:gd name="connsiteX25" fmla="*/ 198406 w 203549"/>
                  <a:gd name="connsiteY25" fmla="*/ 202597 h 213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549" h="213169">
                    <a:moveTo>
                      <a:pt x="198406" y="202501"/>
                    </a:moveTo>
                    <a:cubicBezTo>
                      <a:pt x="201263" y="202501"/>
                      <a:pt x="203549" y="204883"/>
                      <a:pt x="203549" y="207836"/>
                    </a:cubicBezTo>
                    <a:cubicBezTo>
                      <a:pt x="203549" y="210788"/>
                      <a:pt x="201263" y="213170"/>
                      <a:pt x="198406" y="213170"/>
                    </a:cubicBezTo>
                    <a:lnTo>
                      <a:pt x="95631" y="213170"/>
                    </a:lnTo>
                    <a:cubicBezTo>
                      <a:pt x="92773" y="213170"/>
                      <a:pt x="90488" y="210788"/>
                      <a:pt x="90488" y="207836"/>
                    </a:cubicBezTo>
                    <a:lnTo>
                      <a:pt x="90488" y="207359"/>
                    </a:lnTo>
                    <a:lnTo>
                      <a:pt x="90678" y="156305"/>
                    </a:lnTo>
                    <a:lnTo>
                      <a:pt x="60484" y="156305"/>
                    </a:lnTo>
                    <a:cubicBezTo>
                      <a:pt x="57626" y="156305"/>
                      <a:pt x="55340" y="153924"/>
                      <a:pt x="55340" y="150971"/>
                    </a:cubicBezTo>
                    <a:lnTo>
                      <a:pt x="55340" y="150495"/>
                    </a:lnTo>
                    <a:lnTo>
                      <a:pt x="55435" y="120110"/>
                    </a:lnTo>
                    <a:lnTo>
                      <a:pt x="5143" y="120110"/>
                    </a:lnTo>
                    <a:cubicBezTo>
                      <a:pt x="2286" y="120110"/>
                      <a:pt x="0" y="117729"/>
                      <a:pt x="0" y="114871"/>
                    </a:cubicBezTo>
                    <a:lnTo>
                      <a:pt x="0" y="114871"/>
                    </a:ln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cubicBezTo>
                      <a:pt x="8001" y="0"/>
                      <a:pt x="10287" y="2381"/>
                      <a:pt x="10287" y="5334"/>
                    </a:cubicBezTo>
                    <a:lnTo>
                      <a:pt x="10287" y="109633"/>
                    </a:lnTo>
                    <a:lnTo>
                      <a:pt x="60674" y="109633"/>
                    </a:lnTo>
                    <a:cubicBezTo>
                      <a:pt x="63532" y="109633"/>
                      <a:pt x="65818" y="112014"/>
                      <a:pt x="65818" y="114967"/>
                    </a:cubicBezTo>
                    <a:lnTo>
                      <a:pt x="65722" y="145828"/>
                    </a:lnTo>
                    <a:lnTo>
                      <a:pt x="95917" y="145828"/>
                    </a:lnTo>
                    <a:lnTo>
                      <a:pt x="95917" y="145828"/>
                    </a:lnTo>
                    <a:cubicBezTo>
                      <a:pt x="98774" y="145828"/>
                      <a:pt x="101060" y="148209"/>
                      <a:pt x="101060" y="151067"/>
                    </a:cubicBezTo>
                    <a:lnTo>
                      <a:pt x="100870" y="202597"/>
                    </a:lnTo>
                    <a:lnTo>
                      <a:pt x="198406" y="20259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3D2E4F66-076E-F42E-3B0F-6EBCAFB27C70}"/>
                  </a:ext>
                </a:extLst>
              </p:cNvPr>
              <p:cNvSpPr/>
              <p:nvPr/>
            </p:nvSpPr>
            <p:spPr>
              <a:xfrm>
                <a:off x="1476565" y="2138267"/>
                <a:ext cx="46005" cy="47434"/>
              </a:xfrm>
              <a:custGeom>
                <a:avLst/>
                <a:gdLst>
                  <a:gd name="connsiteX0" fmla="*/ 10382 w 46005"/>
                  <a:gd name="connsiteY0" fmla="*/ 36862 h 47434"/>
                  <a:gd name="connsiteX1" fmla="*/ 35719 w 46005"/>
                  <a:gd name="connsiteY1" fmla="*/ 36767 h 47434"/>
                  <a:gd name="connsiteX2" fmla="*/ 35814 w 46005"/>
                  <a:gd name="connsiteY2" fmla="*/ 10763 h 47434"/>
                  <a:gd name="connsiteX3" fmla="*/ 10382 w 46005"/>
                  <a:gd name="connsiteY3" fmla="*/ 10763 h 47434"/>
                  <a:gd name="connsiteX4" fmla="*/ 10382 w 46005"/>
                  <a:gd name="connsiteY4" fmla="*/ 36862 h 47434"/>
                  <a:gd name="connsiteX5" fmla="*/ 10382 w 46005"/>
                  <a:gd name="connsiteY5" fmla="*/ 36862 h 47434"/>
                  <a:gd name="connsiteX6" fmla="*/ 40767 w 46005"/>
                  <a:gd name="connsiteY6" fmla="*/ 47339 h 47434"/>
                  <a:gd name="connsiteX7" fmla="*/ 5620 w 46005"/>
                  <a:gd name="connsiteY7" fmla="*/ 47434 h 47434"/>
                  <a:gd name="connsiteX8" fmla="*/ 5143 w 46005"/>
                  <a:gd name="connsiteY8" fmla="*/ 47434 h 47434"/>
                  <a:gd name="connsiteX9" fmla="*/ 0 w 46005"/>
                  <a:gd name="connsiteY9" fmla="*/ 42100 h 47434"/>
                  <a:gd name="connsiteX10" fmla="*/ 0 w 46005"/>
                  <a:gd name="connsiteY10" fmla="*/ 5334 h 47434"/>
                  <a:gd name="connsiteX11" fmla="*/ 5143 w 46005"/>
                  <a:gd name="connsiteY11" fmla="*/ 0 h 47434"/>
                  <a:gd name="connsiteX12" fmla="*/ 40862 w 46005"/>
                  <a:gd name="connsiteY12" fmla="*/ 0 h 47434"/>
                  <a:gd name="connsiteX13" fmla="*/ 40862 w 46005"/>
                  <a:gd name="connsiteY13" fmla="*/ 0 h 47434"/>
                  <a:gd name="connsiteX14" fmla="*/ 46006 w 46005"/>
                  <a:gd name="connsiteY14" fmla="*/ 5239 h 47434"/>
                  <a:gd name="connsiteX15" fmla="*/ 45910 w 46005"/>
                  <a:gd name="connsiteY15" fmla="*/ 41815 h 47434"/>
                  <a:gd name="connsiteX16" fmla="*/ 40767 w 46005"/>
                  <a:gd name="connsiteY16" fmla="*/ 47339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10382" y="36862"/>
                    </a:moveTo>
                    <a:lnTo>
                      <a:pt x="35719" y="36767"/>
                    </a:lnTo>
                    <a:lnTo>
                      <a:pt x="35814" y="10763"/>
                    </a:lnTo>
                    <a:lnTo>
                      <a:pt x="10382" y="10763"/>
                    </a:lnTo>
                    <a:lnTo>
                      <a:pt x="10382" y="36862"/>
                    </a:lnTo>
                    <a:lnTo>
                      <a:pt x="10382" y="36862"/>
                    </a:lnTo>
                    <a:close/>
                    <a:moveTo>
                      <a:pt x="40767" y="47339"/>
                    </a:moveTo>
                    <a:lnTo>
                      <a:pt x="5620" y="47434"/>
                    </a:lnTo>
                    <a:lnTo>
                      <a:pt x="5143" y="47434"/>
                    </a:lnTo>
                    <a:cubicBezTo>
                      <a:pt x="2286" y="47434"/>
                      <a:pt x="0" y="45053"/>
                      <a:pt x="0" y="42100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3" y="0"/>
                    </a:cubicBezTo>
                    <a:lnTo>
                      <a:pt x="40862" y="0"/>
                    </a:ln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239"/>
                    </a:cubicBezTo>
                    <a:lnTo>
                      <a:pt x="45910" y="41815"/>
                    </a:lnTo>
                    <a:cubicBezTo>
                      <a:pt x="45910" y="44958"/>
                      <a:pt x="43625" y="47339"/>
                      <a:pt x="40767" y="473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7EB5C53A-5D3C-7B85-7369-305FACC0AA2B}"/>
                  </a:ext>
                </a:extLst>
              </p:cNvPr>
              <p:cNvSpPr/>
              <p:nvPr/>
            </p:nvSpPr>
            <p:spPr>
              <a:xfrm>
                <a:off x="1513808" y="2100262"/>
                <a:ext cx="45910" cy="47339"/>
              </a:xfrm>
              <a:custGeom>
                <a:avLst/>
                <a:gdLst>
                  <a:gd name="connsiteX0" fmla="*/ 10287 w 45910"/>
                  <a:gd name="connsiteY0" fmla="*/ 36671 h 47339"/>
                  <a:gd name="connsiteX1" fmla="*/ 35624 w 45910"/>
                  <a:gd name="connsiteY1" fmla="*/ 36576 h 47339"/>
                  <a:gd name="connsiteX2" fmla="*/ 35719 w 45910"/>
                  <a:gd name="connsiteY2" fmla="*/ 10573 h 47339"/>
                  <a:gd name="connsiteX3" fmla="*/ 10382 w 45910"/>
                  <a:gd name="connsiteY3" fmla="*/ 10573 h 47339"/>
                  <a:gd name="connsiteX4" fmla="*/ 10287 w 45910"/>
                  <a:gd name="connsiteY4" fmla="*/ 36671 h 47339"/>
                  <a:gd name="connsiteX5" fmla="*/ 10287 w 45910"/>
                  <a:gd name="connsiteY5" fmla="*/ 36671 h 47339"/>
                  <a:gd name="connsiteX6" fmla="*/ 40672 w 45910"/>
                  <a:gd name="connsiteY6" fmla="*/ 47149 h 47339"/>
                  <a:gd name="connsiteX7" fmla="*/ 5144 w 45910"/>
                  <a:gd name="connsiteY7" fmla="*/ 47339 h 47339"/>
                  <a:gd name="connsiteX8" fmla="*/ 0 w 45910"/>
                  <a:gd name="connsiteY8" fmla="*/ 42005 h 47339"/>
                  <a:gd name="connsiteX9" fmla="*/ 0 w 45910"/>
                  <a:gd name="connsiteY9" fmla="*/ 5334 h 47339"/>
                  <a:gd name="connsiteX10" fmla="*/ 5144 w 45910"/>
                  <a:gd name="connsiteY10" fmla="*/ 0 h 47339"/>
                  <a:gd name="connsiteX11" fmla="*/ 40767 w 45910"/>
                  <a:gd name="connsiteY11" fmla="*/ 0 h 47339"/>
                  <a:gd name="connsiteX12" fmla="*/ 45911 w 45910"/>
                  <a:gd name="connsiteY12" fmla="*/ 5334 h 47339"/>
                  <a:gd name="connsiteX13" fmla="*/ 45815 w 45910"/>
                  <a:gd name="connsiteY13" fmla="*/ 41815 h 47339"/>
                  <a:gd name="connsiteX14" fmla="*/ 40672 w 45910"/>
                  <a:gd name="connsiteY14" fmla="*/ 47149 h 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339">
                    <a:moveTo>
                      <a:pt x="10287" y="36671"/>
                    </a:moveTo>
                    <a:lnTo>
                      <a:pt x="35624" y="36576"/>
                    </a:lnTo>
                    <a:lnTo>
                      <a:pt x="35719" y="10573"/>
                    </a:lnTo>
                    <a:lnTo>
                      <a:pt x="10382" y="10573"/>
                    </a:lnTo>
                    <a:lnTo>
                      <a:pt x="10287" y="36671"/>
                    </a:lnTo>
                    <a:lnTo>
                      <a:pt x="10287" y="36671"/>
                    </a:lnTo>
                    <a:close/>
                    <a:moveTo>
                      <a:pt x="40672" y="47149"/>
                    </a:moveTo>
                    <a:lnTo>
                      <a:pt x="5144" y="47339"/>
                    </a:lnTo>
                    <a:cubicBezTo>
                      <a:pt x="2286" y="47339"/>
                      <a:pt x="0" y="44958"/>
                      <a:pt x="0" y="4200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815" y="41815"/>
                    </a:lnTo>
                    <a:cubicBezTo>
                      <a:pt x="45815" y="44767"/>
                      <a:pt x="43529" y="47149"/>
                      <a:pt x="40672" y="471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6" name="图形 214">
                <a:extLst>
                  <a:ext uri="{FF2B5EF4-FFF2-40B4-BE49-F238E27FC236}">
                    <a16:creationId xmlns:a16="http://schemas.microsoft.com/office/drawing/2014/main" id="{8A26A557-F320-3158-DF82-03000F717435}"/>
                  </a:ext>
                </a:extLst>
              </p:cNvPr>
              <p:cNvGrpSpPr/>
              <p:nvPr/>
            </p:nvGrpSpPr>
            <p:grpSpPr>
              <a:xfrm>
                <a:off x="1513998" y="2063591"/>
                <a:ext cx="81438" cy="83724"/>
                <a:chOff x="1513998" y="2063591"/>
                <a:chExt cx="81438" cy="83724"/>
              </a:xfrm>
              <a:grpFill/>
            </p:grpSpPr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6D1041CE-D1F8-4FB8-4EA0-E539734EC40D}"/>
                    </a:ext>
                  </a:extLst>
                </p:cNvPr>
                <p:cNvSpPr/>
                <p:nvPr/>
              </p:nvSpPr>
              <p:spPr>
                <a:xfrm>
                  <a:off x="1513998" y="2063591"/>
                  <a:ext cx="45910" cy="47148"/>
                </a:xfrm>
                <a:custGeom>
                  <a:avLst/>
                  <a:gdLst>
                    <a:gd name="connsiteX0" fmla="*/ 10287 w 45910"/>
                    <a:gd name="connsiteY0" fmla="*/ 36576 h 47148"/>
                    <a:gd name="connsiteX1" fmla="*/ 35624 w 45910"/>
                    <a:gd name="connsiteY1" fmla="*/ 36481 h 47148"/>
                    <a:gd name="connsiteX2" fmla="*/ 35719 w 45910"/>
                    <a:gd name="connsiteY2" fmla="*/ 10478 h 47148"/>
                    <a:gd name="connsiteX3" fmla="*/ 10382 w 45910"/>
                    <a:gd name="connsiteY3" fmla="*/ 10478 h 47148"/>
                    <a:gd name="connsiteX4" fmla="*/ 10287 w 45910"/>
                    <a:gd name="connsiteY4" fmla="*/ 36576 h 47148"/>
                    <a:gd name="connsiteX5" fmla="*/ 10287 w 45910"/>
                    <a:gd name="connsiteY5" fmla="*/ 36576 h 47148"/>
                    <a:gd name="connsiteX6" fmla="*/ 40672 w 45910"/>
                    <a:gd name="connsiteY6" fmla="*/ 47054 h 47148"/>
                    <a:gd name="connsiteX7" fmla="*/ 5144 w 45910"/>
                    <a:gd name="connsiteY7" fmla="*/ 47149 h 47148"/>
                    <a:gd name="connsiteX8" fmla="*/ 0 w 45910"/>
                    <a:gd name="connsiteY8" fmla="*/ 41910 h 47148"/>
                    <a:gd name="connsiteX9" fmla="*/ 0 w 45910"/>
                    <a:gd name="connsiteY9" fmla="*/ 5239 h 47148"/>
                    <a:gd name="connsiteX10" fmla="*/ 5144 w 45910"/>
                    <a:gd name="connsiteY10" fmla="*/ 0 h 47148"/>
                    <a:gd name="connsiteX11" fmla="*/ 40767 w 45910"/>
                    <a:gd name="connsiteY11" fmla="*/ 0 h 47148"/>
                    <a:gd name="connsiteX12" fmla="*/ 45911 w 45910"/>
                    <a:gd name="connsiteY12" fmla="*/ 5334 h 47148"/>
                    <a:gd name="connsiteX13" fmla="*/ 45815 w 45910"/>
                    <a:gd name="connsiteY13" fmla="*/ 41815 h 47148"/>
                    <a:gd name="connsiteX14" fmla="*/ 40672 w 45910"/>
                    <a:gd name="connsiteY14" fmla="*/ 47054 h 47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148">
                      <a:moveTo>
                        <a:pt x="10287" y="36576"/>
                      </a:moveTo>
                      <a:lnTo>
                        <a:pt x="35624" y="36481"/>
                      </a:lnTo>
                      <a:lnTo>
                        <a:pt x="35719" y="10478"/>
                      </a:lnTo>
                      <a:lnTo>
                        <a:pt x="10382" y="10478"/>
                      </a:lnTo>
                      <a:lnTo>
                        <a:pt x="10287" y="36576"/>
                      </a:lnTo>
                      <a:lnTo>
                        <a:pt x="10287" y="36576"/>
                      </a:lnTo>
                      <a:close/>
                      <a:moveTo>
                        <a:pt x="40672" y="47054"/>
                      </a:moveTo>
                      <a:lnTo>
                        <a:pt x="5144" y="47149"/>
                      </a:lnTo>
                      <a:cubicBezTo>
                        <a:pt x="2286" y="47149"/>
                        <a:pt x="0" y="44768"/>
                        <a:pt x="0" y="41910"/>
                      </a:cubicBezTo>
                      <a:lnTo>
                        <a:pt x="0" y="5239"/>
                      </a:lnTo>
                      <a:cubicBezTo>
                        <a:pt x="0" y="2286"/>
                        <a:pt x="2286" y="0"/>
                        <a:pt x="5144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1" y="2381"/>
                        <a:pt x="45911" y="5334"/>
                      </a:cubicBezTo>
                      <a:lnTo>
                        <a:pt x="45815" y="41815"/>
                      </a:lnTo>
                      <a:cubicBezTo>
                        <a:pt x="45815" y="44672"/>
                        <a:pt x="43529" y="47054"/>
                        <a:pt x="40672" y="4705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F3C01DE0-151C-7269-D9AA-635C2747B6ED}"/>
                    </a:ext>
                  </a:extLst>
                </p:cNvPr>
                <p:cNvSpPr/>
                <p:nvPr/>
              </p:nvSpPr>
              <p:spPr>
                <a:xfrm>
                  <a:off x="1549431" y="2100071"/>
                  <a:ext cx="46005" cy="47244"/>
                </a:xfrm>
                <a:custGeom>
                  <a:avLst/>
                  <a:gdLst>
                    <a:gd name="connsiteX0" fmla="*/ 0 w 46005"/>
                    <a:gd name="connsiteY0" fmla="*/ 41815 h 47244"/>
                    <a:gd name="connsiteX1" fmla="*/ 191 w 46005"/>
                    <a:gd name="connsiteY1" fmla="*/ 5334 h 47244"/>
                    <a:gd name="connsiteX2" fmla="*/ 5334 w 46005"/>
                    <a:gd name="connsiteY2" fmla="*/ 95 h 47244"/>
                    <a:gd name="connsiteX3" fmla="*/ 40862 w 46005"/>
                    <a:gd name="connsiteY3" fmla="*/ 0 h 47244"/>
                    <a:gd name="connsiteX4" fmla="*/ 46006 w 46005"/>
                    <a:gd name="connsiteY4" fmla="*/ 5239 h 47244"/>
                    <a:gd name="connsiteX5" fmla="*/ 46006 w 46005"/>
                    <a:gd name="connsiteY5" fmla="*/ 41910 h 47244"/>
                    <a:gd name="connsiteX6" fmla="*/ 40862 w 46005"/>
                    <a:gd name="connsiteY6" fmla="*/ 47244 h 47244"/>
                    <a:gd name="connsiteX7" fmla="*/ 5239 w 46005"/>
                    <a:gd name="connsiteY7" fmla="*/ 47244 h 47244"/>
                    <a:gd name="connsiteX8" fmla="*/ 0 w 46005"/>
                    <a:gd name="connsiteY8" fmla="*/ 41815 h 47244"/>
                    <a:gd name="connsiteX9" fmla="*/ 0 w 46005"/>
                    <a:gd name="connsiteY9" fmla="*/ 41815 h 47244"/>
                    <a:gd name="connsiteX10" fmla="*/ 0 w 46005"/>
                    <a:gd name="connsiteY10" fmla="*/ 41815 h 47244"/>
                    <a:gd name="connsiteX11" fmla="*/ 10382 w 46005"/>
                    <a:gd name="connsiteY11" fmla="*/ 10573 h 47244"/>
                    <a:gd name="connsiteX12" fmla="*/ 10287 w 46005"/>
                    <a:gd name="connsiteY12" fmla="*/ 36576 h 47244"/>
                    <a:gd name="connsiteX13" fmla="*/ 35624 w 46005"/>
                    <a:gd name="connsiteY13" fmla="*/ 36576 h 47244"/>
                    <a:gd name="connsiteX14" fmla="*/ 35624 w 46005"/>
                    <a:gd name="connsiteY14" fmla="*/ 10478 h 47244"/>
                    <a:gd name="connsiteX15" fmla="*/ 10382 w 46005"/>
                    <a:gd name="connsiteY15" fmla="*/ 10573 h 47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6005" h="47244">
                      <a:moveTo>
                        <a:pt x="0" y="41815"/>
                      </a:moveTo>
                      <a:lnTo>
                        <a:pt x="191" y="5334"/>
                      </a:lnTo>
                      <a:cubicBezTo>
                        <a:pt x="191" y="2381"/>
                        <a:pt x="2476" y="95"/>
                        <a:pt x="5334" y="95"/>
                      </a:cubicBezTo>
                      <a:lnTo>
                        <a:pt x="40862" y="0"/>
                      </a:lnTo>
                      <a:cubicBezTo>
                        <a:pt x="43720" y="0"/>
                        <a:pt x="46006" y="2381"/>
                        <a:pt x="46006" y="5239"/>
                      </a:cubicBezTo>
                      <a:lnTo>
                        <a:pt x="46006" y="41910"/>
                      </a:lnTo>
                      <a:cubicBezTo>
                        <a:pt x="46006" y="44863"/>
                        <a:pt x="43720" y="47244"/>
                        <a:pt x="40862" y="47244"/>
                      </a:cubicBezTo>
                      <a:lnTo>
                        <a:pt x="5239" y="47244"/>
                      </a:lnTo>
                      <a:cubicBezTo>
                        <a:pt x="2286" y="47149"/>
                        <a:pt x="0" y="44767"/>
                        <a:pt x="0" y="41815"/>
                      </a:cubicBezTo>
                      <a:lnTo>
                        <a:pt x="0" y="41815"/>
                      </a:lnTo>
                      <a:lnTo>
                        <a:pt x="0" y="41815"/>
                      </a:lnTo>
                      <a:close/>
                      <a:moveTo>
                        <a:pt x="10382" y="10573"/>
                      </a:moveTo>
                      <a:lnTo>
                        <a:pt x="10287" y="36576"/>
                      </a:lnTo>
                      <a:lnTo>
                        <a:pt x="35624" y="36576"/>
                      </a:lnTo>
                      <a:lnTo>
                        <a:pt x="35624" y="10478"/>
                      </a:lnTo>
                      <a:lnTo>
                        <a:pt x="10382" y="1057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9" name="图形 214">
              <a:extLst>
                <a:ext uri="{FF2B5EF4-FFF2-40B4-BE49-F238E27FC236}">
                  <a16:creationId xmlns:a16="http://schemas.microsoft.com/office/drawing/2014/main" id="{45949E7F-310A-9949-DA1C-3ECC2CE593F3}"/>
                </a:ext>
              </a:extLst>
            </p:cNvPr>
            <p:cNvGrpSpPr/>
            <p:nvPr/>
          </p:nvGrpSpPr>
          <p:grpSpPr>
            <a:xfrm rot="5400000">
              <a:off x="327506" y="6032888"/>
              <a:ext cx="532468" cy="557622"/>
              <a:chOff x="1852231" y="1990915"/>
              <a:chExt cx="203644" cy="213264"/>
            </a:xfrm>
            <a:solidFill>
              <a:srgbClr val="847361"/>
            </a:solidFill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A916D9E-2DFF-8884-CD63-578E157DE360}"/>
                  </a:ext>
                </a:extLst>
              </p:cNvPr>
              <p:cNvSpPr/>
              <p:nvPr/>
            </p:nvSpPr>
            <p:spPr>
              <a:xfrm>
                <a:off x="1852231" y="1990915"/>
                <a:ext cx="203644" cy="213264"/>
              </a:xfrm>
              <a:custGeom>
                <a:avLst/>
                <a:gdLst>
                  <a:gd name="connsiteX0" fmla="*/ 5143 w 203644"/>
                  <a:gd name="connsiteY0" fmla="*/ 213265 h 213264"/>
                  <a:gd name="connsiteX1" fmla="*/ 0 w 203644"/>
                  <a:gd name="connsiteY1" fmla="*/ 207931 h 213264"/>
                  <a:gd name="connsiteX2" fmla="*/ 5143 w 203644"/>
                  <a:gd name="connsiteY2" fmla="*/ 202597 h 213264"/>
                  <a:gd name="connsiteX3" fmla="*/ 102775 w 203644"/>
                  <a:gd name="connsiteY3" fmla="*/ 202597 h 213264"/>
                  <a:gd name="connsiteX4" fmla="*/ 102584 w 203644"/>
                  <a:gd name="connsiteY4" fmla="*/ 151067 h 213264"/>
                  <a:gd name="connsiteX5" fmla="*/ 107728 w 203644"/>
                  <a:gd name="connsiteY5" fmla="*/ 145828 h 213264"/>
                  <a:gd name="connsiteX6" fmla="*/ 107728 w 203644"/>
                  <a:gd name="connsiteY6" fmla="*/ 145828 h 213264"/>
                  <a:gd name="connsiteX7" fmla="*/ 137922 w 203644"/>
                  <a:gd name="connsiteY7" fmla="*/ 145828 h 213264"/>
                  <a:gd name="connsiteX8" fmla="*/ 137827 w 203644"/>
                  <a:gd name="connsiteY8" fmla="*/ 114967 h 213264"/>
                  <a:gd name="connsiteX9" fmla="*/ 142970 w 203644"/>
                  <a:gd name="connsiteY9" fmla="*/ 109633 h 213264"/>
                  <a:gd name="connsiteX10" fmla="*/ 193357 w 203644"/>
                  <a:gd name="connsiteY10" fmla="*/ 109633 h 213264"/>
                  <a:gd name="connsiteX11" fmla="*/ 193357 w 203644"/>
                  <a:gd name="connsiteY11" fmla="*/ 5334 h 213264"/>
                  <a:gd name="connsiteX12" fmla="*/ 198501 w 203644"/>
                  <a:gd name="connsiteY12" fmla="*/ 0 h 213264"/>
                  <a:gd name="connsiteX13" fmla="*/ 203644 w 203644"/>
                  <a:gd name="connsiteY13" fmla="*/ 5334 h 213264"/>
                  <a:gd name="connsiteX14" fmla="*/ 203644 w 203644"/>
                  <a:gd name="connsiteY14" fmla="*/ 114871 h 213264"/>
                  <a:gd name="connsiteX15" fmla="*/ 203644 w 203644"/>
                  <a:gd name="connsiteY15" fmla="*/ 114871 h 213264"/>
                  <a:gd name="connsiteX16" fmla="*/ 198501 w 203644"/>
                  <a:gd name="connsiteY16" fmla="*/ 120110 h 213264"/>
                  <a:gd name="connsiteX17" fmla="*/ 148209 w 203644"/>
                  <a:gd name="connsiteY17" fmla="*/ 120110 h 213264"/>
                  <a:gd name="connsiteX18" fmla="*/ 148304 w 203644"/>
                  <a:gd name="connsiteY18" fmla="*/ 150495 h 213264"/>
                  <a:gd name="connsiteX19" fmla="*/ 148304 w 203644"/>
                  <a:gd name="connsiteY19" fmla="*/ 150971 h 213264"/>
                  <a:gd name="connsiteX20" fmla="*/ 143161 w 203644"/>
                  <a:gd name="connsiteY20" fmla="*/ 156305 h 213264"/>
                  <a:gd name="connsiteX21" fmla="*/ 112967 w 203644"/>
                  <a:gd name="connsiteY21" fmla="*/ 156305 h 213264"/>
                  <a:gd name="connsiteX22" fmla="*/ 113157 w 203644"/>
                  <a:gd name="connsiteY22" fmla="*/ 207359 h 213264"/>
                  <a:gd name="connsiteX23" fmla="*/ 113157 w 203644"/>
                  <a:gd name="connsiteY23" fmla="*/ 207835 h 213264"/>
                  <a:gd name="connsiteX24" fmla="*/ 108013 w 203644"/>
                  <a:gd name="connsiteY24" fmla="*/ 213169 h 213264"/>
                  <a:gd name="connsiteX25" fmla="*/ 5143 w 203644"/>
                  <a:gd name="connsiteY25" fmla="*/ 213169 h 21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644" h="213264">
                    <a:moveTo>
                      <a:pt x="5143" y="213265"/>
                    </a:moveTo>
                    <a:cubicBezTo>
                      <a:pt x="2286" y="213265"/>
                      <a:pt x="0" y="210884"/>
                      <a:pt x="0" y="207931"/>
                    </a:cubicBezTo>
                    <a:cubicBezTo>
                      <a:pt x="0" y="204978"/>
                      <a:pt x="2286" y="202597"/>
                      <a:pt x="5143" y="202597"/>
                    </a:cubicBezTo>
                    <a:lnTo>
                      <a:pt x="102775" y="202597"/>
                    </a:lnTo>
                    <a:lnTo>
                      <a:pt x="102584" y="151067"/>
                    </a:lnTo>
                    <a:cubicBezTo>
                      <a:pt x="102584" y="148114"/>
                      <a:pt x="104870" y="145828"/>
                      <a:pt x="107728" y="145828"/>
                    </a:cubicBezTo>
                    <a:lnTo>
                      <a:pt x="107728" y="145828"/>
                    </a:lnTo>
                    <a:lnTo>
                      <a:pt x="137922" y="145828"/>
                    </a:lnTo>
                    <a:lnTo>
                      <a:pt x="137827" y="114967"/>
                    </a:lnTo>
                    <a:cubicBezTo>
                      <a:pt x="137827" y="112014"/>
                      <a:pt x="140113" y="109633"/>
                      <a:pt x="142970" y="109633"/>
                    </a:cubicBezTo>
                    <a:lnTo>
                      <a:pt x="193357" y="109633"/>
                    </a:lnTo>
                    <a:lnTo>
                      <a:pt x="193357" y="5334"/>
                    </a:lnTo>
                    <a:cubicBezTo>
                      <a:pt x="193357" y="2381"/>
                      <a:pt x="195643" y="0"/>
                      <a:pt x="198501" y="0"/>
                    </a:cubicBezTo>
                    <a:cubicBezTo>
                      <a:pt x="201359" y="0"/>
                      <a:pt x="203644" y="2381"/>
                      <a:pt x="203644" y="5334"/>
                    </a:cubicBezTo>
                    <a:lnTo>
                      <a:pt x="203644" y="114871"/>
                    </a:lnTo>
                    <a:lnTo>
                      <a:pt x="203644" y="114871"/>
                    </a:lnTo>
                    <a:cubicBezTo>
                      <a:pt x="203644" y="117824"/>
                      <a:pt x="201359" y="120110"/>
                      <a:pt x="198501" y="120110"/>
                    </a:cubicBezTo>
                    <a:lnTo>
                      <a:pt x="148209" y="120110"/>
                    </a:lnTo>
                    <a:lnTo>
                      <a:pt x="148304" y="150495"/>
                    </a:lnTo>
                    <a:lnTo>
                      <a:pt x="148304" y="150971"/>
                    </a:lnTo>
                    <a:cubicBezTo>
                      <a:pt x="148304" y="153924"/>
                      <a:pt x="146018" y="156305"/>
                      <a:pt x="143161" y="156305"/>
                    </a:cubicBezTo>
                    <a:lnTo>
                      <a:pt x="112967" y="156305"/>
                    </a:lnTo>
                    <a:lnTo>
                      <a:pt x="113157" y="207359"/>
                    </a:lnTo>
                    <a:lnTo>
                      <a:pt x="113157" y="207835"/>
                    </a:lnTo>
                    <a:cubicBezTo>
                      <a:pt x="113157" y="210788"/>
                      <a:pt x="110871" y="213169"/>
                      <a:pt x="108013" y="213169"/>
                    </a:cubicBezTo>
                    <a:lnTo>
                      <a:pt x="5143" y="2131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A944FD91-0341-DAE6-A64E-DD5CD44A1E8E}"/>
                  </a:ext>
                </a:extLst>
              </p:cNvPr>
              <p:cNvSpPr/>
              <p:nvPr/>
            </p:nvSpPr>
            <p:spPr>
              <a:xfrm>
                <a:off x="1991487" y="2138553"/>
                <a:ext cx="46005" cy="47434"/>
              </a:xfrm>
              <a:custGeom>
                <a:avLst/>
                <a:gdLst>
                  <a:gd name="connsiteX0" fmla="*/ 40386 w 46005"/>
                  <a:gd name="connsiteY0" fmla="*/ 47149 h 47434"/>
                  <a:gd name="connsiteX1" fmla="*/ 5239 w 46005"/>
                  <a:gd name="connsiteY1" fmla="*/ 47054 h 47434"/>
                  <a:gd name="connsiteX2" fmla="*/ 95 w 46005"/>
                  <a:gd name="connsiteY2" fmla="*/ 41815 h 47434"/>
                  <a:gd name="connsiteX3" fmla="*/ 0 w 46005"/>
                  <a:gd name="connsiteY3" fmla="*/ 5239 h 47434"/>
                  <a:gd name="connsiteX4" fmla="*/ 5143 w 46005"/>
                  <a:gd name="connsiteY4" fmla="*/ 0 h 47434"/>
                  <a:gd name="connsiteX5" fmla="*/ 5143 w 46005"/>
                  <a:gd name="connsiteY5" fmla="*/ 0 h 47434"/>
                  <a:gd name="connsiteX6" fmla="*/ 40862 w 46005"/>
                  <a:gd name="connsiteY6" fmla="*/ 0 h 47434"/>
                  <a:gd name="connsiteX7" fmla="*/ 46006 w 46005"/>
                  <a:gd name="connsiteY7" fmla="*/ 5334 h 47434"/>
                  <a:gd name="connsiteX8" fmla="*/ 46006 w 46005"/>
                  <a:gd name="connsiteY8" fmla="*/ 42100 h 47434"/>
                  <a:gd name="connsiteX9" fmla="*/ 40862 w 46005"/>
                  <a:gd name="connsiteY9" fmla="*/ 47434 h 47434"/>
                  <a:gd name="connsiteX10" fmla="*/ 40386 w 46005"/>
                  <a:gd name="connsiteY10" fmla="*/ 47149 h 47434"/>
                  <a:gd name="connsiteX11" fmla="*/ 40386 w 46005"/>
                  <a:gd name="connsiteY11" fmla="*/ 47149 h 47434"/>
                  <a:gd name="connsiteX12" fmla="*/ 10382 w 46005"/>
                  <a:gd name="connsiteY12" fmla="*/ 36481 h 47434"/>
                  <a:gd name="connsiteX13" fmla="*/ 35719 w 46005"/>
                  <a:gd name="connsiteY13" fmla="*/ 36576 h 47434"/>
                  <a:gd name="connsiteX14" fmla="*/ 35719 w 46005"/>
                  <a:gd name="connsiteY14" fmla="*/ 10477 h 47434"/>
                  <a:gd name="connsiteX15" fmla="*/ 10287 w 46005"/>
                  <a:gd name="connsiteY15" fmla="*/ 10477 h 47434"/>
                  <a:gd name="connsiteX16" fmla="*/ 10382 w 46005"/>
                  <a:gd name="connsiteY16" fmla="*/ 36481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40386" y="47149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239"/>
                    </a:lnTo>
                    <a:cubicBezTo>
                      <a:pt x="0" y="2286"/>
                      <a:pt x="2286" y="0"/>
                      <a:pt x="5143" y="0"/>
                    </a:cubicBezTo>
                    <a:lnTo>
                      <a:pt x="5143" y="0"/>
                    </a:ln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334"/>
                    </a:cubicBezTo>
                    <a:lnTo>
                      <a:pt x="46006" y="42100"/>
                    </a:lnTo>
                    <a:cubicBezTo>
                      <a:pt x="46006" y="45053"/>
                      <a:pt x="43720" y="47434"/>
                      <a:pt x="40862" y="47434"/>
                    </a:cubicBezTo>
                    <a:lnTo>
                      <a:pt x="40386" y="47149"/>
                    </a:lnTo>
                    <a:lnTo>
                      <a:pt x="40386" y="47149"/>
                    </a:lnTo>
                    <a:close/>
                    <a:moveTo>
                      <a:pt x="10382" y="36481"/>
                    </a:moveTo>
                    <a:lnTo>
                      <a:pt x="35719" y="36576"/>
                    </a:lnTo>
                    <a:lnTo>
                      <a:pt x="35719" y="10477"/>
                    </a:lnTo>
                    <a:lnTo>
                      <a:pt x="10287" y="10477"/>
                    </a:lnTo>
                    <a:lnTo>
                      <a:pt x="10382" y="364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2B2A4D59-63CC-FBDC-9BA1-FBC254D82A45}"/>
                  </a:ext>
                </a:extLst>
              </p:cNvPr>
              <p:cNvSpPr/>
              <p:nvPr/>
            </p:nvSpPr>
            <p:spPr>
              <a:xfrm>
                <a:off x="1954339" y="2100262"/>
                <a:ext cx="45910" cy="47244"/>
              </a:xfrm>
              <a:custGeom>
                <a:avLst/>
                <a:gdLst>
                  <a:gd name="connsiteX0" fmla="*/ 40767 w 45910"/>
                  <a:gd name="connsiteY0" fmla="*/ 47244 h 47244"/>
                  <a:gd name="connsiteX1" fmla="*/ 5239 w 45910"/>
                  <a:gd name="connsiteY1" fmla="*/ 47054 h 47244"/>
                  <a:gd name="connsiteX2" fmla="*/ 95 w 45910"/>
                  <a:gd name="connsiteY2" fmla="*/ 41815 h 47244"/>
                  <a:gd name="connsiteX3" fmla="*/ 0 w 45910"/>
                  <a:gd name="connsiteY3" fmla="*/ 5334 h 47244"/>
                  <a:gd name="connsiteX4" fmla="*/ 5144 w 45910"/>
                  <a:gd name="connsiteY4" fmla="*/ 0 h 47244"/>
                  <a:gd name="connsiteX5" fmla="*/ 40767 w 45910"/>
                  <a:gd name="connsiteY5" fmla="*/ 0 h 47244"/>
                  <a:gd name="connsiteX6" fmla="*/ 45911 w 45910"/>
                  <a:gd name="connsiteY6" fmla="*/ 5334 h 47244"/>
                  <a:gd name="connsiteX7" fmla="*/ 45911 w 45910"/>
                  <a:gd name="connsiteY7" fmla="*/ 42005 h 47244"/>
                  <a:gd name="connsiteX8" fmla="*/ 40767 w 45910"/>
                  <a:gd name="connsiteY8" fmla="*/ 47244 h 47244"/>
                  <a:gd name="connsiteX9" fmla="*/ 40767 w 45910"/>
                  <a:gd name="connsiteY9" fmla="*/ 47244 h 47244"/>
                  <a:gd name="connsiteX10" fmla="*/ 10382 w 45910"/>
                  <a:gd name="connsiteY10" fmla="*/ 36576 h 47244"/>
                  <a:gd name="connsiteX11" fmla="*/ 35719 w 45910"/>
                  <a:gd name="connsiteY11" fmla="*/ 36671 h 47244"/>
                  <a:gd name="connsiteX12" fmla="*/ 35719 w 45910"/>
                  <a:gd name="connsiteY12" fmla="*/ 10573 h 47244"/>
                  <a:gd name="connsiteX13" fmla="*/ 10382 w 45910"/>
                  <a:gd name="connsiteY13" fmla="*/ 10573 h 47244"/>
                  <a:gd name="connsiteX14" fmla="*/ 10382 w 45910"/>
                  <a:gd name="connsiteY14" fmla="*/ 36576 h 47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244">
                    <a:moveTo>
                      <a:pt x="40767" y="47244"/>
                    </a:moveTo>
                    <a:lnTo>
                      <a:pt x="5239" y="47054"/>
                    </a:lnTo>
                    <a:cubicBezTo>
                      <a:pt x="2381" y="47054"/>
                      <a:pt x="95" y="44672"/>
                      <a:pt x="95" y="41815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911" y="42005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40767" y="47244"/>
                    </a:lnTo>
                    <a:close/>
                    <a:moveTo>
                      <a:pt x="10382" y="36576"/>
                    </a:moveTo>
                    <a:lnTo>
                      <a:pt x="35719" y="36671"/>
                    </a:lnTo>
                    <a:lnTo>
                      <a:pt x="35719" y="10573"/>
                    </a:lnTo>
                    <a:lnTo>
                      <a:pt x="10382" y="10573"/>
                    </a:lnTo>
                    <a:lnTo>
                      <a:pt x="10382" y="3657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4" name="图形 214">
                <a:extLst>
                  <a:ext uri="{FF2B5EF4-FFF2-40B4-BE49-F238E27FC236}">
                    <a16:creationId xmlns:a16="http://schemas.microsoft.com/office/drawing/2014/main" id="{7319CA37-14BB-780D-D65C-CB5C575B8C8F}"/>
                  </a:ext>
                </a:extLst>
              </p:cNvPr>
              <p:cNvGrpSpPr/>
              <p:nvPr/>
            </p:nvGrpSpPr>
            <p:grpSpPr>
              <a:xfrm>
                <a:off x="1918716" y="2063686"/>
                <a:ext cx="81343" cy="83438"/>
                <a:chOff x="1918716" y="2063686"/>
                <a:chExt cx="81343" cy="83438"/>
              </a:xfrm>
              <a:grpFill/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84EB5C77-5B9D-E223-D9A8-BB50CD0AC7DC}"/>
                    </a:ext>
                  </a:extLst>
                </p:cNvPr>
                <p:cNvSpPr/>
                <p:nvPr/>
              </p:nvSpPr>
              <p:spPr>
                <a:xfrm>
                  <a:off x="1954149" y="2063686"/>
                  <a:ext cx="45910" cy="47148"/>
                </a:xfrm>
                <a:custGeom>
                  <a:avLst/>
                  <a:gdLst>
                    <a:gd name="connsiteX0" fmla="*/ 40767 w 45910"/>
                    <a:gd name="connsiteY0" fmla="*/ 47149 h 47148"/>
                    <a:gd name="connsiteX1" fmla="*/ 5239 w 45910"/>
                    <a:gd name="connsiteY1" fmla="*/ 47054 h 47148"/>
                    <a:gd name="connsiteX2" fmla="*/ 95 w 45910"/>
                    <a:gd name="connsiteY2" fmla="*/ 41815 h 47148"/>
                    <a:gd name="connsiteX3" fmla="*/ 0 w 45910"/>
                    <a:gd name="connsiteY3" fmla="*/ 5334 h 47148"/>
                    <a:gd name="connsiteX4" fmla="*/ 5143 w 45910"/>
                    <a:gd name="connsiteY4" fmla="*/ 0 h 47148"/>
                    <a:gd name="connsiteX5" fmla="*/ 40767 w 45910"/>
                    <a:gd name="connsiteY5" fmla="*/ 0 h 47148"/>
                    <a:gd name="connsiteX6" fmla="*/ 45910 w 45910"/>
                    <a:gd name="connsiteY6" fmla="*/ 5239 h 47148"/>
                    <a:gd name="connsiteX7" fmla="*/ 45910 w 45910"/>
                    <a:gd name="connsiteY7" fmla="*/ 41910 h 47148"/>
                    <a:gd name="connsiteX8" fmla="*/ 40767 w 45910"/>
                    <a:gd name="connsiteY8" fmla="*/ 47149 h 47148"/>
                    <a:gd name="connsiteX9" fmla="*/ 40767 w 45910"/>
                    <a:gd name="connsiteY9" fmla="*/ 47149 h 47148"/>
                    <a:gd name="connsiteX10" fmla="*/ 10382 w 45910"/>
                    <a:gd name="connsiteY10" fmla="*/ 36385 h 47148"/>
                    <a:gd name="connsiteX11" fmla="*/ 35719 w 45910"/>
                    <a:gd name="connsiteY11" fmla="*/ 36481 h 47148"/>
                    <a:gd name="connsiteX12" fmla="*/ 35719 w 45910"/>
                    <a:gd name="connsiteY12" fmla="*/ 10477 h 47148"/>
                    <a:gd name="connsiteX13" fmla="*/ 10382 w 45910"/>
                    <a:gd name="connsiteY13" fmla="*/ 10477 h 47148"/>
                    <a:gd name="connsiteX14" fmla="*/ 10382 w 45910"/>
                    <a:gd name="connsiteY14" fmla="*/ 36385 h 47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148">
                      <a:moveTo>
                        <a:pt x="40767" y="47149"/>
                      </a:moveTo>
                      <a:lnTo>
                        <a:pt x="5239" y="47054"/>
                      </a:lnTo>
                      <a:cubicBezTo>
                        <a:pt x="2381" y="47054"/>
                        <a:pt x="95" y="44672"/>
                        <a:pt x="95" y="41815"/>
                      </a:cubicBez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3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0" y="2381"/>
                        <a:pt x="45910" y="5239"/>
                      </a:cubicBezTo>
                      <a:lnTo>
                        <a:pt x="45910" y="41910"/>
                      </a:lnTo>
                      <a:cubicBezTo>
                        <a:pt x="45910" y="44767"/>
                        <a:pt x="43625" y="47149"/>
                        <a:pt x="40767" y="47149"/>
                      </a:cubicBezTo>
                      <a:lnTo>
                        <a:pt x="40767" y="47149"/>
                      </a:lnTo>
                      <a:close/>
                      <a:moveTo>
                        <a:pt x="10382" y="36385"/>
                      </a:moveTo>
                      <a:lnTo>
                        <a:pt x="35719" y="36481"/>
                      </a:lnTo>
                      <a:lnTo>
                        <a:pt x="35719" y="10477"/>
                      </a:lnTo>
                      <a:lnTo>
                        <a:pt x="10382" y="10477"/>
                      </a:lnTo>
                      <a:lnTo>
                        <a:pt x="10382" y="3638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5FA68A16-DD82-5245-F14D-F3DC3BA8F3E3}"/>
                    </a:ext>
                  </a:extLst>
                </p:cNvPr>
                <p:cNvSpPr/>
                <p:nvPr/>
              </p:nvSpPr>
              <p:spPr>
                <a:xfrm>
                  <a:off x="1918716" y="2099881"/>
                  <a:ext cx="45910" cy="47243"/>
                </a:xfrm>
                <a:custGeom>
                  <a:avLst/>
                  <a:gdLst>
                    <a:gd name="connsiteX0" fmla="*/ 35719 w 45910"/>
                    <a:gd name="connsiteY0" fmla="*/ 36767 h 47243"/>
                    <a:gd name="connsiteX1" fmla="*/ 35623 w 45910"/>
                    <a:gd name="connsiteY1" fmla="*/ 10763 h 47243"/>
                    <a:gd name="connsiteX2" fmla="*/ 10287 w 45910"/>
                    <a:gd name="connsiteY2" fmla="*/ 10668 h 47243"/>
                    <a:gd name="connsiteX3" fmla="*/ 10287 w 45910"/>
                    <a:gd name="connsiteY3" fmla="*/ 36767 h 47243"/>
                    <a:gd name="connsiteX4" fmla="*/ 35719 w 45910"/>
                    <a:gd name="connsiteY4" fmla="*/ 36767 h 47243"/>
                    <a:gd name="connsiteX5" fmla="*/ 35719 w 45910"/>
                    <a:gd name="connsiteY5" fmla="*/ 36767 h 47243"/>
                    <a:gd name="connsiteX6" fmla="*/ 45815 w 45910"/>
                    <a:gd name="connsiteY6" fmla="*/ 5429 h 47243"/>
                    <a:gd name="connsiteX7" fmla="*/ 45910 w 45910"/>
                    <a:gd name="connsiteY7" fmla="*/ 42005 h 47243"/>
                    <a:gd name="connsiteX8" fmla="*/ 40767 w 45910"/>
                    <a:gd name="connsiteY8" fmla="*/ 47244 h 47243"/>
                    <a:gd name="connsiteX9" fmla="*/ 5143 w 45910"/>
                    <a:gd name="connsiteY9" fmla="*/ 47244 h 47243"/>
                    <a:gd name="connsiteX10" fmla="*/ 0 w 45910"/>
                    <a:gd name="connsiteY10" fmla="*/ 41910 h 47243"/>
                    <a:gd name="connsiteX11" fmla="*/ 0 w 45910"/>
                    <a:gd name="connsiteY11" fmla="*/ 5239 h 47243"/>
                    <a:gd name="connsiteX12" fmla="*/ 5143 w 45910"/>
                    <a:gd name="connsiteY12" fmla="*/ 0 h 47243"/>
                    <a:gd name="connsiteX13" fmla="*/ 40672 w 45910"/>
                    <a:gd name="connsiteY13" fmla="*/ 95 h 47243"/>
                    <a:gd name="connsiteX14" fmla="*/ 45815 w 45910"/>
                    <a:gd name="connsiteY14" fmla="*/ 5429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243">
                      <a:moveTo>
                        <a:pt x="35719" y="36767"/>
                      </a:moveTo>
                      <a:lnTo>
                        <a:pt x="35623" y="10763"/>
                      </a:lnTo>
                      <a:lnTo>
                        <a:pt x="10287" y="10668"/>
                      </a:lnTo>
                      <a:lnTo>
                        <a:pt x="10287" y="36767"/>
                      </a:lnTo>
                      <a:lnTo>
                        <a:pt x="35719" y="36767"/>
                      </a:lnTo>
                      <a:lnTo>
                        <a:pt x="35719" y="36767"/>
                      </a:lnTo>
                      <a:close/>
                      <a:moveTo>
                        <a:pt x="45815" y="5429"/>
                      </a:moveTo>
                      <a:lnTo>
                        <a:pt x="45910" y="42005"/>
                      </a:lnTo>
                      <a:cubicBezTo>
                        <a:pt x="45910" y="44958"/>
                        <a:pt x="43625" y="47244"/>
                        <a:pt x="40767" y="47244"/>
                      </a:cubicBezTo>
                      <a:lnTo>
                        <a:pt x="5143" y="47244"/>
                      </a:lnTo>
                      <a:cubicBezTo>
                        <a:pt x="2286" y="47244"/>
                        <a:pt x="0" y="44863"/>
                        <a:pt x="0" y="41910"/>
                      </a:cubicBezTo>
                      <a:lnTo>
                        <a:pt x="0" y="5239"/>
                      </a:lnTo>
                      <a:cubicBezTo>
                        <a:pt x="0" y="2286"/>
                        <a:pt x="2286" y="0"/>
                        <a:pt x="5143" y="0"/>
                      </a:cubicBezTo>
                      <a:lnTo>
                        <a:pt x="40672" y="95"/>
                      </a:lnTo>
                      <a:cubicBezTo>
                        <a:pt x="43529" y="190"/>
                        <a:pt x="45815" y="2572"/>
                        <a:pt x="45815" y="542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7" name="图形 214">
              <a:extLst>
                <a:ext uri="{FF2B5EF4-FFF2-40B4-BE49-F238E27FC236}">
                  <a16:creationId xmlns:a16="http://schemas.microsoft.com/office/drawing/2014/main" id="{0ED826FA-3F36-130A-1CB8-4A55C31D1CA4}"/>
                </a:ext>
              </a:extLst>
            </p:cNvPr>
            <p:cNvGrpSpPr/>
            <p:nvPr/>
          </p:nvGrpSpPr>
          <p:grpSpPr>
            <a:xfrm rot="5400000">
              <a:off x="11331901" y="267118"/>
              <a:ext cx="532468" cy="557873"/>
              <a:chOff x="1458182" y="805529"/>
              <a:chExt cx="203644" cy="213360"/>
            </a:xfrm>
            <a:solidFill>
              <a:srgbClr val="847361"/>
            </a:solidFill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26A76212-4200-9A1F-CF8F-658186EA760C}"/>
                  </a:ext>
                </a:extLst>
              </p:cNvPr>
              <p:cNvSpPr/>
              <p:nvPr/>
            </p:nvSpPr>
            <p:spPr>
              <a:xfrm>
                <a:off x="1458182" y="805529"/>
                <a:ext cx="203644" cy="213360"/>
              </a:xfrm>
              <a:custGeom>
                <a:avLst/>
                <a:gdLst>
                  <a:gd name="connsiteX0" fmla="*/ 198501 w 203644"/>
                  <a:gd name="connsiteY0" fmla="*/ 95 h 213360"/>
                  <a:gd name="connsiteX1" fmla="*/ 203645 w 203644"/>
                  <a:gd name="connsiteY1" fmla="*/ 5429 h 213360"/>
                  <a:gd name="connsiteX2" fmla="*/ 198501 w 203644"/>
                  <a:gd name="connsiteY2" fmla="*/ 10763 h 213360"/>
                  <a:gd name="connsiteX3" fmla="*/ 100870 w 203644"/>
                  <a:gd name="connsiteY3" fmla="*/ 10763 h 213360"/>
                  <a:gd name="connsiteX4" fmla="*/ 101060 w 203644"/>
                  <a:gd name="connsiteY4" fmla="*/ 62294 h 213360"/>
                  <a:gd name="connsiteX5" fmla="*/ 95917 w 203644"/>
                  <a:gd name="connsiteY5" fmla="*/ 67532 h 213360"/>
                  <a:gd name="connsiteX6" fmla="*/ 95917 w 203644"/>
                  <a:gd name="connsiteY6" fmla="*/ 67532 h 213360"/>
                  <a:gd name="connsiteX7" fmla="*/ 65723 w 203644"/>
                  <a:gd name="connsiteY7" fmla="*/ 67532 h 213360"/>
                  <a:gd name="connsiteX8" fmla="*/ 65818 w 203644"/>
                  <a:gd name="connsiteY8" fmla="*/ 98393 h 213360"/>
                  <a:gd name="connsiteX9" fmla="*/ 60674 w 203644"/>
                  <a:gd name="connsiteY9" fmla="*/ 103727 h 213360"/>
                  <a:gd name="connsiteX10" fmla="*/ 10287 w 203644"/>
                  <a:gd name="connsiteY10" fmla="*/ 103727 h 213360"/>
                  <a:gd name="connsiteX11" fmla="*/ 10287 w 203644"/>
                  <a:gd name="connsiteY11" fmla="*/ 208026 h 213360"/>
                  <a:gd name="connsiteX12" fmla="*/ 5144 w 203644"/>
                  <a:gd name="connsiteY12" fmla="*/ 213360 h 213360"/>
                  <a:gd name="connsiteX13" fmla="*/ 0 w 203644"/>
                  <a:gd name="connsiteY13" fmla="*/ 208026 h 213360"/>
                  <a:gd name="connsiteX14" fmla="*/ 0 w 203644"/>
                  <a:gd name="connsiteY14" fmla="*/ 98393 h 213360"/>
                  <a:gd name="connsiteX15" fmla="*/ 0 w 203644"/>
                  <a:gd name="connsiteY15" fmla="*/ 98393 h 213360"/>
                  <a:gd name="connsiteX16" fmla="*/ 5144 w 203644"/>
                  <a:gd name="connsiteY16" fmla="*/ 93059 h 213360"/>
                  <a:gd name="connsiteX17" fmla="*/ 55436 w 203644"/>
                  <a:gd name="connsiteY17" fmla="*/ 93059 h 213360"/>
                  <a:gd name="connsiteX18" fmla="*/ 55340 w 203644"/>
                  <a:gd name="connsiteY18" fmla="*/ 62675 h 213360"/>
                  <a:gd name="connsiteX19" fmla="*/ 55340 w 203644"/>
                  <a:gd name="connsiteY19" fmla="*/ 62198 h 213360"/>
                  <a:gd name="connsiteX20" fmla="*/ 60484 w 203644"/>
                  <a:gd name="connsiteY20" fmla="*/ 56864 h 213360"/>
                  <a:gd name="connsiteX21" fmla="*/ 90678 w 203644"/>
                  <a:gd name="connsiteY21" fmla="*/ 56864 h 213360"/>
                  <a:gd name="connsiteX22" fmla="*/ 90488 w 203644"/>
                  <a:gd name="connsiteY22" fmla="*/ 5810 h 213360"/>
                  <a:gd name="connsiteX23" fmla="*/ 90488 w 203644"/>
                  <a:gd name="connsiteY23" fmla="*/ 5334 h 213360"/>
                  <a:gd name="connsiteX24" fmla="*/ 95631 w 203644"/>
                  <a:gd name="connsiteY24" fmla="*/ 0 h 213360"/>
                  <a:gd name="connsiteX25" fmla="*/ 198501 w 203644"/>
                  <a:gd name="connsiteY25" fmla="*/ 0 h 213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644" h="213360">
                    <a:moveTo>
                      <a:pt x="198501" y="95"/>
                    </a:moveTo>
                    <a:cubicBezTo>
                      <a:pt x="201359" y="95"/>
                      <a:pt x="203645" y="2477"/>
                      <a:pt x="203645" y="5429"/>
                    </a:cubicBezTo>
                    <a:cubicBezTo>
                      <a:pt x="203645" y="8382"/>
                      <a:pt x="201359" y="10763"/>
                      <a:pt x="198501" y="10763"/>
                    </a:cubicBezTo>
                    <a:lnTo>
                      <a:pt x="100870" y="10763"/>
                    </a:lnTo>
                    <a:lnTo>
                      <a:pt x="101060" y="62294"/>
                    </a:lnTo>
                    <a:cubicBezTo>
                      <a:pt x="101060" y="65246"/>
                      <a:pt x="98774" y="67532"/>
                      <a:pt x="95917" y="67532"/>
                    </a:cubicBezTo>
                    <a:lnTo>
                      <a:pt x="95917" y="67532"/>
                    </a:lnTo>
                    <a:lnTo>
                      <a:pt x="65723" y="67532"/>
                    </a:lnTo>
                    <a:lnTo>
                      <a:pt x="65818" y="98393"/>
                    </a:lnTo>
                    <a:cubicBezTo>
                      <a:pt x="65818" y="101346"/>
                      <a:pt x="63532" y="103727"/>
                      <a:pt x="60674" y="103727"/>
                    </a:cubicBezTo>
                    <a:lnTo>
                      <a:pt x="10287" y="103727"/>
                    </a:lnTo>
                    <a:lnTo>
                      <a:pt x="10287" y="208026"/>
                    </a:lnTo>
                    <a:cubicBezTo>
                      <a:pt x="10287" y="210979"/>
                      <a:pt x="8001" y="213360"/>
                      <a:pt x="5144" y="213360"/>
                    </a:cubicBezTo>
                    <a:cubicBezTo>
                      <a:pt x="2286" y="213360"/>
                      <a:pt x="0" y="210979"/>
                      <a:pt x="0" y="208026"/>
                    </a:cubicBezTo>
                    <a:lnTo>
                      <a:pt x="0" y="98393"/>
                    </a:lnTo>
                    <a:lnTo>
                      <a:pt x="0" y="98393"/>
                    </a:lnTo>
                    <a:cubicBezTo>
                      <a:pt x="0" y="95440"/>
                      <a:pt x="2286" y="93059"/>
                      <a:pt x="5144" y="93059"/>
                    </a:cubicBezTo>
                    <a:lnTo>
                      <a:pt x="55436" y="93059"/>
                    </a:lnTo>
                    <a:lnTo>
                      <a:pt x="55340" y="62675"/>
                    </a:lnTo>
                    <a:lnTo>
                      <a:pt x="55340" y="62198"/>
                    </a:lnTo>
                    <a:cubicBezTo>
                      <a:pt x="55340" y="59246"/>
                      <a:pt x="57626" y="56864"/>
                      <a:pt x="60484" y="56864"/>
                    </a:cubicBezTo>
                    <a:lnTo>
                      <a:pt x="90678" y="56864"/>
                    </a:lnTo>
                    <a:lnTo>
                      <a:pt x="90488" y="5810"/>
                    </a:lnTo>
                    <a:lnTo>
                      <a:pt x="90488" y="5334"/>
                    </a:lnTo>
                    <a:cubicBezTo>
                      <a:pt x="90488" y="2381"/>
                      <a:pt x="92774" y="0"/>
                      <a:pt x="95631" y="0"/>
                    </a:cubicBezTo>
                    <a:lnTo>
                      <a:pt x="198501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C8097BBE-5CC4-92DD-2925-F92410ACD404}"/>
                  </a:ext>
                </a:extLst>
              </p:cNvPr>
              <p:cNvSpPr/>
              <p:nvPr/>
            </p:nvSpPr>
            <p:spPr>
              <a:xfrm>
                <a:off x="1476660" y="823912"/>
                <a:ext cx="46005" cy="47434"/>
              </a:xfrm>
              <a:custGeom>
                <a:avLst/>
                <a:gdLst>
                  <a:gd name="connsiteX0" fmla="*/ 5620 w 46005"/>
                  <a:gd name="connsiteY0" fmla="*/ 190 h 47434"/>
                  <a:gd name="connsiteX1" fmla="*/ 40767 w 46005"/>
                  <a:gd name="connsiteY1" fmla="*/ 286 h 47434"/>
                  <a:gd name="connsiteX2" fmla="*/ 45911 w 46005"/>
                  <a:gd name="connsiteY2" fmla="*/ 5620 h 47434"/>
                  <a:gd name="connsiteX3" fmla="*/ 46006 w 46005"/>
                  <a:gd name="connsiteY3" fmla="*/ 42196 h 47434"/>
                  <a:gd name="connsiteX4" fmla="*/ 40862 w 46005"/>
                  <a:gd name="connsiteY4" fmla="*/ 47435 h 47434"/>
                  <a:gd name="connsiteX5" fmla="*/ 40862 w 46005"/>
                  <a:gd name="connsiteY5" fmla="*/ 47435 h 47434"/>
                  <a:gd name="connsiteX6" fmla="*/ 5144 w 46005"/>
                  <a:gd name="connsiteY6" fmla="*/ 47435 h 47434"/>
                  <a:gd name="connsiteX7" fmla="*/ 0 w 46005"/>
                  <a:gd name="connsiteY7" fmla="*/ 42100 h 47434"/>
                  <a:gd name="connsiteX8" fmla="*/ 0 w 46005"/>
                  <a:gd name="connsiteY8" fmla="*/ 5334 h 47434"/>
                  <a:gd name="connsiteX9" fmla="*/ 5144 w 46005"/>
                  <a:gd name="connsiteY9" fmla="*/ 0 h 47434"/>
                  <a:gd name="connsiteX10" fmla="*/ 5620 w 46005"/>
                  <a:gd name="connsiteY10" fmla="*/ 190 h 47434"/>
                  <a:gd name="connsiteX11" fmla="*/ 5620 w 46005"/>
                  <a:gd name="connsiteY11" fmla="*/ 190 h 47434"/>
                  <a:gd name="connsiteX12" fmla="*/ 35624 w 46005"/>
                  <a:gd name="connsiteY12" fmla="*/ 10858 h 47434"/>
                  <a:gd name="connsiteX13" fmla="*/ 10287 w 46005"/>
                  <a:gd name="connsiteY13" fmla="*/ 10763 h 47434"/>
                  <a:gd name="connsiteX14" fmla="*/ 10287 w 46005"/>
                  <a:gd name="connsiteY14" fmla="*/ 36862 h 47434"/>
                  <a:gd name="connsiteX15" fmla="*/ 35719 w 46005"/>
                  <a:gd name="connsiteY15" fmla="*/ 36862 h 47434"/>
                  <a:gd name="connsiteX16" fmla="*/ 35624 w 46005"/>
                  <a:gd name="connsiteY16" fmla="*/ 10858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5620" y="190"/>
                    </a:moveTo>
                    <a:lnTo>
                      <a:pt x="40767" y="286"/>
                    </a:lnTo>
                    <a:cubicBezTo>
                      <a:pt x="43625" y="286"/>
                      <a:pt x="45911" y="2667"/>
                      <a:pt x="45911" y="5620"/>
                    </a:cubicBezTo>
                    <a:lnTo>
                      <a:pt x="46006" y="42196"/>
                    </a:lnTo>
                    <a:cubicBezTo>
                      <a:pt x="46006" y="45148"/>
                      <a:pt x="43720" y="47435"/>
                      <a:pt x="40862" y="47435"/>
                    </a:cubicBezTo>
                    <a:lnTo>
                      <a:pt x="40862" y="47435"/>
                    </a:lnTo>
                    <a:lnTo>
                      <a:pt x="5144" y="47435"/>
                    </a:lnTo>
                    <a:cubicBezTo>
                      <a:pt x="2286" y="47435"/>
                      <a:pt x="0" y="45053"/>
                      <a:pt x="0" y="42100"/>
                    </a:cubicBezTo>
                    <a:lnTo>
                      <a:pt x="0" y="5334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620" y="190"/>
                    </a:lnTo>
                    <a:lnTo>
                      <a:pt x="5620" y="190"/>
                    </a:lnTo>
                    <a:close/>
                    <a:moveTo>
                      <a:pt x="35624" y="10858"/>
                    </a:moveTo>
                    <a:lnTo>
                      <a:pt x="10287" y="10763"/>
                    </a:lnTo>
                    <a:lnTo>
                      <a:pt x="10287" y="36862"/>
                    </a:lnTo>
                    <a:lnTo>
                      <a:pt x="35719" y="36862"/>
                    </a:lnTo>
                    <a:lnTo>
                      <a:pt x="35624" y="108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9D75E9AB-6E08-2E37-8163-AA591D01CD15}"/>
                  </a:ext>
                </a:extLst>
              </p:cNvPr>
              <p:cNvSpPr/>
              <p:nvPr/>
            </p:nvSpPr>
            <p:spPr>
              <a:xfrm>
                <a:off x="1513808" y="862298"/>
                <a:ext cx="45910" cy="47243"/>
              </a:xfrm>
              <a:custGeom>
                <a:avLst/>
                <a:gdLst>
                  <a:gd name="connsiteX0" fmla="*/ 5144 w 45910"/>
                  <a:gd name="connsiteY0" fmla="*/ 0 h 47243"/>
                  <a:gd name="connsiteX1" fmla="*/ 40672 w 45910"/>
                  <a:gd name="connsiteY1" fmla="*/ 191 h 47243"/>
                  <a:gd name="connsiteX2" fmla="*/ 45815 w 45910"/>
                  <a:gd name="connsiteY2" fmla="*/ 5429 h 47243"/>
                  <a:gd name="connsiteX3" fmla="*/ 45911 w 45910"/>
                  <a:gd name="connsiteY3" fmla="*/ 41910 h 47243"/>
                  <a:gd name="connsiteX4" fmla="*/ 40767 w 45910"/>
                  <a:gd name="connsiteY4" fmla="*/ 47244 h 47243"/>
                  <a:gd name="connsiteX5" fmla="*/ 5144 w 45910"/>
                  <a:gd name="connsiteY5" fmla="*/ 47244 h 47243"/>
                  <a:gd name="connsiteX6" fmla="*/ 0 w 45910"/>
                  <a:gd name="connsiteY6" fmla="*/ 41910 h 47243"/>
                  <a:gd name="connsiteX7" fmla="*/ 0 w 45910"/>
                  <a:gd name="connsiteY7" fmla="*/ 5239 h 47243"/>
                  <a:gd name="connsiteX8" fmla="*/ 5144 w 45910"/>
                  <a:gd name="connsiteY8" fmla="*/ 0 h 47243"/>
                  <a:gd name="connsiteX9" fmla="*/ 5144 w 45910"/>
                  <a:gd name="connsiteY9" fmla="*/ 0 h 47243"/>
                  <a:gd name="connsiteX10" fmla="*/ 5144 w 45910"/>
                  <a:gd name="connsiteY10" fmla="*/ 0 h 47243"/>
                  <a:gd name="connsiteX11" fmla="*/ 35528 w 45910"/>
                  <a:gd name="connsiteY11" fmla="*/ 10668 h 47243"/>
                  <a:gd name="connsiteX12" fmla="*/ 10192 w 45910"/>
                  <a:gd name="connsiteY12" fmla="*/ 10573 h 47243"/>
                  <a:gd name="connsiteX13" fmla="*/ 10192 w 45910"/>
                  <a:gd name="connsiteY13" fmla="*/ 36576 h 47243"/>
                  <a:gd name="connsiteX14" fmla="*/ 35528 w 45910"/>
                  <a:gd name="connsiteY14" fmla="*/ 36576 h 47243"/>
                  <a:gd name="connsiteX15" fmla="*/ 35528 w 45910"/>
                  <a:gd name="connsiteY15" fmla="*/ 10668 h 4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5910" h="47243">
                    <a:moveTo>
                      <a:pt x="5144" y="0"/>
                    </a:moveTo>
                    <a:lnTo>
                      <a:pt x="40672" y="191"/>
                    </a:lnTo>
                    <a:cubicBezTo>
                      <a:pt x="43529" y="191"/>
                      <a:pt x="45815" y="2572"/>
                      <a:pt x="45815" y="5429"/>
                    </a:cubicBezTo>
                    <a:lnTo>
                      <a:pt x="45911" y="41910"/>
                    </a:lnTo>
                    <a:cubicBezTo>
                      <a:pt x="45911" y="44863"/>
                      <a:pt x="43625" y="47244"/>
                      <a:pt x="40767" y="47244"/>
                    </a:cubicBezTo>
                    <a:lnTo>
                      <a:pt x="5144" y="47244"/>
                    </a:lnTo>
                    <a:cubicBezTo>
                      <a:pt x="2286" y="47244"/>
                      <a:pt x="0" y="44863"/>
                      <a:pt x="0" y="41910"/>
                    </a:cubicBezTo>
                    <a:lnTo>
                      <a:pt x="0" y="5239"/>
                    </a:lnTo>
                    <a:cubicBezTo>
                      <a:pt x="0" y="2381"/>
                      <a:pt x="2286" y="0"/>
                      <a:pt x="5144" y="0"/>
                    </a:cubicBezTo>
                    <a:lnTo>
                      <a:pt x="5144" y="0"/>
                    </a:lnTo>
                    <a:lnTo>
                      <a:pt x="5144" y="0"/>
                    </a:lnTo>
                    <a:close/>
                    <a:moveTo>
                      <a:pt x="35528" y="10668"/>
                    </a:moveTo>
                    <a:lnTo>
                      <a:pt x="10192" y="10573"/>
                    </a:lnTo>
                    <a:lnTo>
                      <a:pt x="10192" y="36576"/>
                    </a:lnTo>
                    <a:lnTo>
                      <a:pt x="35528" y="36576"/>
                    </a:lnTo>
                    <a:lnTo>
                      <a:pt x="35528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1" name="图形 214">
                <a:extLst>
                  <a:ext uri="{FF2B5EF4-FFF2-40B4-BE49-F238E27FC236}">
                    <a16:creationId xmlns:a16="http://schemas.microsoft.com/office/drawing/2014/main" id="{6FDFB0F2-0C05-A34D-0A1D-4DCED2E3B5C7}"/>
                  </a:ext>
                </a:extLst>
              </p:cNvPr>
              <p:cNvGrpSpPr/>
              <p:nvPr/>
            </p:nvGrpSpPr>
            <p:grpSpPr>
              <a:xfrm>
                <a:off x="1513998" y="862583"/>
                <a:ext cx="81248" cy="83724"/>
                <a:chOff x="1513998" y="862583"/>
                <a:chExt cx="81248" cy="83724"/>
              </a:xfrm>
              <a:grpFill/>
            </p:grpSpPr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A243EE71-577B-508C-8B89-391F7126E4F0}"/>
                    </a:ext>
                  </a:extLst>
                </p:cNvPr>
                <p:cNvSpPr/>
                <p:nvPr/>
              </p:nvSpPr>
              <p:spPr>
                <a:xfrm>
                  <a:off x="1513998" y="899064"/>
                  <a:ext cx="45910" cy="47243"/>
                </a:xfrm>
                <a:custGeom>
                  <a:avLst/>
                  <a:gdLst>
                    <a:gd name="connsiteX0" fmla="*/ 5144 w 45910"/>
                    <a:gd name="connsiteY0" fmla="*/ 0 h 47243"/>
                    <a:gd name="connsiteX1" fmla="*/ 40672 w 45910"/>
                    <a:gd name="connsiteY1" fmla="*/ 191 h 47243"/>
                    <a:gd name="connsiteX2" fmla="*/ 45815 w 45910"/>
                    <a:gd name="connsiteY2" fmla="*/ 5429 h 47243"/>
                    <a:gd name="connsiteX3" fmla="*/ 45911 w 45910"/>
                    <a:gd name="connsiteY3" fmla="*/ 41910 h 47243"/>
                    <a:gd name="connsiteX4" fmla="*/ 40767 w 45910"/>
                    <a:gd name="connsiteY4" fmla="*/ 47244 h 47243"/>
                    <a:gd name="connsiteX5" fmla="*/ 5144 w 45910"/>
                    <a:gd name="connsiteY5" fmla="*/ 47244 h 47243"/>
                    <a:gd name="connsiteX6" fmla="*/ 0 w 45910"/>
                    <a:gd name="connsiteY6" fmla="*/ 41910 h 47243"/>
                    <a:gd name="connsiteX7" fmla="*/ 0 w 45910"/>
                    <a:gd name="connsiteY7" fmla="*/ 5239 h 47243"/>
                    <a:gd name="connsiteX8" fmla="*/ 5144 w 45910"/>
                    <a:gd name="connsiteY8" fmla="*/ 0 h 47243"/>
                    <a:gd name="connsiteX9" fmla="*/ 5144 w 45910"/>
                    <a:gd name="connsiteY9" fmla="*/ 0 h 47243"/>
                    <a:gd name="connsiteX10" fmla="*/ 5144 w 45910"/>
                    <a:gd name="connsiteY10" fmla="*/ 0 h 47243"/>
                    <a:gd name="connsiteX11" fmla="*/ 35624 w 45910"/>
                    <a:gd name="connsiteY11" fmla="*/ 10668 h 47243"/>
                    <a:gd name="connsiteX12" fmla="*/ 10287 w 45910"/>
                    <a:gd name="connsiteY12" fmla="*/ 10573 h 47243"/>
                    <a:gd name="connsiteX13" fmla="*/ 10287 w 45910"/>
                    <a:gd name="connsiteY13" fmla="*/ 36671 h 47243"/>
                    <a:gd name="connsiteX14" fmla="*/ 35624 w 45910"/>
                    <a:gd name="connsiteY14" fmla="*/ 36671 h 47243"/>
                    <a:gd name="connsiteX15" fmla="*/ 35624 w 45910"/>
                    <a:gd name="connsiteY15" fmla="*/ 10668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5910" h="47243">
                      <a:moveTo>
                        <a:pt x="5144" y="0"/>
                      </a:moveTo>
                      <a:lnTo>
                        <a:pt x="40672" y="191"/>
                      </a:lnTo>
                      <a:cubicBezTo>
                        <a:pt x="43529" y="191"/>
                        <a:pt x="45815" y="2572"/>
                        <a:pt x="45815" y="5429"/>
                      </a:cubicBezTo>
                      <a:lnTo>
                        <a:pt x="45911" y="41910"/>
                      </a:lnTo>
                      <a:cubicBezTo>
                        <a:pt x="45911" y="44863"/>
                        <a:pt x="43625" y="47244"/>
                        <a:pt x="40767" y="47244"/>
                      </a:cubicBezTo>
                      <a:lnTo>
                        <a:pt x="5144" y="47244"/>
                      </a:lnTo>
                      <a:cubicBezTo>
                        <a:pt x="2286" y="47244"/>
                        <a:pt x="0" y="44863"/>
                        <a:pt x="0" y="41910"/>
                      </a:cubicBezTo>
                      <a:lnTo>
                        <a:pt x="0" y="5239"/>
                      </a:lnTo>
                      <a:cubicBezTo>
                        <a:pt x="0" y="2381"/>
                        <a:pt x="2286" y="0"/>
                        <a:pt x="5144" y="0"/>
                      </a:cubicBezTo>
                      <a:lnTo>
                        <a:pt x="5144" y="0"/>
                      </a:lnTo>
                      <a:lnTo>
                        <a:pt x="5144" y="0"/>
                      </a:lnTo>
                      <a:close/>
                      <a:moveTo>
                        <a:pt x="35624" y="10668"/>
                      </a:moveTo>
                      <a:lnTo>
                        <a:pt x="10287" y="10573"/>
                      </a:lnTo>
                      <a:lnTo>
                        <a:pt x="10287" y="36671"/>
                      </a:lnTo>
                      <a:lnTo>
                        <a:pt x="35624" y="36671"/>
                      </a:lnTo>
                      <a:lnTo>
                        <a:pt x="35624" y="10668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9FAD470D-C6F6-3CBA-7294-2C8E7645962A}"/>
                    </a:ext>
                  </a:extLst>
                </p:cNvPr>
                <p:cNvSpPr/>
                <p:nvPr/>
              </p:nvSpPr>
              <p:spPr>
                <a:xfrm>
                  <a:off x="1549336" y="862583"/>
                  <a:ext cx="45910" cy="47243"/>
                </a:xfrm>
                <a:custGeom>
                  <a:avLst/>
                  <a:gdLst>
                    <a:gd name="connsiteX0" fmla="*/ 10382 w 45910"/>
                    <a:gd name="connsiteY0" fmla="*/ 10668 h 47243"/>
                    <a:gd name="connsiteX1" fmla="*/ 10477 w 45910"/>
                    <a:gd name="connsiteY1" fmla="*/ 36671 h 47243"/>
                    <a:gd name="connsiteX2" fmla="*/ 35719 w 45910"/>
                    <a:gd name="connsiteY2" fmla="*/ 36767 h 47243"/>
                    <a:gd name="connsiteX3" fmla="*/ 35719 w 45910"/>
                    <a:gd name="connsiteY3" fmla="*/ 10668 h 47243"/>
                    <a:gd name="connsiteX4" fmla="*/ 10382 w 45910"/>
                    <a:gd name="connsiteY4" fmla="*/ 10668 h 47243"/>
                    <a:gd name="connsiteX5" fmla="*/ 10382 w 45910"/>
                    <a:gd name="connsiteY5" fmla="*/ 10668 h 47243"/>
                    <a:gd name="connsiteX6" fmla="*/ 190 w 45910"/>
                    <a:gd name="connsiteY6" fmla="*/ 41910 h 47243"/>
                    <a:gd name="connsiteX7" fmla="*/ 0 w 45910"/>
                    <a:gd name="connsiteY7" fmla="*/ 5334 h 47243"/>
                    <a:gd name="connsiteX8" fmla="*/ 5143 w 45910"/>
                    <a:gd name="connsiteY8" fmla="*/ 0 h 47243"/>
                    <a:gd name="connsiteX9" fmla="*/ 40767 w 45910"/>
                    <a:gd name="connsiteY9" fmla="*/ 0 h 47243"/>
                    <a:gd name="connsiteX10" fmla="*/ 45910 w 45910"/>
                    <a:gd name="connsiteY10" fmla="*/ 5334 h 47243"/>
                    <a:gd name="connsiteX11" fmla="*/ 45910 w 45910"/>
                    <a:gd name="connsiteY11" fmla="*/ 42005 h 47243"/>
                    <a:gd name="connsiteX12" fmla="*/ 40767 w 45910"/>
                    <a:gd name="connsiteY12" fmla="*/ 47244 h 47243"/>
                    <a:gd name="connsiteX13" fmla="*/ 5239 w 45910"/>
                    <a:gd name="connsiteY13" fmla="*/ 47149 h 47243"/>
                    <a:gd name="connsiteX14" fmla="*/ 190 w 45910"/>
                    <a:gd name="connsiteY14" fmla="*/ 41910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243">
                      <a:moveTo>
                        <a:pt x="10382" y="10668"/>
                      </a:moveTo>
                      <a:lnTo>
                        <a:pt x="10477" y="36671"/>
                      </a:lnTo>
                      <a:lnTo>
                        <a:pt x="35719" y="36767"/>
                      </a:lnTo>
                      <a:lnTo>
                        <a:pt x="35719" y="10668"/>
                      </a:lnTo>
                      <a:lnTo>
                        <a:pt x="10382" y="10668"/>
                      </a:lnTo>
                      <a:lnTo>
                        <a:pt x="10382" y="10668"/>
                      </a:lnTo>
                      <a:close/>
                      <a:moveTo>
                        <a:pt x="190" y="41910"/>
                      </a:move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3" y="0"/>
                      </a:cubicBezTo>
                      <a:lnTo>
                        <a:pt x="40767" y="0"/>
                      </a:lnTo>
                      <a:cubicBezTo>
                        <a:pt x="43625" y="0"/>
                        <a:pt x="45910" y="2381"/>
                        <a:pt x="45910" y="5334"/>
                      </a:cubicBezTo>
                      <a:lnTo>
                        <a:pt x="45910" y="42005"/>
                      </a:lnTo>
                      <a:cubicBezTo>
                        <a:pt x="45910" y="44958"/>
                        <a:pt x="43625" y="47244"/>
                        <a:pt x="40767" y="47244"/>
                      </a:cubicBezTo>
                      <a:lnTo>
                        <a:pt x="5239" y="47149"/>
                      </a:lnTo>
                      <a:cubicBezTo>
                        <a:pt x="2476" y="47149"/>
                        <a:pt x="190" y="44768"/>
                        <a:pt x="190" y="4191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4" name="图形 214">
              <a:extLst>
                <a:ext uri="{FF2B5EF4-FFF2-40B4-BE49-F238E27FC236}">
                  <a16:creationId xmlns:a16="http://schemas.microsoft.com/office/drawing/2014/main" id="{32ABBC4B-83BD-2514-5677-EE9A8B589C43}"/>
                </a:ext>
              </a:extLst>
            </p:cNvPr>
            <p:cNvGrpSpPr/>
            <p:nvPr/>
          </p:nvGrpSpPr>
          <p:grpSpPr>
            <a:xfrm rot="5400000">
              <a:off x="11331902" y="6032765"/>
              <a:ext cx="532220" cy="557622"/>
              <a:chOff x="1852231" y="805624"/>
              <a:chExt cx="203549" cy="213264"/>
            </a:xfrm>
            <a:solidFill>
              <a:srgbClr val="847361"/>
            </a:solidFill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9FEA0EC5-5DA7-52F2-457A-6DF576F482DC}"/>
                  </a:ext>
                </a:extLst>
              </p:cNvPr>
              <p:cNvSpPr/>
              <p:nvPr/>
            </p:nvSpPr>
            <p:spPr>
              <a:xfrm>
                <a:off x="1852231" y="805624"/>
                <a:ext cx="203549" cy="213264"/>
              </a:xfrm>
              <a:custGeom>
                <a:avLst/>
                <a:gdLst>
                  <a:gd name="connsiteX0" fmla="*/ 5143 w 203549"/>
                  <a:gd name="connsiteY0" fmla="*/ 10668 h 213264"/>
                  <a:gd name="connsiteX1" fmla="*/ 0 w 203549"/>
                  <a:gd name="connsiteY1" fmla="*/ 5334 h 213264"/>
                  <a:gd name="connsiteX2" fmla="*/ 5143 w 203549"/>
                  <a:gd name="connsiteY2" fmla="*/ 0 h 213264"/>
                  <a:gd name="connsiteX3" fmla="*/ 107918 w 203549"/>
                  <a:gd name="connsiteY3" fmla="*/ 0 h 213264"/>
                  <a:gd name="connsiteX4" fmla="*/ 113062 w 203549"/>
                  <a:gd name="connsiteY4" fmla="*/ 5334 h 213264"/>
                  <a:gd name="connsiteX5" fmla="*/ 113062 w 203549"/>
                  <a:gd name="connsiteY5" fmla="*/ 5810 h 213264"/>
                  <a:gd name="connsiteX6" fmla="*/ 112871 w 203549"/>
                  <a:gd name="connsiteY6" fmla="*/ 56864 h 213264"/>
                  <a:gd name="connsiteX7" fmla="*/ 143065 w 203549"/>
                  <a:gd name="connsiteY7" fmla="*/ 56864 h 213264"/>
                  <a:gd name="connsiteX8" fmla="*/ 148209 w 203549"/>
                  <a:gd name="connsiteY8" fmla="*/ 62198 h 213264"/>
                  <a:gd name="connsiteX9" fmla="*/ 148209 w 203549"/>
                  <a:gd name="connsiteY9" fmla="*/ 62675 h 213264"/>
                  <a:gd name="connsiteX10" fmla="*/ 148114 w 203549"/>
                  <a:gd name="connsiteY10" fmla="*/ 93059 h 213264"/>
                  <a:gd name="connsiteX11" fmla="*/ 198406 w 203549"/>
                  <a:gd name="connsiteY11" fmla="*/ 93059 h 213264"/>
                  <a:gd name="connsiteX12" fmla="*/ 203549 w 203549"/>
                  <a:gd name="connsiteY12" fmla="*/ 98393 h 213264"/>
                  <a:gd name="connsiteX13" fmla="*/ 203549 w 203549"/>
                  <a:gd name="connsiteY13" fmla="*/ 98393 h 213264"/>
                  <a:gd name="connsiteX14" fmla="*/ 203549 w 203549"/>
                  <a:gd name="connsiteY14" fmla="*/ 207931 h 213264"/>
                  <a:gd name="connsiteX15" fmla="*/ 198406 w 203549"/>
                  <a:gd name="connsiteY15" fmla="*/ 213265 h 213264"/>
                  <a:gd name="connsiteX16" fmla="*/ 193262 w 203549"/>
                  <a:gd name="connsiteY16" fmla="*/ 207931 h 213264"/>
                  <a:gd name="connsiteX17" fmla="*/ 193262 w 203549"/>
                  <a:gd name="connsiteY17" fmla="*/ 103632 h 213264"/>
                  <a:gd name="connsiteX18" fmla="*/ 142875 w 203549"/>
                  <a:gd name="connsiteY18" fmla="*/ 103632 h 213264"/>
                  <a:gd name="connsiteX19" fmla="*/ 137731 w 203549"/>
                  <a:gd name="connsiteY19" fmla="*/ 98298 h 213264"/>
                  <a:gd name="connsiteX20" fmla="*/ 137827 w 203549"/>
                  <a:gd name="connsiteY20" fmla="*/ 67437 h 213264"/>
                  <a:gd name="connsiteX21" fmla="*/ 107632 w 203549"/>
                  <a:gd name="connsiteY21" fmla="*/ 67437 h 213264"/>
                  <a:gd name="connsiteX22" fmla="*/ 107632 w 203549"/>
                  <a:gd name="connsiteY22" fmla="*/ 67437 h 213264"/>
                  <a:gd name="connsiteX23" fmla="*/ 102489 w 203549"/>
                  <a:gd name="connsiteY23" fmla="*/ 62198 h 213264"/>
                  <a:gd name="connsiteX24" fmla="*/ 102679 w 203549"/>
                  <a:gd name="connsiteY24" fmla="*/ 10668 h 213264"/>
                  <a:gd name="connsiteX25" fmla="*/ 5143 w 203549"/>
                  <a:gd name="connsiteY25" fmla="*/ 10668 h 213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3549" h="213264">
                    <a:moveTo>
                      <a:pt x="5143" y="10668"/>
                    </a:moveTo>
                    <a:cubicBezTo>
                      <a:pt x="2286" y="10668"/>
                      <a:pt x="0" y="8287"/>
                      <a:pt x="0" y="5334"/>
                    </a:cubicBezTo>
                    <a:cubicBezTo>
                      <a:pt x="0" y="2381"/>
                      <a:pt x="2286" y="0"/>
                      <a:pt x="5143" y="0"/>
                    </a:cubicBezTo>
                    <a:lnTo>
                      <a:pt x="107918" y="0"/>
                    </a:lnTo>
                    <a:cubicBezTo>
                      <a:pt x="110776" y="0"/>
                      <a:pt x="113062" y="2381"/>
                      <a:pt x="113062" y="5334"/>
                    </a:cubicBezTo>
                    <a:lnTo>
                      <a:pt x="113062" y="5810"/>
                    </a:lnTo>
                    <a:lnTo>
                      <a:pt x="112871" y="56864"/>
                    </a:lnTo>
                    <a:lnTo>
                      <a:pt x="143065" y="56864"/>
                    </a:lnTo>
                    <a:cubicBezTo>
                      <a:pt x="145923" y="56864"/>
                      <a:pt x="148209" y="59246"/>
                      <a:pt x="148209" y="62198"/>
                    </a:cubicBezTo>
                    <a:lnTo>
                      <a:pt x="148209" y="62675"/>
                    </a:lnTo>
                    <a:lnTo>
                      <a:pt x="148114" y="93059"/>
                    </a:lnTo>
                    <a:lnTo>
                      <a:pt x="198406" y="93059"/>
                    </a:lnTo>
                    <a:cubicBezTo>
                      <a:pt x="201263" y="93059"/>
                      <a:pt x="203549" y="95440"/>
                      <a:pt x="203549" y="98393"/>
                    </a:cubicBezTo>
                    <a:lnTo>
                      <a:pt x="203549" y="98393"/>
                    </a:lnTo>
                    <a:lnTo>
                      <a:pt x="203549" y="207931"/>
                    </a:lnTo>
                    <a:cubicBezTo>
                      <a:pt x="203549" y="210884"/>
                      <a:pt x="201263" y="213265"/>
                      <a:pt x="198406" y="213265"/>
                    </a:cubicBezTo>
                    <a:cubicBezTo>
                      <a:pt x="195548" y="213265"/>
                      <a:pt x="193262" y="210884"/>
                      <a:pt x="193262" y="207931"/>
                    </a:cubicBezTo>
                    <a:lnTo>
                      <a:pt x="193262" y="103632"/>
                    </a:lnTo>
                    <a:lnTo>
                      <a:pt x="142875" y="103632"/>
                    </a:lnTo>
                    <a:cubicBezTo>
                      <a:pt x="140017" y="103632"/>
                      <a:pt x="137731" y="101251"/>
                      <a:pt x="137731" y="98298"/>
                    </a:cubicBezTo>
                    <a:lnTo>
                      <a:pt x="137827" y="67437"/>
                    </a:lnTo>
                    <a:lnTo>
                      <a:pt x="107632" y="67437"/>
                    </a:lnTo>
                    <a:lnTo>
                      <a:pt x="107632" y="67437"/>
                    </a:lnTo>
                    <a:cubicBezTo>
                      <a:pt x="104775" y="67437"/>
                      <a:pt x="102489" y="65056"/>
                      <a:pt x="102489" y="62198"/>
                    </a:cubicBezTo>
                    <a:lnTo>
                      <a:pt x="102679" y="10668"/>
                    </a:lnTo>
                    <a:lnTo>
                      <a:pt x="5143" y="1066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D6433392-0466-9F03-06F7-E3BD6501A4F9}"/>
                  </a:ext>
                </a:extLst>
              </p:cNvPr>
              <p:cNvSpPr/>
              <p:nvPr/>
            </p:nvSpPr>
            <p:spPr>
              <a:xfrm>
                <a:off x="1991487" y="824102"/>
                <a:ext cx="46005" cy="47434"/>
              </a:xfrm>
              <a:custGeom>
                <a:avLst/>
                <a:gdLst>
                  <a:gd name="connsiteX0" fmla="*/ 35719 w 46005"/>
                  <a:gd name="connsiteY0" fmla="*/ 10573 h 47434"/>
                  <a:gd name="connsiteX1" fmla="*/ 10382 w 46005"/>
                  <a:gd name="connsiteY1" fmla="*/ 10668 h 47434"/>
                  <a:gd name="connsiteX2" fmla="*/ 10287 w 46005"/>
                  <a:gd name="connsiteY2" fmla="*/ 36671 h 47434"/>
                  <a:gd name="connsiteX3" fmla="*/ 35719 w 46005"/>
                  <a:gd name="connsiteY3" fmla="*/ 36671 h 47434"/>
                  <a:gd name="connsiteX4" fmla="*/ 35719 w 46005"/>
                  <a:gd name="connsiteY4" fmla="*/ 10573 h 47434"/>
                  <a:gd name="connsiteX5" fmla="*/ 35719 w 46005"/>
                  <a:gd name="connsiteY5" fmla="*/ 10573 h 47434"/>
                  <a:gd name="connsiteX6" fmla="*/ 5239 w 46005"/>
                  <a:gd name="connsiteY6" fmla="*/ 95 h 47434"/>
                  <a:gd name="connsiteX7" fmla="*/ 40386 w 46005"/>
                  <a:gd name="connsiteY7" fmla="*/ 0 h 47434"/>
                  <a:gd name="connsiteX8" fmla="*/ 40862 w 46005"/>
                  <a:gd name="connsiteY8" fmla="*/ 0 h 47434"/>
                  <a:gd name="connsiteX9" fmla="*/ 46006 w 46005"/>
                  <a:gd name="connsiteY9" fmla="*/ 5334 h 47434"/>
                  <a:gd name="connsiteX10" fmla="*/ 46006 w 46005"/>
                  <a:gd name="connsiteY10" fmla="*/ 42101 h 47434"/>
                  <a:gd name="connsiteX11" fmla="*/ 40862 w 46005"/>
                  <a:gd name="connsiteY11" fmla="*/ 47435 h 47434"/>
                  <a:gd name="connsiteX12" fmla="*/ 5143 w 46005"/>
                  <a:gd name="connsiteY12" fmla="*/ 47435 h 47434"/>
                  <a:gd name="connsiteX13" fmla="*/ 5143 w 46005"/>
                  <a:gd name="connsiteY13" fmla="*/ 47435 h 47434"/>
                  <a:gd name="connsiteX14" fmla="*/ 0 w 46005"/>
                  <a:gd name="connsiteY14" fmla="*/ 42196 h 47434"/>
                  <a:gd name="connsiteX15" fmla="*/ 95 w 46005"/>
                  <a:gd name="connsiteY15" fmla="*/ 5620 h 47434"/>
                  <a:gd name="connsiteX16" fmla="*/ 5239 w 46005"/>
                  <a:gd name="connsiteY16" fmla="*/ 95 h 47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005" h="47434">
                    <a:moveTo>
                      <a:pt x="35719" y="10573"/>
                    </a:moveTo>
                    <a:lnTo>
                      <a:pt x="10382" y="10668"/>
                    </a:lnTo>
                    <a:lnTo>
                      <a:pt x="10287" y="36671"/>
                    </a:lnTo>
                    <a:lnTo>
                      <a:pt x="35719" y="36671"/>
                    </a:lnTo>
                    <a:lnTo>
                      <a:pt x="35719" y="10573"/>
                    </a:lnTo>
                    <a:lnTo>
                      <a:pt x="35719" y="10573"/>
                    </a:lnTo>
                    <a:close/>
                    <a:moveTo>
                      <a:pt x="5239" y="95"/>
                    </a:moveTo>
                    <a:lnTo>
                      <a:pt x="40386" y="0"/>
                    </a:lnTo>
                    <a:lnTo>
                      <a:pt x="40862" y="0"/>
                    </a:lnTo>
                    <a:cubicBezTo>
                      <a:pt x="43720" y="0"/>
                      <a:pt x="46006" y="2381"/>
                      <a:pt x="46006" y="5334"/>
                    </a:cubicBezTo>
                    <a:lnTo>
                      <a:pt x="46006" y="42101"/>
                    </a:lnTo>
                    <a:cubicBezTo>
                      <a:pt x="46006" y="45053"/>
                      <a:pt x="43720" y="47435"/>
                      <a:pt x="40862" y="47435"/>
                    </a:cubicBezTo>
                    <a:lnTo>
                      <a:pt x="5143" y="47435"/>
                    </a:lnTo>
                    <a:lnTo>
                      <a:pt x="5143" y="47435"/>
                    </a:lnTo>
                    <a:cubicBezTo>
                      <a:pt x="2286" y="47435"/>
                      <a:pt x="0" y="45053"/>
                      <a:pt x="0" y="42196"/>
                    </a:cubicBezTo>
                    <a:lnTo>
                      <a:pt x="95" y="5620"/>
                    </a:lnTo>
                    <a:cubicBezTo>
                      <a:pt x="95" y="2477"/>
                      <a:pt x="2381" y="95"/>
                      <a:pt x="5239" y="9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05C6A32E-3F7A-7EAC-55B0-EEFA1546DF2A}"/>
                  </a:ext>
                </a:extLst>
              </p:cNvPr>
              <p:cNvSpPr/>
              <p:nvPr/>
            </p:nvSpPr>
            <p:spPr>
              <a:xfrm>
                <a:off x="1954339" y="862298"/>
                <a:ext cx="45910" cy="47339"/>
              </a:xfrm>
              <a:custGeom>
                <a:avLst/>
                <a:gdLst>
                  <a:gd name="connsiteX0" fmla="*/ 35719 w 45910"/>
                  <a:gd name="connsiteY0" fmla="*/ 10573 h 47339"/>
                  <a:gd name="connsiteX1" fmla="*/ 10382 w 45910"/>
                  <a:gd name="connsiteY1" fmla="*/ 10668 h 47339"/>
                  <a:gd name="connsiteX2" fmla="*/ 10287 w 45910"/>
                  <a:gd name="connsiteY2" fmla="*/ 36671 h 47339"/>
                  <a:gd name="connsiteX3" fmla="*/ 35624 w 45910"/>
                  <a:gd name="connsiteY3" fmla="*/ 36671 h 47339"/>
                  <a:gd name="connsiteX4" fmla="*/ 35719 w 45910"/>
                  <a:gd name="connsiteY4" fmla="*/ 10573 h 47339"/>
                  <a:gd name="connsiteX5" fmla="*/ 35719 w 45910"/>
                  <a:gd name="connsiteY5" fmla="*/ 10573 h 47339"/>
                  <a:gd name="connsiteX6" fmla="*/ 5239 w 45910"/>
                  <a:gd name="connsiteY6" fmla="*/ 191 h 47339"/>
                  <a:gd name="connsiteX7" fmla="*/ 40767 w 45910"/>
                  <a:gd name="connsiteY7" fmla="*/ 0 h 47339"/>
                  <a:gd name="connsiteX8" fmla="*/ 45911 w 45910"/>
                  <a:gd name="connsiteY8" fmla="*/ 5334 h 47339"/>
                  <a:gd name="connsiteX9" fmla="*/ 45911 w 45910"/>
                  <a:gd name="connsiteY9" fmla="*/ 42005 h 47339"/>
                  <a:gd name="connsiteX10" fmla="*/ 40767 w 45910"/>
                  <a:gd name="connsiteY10" fmla="*/ 47339 h 47339"/>
                  <a:gd name="connsiteX11" fmla="*/ 5144 w 45910"/>
                  <a:gd name="connsiteY11" fmla="*/ 47339 h 47339"/>
                  <a:gd name="connsiteX12" fmla="*/ 0 w 45910"/>
                  <a:gd name="connsiteY12" fmla="*/ 42005 h 47339"/>
                  <a:gd name="connsiteX13" fmla="*/ 95 w 45910"/>
                  <a:gd name="connsiteY13" fmla="*/ 5525 h 47339"/>
                  <a:gd name="connsiteX14" fmla="*/ 5239 w 45910"/>
                  <a:gd name="connsiteY14" fmla="*/ 191 h 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910" h="47339">
                    <a:moveTo>
                      <a:pt x="35719" y="10573"/>
                    </a:moveTo>
                    <a:lnTo>
                      <a:pt x="10382" y="10668"/>
                    </a:lnTo>
                    <a:lnTo>
                      <a:pt x="10287" y="36671"/>
                    </a:lnTo>
                    <a:lnTo>
                      <a:pt x="35624" y="36671"/>
                    </a:lnTo>
                    <a:lnTo>
                      <a:pt x="35719" y="10573"/>
                    </a:lnTo>
                    <a:lnTo>
                      <a:pt x="35719" y="10573"/>
                    </a:lnTo>
                    <a:close/>
                    <a:moveTo>
                      <a:pt x="5239" y="191"/>
                    </a:moveTo>
                    <a:lnTo>
                      <a:pt x="40767" y="0"/>
                    </a:lnTo>
                    <a:cubicBezTo>
                      <a:pt x="43625" y="0"/>
                      <a:pt x="45911" y="2381"/>
                      <a:pt x="45911" y="5334"/>
                    </a:cubicBezTo>
                    <a:lnTo>
                      <a:pt x="45911" y="42005"/>
                    </a:lnTo>
                    <a:cubicBezTo>
                      <a:pt x="45911" y="44958"/>
                      <a:pt x="43625" y="47339"/>
                      <a:pt x="40767" y="47339"/>
                    </a:cubicBezTo>
                    <a:lnTo>
                      <a:pt x="5144" y="47339"/>
                    </a:lnTo>
                    <a:cubicBezTo>
                      <a:pt x="2286" y="47339"/>
                      <a:pt x="0" y="44958"/>
                      <a:pt x="0" y="42005"/>
                    </a:cubicBezTo>
                    <a:lnTo>
                      <a:pt x="95" y="5525"/>
                    </a:lnTo>
                    <a:cubicBezTo>
                      <a:pt x="191" y="2572"/>
                      <a:pt x="2477" y="191"/>
                      <a:pt x="5239" y="1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8" name="图形 214">
                <a:extLst>
                  <a:ext uri="{FF2B5EF4-FFF2-40B4-BE49-F238E27FC236}">
                    <a16:creationId xmlns:a16="http://schemas.microsoft.com/office/drawing/2014/main" id="{95FAB9DA-D7A4-E038-B947-4CCAF45E567D}"/>
                  </a:ext>
                </a:extLst>
              </p:cNvPr>
              <p:cNvGrpSpPr/>
              <p:nvPr/>
            </p:nvGrpSpPr>
            <p:grpSpPr>
              <a:xfrm>
                <a:off x="1918811" y="862488"/>
                <a:ext cx="81248" cy="83724"/>
                <a:chOff x="1918811" y="862488"/>
                <a:chExt cx="81248" cy="83724"/>
              </a:xfrm>
              <a:grpFill/>
            </p:grpSpPr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16A92EFC-5E10-739A-F287-52FF7BE791C1}"/>
                    </a:ext>
                  </a:extLst>
                </p:cNvPr>
                <p:cNvSpPr/>
                <p:nvPr/>
              </p:nvSpPr>
              <p:spPr>
                <a:xfrm>
                  <a:off x="1954149" y="898969"/>
                  <a:ext cx="45910" cy="47243"/>
                </a:xfrm>
                <a:custGeom>
                  <a:avLst/>
                  <a:gdLst>
                    <a:gd name="connsiteX0" fmla="*/ 35623 w 45910"/>
                    <a:gd name="connsiteY0" fmla="*/ 10668 h 47243"/>
                    <a:gd name="connsiteX1" fmla="*/ 10287 w 45910"/>
                    <a:gd name="connsiteY1" fmla="*/ 10763 h 47243"/>
                    <a:gd name="connsiteX2" fmla="*/ 10192 w 45910"/>
                    <a:gd name="connsiteY2" fmla="*/ 36767 h 47243"/>
                    <a:gd name="connsiteX3" fmla="*/ 35528 w 45910"/>
                    <a:gd name="connsiteY3" fmla="*/ 36767 h 47243"/>
                    <a:gd name="connsiteX4" fmla="*/ 35623 w 45910"/>
                    <a:gd name="connsiteY4" fmla="*/ 10668 h 47243"/>
                    <a:gd name="connsiteX5" fmla="*/ 35623 w 45910"/>
                    <a:gd name="connsiteY5" fmla="*/ 10668 h 47243"/>
                    <a:gd name="connsiteX6" fmla="*/ 5239 w 45910"/>
                    <a:gd name="connsiteY6" fmla="*/ 191 h 47243"/>
                    <a:gd name="connsiteX7" fmla="*/ 40767 w 45910"/>
                    <a:gd name="connsiteY7" fmla="*/ 0 h 47243"/>
                    <a:gd name="connsiteX8" fmla="*/ 45910 w 45910"/>
                    <a:gd name="connsiteY8" fmla="*/ 5239 h 47243"/>
                    <a:gd name="connsiteX9" fmla="*/ 45910 w 45910"/>
                    <a:gd name="connsiteY9" fmla="*/ 41910 h 47243"/>
                    <a:gd name="connsiteX10" fmla="*/ 40767 w 45910"/>
                    <a:gd name="connsiteY10" fmla="*/ 47244 h 47243"/>
                    <a:gd name="connsiteX11" fmla="*/ 5143 w 45910"/>
                    <a:gd name="connsiteY11" fmla="*/ 47244 h 47243"/>
                    <a:gd name="connsiteX12" fmla="*/ 0 w 45910"/>
                    <a:gd name="connsiteY12" fmla="*/ 41910 h 47243"/>
                    <a:gd name="connsiteX13" fmla="*/ 95 w 45910"/>
                    <a:gd name="connsiteY13" fmla="*/ 5429 h 47243"/>
                    <a:gd name="connsiteX14" fmla="*/ 5239 w 45910"/>
                    <a:gd name="connsiteY14" fmla="*/ 191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5910" h="47243">
                      <a:moveTo>
                        <a:pt x="35623" y="10668"/>
                      </a:moveTo>
                      <a:lnTo>
                        <a:pt x="10287" y="10763"/>
                      </a:lnTo>
                      <a:lnTo>
                        <a:pt x="10192" y="36767"/>
                      </a:lnTo>
                      <a:lnTo>
                        <a:pt x="35528" y="36767"/>
                      </a:lnTo>
                      <a:lnTo>
                        <a:pt x="35623" y="10668"/>
                      </a:lnTo>
                      <a:lnTo>
                        <a:pt x="35623" y="10668"/>
                      </a:lnTo>
                      <a:close/>
                      <a:moveTo>
                        <a:pt x="5239" y="191"/>
                      </a:moveTo>
                      <a:lnTo>
                        <a:pt x="40767" y="0"/>
                      </a:lnTo>
                      <a:cubicBezTo>
                        <a:pt x="43625" y="0"/>
                        <a:pt x="45910" y="2381"/>
                        <a:pt x="45910" y="5239"/>
                      </a:cubicBezTo>
                      <a:lnTo>
                        <a:pt x="45910" y="41910"/>
                      </a:lnTo>
                      <a:cubicBezTo>
                        <a:pt x="45910" y="44863"/>
                        <a:pt x="43625" y="47244"/>
                        <a:pt x="40767" y="47244"/>
                      </a:cubicBezTo>
                      <a:lnTo>
                        <a:pt x="5143" y="47244"/>
                      </a:lnTo>
                      <a:cubicBezTo>
                        <a:pt x="2286" y="47244"/>
                        <a:pt x="0" y="44863"/>
                        <a:pt x="0" y="41910"/>
                      </a:cubicBezTo>
                      <a:lnTo>
                        <a:pt x="95" y="5429"/>
                      </a:lnTo>
                      <a:cubicBezTo>
                        <a:pt x="190" y="2572"/>
                        <a:pt x="2476" y="191"/>
                        <a:pt x="5239" y="19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B9A9B39A-96D2-1ECC-7D9A-43745F721E48}"/>
                    </a:ext>
                  </a:extLst>
                </p:cNvPr>
                <p:cNvSpPr/>
                <p:nvPr/>
              </p:nvSpPr>
              <p:spPr>
                <a:xfrm>
                  <a:off x="1918811" y="862488"/>
                  <a:ext cx="45910" cy="47243"/>
                </a:xfrm>
                <a:custGeom>
                  <a:avLst/>
                  <a:gdLst>
                    <a:gd name="connsiteX0" fmla="*/ 45911 w 45910"/>
                    <a:gd name="connsiteY0" fmla="*/ 5429 h 47243"/>
                    <a:gd name="connsiteX1" fmla="*/ 45815 w 45910"/>
                    <a:gd name="connsiteY1" fmla="*/ 41910 h 47243"/>
                    <a:gd name="connsiteX2" fmla="*/ 40672 w 45910"/>
                    <a:gd name="connsiteY2" fmla="*/ 47149 h 47243"/>
                    <a:gd name="connsiteX3" fmla="*/ 5144 w 45910"/>
                    <a:gd name="connsiteY3" fmla="*/ 47244 h 47243"/>
                    <a:gd name="connsiteX4" fmla="*/ 0 w 45910"/>
                    <a:gd name="connsiteY4" fmla="*/ 42005 h 47243"/>
                    <a:gd name="connsiteX5" fmla="*/ 0 w 45910"/>
                    <a:gd name="connsiteY5" fmla="*/ 5334 h 47243"/>
                    <a:gd name="connsiteX6" fmla="*/ 5144 w 45910"/>
                    <a:gd name="connsiteY6" fmla="*/ 0 h 47243"/>
                    <a:gd name="connsiteX7" fmla="*/ 40767 w 45910"/>
                    <a:gd name="connsiteY7" fmla="*/ 0 h 47243"/>
                    <a:gd name="connsiteX8" fmla="*/ 45911 w 45910"/>
                    <a:gd name="connsiteY8" fmla="*/ 5429 h 47243"/>
                    <a:gd name="connsiteX9" fmla="*/ 45911 w 45910"/>
                    <a:gd name="connsiteY9" fmla="*/ 5429 h 47243"/>
                    <a:gd name="connsiteX10" fmla="*/ 45911 w 45910"/>
                    <a:gd name="connsiteY10" fmla="*/ 5429 h 47243"/>
                    <a:gd name="connsiteX11" fmla="*/ 35528 w 45910"/>
                    <a:gd name="connsiteY11" fmla="*/ 36671 h 47243"/>
                    <a:gd name="connsiteX12" fmla="*/ 35624 w 45910"/>
                    <a:gd name="connsiteY12" fmla="*/ 10668 h 47243"/>
                    <a:gd name="connsiteX13" fmla="*/ 10287 w 45910"/>
                    <a:gd name="connsiteY13" fmla="*/ 10668 h 47243"/>
                    <a:gd name="connsiteX14" fmla="*/ 10287 w 45910"/>
                    <a:gd name="connsiteY14" fmla="*/ 36767 h 47243"/>
                    <a:gd name="connsiteX15" fmla="*/ 35528 w 45910"/>
                    <a:gd name="connsiteY15" fmla="*/ 36671 h 4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5910" h="47243">
                      <a:moveTo>
                        <a:pt x="45911" y="5429"/>
                      </a:moveTo>
                      <a:lnTo>
                        <a:pt x="45815" y="41910"/>
                      </a:lnTo>
                      <a:cubicBezTo>
                        <a:pt x="45815" y="44863"/>
                        <a:pt x="43529" y="47149"/>
                        <a:pt x="40672" y="47149"/>
                      </a:cubicBezTo>
                      <a:lnTo>
                        <a:pt x="5144" y="47244"/>
                      </a:lnTo>
                      <a:cubicBezTo>
                        <a:pt x="2286" y="47244"/>
                        <a:pt x="0" y="44863"/>
                        <a:pt x="0" y="42005"/>
                      </a:cubicBezTo>
                      <a:lnTo>
                        <a:pt x="0" y="5334"/>
                      </a:lnTo>
                      <a:cubicBezTo>
                        <a:pt x="0" y="2381"/>
                        <a:pt x="2286" y="0"/>
                        <a:pt x="5144" y="0"/>
                      </a:cubicBezTo>
                      <a:lnTo>
                        <a:pt x="40767" y="0"/>
                      </a:lnTo>
                      <a:cubicBezTo>
                        <a:pt x="43529" y="190"/>
                        <a:pt x="45911" y="2572"/>
                        <a:pt x="45911" y="5429"/>
                      </a:cubicBezTo>
                      <a:lnTo>
                        <a:pt x="45911" y="5429"/>
                      </a:lnTo>
                      <a:lnTo>
                        <a:pt x="45911" y="5429"/>
                      </a:lnTo>
                      <a:close/>
                      <a:moveTo>
                        <a:pt x="35528" y="36671"/>
                      </a:moveTo>
                      <a:lnTo>
                        <a:pt x="35624" y="10668"/>
                      </a:lnTo>
                      <a:lnTo>
                        <a:pt x="10287" y="10668"/>
                      </a:lnTo>
                      <a:lnTo>
                        <a:pt x="10287" y="36767"/>
                      </a:lnTo>
                      <a:lnTo>
                        <a:pt x="35528" y="3667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3920147" y="2145511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342563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5204509" y="2236357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如何选对书</a:t>
            </a:r>
          </a:p>
        </p:txBody>
      </p:sp>
      <p:sp>
        <p:nvSpPr>
          <p:cNvPr id="6" name="0">
            <a:extLst>
              <a:ext uri="{FF2B5EF4-FFF2-40B4-BE49-F238E27FC236}">
                <a16:creationId xmlns:a16="http://schemas.microsoft.com/office/drawing/2014/main" id="{186E13FA-2973-C78F-7D35-0749E3DB7C2D}"/>
              </a:ext>
            </a:extLst>
          </p:cNvPr>
          <p:cNvSpPr txBox="1"/>
          <p:nvPr/>
        </p:nvSpPr>
        <p:spPr>
          <a:xfrm>
            <a:off x="5234082" y="2848556"/>
            <a:ext cx="4923138" cy="705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CFD2C68-E19A-B5EC-A1B4-38A67576B8AD}"/>
              </a:ext>
            </a:extLst>
          </p:cNvPr>
          <p:cNvGrpSpPr/>
          <p:nvPr/>
        </p:nvGrpSpPr>
        <p:grpSpPr>
          <a:xfrm>
            <a:off x="6912059" y="5264647"/>
            <a:ext cx="4416081" cy="992302"/>
            <a:chOff x="7376516" y="5344070"/>
            <a:chExt cx="4416081" cy="992302"/>
          </a:xfrm>
        </p:grpSpPr>
        <p:grpSp>
          <p:nvGrpSpPr>
            <p:cNvPr id="9" name="图形 3">
              <a:extLst>
                <a:ext uri="{FF2B5EF4-FFF2-40B4-BE49-F238E27FC236}">
                  <a16:creationId xmlns:a16="http://schemas.microsoft.com/office/drawing/2014/main" id="{4EEB47C5-19E5-0890-0836-B71F230CB6A6}"/>
                </a:ext>
              </a:extLst>
            </p:cNvPr>
            <p:cNvGrpSpPr/>
            <p:nvPr/>
          </p:nvGrpSpPr>
          <p:grpSpPr>
            <a:xfrm>
              <a:off x="7376516" y="5423492"/>
              <a:ext cx="872682" cy="833457"/>
              <a:chOff x="1596790" y="811167"/>
              <a:chExt cx="1030038" cy="983740"/>
            </a:xfrm>
            <a:solidFill>
              <a:srgbClr val="847361"/>
            </a:solidFill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F4CB922-19CF-5A7F-87BD-F33517922F77}"/>
                  </a:ext>
                </a:extLst>
              </p:cNvPr>
              <p:cNvSpPr/>
              <p:nvPr/>
            </p:nvSpPr>
            <p:spPr>
              <a:xfrm>
                <a:off x="1596790" y="811167"/>
                <a:ext cx="1030038" cy="978974"/>
              </a:xfrm>
              <a:custGeom>
                <a:avLst/>
                <a:gdLst>
                  <a:gd name="connsiteX0" fmla="*/ 653628 w 1030038"/>
                  <a:gd name="connsiteY0" fmla="*/ 14496 h 978974"/>
                  <a:gd name="connsiteX1" fmla="*/ 713716 w 1030038"/>
                  <a:gd name="connsiteY1" fmla="*/ 267 h 978974"/>
                  <a:gd name="connsiteX2" fmla="*/ 757526 w 1030038"/>
                  <a:gd name="connsiteY2" fmla="*/ 45983 h 978974"/>
                  <a:gd name="connsiteX3" fmla="*/ 761394 w 1030038"/>
                  <a:gd name="connsiteY3" fmla="*/ 106417 h 978974"/>
                  <a:gd name="connsiteX4" fmla="*/ 812246 w 1030038"/>
                  <a:gd name="connsiteY4" fmla="*/ 107110 h 978974"/>
                  <a:gd name="connsiteX5" fmla="*/ 874326 w 1030038"/>
                  <a:gd name="connsiteY5" fmla="*/ 139665 h 978974"/>
                  <a:gd name="connsiteX6" fmla="*/ 842550 w 1030038"/>
                  <a:gd name="connsiteY6" fmla="*/ 162984 h 978974"/>
                  <a:gd name="connsiteX7" fmla="*/ 796431 w 1030038"/>
                  <a:gd name="connsiteY7" fmla="*/ 174211 h 978974"/>
                  <a:gd name="connsiteX8" fmla="*/ 750600 w 1030038"/>
                  <a:gd name="connsiteY8" fmla="*/ 177414 h 978974"/>
                  <a:gd name="connsiteX9" fmla="*/ 738132 w 1030038"/>
                  <a:gd name="connsiteY9" fmla="*/ 206304 h 978974"/>
                  <a:gd name="connsiteX10" fmla="*/ 733226 w 1030038"/>
                  <a:gd name="connsiteY10" fmla="*/ 250144 h 978974"/>
                  <a:gd name="connsiteX11" fmla="*/ 746646 w 1030038"/>
                  <a:gd name="connsiteY11" fmla="*/ 261457 h 978974"/>
                  <a:gd name="connsiteX12" fmla="*/ 797758 w 1030038"/>
                  <a:gd name="connsiteY12" fmla="*/ 249220 h 978974"/>
                  <a:gd name="connsiteX13" fmla="*/ 847168 w 1030038"/>
                  <a:gd name="connsiteY13" fmla="*/ 260187 h 978974"/>
                  <a:gd name="connsiteX14" fmla="*/ 832362 w 1030038"/>
                  <a:gd name="connsiteY14" fmla="*/ 280101 h 978974"/>
                  <a:gd name="connsiteX15" fmla="*/ 721104 w 1030038"/>
                  <a:gd name="connsiteY15" fmla="*/ 292713 h 978974"/>
                  <a:gd name="connsiteX16" fmla="*/ 682084 w 1030038"/>
                  <a:gd name="connsiteY16" fmla="*/ 313002 h 978974"/>
                  <a:gd name="connsiteX17" fmla="*/ 615156 w 1030038"/>
                  <a:gd name="connsiteY17" fmla="*/ 327779 h 978974"/>
                  <a:gd name="connsiteX18" fmla="*/ 542456 w 1030038"/>
                  <a:gd name="connsiteY18" fmla="*/ 330463 h 978974"/>
                  <a:gd name="connsiteX19" fmla="*/ 654869 w 1030038"/>
                  <a:gd name="connsiteY19" fmla="*/ 289683 h 978974"/>
                  <a:gd name="connsiteX20" fmla="*/ 665893 w 1030038"/>
                  <a:gd name="connsiteY20" fmla="*/ 277792 h 978974"/>
                  <a:gd name="connsiteX21" fmla="*/ 669270 w 1030038"/>
                  <a:gd name="connsiteY21" fmla="*/ 197300 h 978974"/>
                  <a:gd name="connsiteX22" fmla="*/ 606815 w 1030038"/>
                  <a:gd name="connsiteY22" fmla="*/ 220936 h 978974"/>
                  <a:gd name="connsiteX23" fmla="*/ 566439 w 1030038"/>
                  <a:gd name="connsiteY23" fmla="*/ 259033 h 978974"/>
                  <a:gd name="connsiteX24" fmla="*/ 537838 w 1030038"/>
                  <a:gd name="connsiteY24" fmla="*/ 285152 h 978974"/>
                  <a:gd name="connsiteX25" fmla="*/ 510536 w 1030038"/>
                  <a:gd name="connsiteY25" fmla="*/ 323998 h 978974"/>
                  <a:gd name="connsiteX26" fmla="*/ 471372 w 1030038"/>
                  <a:gd name="connsiteY26" fmla="*/ 383480 h 978974"/>
                  <a:gd name="connsiteX27" fmla="*/ 495557 w 1030038"/>
                  <a:gd name="connsiteY27" fmla="*/ 429311 h 978974"/>
                  <a:gd name="connsiteX28" fmla="*/ 555645 w 1030038"/>
                  <a:gd name="connsiteY28" fmla="*/ 420826 h 978974"/>
                  <a:gd name="connsiteX29" fmla="*/ 613655 w 1030038"/>
                  <a:gd name="connsiteY29" fmla="*/ 386424 h 978974"/>
                  <a:gd name="connsiteX30" fmla="*/ 661593 w 1030038"/>
                  <a:gd name="connsiteY30" fmla="*/ 398170 h 978974"/>
                  <a:gd name="connsiteX31" fmla="*/ 750600 w 1030038"/>
                  <a:gd name="connsiteY31" fmla="*/ 362094 h 978974"/>
                  <a:gd name="connsiteX32" fmla="*/ 871151 w 1030038"/>
                  <a:gd name="connsiteY32" fmla="*/ 350637 h 978974"/>
                  <a:gd name="connsiteX33" fmla="*/ 943505 w 1030038"/>
                  <a:gd name="connsiteY33" fmla="*/ 331069 h 978974"/>
                  <a:gd name="connsiteX34" fmla="*/ 989278 w 1030038"/>
                  <a:gd name="connsiteY34" fmla="*/ 344778 h 978974"/>
                  <a:gd name="connsiteX35" fmla="*/ 1023507 w 1030038"/>
                  <a:gd name="connsiteY35" fmla="*/ 362758 h 978974"/>
                  <a:gd name="connsiteX36" fmla="*/ 1026191 w 1030038"/>
                  <a:gd name="connsiteY36" fmla="*/ 389368 h 978974"/>
                  <a:gd name="connsiteX37" fmla="*/ 973376 w 1030038"/>
                  <a:gd name="connsiteY37" fmla="*/ 425242 h 978974"/>
                  <a:gd name="connsiteX38" fmla="*/ 901455 w 1030038"/>
                  <a:gd name="connsiteY38" fmla="*/ 466368 h 978974"/>
                  <a:gd name="connsiteX39" fmla="*/ 859260 w 1030038"/>
                  <a:gd name="connsiteY39" fmla="*/ 480366 h 978974"/>
                  <a:gd name="connsiteX40" fmla="*/ 917473 w 1030038"/>
                  <a:gd name="connsiteY40" fmla="*/ 378141 h 978974"/>
                  <a:gd name="connsiteX41" fmla="*/ 893403 w 1030038"/>
                  <a:gd name="connsiteY41" fmla="*/ 372196 h 978974"/>
                  <a:gd name="connsiteX42" fmla="*/ 841020 w 1030038"/>
                  <a:gd name="connsiteY42" fmla="*/ 379873 h 978974"/>
                  <a:gd name="connsiteX43" fmla="*/ 799230 w 1030038"/>
                  <a:gd name="connsiteY43" fmla="*/ 395198 h 978974"/>
                  <a:gd name="connsiteX44" fmla="*/ 771928 w 1030038"/>
                  <a:gd name="connsiteY44" fmla="*/ 470149 h 978974"/>
                  <a:gd name="connsiteX45" fmla="*/ 792361 w 1030038"/>
                  <a:gd name="connsiteY45" fmla="*/ 484118 h 978974"/>
                  <a:gd name="connsiteX46" fmla="*/ 820414 w 1030038"/>
                  <a:gd name="connsiteY46" fmla="*/ 496441 h 978974"/>
                  <a:gd name="connsiteX47" fmla="*/ 776661 w 1030038"/>
                  <a:gd name="connsiteY47" fmla="*/ 509198 h 978974"/>
                  <a:gd name="connsiteX48" fmla="*/ 711695 w 1030038"/>
                  <a:gd name="connsiteY48" fmla="*/ 522531 h 978974"/>
                  <a:gd name="connsiteX49" fmla="*/ 634204 w 1030038"/>
                  <a:gd name="connsiteY49" fmla="*/ 601437 h 978974"/>
                  <a:gd name="connsiteX50" fmla="*/ 632444 w 1030038"/>
                  <a:gd name="connsiteY50" fmla="*/ 636502 h 978974"/>
                  <a:gd name="connsiteX51" fmla="*/ 668375 w 1030038"/>
                  <a:gd name="connsiteY51" fmla="*/ 633616 h 978974"/>
                  <a:gd name="connsiteX52" fmla="*/ 698939 w 1030038"/>
                  <a:gd name="connsiteY52" fmla="*/ 638205 h 978974"/>
                  <a:gd name="connsiteX53" fmla="*/ 733918 w 1030038"/>
                  <a:gd name="connsiteY53" fmla="*/ 664353 h 978974"/>
                  <a:gd name="connsiteX54" fmla="*/ 732504 w 1030038"/>
                  <a:gd name="connsiteY54" fmla="*/ 741815 h 978974"/>
                  <a:gd name="connsiteX55" fmla="*/ 722258 w 1030038"/>
                  <a:gd name="connsiteY55" fmla="*/ 807993 h 978974"/>
                  <a:gd name="connsiteX56" fmla="*/ 740268 w 1030038"/>
                  <a:gd name="connsiteY56" fmla="*/ 819739 h 978974"/>
                  <a:gd name="connsiteX57" fmla="*/ 802289 w 1030038"/>
                  <a:gd name="connsiteY57" fmla="*/ 746548 h 978974"/>
                  <a:gd name="connsiteX58" fmla="*/ 817383 w 1030038"/>
                  <a:gd name="connsiteY58" fmla="*/ 648913 h 978974"/>
                  <a:gd name="connsiteX59" fmla="*/ 809043 w 1030038"/>
                  <a:gd name="connsiteY59" fmla="*/ 588998 h 978974"/>
                  <a:gd name="connsiteX60" fmla="*/ 729445 w 1030038"/>
                  <a:gd name="connsiteY60" fmla="*/ 600080 h 978974"/>
                  <a:gd name="connsiteX61" fmla="*/ 788840 w 1030038"/>
                  <a:gd name="connsiteY61" fmla="*/ 565418 h 978974"/>
                  <a:gd name="connsiteX62" fmla="*/ 840212 w 1030038"/>
                  <a:gd name="connsiteY62" fmla="*/ 564379 h 978974"/>
                  <a:gd name="connsiteX63" fmla="*/ 874932 w 1030038"/>
                  <a:gd name="connsiteY63" fmla="*/ 610557 h 978974"/>
                  <a:gd name="connsiteX64" fmla="*/ 874066 w 1030038"/>
                  <a:gd name="connsiteY64" fmla="*/ 720025 h 978974"/>
                  <a:gd name="connsiteX65" fmla="*/ 836836 w 1030038"/>
                  <a:gd name="connsiteY65" fmla="*/ 797603 h 978974"/>
                  <a:gd name="connsiteX66" fmla="*/ 725693 w 1030038"/>
                  <a:gd name="connsiteY66" fmla="*/ 840173 h 978974"/>
                  <a:gd name="connsiteX67" fmla="*/ 700671 w 1030038"/>
                  <a:gd name="connsiteY67" fmla="*/ 863579 h 978974"/>
                  <a:gd name="connsiteX68" fmla="*/ 631376 w 1030038"/>
                  <a:gd name="connsiteY68" fmla="*/ 947160 h 978974"/>
                  <a:gd name="connsiteX69" fmla="*/ 562543 w 1030038"/>
                  <a:gd name="connsiteY69" fmla="*/ 978791 h 978974"/>
                  <a:gd name="connsiteX70" fmla="*/ 620813 w 1030038"/>
                  <a:gd name="connsiteY70" fmla="*/ 864474 h 978974"/>
                  <a:gd name="connsiteX71" fmla="*/ 636802 w 1030038"/>
                  <a:gd name="connsiteY71" fmla="*/ 813823 h 978974"/>
                  <a:gd name="connsiteX72" fmla="*/ 660439 w 1030038"/>
                  <a:gd name="connsiteY72" fmla="*/ 726115 h 978974"/>
                  <a:gd name="connsiteX73" fmla="*/ 632213 w 1030038"/>
                  <a:gd name="connsiteY73" fmla="*/ 711194 h 978974"/>
                  <a:gd name="connsiteX74" fmla="*/ 609644 w 1030038"/>
                  <a:gd name="connsiteY74" fmla="*/ 763952 h 978974"/>
                  <a:gd name="connsiteX75" fmla="*/ 577233 w 1030038"/>
                  <a:gd name="connsiteY75" fmla="*/ 814891 h 978974"/>
                  <a:gd name="connsiteX76" fmla="*/ 540205 w 1030038"/>
                  <a:gd name="connsiteY76" fmla="*/ 766982 h 978974"/>
                  <a:gd name="connsiteX77" fmla="*/ 585834 w 1030038"/>
                  <a:gd name="connsiteY77" fmla="*/ 658350 h 978974"/>
                  <a:gd name="connsiteX78" fmla="*/ 606382 w 1030038"/>
                  <a:gd name="connsiteY78" fmla="*/ 634020 h 978974"/>
                  <a:gd name="connsiteX79" fmla="*/ 620005 w 1030038"/>
                  <a:gd name="connsiteY79" fmla="*/ 597512 h 978974"/>
                  <a:gd name="connsiteX80" fmla="*/ 645979 w 1030038"/>
                  <a:gd name="connsiteY80" fmla="*/ 558665 h 978974"/>
                  <a:gd name="connsiteX81" fmla="*/ 573106 w 1030038"/>
                  <a:gd name="connsiteY81" fmla="*/ 565563 h 978974"/>
                  <a:gd name="connsiteX82" fmla="*/ 552904 w 1030038"/>
                  <a:gd name="connsiteY82" fmla="*/ 562734 h 978974"/>
                  <a:gd name="connsiteX83" fmla="*/ 514115 w 1030038"/>
                  <a:gd name="connsiteY83" fmla="*/ 593529 h 978974"/>
                  <a:gd name="connsiteX84" fmla="*/ 495961 w 1030038"/>
                  <a:gd name="connsiteY84" fmla="*/ 587497 h 978974"/>
                  <a:gd name="connsiteX85" fmla="*/ 459279 w 1030038"/>
                  <a:gd name="connsiteY85" fmla="*/ 508014 h 978974"/>
                  <a:gd name="connsiteX86" fmla="*/ 437922 w 1030038"/>
                  <a:gd name="connsiteY86" fmla="*/ 488389 h 978974"/>
                  <a:gd name="connsiteX87" fmla="*/ 409350 w 1030038"/>
                  <a:gd name="connsiteY87" fmla="*/ 561089 h 978974"/>
                  <a:gd name="connsiteX88" fmla="*/ 386290 w 1030038"/>
                  <a:gd name="connsiteY88" fmla="*/ 624727 h 978974"/>
                  <a:gd name="connsiteX89" fmla="*/ 364270 w 1030038"/>
                  <a:gd name="connsiteY89" fmla="*/ 676503 h 978974"/>
                  <a:gd name="connsiteX90" fmla="*/ 344269 w 1030038"/>
                  <a:gd name="connsiteY90" fmla="*/ 743432 h 978974"/>
                  <a:gd name="connsiteX91" fmla="*/ 321527 w 1030038"/>
                  <a:gd name="connsiteY91" fmla="*/ 811687 h 978974"/>
                  <a:gd name="connsiteX92" fmla="*/ 298179 w 1030038"/>
                  <a:gd name="connsiteY92" fmla="*/ 874863 h 978974"/>
                  <a:gd name="connsiteX93" fmla="*/ 262738 w 1030038"/>
                  <a:gd name="connsiteY93" fmla="*/ 916163 h 978974"/>
                  <a:gd name="connsiteX94" fmla="*/ 209634 w 1030038"/>
                  <a:gd name="connsiteY94" fmla="*/ 912758 h 978974"/>
                  <a:gd name="connsiteX95" fmla="*/ 155202 w 1030038"/>
                  <a:gd name="connsiteY95" fmla="*/ 870188 h 978974"/>
                  <a:gd name="connsiteX96" fmla="*/ 165592 w 1030038"/>
                  <a:gd name="connsiteY96" fmla="*/ 835151 h 978974"/>
                  <a:gd name="connsiteX97" fmla="*/ 147872 w 1030038"/>
                  <a:gd name="connsiteY97" fmla="*/ 829148 h 978974"/>
                  <a:gd name="connsiteX98" fmla="*/ 158146 w 1030038"/>
                  <a:gd name="connsiteY98" fmla="*/ 798931 h 978974"/>
                  <a:gd name="connsiteX99" fmla="*/ 191365 w 1030038"/>
                  <a:gd name="connsiteY99" fmla="*/ 567179 h 978974"/>
                  <a:gd name="connsiteX100" fmla="*/ 182158 w 1030038"/>
                  <a:gd name="connsiteY100" fmla="*/ 548564 h 978974"/>
                  <a:gd name="connsiteX101" fmla="*/ 156212 w 1030038"/>
                  <a:gd name="connsiteY101" fmla="*/ 552287 h 978974"/>
                  <a:gd name="connsiteX102" fmla="*/ 43021 w 1030038"/>
                  <a:gd name="connsiteY102" fmla="*/ 561234 h 978974"/>
                  <a:gd name="connsiteX103" fmla="*/ -184 w 1030038"/>
                  <a:gd name="connsiteY103" fmla="*/ 552460 h 978974"/>
                  <a:gd name="connsiteX104" fmla="*/ 81434 w 1030038"/>
                  <a:gd name="connsiteY104" fmla="*/ 507755 h 978974"/>
                  <a:gd name="connsiteX105" fmla="*/ 177425 w 1030038"/>
                  <a:gd name="connsiteY105" fmla="*/ 464002 h 978974"/>
                  <a:gd name="connsiteX106" fmla="*/ 218350 w 1030038"/>
                  <a:gd name="connsiteY106" fmla="*/ 406857 h 978974"/>
                  <a:gd name="connsiteX107" fmla="*/ 284499 w 1030038"/>
                  <a:gd name="connsiteY107" fmla="*/ 405212 h 978974"/>
                  <a:gd name="connsiteX108" fmla="*/ 355756 w 1030038"/>
                  <a:gd name="connsiteY108" fmla="*/ 418864 h 978974"/>
                  <a:gd name="connsiteX109" fmla="*/ 340921 w 1030038"/>
                  <a:gd name="connsiteY109" fmla="*/ 471996 h 978974"/>
                  <a:gd name="connsiteX110" fmla="*/ 315524 w 1030038"/>
                  <a:gd name="connsiteY110" fmla="*/ 521723 h 978974"/>
                  <a:gd name="connsiteX111" fmla="*/ 289867 w 1030038"/>
                  <a:gd name="connsiteY111" fmla="*/ 579704 h 978974"/>
                  <a:gd name="connsiteX112" fmla="*/ 254859 w 1030038"/>
                  <a:gd name="connsiteY112" fmla="*/ 702536 h 978974"/>
                  <a:gd name="connsiteX113" fmla="*/ 277601 w 1030038"/>
                  <a:gd name="connsiteY113" fmla="*/ 694108 h 978974"/>
                  <a:gd name="connsiteX114" fmla="*/ 332985 w 1030038"/>
                  <a:gd name="connsiteY114" fmla="*/ 596819 h 978974"/>
                  <a:gd name="connsiteX115" fmla="*/ 367387 w 1030038"/>
                  <a:gd name="connsiteY115" fmla="*/ 530381 h 978974"/>
                  <a:gd name="connsiteX116" fmla="*/ 402885 w 1030038"/>
                  <a:gd name="connsiteY116" fmla="*/ 449254 h 978974"/>
                  <a:gd name="connsiteX117" fmla="*/ 493248 w 1030038"/>
                  <a:gd name="connsiteY117" fmla="*/ 317966 h 978974"/>
                  <a:gd name="connsiteX118" fmla="*/ 577464 w 1030038"/>
                  <a:gd name="connsiteY118" fmla="*/ 226564 h 978974"/>
                  <a:gd name="connsiteX119" fmla="*/ 622516 w 1030038"/>
                  <a:gd name="connsiteY119" fmla="*/ 190921 h 978974"/>
                  <a:gd name="connsiteX120" fmla="*/ 684047 w 1030038"/>
                  <a:gd name="connsiteY120" fmla="*/ 145696 h 978974"/>
                  <a:gd name="connsiteX121" fmla="*/ 686154 w 1030038"/>
                  <a:gd name="connsiteY121" fmla="*/ 133258 h 978974"/>
                  <a:gd name="connsiteX122" fmla="*/ 681594 w 1030038"/>
                  <a:gd name="connsiteY122" fmla="*/ 46473 h 978974"/>
                  <a:gd name="connsiteX123" fmla="*/ 653628 w 1030038"/>
                  <a:gd name="connsiteY123" fmla="*/ 14496 h 978974"/>
                  <a:gd name="connsiteX124" fmla="*/ 711003 w 1030038"/>
                  <a:gd name="connsiteY124" fmla="*/ 402846 h 978974"/>
                  <a:gd name="connsiteX125" fmla="*/ 668231 w 1030038"/>
                  <a:gd name="connsiteY125" fmla="*/ 424145 h 978974"/>
                  <a:gd name="connsiteX126" fmla="*/ 672300 w 1030038"/>
                  <a:gd name="connsiteY126" fmla="*/ 494883 h 978974"/>
                  <a:gd name="connsiteX127" fmla="*/ 690108 w 1030038"/>
                  <a:gd name="connsiteY127" fmla="*/ 512343 h 978974"/>
                  <a:gd name="connsiteX128" fmla="*/ 724336 w 1030038"/>
                  <a:gd name="connsiteY128" fmla="*/ 440018 h 978974"/>
                  <a:gd name="connsiteX129" fmla="*/ 737555 w 1030038"/>
                  <a:gd name="connsiteY129" fmla="*/ 415573 h 978974"/>
                  <a:gd name="connsiteX130" fmla="*/ 711003 w 1030038"/>
                  <a:gd name="connsiteY130" fmla="*/ 402846 h 978974"/>
                  <a:gd name="connsiteX131" fmla="*/ 521965 w 1030038"/>
                  <a:gd name="connsiteY131" fmla="*/ 442529 h 978974"/>
                  <a:gd name="connsiteX132" fmla="*/ 519540 w 1030038"/>
                  <a:gd name="connsiteY132" fmla="*/ 459124 h 978974"/>
                  <a:gd name="connsiteX133" fmla="*/ 555184 w 1030038"/>
                  <a:gd name="connsiteY133" fmla="*/ 547669 h 978974"/>
                  <a:gd name="connsiteX134" fmla="*/ 579196 w 1030038"/>
                  <a:gd name="connsiteY134" fmla="*/ 545793 h 978974"/>
                  <a:gd name="connsiteX135" fmla="*/ 634204 w 1030038"/>
                  <a:gd name="connsiteY135" fmla="*/ 527928 h 978974"/>
                  <a:gd name="connsiteX136" fmla="*/ 615041 w 1030038"/>
                  <a:gd name="connsiteY136" fmla="*/ 489659 h 978974"/>
                  <a:gd name="connsiteX137" fmla="*/ 606787 w 1030038"/>
                  <a:gd name="connsiteY137" fmla="*/ 438633 h 978974"/>
                  <a:gd name="connsiteX138" fmla="*/ 570364 w 1030038"/>
                  <a:gd name="connsiteY138" fmla="*/ 443770 h 978974"/>
                  <a:gd name="connsiteX139" fmla="*/ 521965 w 1030038"/>
                  <a:gd name="connsiteY139" fmla="*/ 442529 h 978974"/>
                  <a:gd name="connsiteX140" fmla="*/ 163803 w 1030038"/>
                  <a:gd name="connsiteY140" fmla="*/ 823780 h 978974"/>
                  <a:gd name="connsiteX141" fmla="*/ 168017 w 1030038"/>
                  <a:gd name="connsiteY141" fmla="*/ 829321 h 978974"/>
                  <a:gd name="connsiteX142" fmla="*/ 163803 w 1030038"/>
                  <a:gd name="connsiteY142" fmla="*/ 823780 h 978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</a:cxnLst>
                <a:rect l="l" t="t" r="r" b="b"/>
                <a:pathLst>
                  <a:path w="1030038" h="978974">
                    <a:moveTo>
                      <a:pt x="653628" y="14496"/>
                    </a:moveTo>
                    <a:cubicBezTo>
                      <a:pt x="672127" y="5174"/>
                      <a:pt x="692705" y="-2099"/>
                      <a:pt x="713716" y="267"/>
                    </a:cubicBezTo>
                    <a:cubicBezTo>
                      <a:pt x="730426" y="12966"/>
                      <a:pt x="743442" y="30398"/>
                      <a:pt x="757526" y="45983"/>
                    </a:cubicBezTo>
                    <a:cubicBezTo>
                      <a:pt x="774352" y="62808"/>
                      <a:pt x="754813" y="86243"/>
                      <a:pt x="761394" y="106417"/>
                    </a:cubicBezTo>
                    <a:cubicBezTo>
                      <a:pt x="778277" y="106908"/>
                      <a:pt x="795363" y="105320"/>
                      <a:pt x="812246" y="107110"/>
                    </a:cubicBezTo>
                    <a:cubicBezTo>
                      <a:pt x="834440" y="114758"/>
                      <a:pt x="853748" y="128640"/>
                      <a:pt x="874326" y="139665"/>
                    </a:cubicBezTo>
                    <a:cubicBezTo>
                      <a:pt x="865927" y="149997"/>
                      <a:pt x="855133" y="158395"/>
                      <a:pt x="842550" y="162984"/>
                    </a:cubicBezTo>
                    <a:cubicBezTo>
                      <a:pt x="827831" y="169362"/>
                      <a:pt x="810976" y="167227"/>
                      <a:pt x="796431" y="174211"/>
                    </a:cubicBezTo>
                    <a:cubicBezTo>
                      <a:pt x="782549" y="163446"/>
                      <a:pt x="765030" y="172508"/>
                      <a:pt x="750600" y="177414"/>
                    </a:cubicBezTo>
                    <a:cubicBezTo>
                      <a:pt x="739488" y="182234"/>
                      <a:pt x="741393" y="196347"/>
                      <a:pt x="738132" y="206304"/>
                    </a:cubicBezTo>
                    <a:cubicBezTo>
                      <a:pt x="736083" y="220561"/>
                      <a:pt x="726818" y="235655"/>
                      <a:pt x="733226" y="250144"/>
                    </a:cubicBezTo>
                    <a:cubicBezTo>
                      <a:pt x="736400" y="255108"/>
                      <a:pt x="741509" y="258715"/>
                      <a:pt x="746646" y="261457"/>
                    </a:cubicBezTo>
                    <a:cubicBezTo>
                      <a:pt x="764251" y="260851"/>
                      <a:pt x="780211" y="250865"/>
                      <a:pt x="797758" y="249220"/>
                    </a:cubicBezTo>
                    <a:cubicBezTo>
                      <a:pt x="814930" y="248094"/>
                      <a:pt x="831006" y="255656"/>
                      <a:pt x="847168" y="260187"/>
                    </a:cubicBezTo>
                    <a:cubicBezTo>
                      <a:pt x="844686" y="268095"/>
                      <a:pt x="841222" y="277648"/>
                      <a:pt x="832362" y="280101"/>
                    </a:cubicBezTo>
                    <a:cubicBezTo>
                      <a:pt x="796863" y="293521"/>
                      <a:pt x="757728" y="286479"/>
                      <a:pt x="721104" y="292713"/>
                    </a:cubicBezTo>
                    <a:cubicBezTo>
                      <a:pt x="707684" y="298687"/>
                      <a:pt x="696948" y="310289"/>
                      <a:pt x="682084" y="313002"/>
                    </a:cubicBezTo>
                    <a:cubicBezTo>
                      <a:pt x="659717" y="317707"/>
                      <a:pt x="636917" y="320506"/>
                      <a:pt x="615156" y="327779"/>
                    </a:cubicBezTo>
                    <a:cubicBezTo>
                      <a:pt x="591923" y="335889"/>
                      <a:pt x="566035" y="338515"/>
                      <a:pt x="542456" y="330463"/>
                    </a:cubicBezTo>
                    <a:cubicBezTo>
                      <a:pt x="578618" y="313406"/>
                      <a:pt x="618879" y="307230"/>
                      <a:pt x="654869" y="289683"/>
                    </a:cubicBezTo>
                    <a:cubicBezTo>
                      <a:pt x="659746" y="287085"/>
                      <a:pt x="665662" y="284113"/>
                      <a:pt x="665893" y="277792"/>
                    </a:cubicBezTo>
                    <a:cubicBezTo>
                      <a:pt x="668404" y="251038"/>
                      <a:pt x="668693" y="224140"/>
                      <a:pt x="669270" y="197300"/>
                    </a:cubicBezTo>
                    <a:cubicBezTo>
                      <a:pt x="647653" y="202812"/>
                      <a:pt x="626700" y="210893"/>
                      <a:pt x="606815" y="220936"/>
                    </a:cubicBezTo>
                    <a:cubicBezTo>
                      <a:pt x="589614" y="228989"/>
                      <a:pt x="578590" y="245122"/>
                      <a:pt x="566439" y="259033"/>
                    </a:cubicBezTo>
                    <a:cubicBezTo>
                      <a:pt x="557521" y="268384"/>
                      <a:pt x="546785" y="275830"/>
                      <a:pt x="537838" y="285152"/>
                    </a:cubicBezTo>
                    <a:cubicBezTo>
                      <a:pt x="527189" y="297013"/>
                      <a:pt x="523552" y="314041"/>
                      <a:pt x="510536" y="323998"/>
                    </a:cubicBezTo>
                    <a:cubicBezTo>
                      <a:pt x="491026" y="338746"/>
                      <a:pt x="480117" y="361286"/>
                      <a:pt x="471372" y="383480"/>
                    </a:cubicBezTo>
                    <a:cubicBezTo>
                      <a:pt x="459712" y="402442"/>
                      <a:pt x="483147" y="417651"/>
                      <a:pt x="495557" y="429311"/>
                    </a:cubicBezTo>
                    <a:cubicBezTo>
                      <a:pt x="514923" y="422644"/>
                      <a:pt x="535298" y="421057"/>
                      <a:pt x="555645" y="420826"/>
                    </a:cubicBezTo>
                    <a:cubicBezTo>
                      <a:pt x="579051" y="418690"/>
                      <a:pt x="598099" y="402875"/>
                      <a:pt x="613655" y="386424"/>
                    </a:cubicBezTo>
                    <a:cubicBezTo>
                      <a:pt x="629644" y="390263"/>
                      <a:pt x="645402" y="395371"/>
                      <a:pt x="661593" y="398170"/>
                    </a:cubicBezTo>
                    <a:cubicBezTo>
                      <a:pt x="694263" y="397247"/>
                      <a:pt x="729272" y="388762"/>
                      <a:pt x="750600" y="362094"/>
                    </a:cubicBezTo>
                    <a:cubicBezTo>
                      <a:pt x="790341" y="359382"/>
                      <a:pt x="834440" y="371186"/>
                      <a:pt x="871151" y="350637"/>
                    </a:cubicBezTo>
                    <a:cubicBezTo>
                      <a:pt x="894297" y="341113"/>
                      <a:pt x="919262" y="336986"/>
                      <a:pt x="943505" y="331069"/>
                    </a:cubicBezTo>
                    <a:cubicBezTo>
                      <a:pt x="960879" y="323796"/>
                      <a:pt x="974501" y="339150"/>
                      <a:pt x="989278" y="344778"/>
                    </a:cubicBezTo>
                    <a:cubicBezTo>
                      <a:pt x="1000418" y="351243"/>
                      <a:pt x="1014589" y="352946"/>
                      <a:pt x="1023507" y="362758"/>
                    </a:cubicBezTo>
                    <a:cubicBezTo>
                      <a:pt x="1028125" y="370320"/>
                      <a:pt x="1033666" y="381749"/>
                      <a:pt x="1026191" y="389368"/>
                    </a:cubicBezTo>
                    <a:cubicBezTo>
                      <a:pt x="1013232" y="407146"/>
                      <a:pt x="991962" y="415083"/>
                      <a:pt x="973376" y="425242"/>
                    </a:cubicBezTo>
                    <a:cubicBezTo>
                      <a:pt x="946939" y="434333"/>
                      <a:pt x="925784" y="453266"/>
                      <a:pt x="901455" y="466368"/>
                    </a:cubicBezTo>
                    <a:cubicBezTo>
                      <a:pt x="887977" y="472602"/>
                      <a:pt x="873402" y="476008"/>
                      <a:pt x="859260" y="480366"/>
                    </a:cubicBezTo>
                    <a:cubicBezTo>
                      <a:pt x="881079" y="448071"/>
                      <a:pt x="912999" y="418979"/>
                      <a:pt x="917473" y="378141"/>
                    </a:cubicBezTo>
                    <a:cubicBezTo>
                      <a:pt x="909824" y="375255"/>
                      <a:pt x="901945" y="369281"/>
                      <a:pt x="893403" y="372196"/>
                    </a:cubicBezTo>
                    <a:cubicBezTo>
                      <a:pt x="876202" y="376438"/>
                      <a:pt x="859058" y="382932"/>
                      <a:pt x="841020" y="379873"/>
                    </a:cubicBezTo>
                    <a:cubicBezTo>
                      <a:pt x="826301" y="377997"/>
                      <a:pt x="807888" y="382124"/>
                      <a:pt x="799230" y="395198"/>
                    </a:cubicBezTo>
                    <a:cubicBezTo>
                      <a:pt x="791207" y="420653"/>
                      <a:pt x="774843" y="443107"/>
                      <a:pt x="771928" y="470149"/>
                    </a:cubicBezTo>
                    <a:cubicBezTo>
                      <a:pt x="771322" y="480366"/>
                      <a:pt x="784540" y="484204"/>
                      <a:pt x="792361" y="484118"/>
                    </a:cubicBezTo>
                    <a:cubicBezTo>
                      <a:pt x="802520" y="486023"/>
                      <a:pt x="811958" y="490582"/>
                      <a:pt x="820414" y="496441"/>
                    </a:cubicBezTo>
                    <a:cubicBezTo>
                      <a:pt x="806041" y="501348"/>
                      <a:pt x="791380" y="505532"/>
                      <a:pt x="776661" y="509198"/>
                    </a:cubicBezTo>
                    <a:cubicBezTo>
                      <a:pt x="755073" y="514277"/>
                      <a:pt x="731090" y="509717"/>
                      <a:pt x="711695" y="522531"/>
                    </a:cubicBezTo>
                    <a:cubicBezTo>
                      <a:pt x="679747" y="541262"/>
                      <a:pt x="649731" y="567092"/>
                      <a:pt x="634204" y="601437"/>
                    </a:cubicBezTo>
                    <a:cubicBezTo>
                      <a:pt x="628374" y="612346"/>
                      <a:pt x="631289" y="624872"/>
                      <a:pt x="632444" y="636502"/>
                    </a:cubicBezTo>
                    <a:cubicBezTo>
                      <a:pt x="644479" y="636907"/>
                      <a:pt x="656889" y="638148"/>
                      <a:pt x="668375" y="633616"/>
                    </a:cubicBezTo>
                    <a:cubicBezTo>
                      <a:pt x="678448" y="626834"/>
                      <a:pt x="690627" y="631336"/>
                      <a:pt x="698939" y="638205"/>
                    </a:cubicBezTo>
                    <a:cubicBezTo>
                      <a:pt x="710223" y="647383"/>
                      <a:pt x="723471" y="654194"/>
                      <a:pt x="733918" y="664353"/>
                    </a:cubicBezTo>
                    <a:cubicBezTo>
                      <a:pt x="743644" y="688942"/>
                      <a:pt x="744164" y="717803"/>
                      <a:pt x="732504" y="741815"/>
                    </a:cubicBezTo>
                    <a:cubicBezTo>
                      <a:pt x="723586" y="762826"/>
                      <a:pt x="724308" y="785741"/>
                      <a:pt x="722258" y="807993"/>
                    </a:cubicBezTo>
                    <a:cubicBezTo>
                      <a:pt x="720527" y="817402"/>
                      <a:pt x="732417" y="824675"/>
                      <a:pt x="740268" y="819739"/>
                    </a:cubicBezTo>
                    <a:cubicBezTo>
                      <a:pt x="773082" y="808339"/>
                      <a:pt x="785030" y="773418"/>
                      <a:pt x="802289" y="746548"/>
                    </a:cubicBezTo>
                    <a:cubicBezTo>
                      <a:pt x="812015" y="714917"/>
                      <a:pt x="811380" y="681294"/>
                      <a:pt x="817383" y="648913"/>
                    </a:cubicBezTo>
                    <a:cubicBezTo>
                      <a:pt x="821424" y="629028"/>
                      <a:pt x="818394" y="606920"/>
                      <a:pt x="809043" y="588998"/>
                    </a:cubicBezTo>
                    <a:cubicBezTo>
                      <a:pt x="782058" y="581523"/>
                      <a:pt x="755391" y="593327"/>
                      <a:pt x="729445" y="600080"/>
                    </a:cubicBezTo>
                    <a:cubicBezTo>
                      <a:pt x="743125" y="580282"/>
                      <a:pt x="767801" y="574077"/>
                      <a:pt x="788840" y="565418"/>
                    </a:cubicBezTo>
                    <a:cubicBezTo>
                      <a:pt x="805060" y="558088"/>
                      <a:pt x="823358" y="562561"/>
                      <a:pt x="840212" y="564379"/>
                    </a:cubicBezTo>
                    <a:cubicBezTo>
                      <a:pt x="859693" y="571681"/>
                      <a:pt x="867601" y="593009"/>
                      <a:pt x="874932" y="610557"/>
                    </a:cubicBezTo>
                    <a:cubicBezTo>
                      <a:pt x="892825" y="644497"/>
                      <a:pt x="881166" y="684440"/>
                      <a:pt x="874066" y="720025"/>
                    </a:cubicBezTo>
                    <a:cubicBezTo>
                      <a:pt x="863618" y="746693"/>
                      <a:pt x="857500" y="776362"/>
                      <a:pt x="836836" y="797603"/>
                    </a:cubicBezTo>
                    <a:cubicBezTo>
                      <a:pt x="806157" y="823751"/>
                      <a:pt x="766704" y="841876"/>
                      <a:pt x="725693" y="840173"/>
                    </a:cubicBezTo>
                    <a:cubicBezTo>
                      <a:pt x="711436" y="838326"/>
                      <a:pt x="707424" y="854574"/>
                      <a:pt x="700671" y="863579"/>
                    </a:cubicBezTo>
                    <a:cubicBezTo>
                      <a:pt x="680237" y="893450"/>
                      <a:pt x="657437" y="921993"/>
                      <a:pt x="631376" y="947160"/>
                    </a:cubicBezTo>
                    <a:cubicBezTo>
                      <a:pt x="613222" y="966179"/>
                      <a:pt x="587306" y="973105"/>
                      <a:pt x="562543" y="978791"/>
                    </a:cubicBezTo>
                    <a:cubicBezTo>
                      <a:pt x="579859" y="939685"/>
                      <a:pt x="604622" y="904157"/>
                      <a:pt x="620813" y="864474"/>
                    </a:cubicBezTo>
                    <a:cubicBezTo>
                      <a:pt x="627624" y="848023"/>
                      <a:pt x="628778" y="829841"/>
                      <a:pt x="636802" y="813823"/>
                    </a:cubicBezTo>
                    <a:cubicBezTo>
                      <a:pt x="649414" y="786059"/>
                      <a:pt x="653252" y="755495"/>
                      <a:pt x="660439" y="726115"/>
                    </a:cubicBezTo>
                    <a:cubicBezTo>
                      <a:pt x="663267" y="712348"/>
                      <a:pt x="641997" y="699967"/>
                      <a:pt x="632213" y="711194"/>
                    </a:cubicBezTo>
                    <a:cubicBezTo>
                      <a:pt x="619052" y="725855"/>
                      <a:pt x="616772" y="746289"/>
                      <a:pt x="609644" y="763952"/>
                    </a:cubicBezTo>
                    <a:cubicBezTo>
                      <a:pt x="603468" y="783519"/>
                      <a:pt x="590653" y="799768"/>
                      <a:pt x="577233" y="814891"/>
                    </a:cubicBezTo>
                    <a:cubicBezTo>
                      <a:pt x="564419" y="799277"/>
                      <a:pt x="551980" y="783404"/>
                      <a:pt x="540205" y="766982"/>
                    </a:cubicBezTo>
                    <a:cubicBezTo>
                      <a:pt x="552615" y="729578"/>
                      <a:pt x="573770" y="695840"/>
                      <a:pt x="585834" y="658350"/>
                    </a:cubicBezTo>
                    <a:cubicBezTo>
                      <a:pt x="589297" y="647758"/>
                      <a:pt x="599600" y="642159"/>
                      <a:pt x="606382" y="634020"/>
                    </a:cubicBezTo>
                    <a:cubicBezTo>
                      <a:pt x="611924" y="622216"/>
                      <a:pt x="615214" y="609575"/>
                      <a:pt x="620005" y="597512"/>
                    </a:cubicBezTo>
                    <a:cubicBezTo>
                      <a:pt x="627422" y="583803"/>
                      <a:pt x="637379" y="571652"/>
                      <a:pt x="645979" y="558665"/>
                    </a:cubicBezTo>
                    <a:cubicBezTo>
                      <a:pt x="620582" y="552835"/>
                      <a:pt x="598128" y="569747"/>
                      <a:pt x="573106" y="565563"/>
                    </a:cubicBezTo>
                    <a:cubicBezTo>
                      <a:pt x="566353" y="564639"/>
                      <a:pt x="559599" y="563687"/>
                      <a:pt x="552904" y="562734"/>
                    </a:cubicBezTo>
                    <a:cubicBezTo>
                      <a:pt x="541879" y="575145"/>
                      <a:pt x="530075" y="587555"/>
                      <a:pt x="514115" y="593529"/>
                    </a:cubicBezTo>
                    <a:cubicBezTo>
                      <a:pt x="507592" y="597108"/>
                      <a:pt x="500550" y="591711"/>
                      <a:pt x="495961" y="587497"/>
                    </a:cubicBezTo>
                    <a:cubicBezTo>
                      <a:pt x="473767" y="566833"/>
                      <a:pt x="468053" y="535576"/>
                      <a:pt x="459279" y="508014"/>
                    </a:cubicBezTo>
                    <a:cubicBezTo>
                      <a:pt x="453363" y="500424"/>
                      <a:pt x="445224" y="494681"/>
                      <a:pt x="437922" y="488389"/>
                    </a:cubicBezTo>
                    <a:cubicBezTo>
                      <a:pt x="424358" y="510872"/>
                      <a:pt x="416825" y="536096"/>
                      <a:pt x="409350" y="561089"/>
                    </a:cubicBezTo>
                    <a:cubicBezTo>
                      <a:pt x="402568" y="582619"/>
                      <a:pt x="388340" y="601725"/>
                      <a:pt x="386290" y="624727"/>
                    </a:cubicBezTo>
                    <a:cubicBezTo>
                      <a:pt x="382798" y="643400"/>
                      <a:pt x="374862" y="660861"/>
                      <a:pt x="364270" y="676503"/>
                    </a:cubicBezTo>
                    <a:cubicBezTo>
                      <a:pt x="356044" y="698264"/>
                      <a:pt x="353187" y="721815"/>
                      <a:pt x="344269" y="743432"/>
                    </a:cubicBezTo>
                    <a:cubicBezTo>
                      <a:pt x="338670" y="766809"/>
                      <a:pt x="331946" y="789926"/>
                      <a:pt x="321527" y="811687"/>
                    </a:cubicBezTo>
                    <a:cubicBezTo>
                      <a:pt x="316678" y="833795"/>
                      <a:pt x="305480" y="853593"/>
                      <a:pt x="298179" y="874863"/>
                    </a:cubicBezTo>
                    <a:cubicBezTo>
                      <a:pt x="287615" y="889553"/>
                      <a:pt x="275609" y="903436"/>
                      <a:pt x="262738" y="916163"/>
                    </a:cubicBezTo>
                    <a:cubicBezTo>
                      <a:pt x="247008" y="928544"/>
                      <a:pt x="226286" y="916423"/>
                      <a:pt x="209634" y="912758"/>
                    </a:cubicBezTo>
                    <a:cubicBezTo>
                      <a:pt x="185275" y="909294"/>
                      <a:pt x="169344" y="888024"/>
                      <a:pt x="155202" y="870188"/>
                    </a:cubicBezTo>
                    <a:cubicBezTo>
                      <a:pt x="162504" y="860000"/>
                      <a:pt x="167410" y="848052"/>
                      <a:pt x="165592" y="835151"/>
                    </a:cubicBezTo>
                    <a:cubicBezTo>
                      <a:pt x="159935" y="832467"/>
                      <a:pt x="153788" y="831053"/>
                      <a:pt x="147872" y="829148"/>
                    </a:cubicBezTo>
                    <a:cubicBezTo>
                      <a:pt x="153096" y="819739"/>
                      <a:pt x="157858" y="809927"/>
                      <a:pt x="158146" y="798931"/>
                    </a:cubicBezTo>
                    <a:cubicBezTo>
                      <a:pt x="167353" y="721382"/>
                      <a:pt x="187728" y="645363"/>
                      <a:pt x="191365" y="567179"/>
                    </a:cubicBezTo>
                    <a:cubicBezTo>
                      <a:pt x="192433" y="559646"/>
                      <a:pt x="188652" y="552402"/>
                      <a:pt x="182158" y="548564"/>
                    </a:cubicBezTo>
                    <a:cubicBezTo>
                      <a:pt x="173240" y="547352"/>
                      <a:pt x="164380" y="548910"/>
                      <a:pt x="156212" y="552287"/>
                    </a:cubicBezTo>
                    <a:cubicBezTo>
                      <a:pt x="120800" y="567121"/>
                      <a:pt x="80251" y="572056"/>
                      <a:pt x="43021" y="561234"/>
                    </a:cubicBezTo>
                    <a:cubicBezTo>
                      <a:pt x="28706" y="557972"/>
                      <a:pt x="14073" y="556039"/>
                      <a:pt x="-184" y="552460"/>
                    </a:cubicBezTo>
                    <a:cubicBezTo>
                      <a:pt x="23626" y="531305"/>
                      <a:pt x="55084" y="524580"/>
                      <a:pt x="81434" y="507755"/>
                    </a:cubicBezTo>
                    <a:cubicBezTo>
                      <a:pt x="114624" y="495749"/>
                      <a:pt x="145101" y="477941"/>
                      <a:pt x="177425" y="464002"/>
                    </a:cubicBezTo>
                    <a:cubicBezTo>
                      <a:pt x="198869" y="451188"/>
                      <a:pt x="203631" y="425155"/>
                      <a:pt x="218350" y="406857"/>
                    </a:cubicBezTo>
                    <a:cubicBezTo>
                      <a:pt x="237686" y="390580"/>
                      <a:pt x="262622" y="404664"/>
                      <a:pt x="284499" y="405212"/>
                    </a:cubicBezTo>
                    <a:cubicBezTo>
                      <a:pt x="307876" y="410638"/>
                      <a:pt x="335611" y="403740"/>
                      <a:pt x="355756" y="418864"/>
                    </a:cubicBezTo>
                    <a:cubicBezTo>
                      <a:pt x="368281" y="436238"/>
                      <a:pt x="352725" y="458807"/>
                      <a:pt x="340921" y="471996"/>
                    </a:cubicBezTo>
                    <a:cubicBezTo>
                      <a:pt x="327530" y="485849"/>
                      <a:pt x="326087" y="506167"/>
                      <a:pt x="315524" y="521723"/>
                    </a:cubicBezTo>
                    <a:cubicBezTo>
                      <a:pt x="303518" y="539386"/>
                      <a:pt x="298207" y="560281"/>
                      <a:pt x="289867" y="579704"/>
                    </a:cubicBezTo>
                    <a:cubicBezTo>
                      <a:pt x="273733" y="619128"/>
                      <a:pt x="253444" y="658696"/>
                      <a:pt x="254859" y="702536"/>
                    </a:cubicBezTo>
                    <a:cubicBezTo>
                      <a:pt x="262622" y="700227"/>
                      <a:pt x="270443" y="697947"/>
                      <a:pt x="277601" y="694108"/>
                    </a:cubicBezTo>
                    <a:cubicBezTo>
                      <a:pt x="295148" y="661236"/>
                      <a:pt x="313273" y="628450"/>
                      <a:pt x="332985" y="596819"/>
                    </a:cubicBezTo>
                    <a:cubicBezTo>
                      <a:pt x="349782" y="577627"/>
                      <a:pt x="353793" y="551479"/>
                      <a:pt x="367387" y="530381"/>
                    </a:cubicBezTo>
                    <a:cubicBezTo>
                      <a:pt x="381702" y="504407"/>
                      <a:pt x="406060" y="481462"/>
                      <a:pt x="402885" y="449254"/>
                    </a:cubicBezTo>
                    <a:cubicBezTo>
                      <a:pt x="429899" y="403510"/>
                      <a:pt x="465946" y="363624"/>
                      <a:pt x="493248" y="317966"/>
                    </a:cubicBezTo>
                    <a:cubicBezTo>
                      <a:pt x="518530" y="285094"/>
                      <a:pt x="549007" y="256637"/>
                      <a:pt x="577464" y="226564"/>
                    </a:cubicBezTo>
                    <a:cubicBezTo>
                      <a:pt x="590567" y="212336"/>
                      <a:pt x="611462" y="207256"/>
                      <a:pt x="622516" y="190921"/>
                    </a:cubicBezTo>
                    <a:cubicBezTo>
                      <a:pt x="636975" y="168929"/>
                      <a:pt x="665028" y="162551"/>
                      <a:pt x="684047" y="145696"/>
                    </a:cubicBezTo>
                    <a:cubicBezTo>
                      <a:pt x="687337" y="142406"/>
                      <a:pt x="685894" y="137385"/>
                      <a:pt x="686154" y="133258"/>
                    </a:cubicBezTo>
                    <a:cubicBezTo>
                      <a:pt x="684306" y="104339"/>
                      <a:pt x="686529" y="75132"/>
                      <a:pt x="681594" y="46473"/>
                    </a:cubicBezTo>
                    <a:cubicBezTo>
                      <a:pt x="673051" y="35160"/>
                      <a:pt x="660294" y="27367"/>
                      <a:pt x="653628" y="14496"/>
                    </a:cubicBezTo>
                    <a:moveTo>
                      <a:pt x="711003" y="402846"/>
                    </a:moveTo>
                    <a:cubicBezTo>
                      <a:pt x="695909" y="407204"/>
                      <a:pt x="674494" y="407261"/>
                      <a:pt x="668231" y="424145"/>
                    </a:cubicBezTo>
                    <a:cubicBezTo>
                      <a:pt x="661391" y="447320"/>
                      <a:pt x="667769" y="471910"/>
                      <a:pt x="672300" y="494883"/>
                    </a:cubicBezTo>
                    <a:cubicBezTo>
                      <a:pt x="674119" y="503830"/>
                      <a:pt x="683556" y="507408"/>
                      <a:pt x="690108" y="512343"/>
                    </a:cubicBezTo>
                    <a:cubicBezTo>
                      <a:pt x="704278" y="489717"/>
                      <a:pt x="718882" y="466570"/>
                      <a:pt x="724336" y="440018"/>
                    </a:cubicBezTo>
                    <a:cubicBezTo>
                      <a:pt x="725289" y="430264"/>
                      <a:pt x="729820" y="421432"/>
                      <a:pt x="737555" y="415573"/>
                    </a:cubicBezTo>
                    <a:cubicBezTo>
                      <a:pt x="730022" y="409253"/>
                      <a:pt x="722114" y="399036"/>
                      <a:pt x="711003" y="402846"/>
                    </a:cubicBezTo>
                    <a:moveTo>
                      <a:pt x="521965" y="442529"/>
                    </a:moveTo>
                    <a:cubicBezTo>
                      <a:pt x="514865" y="445040"/>
                      <a:pt x="517607" y="453872"/>
                      <a:pt x="519540" y="459124"/>
                    </a:cubicBezTo>
                    <a:cubicBezTo>
                      <a:pt x="532182" y="488562"/>
                      <a:pt x="532297" y="523080"/>
                      <a:pt x="555184" y="547669"/>
                    </a:cubicBezTo>
                    <a:cubicBezTo>
                      <a:pt x="563149" y="546832"/>
                      <a:pt x="571144" y="545822"/>
                      <a:pt x="579196" y="545793"/>
                    </a:cubicBezTo>
                    <a:cubicBezTo>
                      <a:pt x="599081" y="547092"/>
                      <a:pt x="616455" y="535057"/>
                      <a:pt x="634204" y="527928"/>
                    </a:cubicBezTo>
                    <a:cubicBezTo>
                      <a:pt x="628028" y="515085"/>
                      <a:pt x="619832" y="503079"/>
                      <a:pt x="615041" y="489659"/>
                    </a:cubicBezTo>
                    <a:cubicBezTo>
                      <a:pt x="609528" y="473757"/>
                      <a:pt x="618850" y="451909"/>
                      <a:pt x="606787" y="438633"/>
                    </a:cubicBezTo>
                    <a:cubicBezTo>
                      <a:pt x="594405" y="437969"/>
                      <a:pt x="582659" y="443453"/>
                      <a:pt x="570364" y="443770"/>
                    </a:cubicBezTo>
                    <a:cubicBezTo>
                      <a:pt x="554347" y="442702"/>
                      <a:pt x="537752" y="437219"/>
                      <a:pt x="521965" y="442529"/>
                    </a:cubicBezTo>
                    <a:moveTo>
                      <a:pt x="163803" y="823780"/>
                    </a:moveTo>
                    <a:cubicBezTo>
                      <a:pt x="160484" y="826291"/>
                      <a:pt x="164726" y="831976"/>
                      <a:pt x="168017" y="829321"/>
                    </a:cubicBezTo>
                    <a:cubicBezTo>
                      <a:pt x="171307" y="826781"/>
                      <a:pt x="167093" y="821096"/>
                      <a:pt x="163803" y="82378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36D090D4-BFE6-786B-7AEE-EFF4399B425F}"/>
                  </a:ext>
                </a:extLst>
              </p:cNvPr>
              <p:cNvSpPr/>
              <p:nvPr/>
            </p:nvSpPr>
            <p:spPr>
              <a:xfrm>
                <a:off x="1814659" y="983484"/>
                <a:ext cx="148977" cy="48563"/>
              </a:xfrm>
              <a:custGeom>
                <a:avLst/>
                <a:gdLst>
                  <a:gd name="connsiteX0" fmla="*/ 274 w 148977"/>
                  <a:gd name="connsiteY0" fmla="*/ 18185 h 48563"/>
                  <a:gd name="connsiteX1" fmla="*/ 115890 w 148977"/>
                  <a:gd name="connsiteY1" fmla="*/ -113 h 48563"/>
                  <a:gd name="connsiteX2" fmla="*/ 146511 w 148977"/>
                  <a:gd name="connsiteY2" fmla="*/ 7246 h 48563"/>
                  <a:gd name="connsiteX3" fmla="*/ 146684 w 148977"/>
                  <a:gd name="connsiteY3" fmla="*/ 39282 h 48563"/>
                  <a:gd name="connsiteX4" fmla="*/ 47317 w 148977"/>
                  <a:gd name="connsiteY4" fmla="*/ 45343 h 48563"/>
                  <a:gd name="connsiteX5" fmla="*/ -130 w 148977"/>
                  <a:gd name="connsiteY5" fmla="*/ 29700 h 48563"/>
                  <a:gd name="connsiteX6" fmla="*/ 274 w 148977"/>
                  <a:gd name="connsiteY6" fmla="*/ 18185 h 48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8977" h="48563">
                    <a:moveTo>
                      <a:pt x="274" y="18185"/>
                    </a:moveTo>
                    <a:cubicBezTo>
                      <a:pt x="38428" y="9931"/>
                      <a:pt x="77043" y="3495"/>
                      <a:pt x="115890" y="-113"/>
                    </a:cubicBezTo>
                    <a:cubicBezTo>
                      <a:pt x="126251" y="233"/>
                      <a:pt x="138430" y="-286"/>
                      <a:pt x="146511" y="7246"/>
                    </a:cubicBezTo>
                    <a:cubicBezTo>
                      <a:pt x="151620" y="17001"/>
                      <a:pt x="146771" y="28777"/>
                      <a:pt x="146684" y="39282"/>
                    </a:cubicBezTo>
                    <a:cubicBezTo>
                      <a:pt x="113552" y="41187"/>
                      <a:pt x="80449" y="54318"/>
                      <a:pt x="47317" y="45343"/>
                    </a:cubicBezTo>
                    <a:cubicBezTo>
                      <a:pt x="31386" y="40523"/>
                      <a:pt x="15512" y="35357"/>
                      <a:pt x="-130" y="29700"/>
                    </a:cubicBezTo>
                    <a:cubicBezTo>
                      <a:pt x="-15" y="25862"/>
                      <a:pt x="130" y="22023"/>
                      <a:pt x="274" y="18185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1AC02F42-1A1C-5FB9-39C8-F1FF3E59B21E}"/>
                  </a:ext>
                </a:extLst>
              </p:cNvPr>
              <p:cNvSpPr/>
              <p:nvPr/>
            </p:nvSpPr>
            <p:spPr>
              <a:xfrm>
                <a:off x="2406391" y="1692802"/>
                <a:ext cx="151113" cy="102104"/>
              </a:xfrm>
              <a:custGeom>
                <a:avLst/>
                <a:gdLst>
                  <a:gd name="connsiteX0" fmla="*/ -273 w 151113"/>
                  <a:gd name="connsiteY0" fmla="*/ 10379 h 102104"/>
                  <a:gd name="connsiteX1" fmla="*/ 89108 w 151113"/>
                  <a:gd name="connsiteY1" fmla="*/ 14160 h 102104"/>
                  <a:gd name="connsiteX2" fmla="*/ 146859 w 151113"/>
                  <a:gd name="connsiteY2" fmla="*/ 67697 h 102104"/>
                  <a:gd name="connsiteX3" fmla="*/ 138287 w 151113"/>
                  <a:gd name="connsiteY3" fmla="*/ 101781 h 102104"/>
                  <a:gd name="connsiteX4" fmla="*/ 62239 w 151113"/>
                  <a:gd name="connsiteY4" fmla="*/ 56932 h 102104"/>
                  <a:gd name="connsiteX5" fmla="*/ -273 w 151113"/>
                  <a:gd name="connsiteY5" fmla="*/ 10379 h 10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1113" h="102104">
                    <a:moveTo>
                      <a:pt x="-273" y="10379"/>
                    </a:moveTo>
                    <a:cubicBezTo>
                      <a:pt x="27289" y="-11670"/>
                      <a:pt x="60392" y="5993"/>
                      <a:pt x="89108" y="14160"/>
                    </a:cubicBezTo>
                    <a:cubicBezTo>
                      <a:pt x="116007" y="20885"/>
                      <a:pt x="132746" y="45618"/>
                      <a:pt x="146859" y="67697"/>
                    </a:cubicBezTo>
                    <a:cubicBezTo>
                      <a:pt x="157912" y="79472"/>
                      <a:pt x="142934" y="91045"/>
                      <a:pt x="138287" y="101781"/>
                    </a:cubicBezTo>
                    <a:cubicBezTo>
                      <a:pt x="106079" y="102791"/>
                      <a:pt x="81374" y="80165"/>
                      <a:pt x="62239" y="56932"/>
                    </a:cubicBezTo>
                    <a:cubicBezTo>
                      <a:pt x="45644" y="36065"/>
                      <a:pt x="19814" y="26974"/>
                      <a:pt x="-273" y="10379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" name="图形 3">
              <a:extLst>
                <a:ext uri="{FF2B5EF4-FFF2-40B4-BE49-F238E27FC236}">
                  <a16:creationId xmlns:a16="http://schemas.microsoft.com/office/drawing/2014/main" id="{F2770FAD-56E4-A908-382F-3C0CFFF6D421}"/>
                </a:ext>
              </a:extLst>
            </p:cNvPr>
            <p:cNvGrpSpPr/>
            <p:nvPr/>
          </p:nvGrpSpPr>
          <p:grpSpPr>
            <a:xfrm>
              <a:off x="8407737" y="5344070"/>
              <a:ext cx="884482" cy="992302"/>
              <a:chOff x="3004886" y="716158"/>
              <a:chExt cx="1043966" cy="1171227"/>
            </a:xfrm>
            <a:solidFill>
              <a:srgbClr val="847361"/>
            </a:solidFill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CF09E7C9-5C5E-929B-961B-DC28BB9172EF}"/>
                  </a:ext>
                </a:extLst>
              </p:cNvPr>
              <p:cNvSpPr/>
              <p:nvPr/>
            </p:nvSpPr>
            <p:spPr>
              <a:xfrm flipV="1">
                <a:off x="3004886" y="716158"/>
                <a:ext cx="1043966" cy="1171227"/>
              </a:xfrm>
              <a:custGeom>
                <a:avLst/>
                <a:gdLst>
                  <a:gd name="connsiteX0" fmla="*/ 474976 w 1043966"/>
                  <a:gd name="connsiteY0" fmla="*/ 1138678 h 1171227"/>
                  <a:gd name="connsiteX1" fmla="*/ 457969 w 1043966"/>
                  <a:gd name="connsiteY1" fmla="*/ 1103813 h 1171227"/>
                  <a:gd name="connsiteX2" fmla="*/ 452866 w 1043966"/>
                  <a:gd name="connsiteY2" fmla="*/ 1056193 h 1171227"/>
                  <a:gd name="connsiteX3" fmla="*/ 436710 w 1043966"/>
                  <a:gd name="connsiteY3" fmla="*/ 1027280 h 1171227"/>
                  <a:gd name="connsiteX4" fmla="*/ 403545 w 1043966"/>
                  <a:gd name="connsiteY4" fmla="*/ 1002620 h 1171227"/>
                  <a:gd name="connsiteX5" fmla="*/ 418852 w 1043966"/>
                  <a:gd name="connsiteY5" fmla="*/ 976259 h 1171227"/>
                  <a:gd name="connsiteX6" fmla="*/ 445213 w 1043966"/>
                  <a:gd name="connsiteY6" fmla="*/ 939693 h 1171227"/>
                  <a:gd name="connsiteX7" fmla="*/ 457969 w 1043966"/>
                  <a:gd name="connsiteY7" fmla="*/ 896325 h 1171227"/>
                  <a:gd name="connsiteX8" fmla="*/ 379735 w 1043966"/>
                  <a:gd name="connsiteY8" fmla="*/ 882719 h 1171227"/>
                  <a:gd name="connsiteX9" fmla="*/ 291298 w 1043966"/>
                  <a:gd name="connsiteY9" fmla="*/ 870814 h 1171227"/>
                  <a:gd name="connsiteX10" fmla="*/ 56598 w 1043966"/>
                  <a:gd name="connsiteY10" fmla="*/ 844453 h 1171227"/>
                  <a:gd name="connsiteX11" fmla="*/ -376 w 1043966"/>
                  <a:gd name="connsiteY11" fmla="*/ 839350 h 1171227"/>
                  <a:gd name="connsiteX12" fmla="*/ 2175 w 1043966"/>
                  <a:gd name="connsiteY12" fmla="*/ 812989 h 1171227"/>
                  <a:gd name="connsiteX13" fmla="*/ 24284 w 1043966"/>
                  <a:gd name="connsiteY13" fmla="*/ 778124 h 1171227"/>
                  <a:gd name="connsiteX14" fmla="*/ 112722 w 1043966"/>
                  <a:gd name="connsiteY14" fmla="*/ 783227 h 1171227"/>
                  <a:gd name="connsiteX15" fmla="*/ 401845 w 1043966"/>
                  <a:gd name="connsiteY15" fmla="*/ 862310 h 1171227"/>
                  <a:gd name="connsiteX16" fmla="*/ 461370 w 1043966"/>
                  <a:gd name="connsiteY16" fmla="*/ 867412 h 1171227"/>
                  <a:gd name="connsiteX17" fmla="*/ 458819 w 1043966"/>
                  <a:gd name="connsiteY17" fmla="*/ 802785 h 1171227"/>
                  <a:gd name="connsiteX18" fmla="*/ 455417 w 1043966"/>
                  <a:gd name="connsiteY18" fmla="*/ 739008 h 1171227"/>
                  <a:gd name="connsiteX19" fmla="*/ 429056 w 1043966"/>
                  <a:gd name="connsiteY19" fmla="*/ 733906 h 1171227"/>
                  <a:gd name="connsiteX20" fmla="*/ 311706 w 1043966"/>
                  <a:gd name="connsiteY20" fmla="*/ 716898 h 1171227"/>
                  <a:gd name="connsiteX21" fmla="*/ 259834 w 1043966"/>
                  <a:gd name="connsiteY21" fmla="*/ 690537 h 1171227"/>
                  <a:gd name="connsiteX22" fmla="*/ 404396 w 1043966"/>
                  <a:gd name="connsiteY22" fmla="*/ 679482 h 1171227"/>
                  <a:gd name="connsiteX23" fmla="*/ 448615 w 1043966"/>
                  <a:gd name="connsiteY23" fmla="*/ 694789 h 1171227"/>
                  <a:gd name="connsiteX24" fmla="*/ 448615 w 1043966"/>
                  <a:gd name="connsiteY24" fmla="*/ 648869 h 1171227"/>
                  <a:gd name="connsiteX25" fmla="*/ 439261 w 1043966"/>
                  <a:gd name="connsiteY25" fmla="*/ 597848 h 1171227"/>
                  <a:gd name="connsiteX26" fmla="*/ 378035 w 1043966"/>
                  <a:gd name="connsiteY26" fmla="*/ 591045 h 1171227"/>
                  <a:gd name="connsiteX27" fmla="*/ 312557 w 1043966"/>
                  <a:gd name="connsiteY27" fmla="*/ 553629 h 1171227"/>
                  <a:gd name="connsiteX28" fmla="*/ 429907 w 1043966"/>
                  <a:gd name="connsiteY28" fmla="*/ 537472 h 1171227"/>
                  <a:gd name="connsiteX29" fmla="*/ 443512 w 1043966"/>
                  <a:gd name="connsiteY29" fmla="*/ 498355 h 1171227"/>
                  <a:gd name="connsiteX30" fmla="*/ 408648 w 1043966"/>
                  <a:gd name="connsiteY30" fmla="*/ 446483 h 1171227"/>
                  <a:gd name="connsiteX31" fmla="*/ 349122 w 1043966"/>
                  <a:gd name="connsiteY31" fmla="*/ 443932 h 1171227"/>
                  <a:gd name="connsiteX32" fmla="*/ 319360 w 1043966"/>
                  <a:gd name="connsiteY32" fmla="*/ 409918 h 1171227"/>
                  <a:gd name="connsiteX33" fmla="*/ 408648 w 1043966"/>
                  <a:gd name="connsiteY33" fmla="*/ 393761 h 1171227"/>
                  <a:gd name="connsiteX34" fmla="*/ 446914 w 1043966"/>
                  <a:gd name="connsiteY34" fmla="*/ 341889 h 1171227"/>
                  <a:gd name="connsiteX35" fmla="*/ 427356 w 1043966"/>
                  <a:gd name="connsiteY35" fmla="*/ 297670 h 1171227"/>
                  <a:gd name="connsiteX36" fmla="*/ 398443 w 1043966"/>
                  <a:gd name="connsiteY36" fmla="*/ 290867 h 1171227"/>
                  <a:gd name="connsiteX37" fmla="*/ 441812 w 1043966"/>
                  <a:gd name="connsiteY37" fmla="*/ 253451 h 1171227"/>
                  <a:gd name="connsiteX38" fmla="*/ 522596 w 1043966"/>
                  <a:gd name="connsiteY38" fmla="*/ 261955 h 1171227"/>
                  <a:gd name="connsiteX39" fmla="*/ 708825 w 1043966"/>
                  <a:gd name="connsiteY39" fmla="*/ 304473 h 1171227"/>
                  <a:gd name="connsiteX40" fmla="*/ 729234 w 1043966"/>
                  <a:gd name="connsiteY40" fmla="*/ 264506 h 1171227"/>
                  <a:gd name="connsiteX41" fmla="*/ 713077 w 1043966"/>
                  <a:gd name="connsiteY41" fmla="*/ 181171 h 1171227"/>
                  <a:gd name="connsiteX42" fmla="*/ 664606 w 1043966"/>
                  <a:gd name="connsiteY42" fmla="*/ 119945 h 1171227"/>
                  <a:gd name="connsiteX43" fmla="*/ 582121 w 1043966"/>
                  <a:gd name="connsiteY43" fmla="*/ 118244 h 1171227"/>
                  <a:gd name="connsiteX44" fmla="*/ 600829 w 1043966"/>
                  <a:gd name="connsiteY44" fmla="*/ 170966 h 1171227"/>
                  <a:gd name="connsiteX45" fmla="*/ 621238 w 1043966"/>
                  <a:gd name="connsiteY45" fmla="*/ 214335 h 1171227"/>
                  <a:gd name="connsiteX46" fmla="*/ 502187 w 1043966"/>
                  <a:gd name="connsiteY46" fmla="*/ 211784 h 1171227"/>
                  <a:gd name="connsiteX47" fmla="*/ 465622 w 1043966"/>
                  <a:gd name="connsiteY47" fmla="*/ 181171 h 1171227"/>
                  <a:gd name="connsiteX48" fmla="*/ 481779 w 1043966"/>
                  <a:gd name="connsiteY48" fmla="*/ 155660 h 1171227"/>
                  <a:gd name="connsiteX49" fmla="*/ 493684 w 1043966"/>
                  <a:gd name="connsiteY49" fmla="*/ 134401 h 1171227"/>
                  <a:gd name="connsiteX50" fmla="*/ 566815 w 1043966"/>
                  <a:gd name="connsiteY50" fmla="*/ 32357 h 1171227"/>
                  <a:gd name="connsiteX51" fmla="*/ 660355 w 1043966"/>
                  <a:gd name="connsiteY51" fmla="*/ 10248 h 1171227"/>
                  <a:gd name="connsiteX52" fmla="*/ 656103 w 1043966"/>
                  <a:gd name="connsiteY52" fmla="*/ 45963 h 1171227"/>
                  <a:gd name="connsiteX53" fmla="*/ 640796 w 1043966"/>
                  <a:gd name="connsiteY53" fmla="*/ 68923 h 1171227"/>
                  <a:gd name="connsiteX54" fmla="*/ 696920 w 1043966"/>
                  <a:gd name="connsiteY54" fmla="*/ 62970 h 1171227"/>
                  <a:gd name="connsiteX55" fmla="*/ 770902 w 1043966"/>
                  <a:gd name="connsiteY55" fmla="*/ 65521 h 1171227"/>
                  <a:gd name="connsiteX56" fmla="*/ 844033 w 1043966"/>
                  <a:gd name="connsiteY56" fmla="*/ 228791 h 1171227"/>
                  <a:gd name="connsiteX57" fmla="*/ 823624 w 1043966"/>
                  <a:gd name="connsiteY57" fmla="*/ 319780 h 1171227"/>
                  <a:gd name="connsiteX58" fmla="*/ 797263 w 1043966"/>
                  <a:gd name="connsiteY58" fmla="*/ 369951 h 1171227"/>
                  <a:gd name="connsiteX59" fmla="*/ 723281 w 1043966"/>
                  <a:gd name="connsiteY59" fmla="*/ 398013 h 1171227"/>
                  <a:gd name="connsiteX60" fmla="*/ 609333 w 1043966"/>
                  <a:gd name="connsiteY60" fmla="*/ 359747 h 1171227"/>
                  <a:gd name="connsiteX61" fmla="*/ 510691 w 1043966"/>
                  <a:gd name="connsiteY61" fmla="*/ 321480 h 1171227"/>
                  <a:gd name="connsiteX62" fmla="*/ 508140 w 1043966"/>
                  <a:gd name="connsiteY62" fmla="*/ 371652 h 1171227"/>
                  <a:gd name="connsiteX63" fmla="*/ 508140 w 1043966"/>
                  <a:gd name="connsiteY63" fmla="*/ 421823 h 1171227"/>
                  <a:gd name="connsiteX64" fmla="*/ 582972 w 1043966"/>
                  <a:gd name="connsiteY64" fmla="*/ 438830 h 1171227"/>
                  <a:gd name="connsiteX65" fmla="*/ 783657 w 1043966"/>
                  <a:gd name="connsiteY65" fmla="*/ 477096 h 1171227"/>
                  <a:gd name="connsiteX66" fmla="*/ 828726 w 1043966"/>
                  <a:gd name="connsiteY66" fmla="*/ 513662 h 1171227"/>
                  <a:gd name="connsiteX67" fmla="*/ 628891 w 1043966"/>
                  <a:gd name="connsiteY67" fmla="*/ 497505 h 1171227"/>
                  <a:gd name="connsiteX68" fmla="*/ 515793 w 1043966"/>
                  <a:gd name="connsiteY68" fmla="*/ 468593 h 1171227"/>
                  <a:gd name="connsiteX69" fmla="*/ 518344 w 1043966"/>
                  <a:gd name="connsiteY69" fmla="*/ 516213 h 1171227"/>
                  <a:gd name="connsiteX70" fmla="*/ 520895 w 1043966"/>
                  <a:gd name="connsiteY70" fmla="*/ 563833 h 1171227"/>
                  <a:gd name="connsiteX71" fmla="*/ 563413 w 1043966"/>
                  <a:gd name="connsiteY71" fmla="*/ 574888 h 1171227"/>
                  <a:gd name="connsiteX72" fmla="*/ 605931 w 1043966"/>
                  <a:gd name="connsiteY72" fmla="*/ 565534 h 1171227"/>
                  <a:gd name="connsiteX73" fmla="*/ 601680 w 1043966"/>
                  <a:gd name="connsiteY73" fmla="*/ 554479 h 1171227"/>
                  <a:gd name="connsiteX74" fmla="*/ 796412 w 1043966"/>
                  <a:gd name="connsiteY74" fmla="*/ 632713 h 1171227"/>
                  <a:gd name="connsiteX75" fmla="*/ 788759 w 1043966"/>
                  <a:gd name="connsiteY75" fmla="*/ 648869 h 1171227"/>
                  <a:gd name="connsiteX76" fmla="*/ 631442 w 1043966"/>
                  <a:gd name="connsiteY76" fmla="*/ 640366 h 1171227"/>
                  <a:gd name="connsiteX77" fmla="*/ 527698 w 1043966"/>
                  <a:gd name="connsiteY77" fmla="*/ 621658 h 1171227"/>
                  <a:gd name="connsiteX78" fmla="*/ 531100 w 1043966"/>
                  <a:gd name="connsiteY78" fmla="*/ 670128 h 1171227"/>
                  <a:gd name="connsiteX79" fmla="*/ 537903 w 1043966"/>
                  <a:gd name="connsiteY79" fmla="*/ 716048 h 1171227"/>
                  <a:gd name="connsiteX80" fmla="*/ 593176 w 1043966"/>
                  <a:gd name="connsiteY80" fmla="*/ 726252 h 1171227"/>
                  <a:gd name="connsiteX81" fmla="*/ 741989 w 1043966"/>
                  <a:gd name="connsiteY81" fmla="*/ 750062 h 1171227"/>
                  <a:gd name="connsiteX82" fmla="*/ 842332 w 1043966"/>
                  <a:gd name="connsiteY82" fmla="*/ 790029 h 1171227"/>
                  <a:gd name="connsiteX83" fmla="*/ 712227 w 1043966"/>
                  <a:gd name="connsiteY83" fmla="*/ 781526 h 1171227"/>
                  <a:gd name="connsiteX84" fmla="*/ 629742 w 1043966"/>
                  <a:gd name="connsiteY84" fmla="*/ 767070 h 1171227"/>
                  <a:gd name="connsiteX85" fmla="*/ 694369 w 1043966"/>
                  <a:gd name="connsiteY85" fmla="*/ 874215 h 1171227"/>
                  <a:gd name="connsiteX86" fmla="*/ 868693 w 1043966"/>
                  <a:gd name="connsiteY86" fmla="*/ 905679 h 1171227"/>
                  <a:gd name="connsiteX87" fmla="*/ 943525 w 1043966"/>
                  <a:gd name="connsiteY87" fmla="*/ 907379 h 1171227"/>
                  <a:gd name="connsiteX88" fmla="*/ 1025160 w 1043966"/>
                  <a:gd name="connsiteY88" fmla="*/ 909080 h 1171227"/>
                  <a:gd name="connsiteX89" fmla="*/ 1013255 w 1043966"/>
                  <a:gd name="connsiteY89" fmla="*/ 947346 h 1171227"/>
                  <a:gd name="connsiteX90" fmla="*/ 776004 w 1043966"/>
                  <a:gd name="connsiteY90" fmla="*/ 932890 h 1171227"/>
                  <a:gd name="connsiteX91" fmla="*/ 723281 w 1043966"/>
                  <a:gd name="connsiteY91" fmla="*/ 928638 h 1171227"/>
                  <a:gd name="connsiteX92" fmla="*/ 747091 w 1043966"/>
                  <a:gd name="connsiteY92" fmla="*/ 972007 h 1171227"/>
                  <a:gd name="connsiteX93" fmla="*/ 794712 w 1043966"/>
                  <a:gd name="connsiteY93" fmla="*/ 1007722 h 1171227"/>
                  <a:gd name="connsiteX94" fmla="*/ 814270 w 1043966"/>
                  <a:gd name="connsiteY94" fmla="*/ 1032382 h 1171227"/>
                  <a:gd name="connsiteX95" fmla="*/ 787058 w 1043966"/>
                  <a:gd name="connsiteY95" fmla="*/ 1099561 h 1171227"/>
                  <a:gd name="connsiteX96" fmla="*/ 681614 w 1043966"/>
                  <a:gd name="connsiteY96" fmla="*/ 944795 h 1171227"/>
                  <a:gd name="connsiteX97" fmla="*/ 644198 w 1043966"/>
                  <a:gd name="connsiteY97" fmla="*/ 916733 h 1171227"/>
                  <a:gd name="connsiteX98" fmla="*/ 591475 w 1043966"/>
                  <a:gd name="connsiteY98" fmla="*/ 911631 h 1171227"/>
                  <a:gd name="connsiteX99" fmla="*/ 559162 w 1043966"/>
                  <a:gd name="connsiteY99" fmla="*/ 905679 h 1171227"/>
                  <a:gd name="connsiteX100" fmla="*/ 559162 w 1043966"/>
                  <a:gd name="connsiteY100" fmla="*/ 941394 h 1171227"/>
                  <a:gd name="connsiteX101" fmla="*/ 611034 w 1043966"/>
                  <a:gd name="connsiteY101" fmla="*/ 1003470 h 1171227"/>
                  <a:gd name="connsiteX102" fmla="*/ 711376 w 1043966"/>
                  <a:gd name="connsiteY102" fmla="*/ 1067247 h 1171227"/>
                  <a:gd name="connsiteX103" fmla="*/ 731785 w 1043966"/>
                  <a:gd name="connsiteY103" fmla="*/ 1085955 h 1171227"/>
                  <a:gd name="connsiteX104" fmla="*/ 690117 w 1043966"/>
                  <a:gd name="connsiteY104" fmla="*/ 1070649 h 1171227"/>
                  <a:gd name="connsiteX105" fmla="*/ 587224 w 1043966"/>
                  <a:gd name="connsiteY105" fmla="*/ 1054492 h 1171227"/>
                  <a:gd name="connsiteX106" fmla="*/ 559162 w 1043966"/>
                  <a:gd name="connsiteY106" fmla="*/ 1150583 h 1171227"/>
                  <a:gd name="connsiteX107" fmla="*/ 514943 w 1043966"/>
                  <a:gd name="connsiteY107" fmla="*/ 1168440 h 1171227"/>
                  <a:gd name="connsiteX108" fmla="*/ 474976 w 1043966"/>
                  <a:gd name="connsiteY108" fmla="*/ 1138678 h 1171227"/>
                  <a:gd name="connsiteX109" fmla="*/ 635694 w 1043966"/>
                  <a:gd name="connsiteY109" fmla="*/ 869963 h 1171227"/>
                  <a:gd name="connsiteX110" fmla="*/ 580421 w 1043966"/>
                  <a:gd name="connsiteY110" fmla="*/ 773022 h 1171227"/>
                  <a:gd name="connsiteX111" fmla="*/ 546406 w 1043966"/>
                  <a:gd name="connsiteY111" fmla="*/ 795982 h 1171227"/>
                  <a:gd name="connsiteX112" fmla="*/ 597428 w 1043966"/>
                  <a:gd name="connsiteY112" fmla="*/ 874215 h 1171227"/>
                  <a:gd name="connsiteX113" fmla="*/ 635694 w 1043966"/>
                  <a:gd name="connsiteY113" fmla="*/ 869963 h 1171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1043966" h="1171227">
                    <a:moveTo>
                      <a:pt x="474976" y="1138678"/>
                    </a:moveTo>
                    <a:cubicBezTo>
                      <a:pt x="469874" y="1119119"/>
                      <a:pt x="461370" y="1103813"/>
                      <a:pt x="457969" y="1103813"/>
                    </a:cubicBezTo>
                    <a:cubicBezTo>
                      <a:pt x="442662" y="1103813"/>
                      <a:pt x="440111" y="1075751"/>
                      <a:pt x="452866" y="1056193"/>
                    </a:cubicBezTo>
                    <a:cubicBezTo>
                      <a:pt x="470724" y="1028981"/>
                      <a:pt x="469874" y="1027280"/>
                      <a:pt x="436710" y="1027280"/>
                    </a:cubicBezTo>
                    <a:cubicBezTo>
                      <a:pt x="406947" y="1027280"/>
                      <a:pt x="388239" y="1012824"/>
                      <a:pt x="403545" y="1002620"/>
                    </a:cubicBezTo>
                    <a:cubicBezTo>
                      <a:pt x="408648" y="1000069"/>
                      <a:pt x="415450" y="988164"/>
                      <a:pt x="418852" y="976259"/>
                    </a:cubicBezTo>
                    <a:cubicBezTo>
                      <a:pt x="422253" y="965204"/>
                      <a:pt x="434158" y="948197"/>
                      <a:pt x="445213" y="939693"/>
                    </a:cubicBezTo>
                    <a:cubicBezTo>
                      <a:pt x="465622" y="923536"/>
                      <a:pt x="471574" y="904828"/>
                      <a:pt x="457969" y="896325"/>
                    </a:cubicBezTo>
                    <a:cubicBezTo>
                      <a:pt x="453717" y="893773"/>
                      <a:pt x="418852" y="887821"/>
                      <a:pt x="379735" y="882719"/>
                    </a:cubicBezTo>
                    <a:cubicBezTo>
                      <a:pt x="340619" y="877617"/>
                      <a:pt x="300652" y="872514"/>
                      <a:pt x="291298" y="870814"/>
                    </a:cubicBezTo>
                    <a:cubicBezTo>
                      <a:pt x="270039" y="866562"/>
                      <a:pt x="129729" y="850405"/>
                      <a:pt x="56598" y="844453"/>
                    </a:cubicBezTo>
                    <a:lnTo>
                      <a:pt x="-376" y="839350"/>
                    </a:lnTo>
                    <a:lnTo>
                      <a:pt x="2175" y="812989"/>
                    </a:lnTo>
                    <a:cubicBezTo>
                      <a:pt x="3876" y="793431"/>
                      <a:pt x="9828" y="784077"/>
                      <a:pt x="24284" y="778124"/>
                    </a:cubicBezTo>
                    <a:cubicBezTo>
                      <a:pt x="54897" y="765369"/>
                      <a:pt x="66802" y="766219"/>
                      <a:pt x="112722" y="783227"/>
                    </a:cubicBezTo>
                    <a:cubicBezTo>
                      <a:pt x="255583" y="835099"/>
                      <a:pt x="330414" y="855507"/>
                      <a:pt x="401845" y="862310"/>
                    </a:cubicBezTo>
                    <a:lnTo>
                      <a:pt x="461370" y="867412"/>
                    </a:lnTo>
                    <a:lnTo>
                      <a:pt x="458819" y="802785"/>
                    </a:lnTo>
                    <a:lnTo>
                      <a:pt x="455417" y="739008"/>
                    </a:lnTo>
                    <a:lnTo>
                      <a:pt x="429056" y="733906"/>
                    </a:lnTo>
                    <a:cubicBezTo>
                      <a:pt x="378035" y="724552"/>
                      <a:pt x="367830" y="722851"/>
                      <a:pt x="311706" y="716898"/>
                    </a:cubicBezTo>
                    <a:cubicBezTo>
                      <a:pt x="258134" y="710946"/>
                      <a:pt x="255583" y="710095"/>
                      <a:pt x="259834" y="690537"/>
                    </a:cubicBezTo>
                    <a:cubicBezTo>
                      <a:pt x="267488" y="648869"/>
                      <a:pt x="307455" y="646318"/>
                      <a:pt x="404396" y="679482"/>
                    </a:cubicBezTo>
                    <a:lnTo>
                      <a:pt x="448615" y="694789"/>
                    </a:lnTo>
                    <a:lnTo>
                      <a:pt x="448615" y="648869"/>
                    </a:lnTo>
                    <a:cubicBezTo>
                      <a:pt x="448615" y="623359"/>
                      <a:pt x="444363" y="600399"/>
                      <a:pt x="439261" y="597848"/>
                    </a:cubicBezTo>
                    <a:cubicBezTo>
                      <a:pt x="435009" y="594446"/>
                      <a:pt x="406947" y="591895"/>
                      <a:pt x="378035" y="591045"/>
                    </a:cubicBezTo>
                    <a:cubicBezTo>
                      <a:pt x="322761" y="590194"/>
                      <a:pt x="312557" y="584242"/>
                      <a:pt x="312557" y="553629"/>
                    </a:cubicBezTo>
                    <a:cubicBezTo>
                      <a:pt x="312557" y="525567"/>
                      <a:pt x="367830" y="517914"/>
                      <a:pt x="429907" y="537472"/>
                    </a:cubicBezTo>
                    <a:cubicBezTo>
                      <a:pt x="442662" y="541724"/>
                      <a:pt x="444363" y="536622"/>
                      <a:pt x="443512" y="498355"/>
                    </a:cubicBezTo>
                    <a:cubicBezTo>
                      <a:pt x="441812" y="453286"/>
                      <a:pt x="441812" y="453286"/>
                      <a:pt x="408648" y="446483"/>
                    </a:cubicBezTo>
                    <a:cubicBezTo>
                      <a:pt x="390790" y="442232"/>
                      <a:pt x="364429" y="441381"/>
                      <a:pt x="349122" y="443932"/>
                    </a:cubicBezTo>
                    <a:cubicBezTo>
                      <a:pt x="320210" y="448184"/>
                      <a:pt x="313407" y="440531"/>
                      <a:pt x="319360" y="409918"/>
                    </a:cubicBezTo>
                    <a:cubicBezTo>
                      <a:pt x="323611" y="386108"/>
                      <a:pt x="364429" y="378454"/>
                      <a:pt x="408648" y="393761"/>
                    </a:cubicBezTo>
                    <a:cubicBezTo>
                      <a:pt x="447764" y="407367"/>
                      <a:pt x="451166" y="402265"/>
                      <a:pt x="446914" y="341889"/>
                    </a:cubicBezTo>
                    <a:cubicBezTo>
                      <a:pt x="445213" y="307874"/>
                      <a:pt x="440961" y="300221"/>
                      <a:pt x="427356" y="297670"/>
                    </a:cubicBezTo>
                    <a:cubicBezTo>
                      <a:pt x="418002" y="295969"/>
                      <a:pt x="405246" y="293418"/>
                      <a:pt x="398443" y="290867"/>
                    </a:cubicBezTo>
                    <a:cubicBezTo>
                      <a:pt x="379735" y="284915"/>
                      <a:pt x="403545" y="263656"/>
                      <a:pt x="441812" y="253451"/>
                    </a:cubicBezTo>
                    <a:cubicBezTo>
                      <a:pt x="469874" y="245798"/>
                      <a:pt x="482629" y="246648"/>
                      <a:pt x="522596" y="261955"/>
                    </a:cubicBezTo>
                    <a:cubicBezTo>
                      <a:pt x="574468" y="281513"/>
                      <a:pt x="675661" y="304473"/>
                      <a:pt x="708825" y="304473"/>
                    </a:cubicBezTo>
                    <a:cubicBezTo>
                      <a:pt x="727533" y="304473"/>
                      <a:pt x="729234" y="301072"/>
                      <a:pt x="729234" y="264506"/>
                    </a:cubicBezTo>
                    <a:cubicBezTo>
                      <a:pt x="728384" y="241546"/>
                      <a:pt x="721581" y="204981"/>
                      <a:pt x="713077" y="181171"/>
                    </a:cubicBezTo>
                    <a:cubicBezTo>
                      <a:pt x="702022" y="148007"/>
                      <a:pt x="690968" y="134401"/>
                      <a:pt x="664606" y="119945"/>
                    </a:cubicBezTo>
                    <a:cubicBezTo>
                      <a:pt x="622939" y="96134"/>
                      <a:pt x="600829" y="95284"/>
                      <a:pt x="582121" y="118244"/>
                    </a:cubicBezTo>
                    <a:cubicBezTo>
                      <a:pt x="566815" y="135251"/>
                      <a:pt x="567665" y="136952"/>
                      <a:pt x="600829" y="170966"/>
                    </a:cubicBezTo>
                    <a:cubicBezTo>
                      <a:pt x="631442" y="201579"/>
                      <a:pt x="633993" y="206681"/>
                      <a:pt x="621238" y="214335"/>
                    </a:cubicBezTo>
                    <a:cubicBezTo>
                      <a:pt x="601680" y="225389"/>
                      <a:pt x="546406" y="223689"/>
                      <a:pt x="502187" y="211784"/>
                    </a:cubicBezTo>
                    <a:cubicBezTo>
                      <a:pt x="472425" y="203280"/>
                      <a:pt x="465622" y="198178"/>
                      <a:pt x="465622" y="181171"/>
                    </a:cubicBezTo>
                    <a:cubicBezTo>
                      <a:pt x="465622" y="169266"/>
                      <a:pt x="471574" y="159061"/>
                      <a:pt x="481779" y="155660"/>
                    </a:cubicBezTo>
                    <a:cubicBezTo>
                      <a:pt x="492833" y="152258"/>
                      <a:pt x="496235" y="145455"/>
                      <a:pt x="493684" y="134401"/>
                    </a:cubicBezTo>
                    <a:cubicBezTo>
                      <a:pt x="484330" y="100386"/>
                      <a:pt x="508140" y="67222"/>
                      <a:pt x="566815" y="32357"/>
                    </a:cubicBezTo>
                    <a:cubicBezTo>
                      <a:pt x="628891" y="-4208"/>
                      <a:pt x="645048" y="-8460"/>
                      <a:pt x="660355" y="10248"/>
                    </a:cubicBezTo>
                    <a:cubicBezTo>
                      <a:pt x="668858" y="20452"/>
                      <a:pt x="668008" y="27255"/>
                      <a:pt x="656103" y="45963"/>
                    </a:cubicBezTo>
                    <a:lnTo>
                      <a:pt x="640796" y="68923"/>
                    </a:lnTo>
                    <a:lnTo>
                      <a:pt x="696920" y="62970"/>
                    </a:lnTo>
                    <a:cubicBezTo>
                      <a:pt x="732635" y="58719"/>
                      <a:pt x="759847" y="60419"/>
                      <a:pt x="770902" y="65521"/>
                    </a:cubicBezTo>
                    <a:cubicBezTo>
                      <a:pt x="795562" y="79127"/>
                      <a:pt x="837230" y="173517"/>
                      <a:pt x="844033" y="228791"/>
                    </a:cubicBezTo>
                    <a:cubicBezTo>
                      <a:pt x="849135" y="273010"/>
                      <a:pt x="846584" y="280663"/>
                      <a:pt x="823624" y="319780"/>
                    </a:cubicBezTo>
                    <a:cubicBezTo>
                      <a:pt x="809168" y="342739"/>
                      <a:pt x="797263" y="364849"/>
                      <a:pt x="797263" y="369951"/>
                    </a:cubicBezTo>
                    <a:cubicBezTo>
                      <a:pt x="797263" y="379305"/>
                      <a:pt x="747942" y="398013"/>
                      <a:pt x="723281" y="398013"/>
                    </a:cubicBezTo>
                    <a:cubicBezTo>
                      <a:pt x="713927" y="398013"/>
                      <a:pt x="662906" y="381006"/>
                      <a:pt x="609333" y="359747"/>
                    </a:cubicBezTo>
                    <a:cubicBezTo>
                      <a:pt x="555760" y="338487"/>
                      <a:pt x="511541" y="321480"/>
                      <a:pt x="510691" y="321480"/>
                    </a:cubicBezTo>
                    <a:cubicBezTo>
                      <a:pt x="508990" y="321480"/>
                      <a:pt x="508140" y="344440"/>
                      <a:pt x="508140" y="371652"/>
                    </a:cubicBezTo>
                    <a:lnTo>
                      <a:pt x="508140" y="421823"/>
                    </a:lnTo>
                    <a:lnTo>
                      <a:pt x="582972" y="438830"/>
                    </a:lnTo>
                    <a:cubicBezTo>
                      <a:pt x="693519" y="464341"/>
                      <a:pt x="747091" y="474545"/>
                      <a:pt x="783657" y="477096"/>
                    </a:cubicBezTo>
                    <a:cubicBezTo>
                      <a:pt x="815971" y="478797"/>
                      <a:pt x="842332" y="500056"/>
                      <a:pt x="828726" y="513662"/>
                    </a:cubicBezTo>
                    <a:cubicBezTo>
                      <a:pt x="811719" y="530669"/>
                      <a:pt x="736037" y="524717"/>
                      <a:pt x="628891" y="497505"/>
                    </a:cubicBezTo>
                    <a:lnTo>
                      <a:pt x="515793" y="468593"/>
                    </a:lnTo>
                    <a:lnTo>
                      <a:pt x="518344" y="516213"/>
                    </a:lnTo>
                    <a:lnTo>
                      <a:pt x="520895" y="563833"/>
                    </a:lnTo>
                    <a:lnTo>
                      <a:pt x="563413" y="574888"/>
                    </a:lnTo>
                    <a:cubicBezTo>
                      <a:pt x="619537" y="588494"/>
                      <a:pt x="639096" y="584242"/>
                      <a:pt x="605931" y="565534"/>
                    </a:cubicBezTo>
                    <a:cubicBezTo>
                      <a:pt x="582121" y="551078"/>
                      <a:pt x="582121" y="550227"/>
                      <a:pt x="601680" y="554479"/>
                    </a:cubicBezTo>
                    <a:cubicBezTo>
                      <a:pt x="620388" y="557881"/>
                      <a:pt x="787909" y="625059"/>
                      <a:pt x="796412" y="632713"/>
                    </a:cubicBezTo>
                    <a:cubicBezTo>
                      <a:pt x="798113" y="634413"/>
                      <a:pt x="794712" y="641216"/>
                      <a:pt x="788759" y="648869"/>
                    </a:cubicBezTo>
                    <a:cubicBezTo>
                      <a:pt x="774303" y="666727"/>
                      <a:pt x="748792" y="665026"/>
                      <a:pt x="631442" y="640366"/>
                    </a:cubicBezTo>
                    <a:cubicBezTo>
                      <a:pt x="576169" y="628461"/>
                      <a:pt x="529399" y="619957"/>
                      <a:pt x="527698" y="621658"/>
                    </a:cubicBezTo>
                    <a:cubicBezTo>
                      <a:pt x="525997" y="623359"/>
                      <a:pt x="527698" y="645468"/>
                      <a:pt x="531100" y="670128"/>
                    </a:cubicBezTo>
                    <a:lnTo>
                      <a:pt x="537903" y="716048"/>
                    </a:lnTo>
                    <a:lnTo>
                      <a:pt x="593176" y="726252"/>
                    </a:lnTo>
                    <a:cubicBezTo>
                      <a:pt x="623789" y="732205"/>
                      <a:pt x="690117" y="743260"/>
                      <a:pt x="741989" y="750062"/>
                    </a:cubicBezTo>
                    <a:cubicBezTo>
                      <a:pt x="837230" y="764519"/>
                      <a:pt x="859339" y="773022"/>
                      <a:pt x="842332" y="790029"/>
                    </a:cubicBezTo>
                    <a:cubicBezTo>
                      <a:pt x="828726" y="803635"/>
                      <a:pt x="806617" y="801934"/>
                      <a:pt x="712227" y="781526"/>
                    </a:cubicBezTo>
                    <a:cubicBezTo>
                      <a:pt x="668008" y="772172"/>
                      <a:pt x="630592" y="765369"/>
                      <a:pt x="629742" y="767070"/>
                    </a:cubicBezTo>
                    <a:cubicBezTo>
                      <a:pt x="625490" y="771321"/>
                      <a:pt x="687566" y="874215"/>
                      <a:pt x="694369" y="874215"/>
                    </a:cubicBezTo>
                    <a:cubicBezTo>
                      <a:pt x="719880" y="875066"/>
                      <a:pt x="858489" y="899726"/>
                      <a:pt x="868693" y="905679"/>
                    </a:cubicBezTo>
                    <a:cubicBezTo>
                      <a:pt x="876346" y="909930"/>
                      <a:pt x="910361" y="910781"/>
                      <a:pt x="943525" y="907379"/>
                    </a:cubicBezTo>
                    <a:cubicBezTo>
                      <a:pt x="977539" y="903978"/>
                      <a:pt x="1014105" y="904828"/>
                      <a:pt x="1025160" y="909080"/>
                    </a:cubicBezTo>
                    <a:cubicBezTo>
                      <a:pt x="1054072" y="920135"/>
                      <a:pt x="1048119" y="940543"/>
                      <a:pt x="1013255" y="947346"/>
                    </a:cubicBezTo>
                    <a:cubicBezTo>
                      <a:pt x="977539" y="954149"/>
                      <a:pt x="847434" y="946496"/>
                      <a:pt x="776004" y="932890"/>
                    </a:cubicBezTo>
                    <a:cubicBezTo>
                      <a:pt x="749643" y="927788"/>
                      <a:pt x="725832" y="926087"/>
                      <a:pt x="723281" y="928638"/>
                    </a:cubicBezTo>
                    <a:cubicBezTo>
                      <a:pt x="720730" y="930339"/>
                      <a:pt x="731785" y="950748"/>
                      <a:pt x="747091" y="972007"/>
                    </a:cubicBezTo>
                    <a:cubicBezTo>
                      <a:pt x="769201" y="1003470"/>
                      <a:pt x="779405" y="1011123"/>
                      <a:pt x="794712" y="1007722"/>
                    </a:cubicBezTo>
                    <a:cubicBezTo>
                      <a:pt x="811719" y="1004320"/>
                      <a:pt x="814270" y="1007722"/>
                      <a:pt x="814270" y="1032382"/>
                    </a:cubicBezTo>
                    <a:cubicBezTo>
                      <a:pt x="814270" y="1070649"/>
                      <a:pt x="800664" y="1104663"/>
                      <a:pt x="787058" y="1099561"/>
                    </a:cubicBezTo>
                    <a:cubicBezTo>
                      <a:pt x="776854" y="1095309"/>
                      <a:pt x="719030" y="1009423"/>
                      <a:pt x="681614" y="944795"/>
                    </a:cubicBezTo>
                    <a:cubicBezTo>
                      <a:pt x="670559" y="924387"/>
                      <a:pt x="659504" y="916733"/>
                      <a:pt x="644198" y="916733"/>
                    </a:cubicBezTo>
                    <a:cubicBezTo>
                      <a:pt x="632293" y="916733"/>
                      <a:pt x="608483" y="914182"/>
                      <a:pt x="591475" y="911631"/>
                    </a:cubicBezTo>
                    <a:lnTo>
                      <a:pt x="559162" y="905679"/>
                    </a:lnTo>
                    <a:lnTo>
                      <a:pt x="559162" y="941394"/>
                    </a:lnTo>
                    <a:cubicBezTo>
                      <a:pt x="559162" y="975408"/>
                      <a:pt x="560012" y="976259"/>
                      <a:pt x="611034" y="1003470"/>
                    </a:cubicBezTo>
                    <a:cubicBezTo>
                      <a:pt x="680763" y="1040886"/>
                      <a:pt x="688417" y="1045138"/>
                      <a:pt x="711376" y="1067247"/>
                    </a:cubicBezTo>
                    <a:lnTo>
                      <a:pt x="731785" y="1085955"/>
                    </a:lnTo>
                    <a:lnTo>
                      <a:pt x="690117" y="1070649"/>
                    </a:lnTo>
                    <a:cubicBezTo>
                      <a:pt x="629742" y="1047689"/>
                      <a:pt x="586373" y="1040886"/>
                      <a:pt x="587224" y="1054492"/>
                    </a:cubicBezTo>
                    <a:cubicBezTo>
                      <a:pt x="588924" y="1082554"/>
                      <a:pt x="572767" y="1138678"/>
                      <a:pt x="559162" y="1150583"/>
                    </a:cubicBezTo>
                    <a:cubicBezTo>
                      <a:pt x="550658" y="1158236"/>
                      <a:pt x="531100" y="1165889"/>
                      <a:pt x="514943" y="1168440"/>
                    </a:cubicBezTo>
                    <a:cubicBezTo>
                      <a:pt x="486881" y="1173542"/>
                      <a:pt x="485180" y="1171842"/>
                      <a:pt x="474976" y="1138678"/>
                    </a:cubicBezTo>
                    <a:close/>
                    <a:moveTo>
                      <a:pt x="635694" y="869963"/>
                    </a:moveTo>
                    <a:cubicBezTo>
                      <a:pt x="635694" y="858909"/>
                      <a:pt x="600829" y="797683"/>
                      <a:pt x="580421" y="773022"/>
                    </a:cubicBezTo>
                    <a:cubicBezTo>
                      <a:pt x="551508" y="739008"/>
                      <a:pt x="539603" y="746661"/>
                      <a:pt x="546406" y="795982"/>
                    </a:cubicBezTo>
                    <a:cubicBezTo>
                      <a:pt x="556611" y="875916"/>
                      <a:pt x="555760" y="874215"/>
                      <a:pt x="597428" y="874215"/>
                    </a:cubicBezTo>
                    <a:cubicBezTo>
                      <a:pt x="618687" y="874215"/>
                      <a:pt x="635694" y="872514"/>
                      <a:pt x="635694" y="86996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960E43B5-77C7-24FB-CD58-FD586F6F4CEF}"/>
                  </a:ext>
                </a:extLst>
              </p:cNvPr>
              <p:cNvSpPr/>
              <p:nvPr/>
            </p:nvSpPr>
            <p:spPr>
              <a:xfrm flipV="1">
                <a:off x="3379137" y="1595048"/>
                <a:ext cx="231298" cy="259360"/>
              </a:xfrm>
              <a:custGeom>
                <a:avLst/>
                <a:gdLst>
                  <a:gd name="connsiteX0" fmla="*/ 4023 w 231298"/>
                  <a:gd name="connsiteY0" fmla="*/ 232071 h 259360"/>
                  <a:gd name="connsiteX1" fmla="*/ 210661 w 231298"/>
                  <a:gd name="connsiteY1" fmla="*/ -78 h 259360"/>
                  <a:gd name="connsiteX2" fmla="*/ 231069 w 231298"/>
                  <a:gd name="connsiteY2" fmla="*/ 5024 h 259360"/>
                  <a:gd name="connsiteX3" fmla="*/ 192803 w 231298"/>
                  <a:gd name="connsiteY3" fmla="*/ 59447 h 259360"/>
                  <a:gd name="connsiteX4" fmla="*/ 154537 w 231298"/>
                  <a:gd name="connsiteY4" fmla="*/ 95162 h 259360"/>
                  <a:gd name="connsiteX5" fmla="*/ 92461 w 231298"/>
                  <a:gd name="connsiteY5" fmla="*/ 167443 h 259360"/>
                  <a:gd name="connsiteX6" fmla="*/ 68650 w 231298"/>
                  <a:gd name="connsiteY6" fmla="*/ 220166 h 259360"/>
                  <a:gd name="connsiteX7" fmla="*/ 38888 w 231298"/>
                  <a:gd name="connsiteY7" fmla="*/ 256731 h 259360"/>
                  <a:gd name="connsiteX8" fmla="*/ -229 w 231298"/>
                  <a:gd name="connsiteY8" fmla="*/ 259282 h 259360"/>
                  <a:gd name="connsiteX9" fmla="*/ 4023 w 231298"/>
                  <a:gd name="connsiteY9" fmla="*/ 232071 h 259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1298" h="259360">
                    <a:moveTo>
                      <a:pt x="4023" y="232071"/>
                    </a:moveTo>
                    <a:cubicBezTo>
                      <a:pt x="15928" y="160640"/>
                      <a:pt x="158789" y="-78"/>
                      <a:pt x="210661" y="-78"/>
                    </a:cubicBezTo>
                    <a:cubicBezTo>
                      <a:pt x="221715" y="-78"/>
                      <a:pt x="231069" y="2473"/>
                      <a:pt x="231069" y="5024"/>
                    </a:cubicBezTo>
                    <a:cubicBezTo>
                      <a:pt x="231069" y="16929"/>
                      <a:pt x="201307" y="59447"/>
                      <a:pt x="192803" y="59447"/>
                    </a:cubicBezTo>
                    <a:cubicBezTo>
                      <a:pt x="188551" y="59447"/>
                      <a:pt x="170694" y="75604"/>
                      <a:pt x="154537" y="95162"/>
                    </a:cubicBezTo>
                    <a:cubicBezTo>
                      <a:pt x="138380" y="114721"/>
                      <a:pt x="110318" y="147034"/>
                      <a:pt x="92461" y="167443"/>
                    </a:cubicBezTo>
                    <a:cubicBezTo>
                      <a:pt x="65249" y="197206"/>
                      <a:pt x="60997" y="205709"/>
                      <a:pt x="68650" y="220166"/>
                    </a:cubicBezTo>
                    <a:cubicBezTo>
                      <a:pt x="83957" y="248227"/>
                      <a:pt x="79705" y="253330"/>
                      <a:pt x="38888" y="256731"/>
                    </a:cubicBezTo>
                    <a:lnTo>
                      <a:pt x="-229" y="259282"/>
                    </a:lnTo>
                    <a:lnTo>
                      <a:pt x="4023" y="232071"/>
                    </a:ln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43F0BB43-40DF-D2F5-110F-C1BC924DE289}"/>
                </a:ext>
              </a:extLst>
            </p:cNvPr>
            <p:cNvGrpSpPr/>
            <p:nvPr/>
          </p:nvGrpSpPr>
          <p:grpSpPr>
            <a:xfrm>
              <a:off x="9450758" y="5564634"/>
              <a:ext cx="2341839" cy="713435"/>
              <a:chOff x="9450758" y="5507766"/>
              <a:chExt cx="2341839" cy="713435"/>
            </a:xfrm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92BCBDE3-C379-5418-E863-0D310E3D3C2E}"/>
                  </a:ext>
                </a:extLst>
              </p:cNvPr>
              <p:cNvGrpSpPr/>
              <p:nvPr/>
            </p:nvGrpSpPr>
            <p:grpSpPr>
              <a:xfrm>
                <a:off x="9450758" y="5507766"/>
                <a:ext cx="705929" cy="705929"/>
                <a:chOff x="5862423" y="2630638"/>
                <a:chExt cx="914400" cy="914400"/>
              </a:xfrm>
            </p:grpSpPr>
            <p:sp>
              <p:nvSpPr>
                <p:cNvPr id="33" name="椭圆 32">
                  <a:extLst>
                    <a:ext uri="{FF2B5EF4-FFF2-40B4-BE49-F238E27FC236}">
                      <a16:creationId xmlns:a16="http://schemas.microsoft.com/office/drawing/2014/main" id="{4B1C2645-98A9-139D-0938-12509E9FD5A1}"/>
                    </a:ext>
                  </a:extLst>
                </p:cNvPr>
                <p:cNvSpPr/>
                <p:nvPr/>
              </p:nvSpPr>
              <p:spPr>
                <a:xfrm>
                  <a:off x="5862423" y="2630638"/>
                  <a:ext cx="914400" cy="914400"/>
                </a:xfrm>
                <a:prstGeom prst="ellipse">
                  <a:avLst/>
                </a:prstGeom>
                <a:solidFill>
                  <a:srgbClr val="847361"/>
                </a:solidFill>
                <a:ln w="850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E3F1080D-7D11-20A3-47E8-0641C384267D}"/>
                    </a:ext>
                  </a:extLst>
                </p:cNvPr>
                <p:cNvSpPr txBox="1"/>
                <p:nvPr/>
              </p:nvSpPr>
              <p:spPr>
                <a:xfrm>
                  <a:off x="5961372" y="2718332"/>
                  <a:ext cx="770757" cy="75746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分</a:t>
                  </a:r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5E51D552-9950-3C31-E294-9D8F7A88959C}"/>
                  </a:ext>
                </a:extLst>
              </p:cNvPr>
              <p:cNvGrpSpPr/>
              <p:nvPr/>
            </p:nvGrpSpPr>
            <p:grpSpPr>
              <a:xfrm>
                <a:off x="10268713" y="5515272"/>
                <a:ext cx="705929" cy="705929"/>
                <a:chOff x="5862423" y="2630638"/>
                <a:chExt cx="914400" cy="914400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795AC5F9-75D3-B51B-608F-CE5E2041A9AC}"/>
                    </a:ext>
                  </a:extLst>
                </p:cNvPr>
                <p:cNvSpPr/>
                <p:nvPr/>
              </p:nvSpPr>
              <p:spPr>
                <a:xfrm>
                  <a:off x="5862423" y="2630638"/>
                  <a:ext cx="914400" cy="914400"/>
                </a:xfrm>
                <a:prstGeom prst="ellipse">
                  <a:avLst/>
                </a:prstGeom>
                <a:solidFill>
                  <a:srgbClr val="847361"/>
                </a:solidFill>
                <a:ln w="850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4D95F67B-9559-B629-9273-C7E8C3E2DE83}"/>
                    </a:ext>
                  </a:extLst>
                </p:cNvPr>
                <p:cNvSpPr txBox="1"/>
                <p:nvPr/>
              </p:nvSpPr>
              <p:spPr>
                <a:xfrm>
                  <a:off x="5961372" y="2729945"/>
                  <a:ext cx="770757" cy="75746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享</a:t>
                  </a: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CD45FB91-13D7-D577-0FCB-B548F27E991D}"/>
                  </a:ext>
                </a:extLst>
              </p:cNvPr>
              <p:cNvGrpSpPr/>
              <p:nvPr/>
            </p:nvGrpSpPr>
            <p:grpSpPr>
              <a:xfrm>
                <a:off x="11086668" y="5515272"/>
                <a:ext cx="705929" cy="705929"/>
                <a:chOff x="5862423" y="2630638"/>
                <a:chExt cx="914400" cy="914400"/>
              </a:xfrm>
            </p:grpSpPr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75B892D2-8838-9C7F-B673-84FD49E51D92}"/>
                    </a:ext>
                  </a:extLst>
                </p:cNvPr>
                <p:cNvSpPr/>
                <p:nvPr/>
              </p:nvSpPr>
              <p:spPr>
                <a:xfrm>
                  <a:off x="5862423" y="2630638"/>
                  <a:ext cx="914400" cy="914400"/>
                </a:xfrm>
                <a:prstGeom prst="ellipse">
                  <a:avLst/>
                </a:prstGeom>
                <a:solidFill>
                  <a:srgbClr val="847361"/>
                </a:solidFill>
                <a:ln w="850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D47C7EE7-1DE4-06A0-8935-806AEFE7EDA9}"/>
                    </a:ext>
                  </a:extLst>
                </p:cNvPr>
                <p:cNvSpPr txBox="1"/>
                <p:nvPr/>
              </p:nvSpPr>
              <p:spPr>
                <a:xfrm>
                  <a:off x="5961372" y="2718332"/>
                  <a:ext cx="770757" cy="75746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3200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</a:rPr>
                    <a:t>会</a:t>
                  </a:r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0434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9D8C09-69ED-17C2-6DA1-F74B7B8F42D3}"/>
              </a:ext>
            </a:extLst>
          </p:cNvPr>
          <p:cNvGrpSpPr/>
          <p:nvPr/>
        </p:nvGrpSpPr>
        <p:grpSpPr>
          <a:xfrm>
            <a:off x="1365633" y="-249346"/>
            <a:ext cx="939305" cy="1283489"/>
            <a:chOff x="3550512" y="2032067"/>
            <a:chExt cx="939305" cy="1283489"/>
          </a:xfrm>
        </p:grpSpPr>
        <p:sp>
          <p:nvSpPr>
            <p:cNvPr id="60" name="book_21822">
              <a:extLst>
                <a:ext uri="{FF2B5EF4-FFF2-40B4-BE49-F238E27FC236}">
                  <a16:creationId xmlns:a16="http://schemas.microsoft.com/office/drawing/2014/main" id="{4A0EA04F-AABA-AFA5-ADA1-0ADE29E88BE3}"/>
                </a:ext>
              </a:extLst>
            </p:cNvPr>
            <p:cNvSpPr/>
            <p:nvPr/>
          </p:nvSpPr>
          <p:spPr>
            <a:xfrm>
              <a:off x="3550512" y="2032067"/>
              <a:ext cx="939305" cy="1283489"/>
            </a:xfrm>
            <a:custGeom>
              <a:avLst/>
              <a:gdLst>
                <a:gd name="T0" fmla="*/ 4110 w 4110"/>
                <a:gd name="T1" fmla="*/ 5616 h 5616"/>
                <a:gd name="T2" fmla="*/ 648 w 4110"/>
                <a:gd name="T3" fmla="*/ 5616 h 5616"/>
                <a:gd name="T4" fmla="*/ 0 w 4110"/>
                <a:gd name="T5" fmla="*/ 5205 h 5616"/>
                <a:gd name="T6" fmla="*/ 0 w 4110"/>
                <a:gd name="T7" fmla="*/ 0 h 5616"/>
                <a:gd name="T8" fmla="*/ 3861 w 4110"/>
                <a:gd name="T9" fmla="*/ 0 h 5616"/>
                <a:gd name="T10" fmla="*/ 3861 w 4110"/>
                <a:gd name="T11" fmla="*/ 155 h 5616"/>
                <a:gd name="T12" fmla="*/ 3861 w 4110"/>
                <a:gd name="T13" fmla="*/ 218 h 5616"/>
                <a:gd name="T14" fmla="*/ 3861 w 4110"/>
                <a:gd name="T15" fmla="*/ 286 h 5616"/>
                <a:gd name="T16" fmla="*/ 3861 w 4110"/>
                <a:gd name="T17" fmla="*/ 603 h 5616"/>
                <a:gd name="T18" fmla="*/ 3861 w 4110"/>
                <a:gd name="T19" fmla="*/ 5205 h 5616"/>
                <a:gd name="T20" fmla="*/ 648 w 4110"/>
                <a:gd name="T21" fmla="*/ 5205 h 5616"/>
                <a:gd name="T22" fmla="*/ 380 w 4110"/>
                <a:gd name="T23" fmla="*/ 5205 h 5616"/>
                <a:gd name="T24" fmla="*/ 741 w 4110"/>
                <a:gd name="T25" fmla="*/ 5429 h 5616"/>
                <a:gd name="T26" fmla="*/ 3930 w 4110"/>
                <a:gd name="T27" fmla="*/ 5429 h 5616"/>
                <a:gd name="T28" fmla="*/ 4110 w 4110"/>
                <a:gd name="T29" fmla="*/ 5616 h 5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10" h="5616">
                  <a:moveTo>
                    <a:pt x="4110" y="5616"/>
                  </a:moveTo>
                  <a:lnTo>
                    <a:pt x="648" y="5616"/>
                  </a:lnTo>
                  <a:lnTo>
                    <a:pt x="0" y="5205"/>
                  </a:lnTo>
                  <a:lnTo>
                    <a:pt x="0" y="0"/>
                  </a:lnTo>
                  <a:lnTo>
                    <a:pt x="3861" y="0"/>
                  </a:lnTo>
                  <a:lnTo>
                    <a:pt x="3861" y="155"/>
                  </a:lnTo>
                  <a:lnTo>
                    <a:pt x="3861" y="218"/>
                  </a:lnTo>
                  <a:lnTo>
                    <a:pt x="3861" y="286"/>
                  </a:lnTo>
                  <a:lnTo>
                    <a:pt x="3861" y="603"/>
                  </a:lnTo>
                  <a:lnTo>
                    <a:pt x="3861" y="5205"/>
                  </a:lnTo>
                  <a:lnTo>
                    <a:pt x="648" y="5205"/>
                  </a:lnTo>
                  <a:lnTo>
                    <a:pt x="380" y="5205"/>
                  </a:lnTo>
                  <a:lnTo>
                    <a:pt x="741" y="5429"/>
                  </a:lnTo>
                  <a:lnTo>
                    <a:pt x="3930" y="5429"/>
                  </a:lnTo>
                  <a:lnTo>
                    <a:pt x="4110" y="5616"/>
                  </a:lnTo>
                  <a:close/>
                </a:path>
              </a:pathLst>
            </a:cu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D3FE4A0-395C-4F01-E047-683EB2DCF49C}"/>
                </a:ext>
              </a:extLst>
            </p:cNvPr>
            <p:cNvSpPr txBox="1"/>
            <p:nvPr/>
          </p:nvSpPr>
          <p:spPr>
            <a:xfrm>
              <a:off x="3623543" y="2487706"/>
              <a:ext cx="8662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EA0700F-6B7E-BFBC-7D1E-97308D011016}"/>
              </a:ext>
            </a:extLst>
          </p:cNvPr>
          <p:cNvSpPr txBox="1"/>
          <p:nvPr/>
        </p:nvSpPr>
        <p:spPr>
          <a:xfrm>
            <a:off x="2377969" y="390959"/>
            <a:ext cx="2261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如何选对书</a:t>
            </a:r>
          </a:p>
        </p:txBody>
      </p:sp>
      <p:sp>
        <p:nvSpPr>
          <p:cNvPr id="34" name="文本框-34" hidden="1">
            <a:extLst>
              <a:ext uri="{FF2B5EF4-FFF2-40B4-BE49-F238E27FC236}">
                <a16:creationId xmlns:a16="http://schemas.microsoft.com/office/drawing/2014/main" id="{E3F1080D-7D11-20A3-47E8-0641C384267D}"/>
              </a:ext>
            </a:extLst>
          </p:cNvPr>
          <p:cNvSpPr txBox="1"/>
          <p:nvPr/>
        </p:nvSpPr>
        <p:spPr>
          <a:xfrm>
            <a:off x="9062691" y="555291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分</a:t>
            </a:r>
          </a:p>
        </p:txBody>
      </p:sp>
      <p:sp>
        <p:nvSpPr>
          <p:cNvPr id="32" name="文本框-32" hidden="1">
            <a:extLst>
              <a:ext uri="{FF2B5EF4-FFF2-40B4-BE49-F238E27FC236}">
                <a16:creationId xmlns:a16="http://schemas.microsoft.com/office/drawing/2014/main" id="{4D95F67B-9559-B629-9273-C7E8C3E2DE83}"/>
              </a:ext>
            </a:extLst>
          </p:cNvPr>
          <p:cNvSpPr txBox="1"/>
          <p:nvPr/>
        </p:nvSpPr>
        <p:spPr>
          <a:xfrm>
            <a:off x="9880646" y="5569383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享</a:t>
            </a:r>
          </a:p>
        </p:txBody>
      </p:sp>
      <p:sp>
        <p:nvSpPr>
          <p:cNvPr id="30" name="文本框-30" hidden="1">
            <a:extLst>
              <a:ext uri="{FF2B5EF4-FFF2-40B4-BE49-F238E27FC236}">
                <a16:creationId xmlns:a16="http://schemas.microsoft.com/office/drawing/2014/main" id="{D47C7EE7-1DE4-06A0-8935-806AEFE7EDA9}"/>
              </a:ext>
            </a:extLst>
          </p:cNvPr>
          <p:cNvSpPr txBox="1"/>
          <p:nvPr/>
        </p:nvSpPr>
        <p:spPr>
          <a:xfrm>
            <a:off x="10698601" y="556041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会</a:t>
            </a:r>
          </a:p>
        </p:txBody>
      </p:sp>
      <p:sp>
        <p:nvSpPr>
          <p:cNvPr id="2" name="G32">
            <a:extLst>
              <a:ext uri="{FF2B5EF4-FFF2-40B4-BE49-F238E27FC236}">
                <a16:creationId xmlns:a16="http://schemas.microsoft.com/office/drawing/2014/main" id="{E2142F24-1123-A837-DF3D-8E8CDC0852B5}"/>
              </a:ext>
            </a:extLst>
          </p:cNvPr>
          <p:cNvSpPr/>
          <p:nvPr/>
        </p:nvSpPr>
        <p:spPr>
          <a:xfrm>
            <a:off x="7225138" y="3222576"/>
            <a:ext cx="1027003" cy="45719"/>
          </a:xfrm>
          <a:prstGeom prst="rect">
            <a:avLst/>
          </a:prstGeom>
          <a:solidFill>
            <a:srgbClr val="847361"/>
          </a:solidFill>
          <a:ln>
            <a:solidFill>
              <a:srgbClr val="847361"/>
            </a:solidFill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867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4">
            <a:extLst>
              <a:ext uri="{FF2B5EF4-FFF2-40B4-BE49-F238E27FC236}">
                <a16:creationId xmlns:a16="http://schemas.microsoft.com/office/drawing/2014/main" id="{D9462AA6-7A14-537A-D619-33903140E7F6}"/>
              </a:ext>
            </a:extLst>
          </p:cNvPr>
          <p:cNvSpPr txBox="1"/>
          <p:nvPr/>
        </p:nvSpPr>
        <p:spPr>
          <a:xfrm>
            <a:off x="7225138" y="3726832"/>
            <a:ext cx="4037948" cy="1528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6545A11-8D94-A43B-E724-A5A0B7A91758}"/>
              </a:ext>
            </a:extLst>
          </p:cNvPr>
          <p:cNvGrpSpPr/>
          <p:nvPr/>
        </p:nvGrpSpPr>
        <p:grpSpPr>
          <a:xfrm>
            <a:off x="7142515" y="1677828"/>
            <a:ext cx="3892000" cy="1613327"/>
            <a:chOff x="1131837" y="1790001"/>
            <a:chExt cx="3892000" cy="1613327"/>
          </a:xfrm>
        </p:grpSpPr>
        <p:sp>
          <p:nvSpPr>
            <p:cNvPr id="5" name="1">
              <a:extLst>
                <a:ext uri="{FF2B5EF4-FFF2-40B4-BE49-F238E27FC236}">
                  <a16:creationId xmlns:a16="http://schemas.microsoft.com/office/drawing/2014/main" id="{220926FC-5B1C-C406-09DF-4AFE7B5CF3A5}"/>
                </a:ext>
              </a:extLst>
            </p:cNvPr>
            <p:cNvSpPr txBox="1"/>
            <p:nvPr/>
          </p:nvSpPr>
          <p:spPr>
            <a:xfrm>
              <a:off x="1131837" y="1790001"/>
              <a:ext cx="3405600" cy="16133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33" tIns="45700" rIns="91433" bIns="45700" anchor="t" anchorCtr="0">
              <a:noAutofit/>
            </a:bodyPr>
            <a:lstStyle/>
            <a:p>
              <a:r>
                <a:rPr lang="en-US" sz="4267" b="1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Bestseller list</a:t>
              </a:r>
              <a:endParaRPr sz="1467" b="1" dirty="0">
                <a:solidFill>
                  <a:srgbClr val="84736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0">
              <a:extLst>
                <a:ext uri="{FF2B5EF4-FFF2-40B4-BE49-F238E27FC236}">
                  <a16:creationId xmlns:a16="http://schemas.microsoft.com/office/drawing/2014/main" id="{944D47AA-EC23-5770-B672-05EEC1368B95}"/>
                </a:ext>
              </a:extLst>
            </p:cNvPr>
            <p:cNvSpPr txBox="1"/>
            <p:nvPr/>
          </p:nvSpPr>
          <p:spPr>
            <a:xfrm>
              <a:off x="1131837" y="2423830"/>
              <a:ext cx="3892000" cy="7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33" tIns="45700" rIns="91433" bIns="45700" anchor="t" anchorCtr="0">
              <a:noAutofit/>
            </a:bodyPr>
            <a:lstStyle/>
            <a:p>
              <a:r>
                <a:rPr lang="zh-CN" altLang="en-US" sz="4400" b="1" dirty="0">
                  <a:solidFill>
                    <a:srgbClr val="84736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如何选对书</a:t>
              </a: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A6BF893A-6647-A111-D079-2ED2E41C3BB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6482" y="1489782"/>
            <a:ext cx="4216400" cy="421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30483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351;#41955;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pfvkprb">
      <a:majorFont>
        <a:latin typeface="微软雅黑" panose="020F0302020204030204"/>
        <a:ea typeface="华文中宋"/>
        <a:cs typeface=""/>
      </a:majorFont>
      <a:minorFont>
        <a:latin typeface="微软雅黑" panose="020F0502020204030204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5887</TotalTime>
  <Words>2302</Words>
  <Application>Microsoft Office PowerPoint</Application>
  <PresentationFormat>宽屏</PresentationFormat>
  <Paragraphs>321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HarmonyOS Sans SC Light</vt:lpstr>
      <vt:lpstr>阿里巴巴普惠体 2.0 55 Regular</vt:lpstr>
      <vt:lpstr>阿里巴巴普惠体 2.0 65 Medium</vt:lpstr>
      <vt:lpstr>等线</vt:lpstr>
      <vt:lpstr>思源宋体 CN Heavy</vt:lpstr>
      <vt:lpstr>微软雅黑</vt:lpstr>
      <vt:lpstr>优设好身体</vt:lpstr>
      <vt:lpstr>Arial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简约书香古风读书分享会ppt模板</dc:title>
  <dc:creator>51PPT模板网</dc:creator>
  <cp:keywords>www.51pptmoban.com</cp:keywords>
  <dc:description>51PPT模板网 唯一访问网址：www.51pptmoban.com</dc:description>
  <cp:lastModifiedBy>Power user</cp:lastModifiedBy>
  <cp:revision>253</cp:revision>
  <dcterms:created xsi:type="dcterms:W3CDTF">2019-10-11T10:22:49Z</dcterms:created>
  <dcterms:modified xsi:type="dcterms:W3CDTF">2023-03-28T15:16:43Z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  <property fmtid="{D5CDD505-2E9C-101B-9397-08002B2CF9AE}" pid="3" name="KSOTemplateUUID">
    <vt:lpwstr>v1.0_mb_77gDcvo5SWovGxWydmqQCw==</vt:lpwstr>
  </property>
</Properties>
</file>