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5.xml" ContentType="application/vnd.openxmlformats-officedocument.themeOverr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notesSlides/notesSlide5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14.xml" ContentType="application/vnd.openxmlformats-officedocument.presentationml.notesSlide+xml"/>
  <Override PartName="/ppt/theme/themeOverride13.xml" ContentType="application/vnd.openxmlformats-officedocument.themeOverride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notesSlides/notesSlide15.xml" ContentType="application/vnd.openxmlformats-officedocument.presentationml.notesSlide+xml"/>
  <Override PartName="/ppt/theme/themeOverride14.xml" ContentType="application/vnd.openxmlformats-officedocument.themeOverride+xml"/>
  <Override PartName="/ppt/notesSlides/notesSlide16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heme/themeOverride16.xml" ContentType="application/vnd.openxmlformats-officedocument.themeOverride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notesSlides/notesSlide19.xml" ContentType="application/vnd.openxmlformats-officedocument.presentationml.notesSlide+xml"/>
  <Override PartName="/ppt/theme/themeOverride17.xml" ContentType="application/vnd.openxmlformats-officedocument.themeOverride+xml"/>
  <Override PartName="/ppt/tags/tag49.xml" ContentType="application/vnd.openxmlformats-officedocument.presentationml.tags+xml"/>
  <Override PartName="/ppt/notesSlides/notesSlide20.xml" ContentType="application/vnd.openxmlformats-officedocument.presentationml.notesSlide+xml"/>
  <Override PartName="/ppt/theme/themeOverride18.xml" ContentType="application/vnd.openxmlformats-officedocument.themeOverride+xml"/>
  <Override PartName="/ppt/notesSlides/notesSlide21.xml" ContentType="application/vnd.openxmlformats-officedocument.presentationml.notesSlide+xml"/>
  <Override PartName="/ppt/theme/themeOverride19.xml" ContentType="application/vnd.openxmlformats-officedocument.themeOverr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88" r:id="rId2"/>
    <p:sldId id="389" r:id="rId3"/>
    <p:sldId id="390" r:id="rId4"/>
    <p:sldId id="391" r:id="rId5"/>
    <p:sldId id="392" r:id="rId6"/>
    <p:sldId id="393" r:id="rId7"/>
    <p:sldId id="394" r:id="rId8"/>
    <p:sldId id="396" r:id="rId9"/>
    <p:sldId id="395" r:id="rId10"/>
    <p:sldId id="397" r:id="rId11"/>
    <p:sldId id="398" r:id="rId12"/>
    <p:sldId id="399" r:id="rId13"/>
    <p:sldId id="402" r:id="rId14"/>
    <p:sldId id="400" r:id="rId15"/>
    <p:sldId id="401" r:id="rId16"/>
    <p:sldId id="403" r:id="rId17"/>
    <p:sldId id="404" r:id="rId18"/>
    <p:sldId id="407" r:id="rId19"/>
    <p:sldId id="408" r:id="rId20"/>
    <p:sldId id="409" r:id="rId21"/>
    <p:sldId id="405" r:id="rId22"/>
    <p:sldId id="410" r:id="rId23"/>
    <p:sldId id="317" r:id="rId24"/>
    <p:sldId id="411" r:id="rId25"/>
  </p:sldIdLst>
  <p:sldSz cx="9144000" cy="5143500" type="screen16x9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  <p15:guide id="3" pos="476" userDrawn="1">
          <p15:clr>
            <a:srgbClr val="A4A3A4"/>
          </p15:clr>
        </p15:guide>
        <p15:guide id="4" pos="528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B97A6"/>
    <a:srgbClr val="D6CACC"/>
    <a:srgbClr val="EEEEEC"/>
    <a:srgbClr val="FFFFFF"/>
    <a:srgbClr val="288498"/>
    <a:srgbClr val="88B2C5"/>
    <a:srgbClr val="365B7A"/>
    <a:srgbClr val="8DB5C6"/>
    <a:srgbClr val="56A6D9"/>
    <a:srgbClr val="888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610" autoAdjust="0"/>
    <p:restoredTop sz="95652" autoAdjust="0"/>
  </p:normalViewPr>
  <p:slideViewPr>
    <p:cSldViewPr>
      <p:cViewPr>
        <p:scale>
          <a:sx n="33" d="100"/>
          <a:sy n="33" d="100"/>
        </p:scale>
        <p:origin x="2250" y="1524"/>
      </p:cViewPr>
      <p:guideLst>
        <p:guide orient="horz" pos="1620"/>
        <p:guide pos="2880"/>
        <p:guide pos="476"/>
        <p:guide pos="528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3810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3A075-29DF-4CAE-8BA7-CDA0ED456C88}" type="datetimeFigureOut">
              <a:rPr lang="zh-CN" altLang="en-US" smtClean="0"/>
              <a:t>2023/3/29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3924EE-29F1-4E68-A53A-86CBCBDF82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2B73EA-EE91-4E33-A9C1-8BF5DD7139A2}" type="datetimeFigureOut">
              <a:rPr lang="zh-CN" altLang="en-US" smtClean="0"/>
              <a:t>2023/3/29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92B679-AE23-4750-8FB0-6513430B895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83010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507441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112219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459502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489431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617935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143523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178899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803439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558768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01131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338141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913237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83835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395281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33678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5641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8105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03168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90050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 板网，幻灯片演示模 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7985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88084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69223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B9818062-D788-F0A1-2554-13942F221BA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8BBE44CD-574B-9E84-6290-B86218ACAEF2}"/>
              </a:ext>
            </a:extLst>
          </p:cNvPr>
          <p:cNvSpPr/>
          <p:nvPr userDrawn="1"/>
        </p:nvSpPr>
        <p:spPr>
          <a:xfrm rot="2098745">
            <a:off x="-462079" y="67342"/>
            <a:ext cx="1736498" cy="1733345"/>
          </a:xfrm>
          <a:custGeom>
            <a:avLst/>
            <a:gdLst>
              <a:gd name="connsiteX0" fmla="*/ 0 w 1736498"/>
              <a:gd name="connsiteY0" fmla="*/ 334225 h 1733345"/>
              <a:gd name="connsiteX1" fmla="*/ 457807 w 1736498"/>
              <a:gd name="connsiteY1" fmla="*/ 13914 h 1733345"/>
              <a:gd name="connsiteX2" fmla="*/ 512280 w 1736498"/>
              <a:gd name="connsiteY2" fmla="*/ 4368 h 1733345"/>
              <a:gd name="connsiteX3" fmla="*/ 689189 w 1736498"/>
              <a:gd name="connsiteY3" fmla="*/ 4745 h 1733345"/>
              <a:gd name="connsiteX4" fmla="*/ 1664186 w 1736498"/>
              <a:gd name="connsiteY4" fmla="*/ 1195379 h 1733345"/>
              <a:gd name="connsiteX5" fmla="*/ 1003603 w 1736498"/>
              <a:gd name="connsiteY5" fmla="*/ 1723870 h 1733345"/>
              <a:gd name="connsiteX6" fmla="*/ 978914 w 1736498"/>
              <a:gd name="connsiteY6" fmla="*/ 1733345 h 1733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36498" h="1733345">
                <a:moveTo>
                  <a:pt x="0" y="334225"/>
                </a:moveTo>
                <a:lnTo>
                  <a:pt x="457807" y="13914"/>
                </a:lnTo>
                <a:lnTo>
                  <a:pt x="512280" y="4368"/>
                </a:lnTo>
                <a:cubicBezTo>
                  <a:pt x="575663" y="-1530"/>
                  <a:pt x="635087" y="-1505"/>
                  <a:pt x="689189" y="4745"/>
                </a:cubicBezTo>
                <a:cubicBezTo>
                  <a:pt x="1122008" y="54748"/>
                  <a:pt x="1992330" y="212611"/>
                  <a:pt x="1664186" y="1195379"/>
                </a:cubicBezTo>
                <a:cubicBezTo>
                  <a:pt x="1529414" y="1432178"/>
                  <a:pt x="1286760" y="1602764"/>
                  <a:pt x="1003603" y="1723870"/>
                </a:cubicBezTo>
                <a:lnTo>
                  <a:pt x="978914" y="1733345"/>
                </a:lnTo>
                <a:close/>
              </a:path>
            </a:pathLst>
          </a:custGeom>
          <a:solidFill>
            <a:srgbClr val="EEEEEC">
              <a:alpha val="2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2631D1E6-FC0A-9482-5DDD-EBD781DF866F}"/>
              </a:ext>
            </a:extLst>
          </p:cNvPr>
          <p:cNvGrpSpPr/>
          <p:nvPr userDrawn="1"/>
        </p:nvGrpSpPr>
        <p:grpSpPr>
          <a:xfrm>
            <a:off x="5234162" y="-424949"/>
            <a:ext cx="4234382" cy="1916579"/>
            <a:chOff x="2519192" y="-682171"/>
            <a:chExt cx="7147322" cy="3235043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B79A7A9E-218E-6049-244A-D49F9C54E50F}"/>
                </a:ext>
              </a:extLst>
            </p:cNvPr>
            <p:cNvSpPr/>
            <p:nvPr/>
          </p:nvSpPr>
          <p:spPr>
            <a:xfrm>
              <a:off x="2519192" y="0"/>
              <a:ext cx="6624808" cy="2552872"/>
            </a:xfrm>
            <a:custGeom>
              <a:avLst/>
              <a:gdLst>
                <a:gd name="connsiteX0" fmla="*/ 0 w 6624808"/>
                <a:gd name="connsiteY0" fmla="*/ 0 h 2552872"/>
                <a:gd name="connsiteX1" fmla="*/ 6624808 w 6624808"/>
                <a:gd name="connsiteY1" fmla="*/ 0 h 2552872"/>
                <a:gd name="connsiteX2" fmla="*/ 6624808 w 6624808"/>
                <a:gd name="connsiteY2" fmla="*/ 2552872 h 2552872"/>
                <a:gd name="connsiteX3" fmla="*/ 6505972 w 6624808"/>
                <a:gd name="connsiteY3" fmla="*/ 2439307 h 2552872"/>
                <a:gd name="connsiteX4" fmla="*/ 5028237 w 6624808"/>
                <a:gd name="connsiteY4" fmla="*/ 1204686 h 2552872"/>
                <a:gd name="connsiteX5" fmla="*/ 2401151 w 6624808"/>
                <a:gd name="connsiteY5" fmla="*/ 914400 h 2552872"/>
                <a:gd name="connsiteX6" fmla="*/ 320449 w 6624808"/>
                <a:gd name="connsiteY6" fmla="*/ 144747 h 2552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24808" h="2552872">
                  <a:moveTo>
                    <a:pt x="0" y="0"/>
                  </a:moveTo>
                  <a:lnTo>
                    <a:pt x="6624808" y="0"/>
                  </a:lnTo>
                  <a:lnTo>
                    <a:pt x="6624808" y="2552872"/>
                  </a:lnTo>
                  <a:lnTo>
                    <a:pt x="6505972" y="2439307"/>
                  </a:lnTo>
                  <a:cubicBezTo>
                    <a:pt x="6013394" y="1961243"/>
                    <a:pt x="5466085" y="1386115"/>
                    <a:pt x="5028237" y="1204686"/>
                  </a:cubicBezTo>
                  <a:cubicBezTo>
                    <a:pt x="4152542" y="841829"/>
                    <a:pt x="3303456" y="1144209"/>
                    <a:pt x="2401151" y="914400"/>
                  </a:cubicBezTo>
                  <a:cubicBezTo>
                    <a:pt x="1724423" y="742043"/>
                    <a:pt x="1025242" y="457427"/>
                    <a:pt x="320449" y="144747"/>
                  </a:cubicBezTo>
                  <a:close/>
                </a:path>
              </a:pathLst>
            </a:custGeom>
            <a:solidFill>
              <a:srgbClr val="EEEE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C5195572-5310-5252-833A-85488718D1A2}"/>
                </a:ext>
              </a:extLst>
            </p:cNvPr>
            <p:cNvSpPr/>
            <p:nvPr/>
          </p:nvSpPr>
          <p:spPr>
            <a:xfrm>
              <a:off x="4737066" y="0"/>
              <a:ext cx="4406934" cy="824786"/>
            </a:xfrm>
            <a:custGeom>
              <a:avLst/>
              <a:gdLst>
                <a:gd name="connsiteX0" fmla="*/ 0 w 4406934"/>
                <a:gd name="connsiteY0" fmla="*/ 0 h 824786"/>
                <a:gd name="connsiteX1" fmla="*/ 4406934 w 4406934"/>
                <a:gd name="connsiteY1" fmla="*/ 0 h 824786"/>
                <a:gd name="connsiteX2" fmla="*/ 4406934 w 4406934"/>
                <a:gd name="connsiteY2" fmla="*/ 698778 h 824786"/>
                <a:gd name="connsiteX3" fmla="*/ 4339011 w 4406934"/>
                <a:gd name="connsiteY3" fmla="*/ 711257 h 824786"/>
                <a:gd name="connsiteX4" fmla="*/ 3086134 w 4406934"/>
                <a:gd name="connsiteY4" fmla="*/ 812800 h 824786"/>
                <a:gd name="connsiteX5" fmla="*/ 2084648 w 4406934"/>
                <a:gd name="connsiteY5" fmla="*/ 319314 h 824786"/>
                <a:gd name="connsiteX6" fmla="*/ 879963 w 4406934"/>
                <a:gd name="connsiteY6" fmla="*/ 232229 h 824786"/>
                <a:gd name="connsiteX7" fmla="*/ 94831 w 4406934"/>
                <a:gd name="connsiteY7" fmla="*/ 29482 h 824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406934" h="824786">
                  <a:moveTo>
                    <a:pt x="0" y="0"/>
                  </a:moveTo>
                  <a:lnTo>
                    <a:pt x="4406934" y="0"/>
                  </a:lnTo>
                  <a:lnTo>
                    <a:pt x="4406934" y="698778"/>
                  </a:lnTo>
                  <a:lnTo>
                    <a:pt x="4339011" y="711257"/>
                  </a:lnTo>
                  <a:cubicBezTo>
                    <a:pt x="3870359" y="793070"/>
                    <a:pt x="3427220" y="850900"/>
                    <a:pt x="3086134" y="812800"/>
                  </a:cubicBezTo>
                  <a:cubicBezTo>
                    <a:pt x="2631353" y="762000"/>
                    <a:pt x="2452343" y="416076"/>
                    <a:pt x="2084648" y="319314"/>
                  </a:cubicBezTo>
                  <a:cubicBezTo>
                    <a:pt x="1716953" y="222552"/>
                    <a:pt x="1356515" y="326572"/>
                    <a:pt x="879963" y="232229"/>
                  </a:cubicBezTo>
                  <a:cubicBezTo>
                    <a:pt x="641687" y="185058"/>
                    <a:pt x="375290" y="113393"/>
                    <a:pt x="94831" y="29482"/>
                  </a:cubicBezTo>
                  <a:close/>
                </a:path>
              </a:pathLst>
            </a:custGeom>
            <a:solidFill>
              <a:srgbClr val="D6CA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10867519-1961-1A4F-D5C2-70CAC12F7687}"/>
                </a:ext>
              </a:extLst>
            </p:cNvPr>
            <p:cNvSpPr/>
            <p:nvPr/>
          </p:nvSpPr>
          <p:spPr>
            <a:xfrm>
              <a:off x="5080000" y="-682171"/>
              <a:ext cx="4586514" cy="2467428"/>
            </a:xfrm>
            <a:custGeom>
              <a:avLst/>
              <a:gdLst>
                <a:gd name="connsiteX0" fmla="*/ 0 w 4586514"/>
                <a:gd name="connsiteY0" fmla="*/ 0 h 2467428"/>
                <a:gd name="connsiteX1" fmla="*/ 1698171 w 4586514"/>
                <a:gd name="connsiteY1" fmla="*/ 1407885 h 2467428"/>
                <a:gd name="connsiteX2" fmla="*/ 3396343 w 4586514"/>
                <a:gd name="connsiteY2" fmla="*/ 1770742 h 2467428"/>
                <a:gd name="connsiteX3" fmla="*/ 4586514 w 4586514"/>
                <a:gd name="connsiteY3" fmla="*/ 2467428 h 2467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86514" h="2467428">
                  <a:moveTo>
                    <a:pt x="0" y="0"/>
                  </a:moveTo>
                  <a:cubicBezTo>
                    <a:pt x="566057" y="556380"/>
                    <a:pt x="1132114" y="1112761"/>
                    <a:pt x="1698171" y="1407885"/>
                  </a:cubicBezTo>
                  <a:cubicBezTo>
                    <a:pt x="2264228" y="1703009"/>
                    <a:pt x="2914953" y="1594152"/>
                    <a:pt x="3396343" y="1770742"/>
                  </a:cubicBezTo>
                  <a:cubicBezTo>
                    <a:pt x="3877734" y="1947333"/>
                    <a:pt x="4232124" y="2207380"/>
                    <a:pt x="4586514" y="2467428"/>
                  </a:cubicBezTo>
                </a:path>
              </a:pathLst>
            </a:custGeom>
            <a:noFill/>
            <a:ln w="12700">
              <a:solidFill>
                <a:srgbClr val="9B97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075BC8E9-1628-4207-AF66-A4784A878DDC}"/>
              </a:ext>
            </a:extLst>
          </p:cNvPr>
          <p:cNvGrpSpPr/>
          <p:nvPr userDrawn="1"/>
        </p:nvGrpSpPr>
        <p:grpSpPr>
          <a:xfrm>
            <a:off x="-540568" y="4066306"/>
            <a:ext cx="5268758" cy="1313756"/>
            <a:chOff x="-885371" y="3323174"/>
            <a:chExt cx="8897257" cy="2218516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5824FA08-AC23-D2F4-BA32-1F2CE34F216E}"/>
                </a:ext>
              </a:extLst>
            </p:cNvPr>
            <p:cNvSpPr/>
            <p:nvPr/>
          </p:nvSpPr>
          <p:spPr>
            <a:xfrm>
              <a:off x="0" y="3323174"/>
              <a:ext cx="7270940" cy="1820326"/>
            </a:xfrm>
            <a:custGeom>
              <a:avLst/>
              <a:gdLst>
                <a:gd name="connsiteX0" fmla="*/ 0 w 7270940"/>
                <a:gd name="connsiteY0" fmla="*/ 0 h 1820326"/>
                <a:gd name="connsiteX1" fmla="*/ 76370 w 7270940"/>
                <a:gd name="connsiteY1" fmla="*/ 34824 h 1820326"/>
                <a:gd name="connsiteX2" fmla="*/ 2743200 w 7270940"/>
                <a:gd name="connsiteY2" fmla="*/ 979500 h 1820326"/>
                <a:gd name="connsiteX3" fmla="*/ 5268686 w 7270940"/>
                <a:gd name="connsiteY3" fmla="*/ 660186 h 1820326"/>
                <a:gd name="connsiteX4" fmla="*/ 7218590 w 7270940"/>
                <a:gd name="connsiteY4" fmla="*/ 1789239 h 1820326"/>
                <a:gd name="connsiteX5" fmla="*/ 7270940 w 7270940"/>
                <a:gd name="connsiteY5" fmla="*/ 1820326 h 1820326"/>
                <a:gd name="connsiteX6" fmla="*/ 0 w 7270940"/>
                <a:gd name="connsiteY6" fmla="*/ 1820326 h 1820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70940" h="1820326">
                  <a:moveTo>
                    <a:pt x="0" y="0"/>
                  </a:moveTo>
                  <a:lnTo>
                    <a:pt x="76370" y="34824"/>
                  </a:lnTo>
                  <a:cubicBezTo>
                    <a:pt x="1043895" y="470139"/>
                    <a:pt x="1972129" y="845243"/>
                    <a:pt x="2743200" y="979500"/>
                  </a:cubicBezTo>
                  <a:cubicBezTo>
                    <a:pt x="3771295" y="1158510"/>
                    <a:pt x="4422019" y="476338"/>
                    <a:pt x="5268686" y="660186"/>
                  </a:cubicBezTo>
                  <a:cubicBezTo>
                    <a:pt x="5903687" y="798072"/>
                    <a:pt x="6590393" y="1399962"/>
                    <a:pt x="7218590" y="1789239"/>
                  </a:cubicBezTo>
                  <a:lnTo>
                    <a:pt x="7270940" y="1820326"/>
                  </a:lnTo>
                  <a:lnTo>
                    <a:pt x="0" y="1820326"/>
                  </a:lnTo>
                  <a:close/>
                </a:path>
              </a:pathLst>
            </a:custGeom>
            <a:solidFill>
              <a:srgbClr val="9B97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C1AFC55E-ADA3-E130-1220-A75B706F5F60}"/>
                </a:ext>
              </a:extLst>
            </p:cNvPr>
            <p:cNvSpPr/>
            <p:nvPr/>
          </p:nvSpPr>
          <p:spPr>
            <a:xfrm>
              <a:off x="-885371" y="4075369"/>
              <a:ext cx="8897257" cy="1466321"/>
            </a:xfrm>
            <a:custGeom>
              <a:avLst/>
              <a:gdLst>
                <a:gd name="connsiteX0" fmla="*/ 0 w 8897257"/>
                <a:gd name="connsiteY0" fmla="*/ 247121 h 1466321"/>
                <a:gd name="connsiteX1" fmla="*/ 2569028 w 8897257"/>
                <a:gd name="connsiteY1" fmla="*/ 14892 h 1466321"/>
                <a:gd name="connsiteX2" fmla="*/ 4325257 w 8897257"/>
                <a:gd name="connsiteY2" fmla="*/ 624492 h 1466321"/>
                <a:gd name="connsiteX3" fmla="*/ 6676571 w 8897257"/>
                <a:gd name="connsiteY3" fmla="*/ 435806 h 1466321"/>
                <a:gd name="connsiteX4" fmla="*/ 8897257 w 8897257"/>
                <a:gd name="connsiteY4" fmla="*/ 1466321 h 1466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97257" h="1466321">
                  <a:moveTo>
                    <a:pt x="0" y="247121"/>
                  </a:moveTo>
                  <a:cubicBezTo>
                    <a:pt x="924076" y="99559"/>
                    <a:pt x="1848152" y="-48003"/>
                    <a:pt x="2569028" y="14892"/>
                  </a:cubicBezTo>
                  <a:cubicBezTo>
                    <a:pt x="3289904" y="77787"/>
                    <a:pt x="3640667" y="554340"/>
                    <a:pt x="4325257" y="624492"/>
                  </a:cubicBezTo>
                  <a:cubicBezTo>
                    <a:pt x="5009847" y="694644"/>
                    <a:pt x="5914571" y="295501"/>
                    <a:pt x="6676571" y="435806"/>
                  </a:cubicBezTo>
                  <a:cubicBezTo>
                    <a:pt x="7438571" y="576111"/>
                    <a:pt x="8167914" y="1021216"/>
                    <a:pt x="8897257" y="1466321"/>
                  </a:cubicBezTo>
                </a:path>
              </a:pathLst>
            </a:custGeom>
            <a:noFill/>
            <a:ln>
              <a:solidFill>
                <a:srgbClr val="EEEE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EAA7337F-DCCF-764B-2F06-7FE210D5A77A}"/>
                </a:ext>
              </a:extLst>
            </p:cNvPr>
            <p:cNvSpPr/>
            <p:nvPr/>
          </p:nvSpPr>
          <p:spPr>
            <a:xfrm>
              <a:off x="0" y="4502250"/>
              <a:ext cx="5464898" cy="641251"/>
            </a:xfrm>
            <a:custGeom>
              <a:avLst/>
              <a:gdLst>
                <a:gd name="connsiteX0" fmla="*/ 504782 w 5464898"/>
                <a:gd name="connsiteY0" fmla="*/ 976 h 983355"/>
                <a:gd name="connsiteX1" fmla="*/ 1088571 w 5464898"/>
                <a:gd name="connsiteY1" fmla="*/ 34484 h 983355"/>
                <a:gd name="connsiteX2" fmla="*/ 1973943 w 5464898"/>
                <a:gd name="connsiteY2" fmla="*/ 556998 h 983355"/>
                <a:gd name="connsiteX3" fmla="*/ 3846286 w 5464898"/>
                <a:gd name="connsiteY3" fmla="*/ 92541 h 983355"/>
                <a:gd name="connsiteX4" fmla="*/ 5340860 w 5464898"/>
                <a:gd name="connsiteY4" fmla="*/ 888218 h 983355"/>
                <a:gd name="connsiteX5" fmla="*/ 5464898 w 5464898"/>
                <a:gd name="connsiteY5" fmla="*/ 983355 h 983355"/>
                <a:gd name="connsiteX6" fmla="*/ 0 w 5464898"/>
                <a:gd name="connsiteY6" fmla="*/ 983355 h 983355"/>
                <a:gd name="connsiteX7" fmla="*/ 0 w 5464898"/>
                <a:gd name="connsiteY7" fmla="*/ 29566 h 983355"/>
                <a:gd name="connsiteX8" fmla="*/ 280307 w 5464898"/>
                <a:gd name="connsiteY8" fmla="*/ 9084 h 983355"/>
                <a:gd name="connsiteX9" fmla="*/ 504782 w 5464898"/>
                <a:gd name="connsiteY9" fmla="*/ 976 h 983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464898" h="983355">
                  <a:moveTo>
                    <a:pt x="504782" y="976"/>
                  </a:moveTo>
                  <a:cubicBezTo>
                    <a:pt x="723106" y="-3163"/>
                    <a:pt x="921657" y="5455"/>
                    <a:pt x="1088571" y="34484"/>
                  </a:cubicBezTo>
                  <a:cubicBezTo>
                    <a:pt x="1533676" y="111894"/>
                    <a:pt x="1514324" y="547322"/>
                    <a:pt x="1973943" y="556998"/>
                  </a:cubicBezTo>
                  <a:cubicBezTo>
                    <a:pt x="2433562" y="566674"/>
                    <a:pt x="3200400" y="-28411"/>
                    <a:pt x="3846286" y="92541"/>
                  </a:cubicBezTo>
                  <a:cubicBezTo>
                    <a:pt x="4330701" y="183255"/>
                    <a:pt x="4833484" y="506651"/>
                    <a:pt x="5340860" y="888218"/>
                  </a:cubicBezTo>
                  <a:lnTo>
                    <a:pt x="5464898" y="983355"/>
                  </a:lnTo>
                  <a:lnTo>
                    <a:pt x="0" y="983355"/>
                  </a:lnTo>
                  <a:lnTo>
                    <a:pt x="0" y="29566"/>
                  </a:lnTo>
                  <a:lnTo>
                    <a:pt x="280307" y="9084"/>
                  </a:lnTo>
                  <a:cubicBezTo>
                    <a:pt x="357036" y="5153"/>
                    <a:pt x="432008" y="2356"/>
                    <a:pt x="504782" y="976"/>
                  </a:cubicBezTo>
                  <a:close/>
                </a:path>
              </a:pathLst>
            </a:custGeom>
            <a:solidFill>
              <a:srgbClr val="EEEEEC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3" name="椭圆 19">
            <a:extLst>
              <a:ext uri="{FF2B5EF4-FFF2-40B4-BE49-F238E27FC236}">
                <a16:creationId xmlns:a16="http://schemas.microsoft.com/office/drawing/2014/main" id="{D429F092-C063-CB12-7887-533D384D837B}"/>
              </a:ext>
            </a:extLst>
          </p:cNvPr>
          <p:cNvSpPr/>
          <p:nvPr userDrawn="1"/>
        </p:nvSpPr>
        <p:spPr>
          <a:xfrm>
            <a:off x="611560" y="4764529"/>
            <a:ext cx="1153414" cy="1165844"/>
          </a:xfrm>
          <a:custGeom>
            <a:avLst/>
            <a:gdLst>
              <a:gd name="connsiteX0" fmla="*/ 0 w 699935"/>
              <a:gd name="connsiteY0" fmla="*/ 349968 h 699935"/>
              <a:gd name="connsiteX1" fmla="*/ 349968 w 699935"/>
              <a:gd name="connsiteY1" fmla="*/ 0 h 699935"/>
              <a:gd name="connsiteX2" fmla="*/ 699936 w 699935"/>
              <a:gd name="connsiteY2" fmla="*/ 349968 h 699935"/>
              <a:gd name="connsiteX3" fmla="*/ 349968 w 699935"/>
              <a:gd name="connsiteY3" fmla="*/ 699936 h 699935"/>
              <a:gd name="connsiteX4" fmla="*/ 0 w 699935"/>
              <a:gd name="connsiteY4" fmla="*/ 349968 h 699935"/>
              <a:gd name="connsiteX0" fmla="*/ 0 w 591986"/>
              <a:gd name="connsiteY0" fmla="*/ 350014 h 700034"/>
              <a:gd name="connsiteX1" fmla="*/ 349968 w 591986"/>
              <a:gd name="connsiteY1" fmla="*/ 46 h 700034"/>
              <a:gd name="connsiteX2" fmla="*/ 591986 w 591986"/>
              <a:gd name="connsiteY2" fmla="*/ 369064 h 700034"/>
              <a:gd name="connsiteX3" fmla="*/ 349968 w 591986"/>
              <a:gd name="connsiteY3" fmla="*/ 699982 h 700034"/>
              <a:gd name="connsiteX4" fmla="*/ 0 w 591986"/>
              <a:gd name="connsiteY4" fmla="*/ 350014 h 700034"/>
              <a:gd name="connsiteX0" fmla="*/ 9067 w 648292"/>
              <a:gd name="connsiteY0" fmla="*/ 351842 h 701862"/>
              <a:gd name="connsiteX1" fmla="*/ 359035 w 648292"/>
              <a:gd name="connsiteY1" fmla="*/ 1874 h 701862"/>
              <a:gd name="connsiteX2" fmla="*/ 601053 w 648292"/>
              <a:gd name="connsiteY2" fmla="*/ 370892 h 701862"/>
              <a:gd name="connsiteX3" fmla="*/ 359035 w 648292"/>
              <a:gd name="connsiteY3" fmla="*/ 701810 h 701862"/>
              <a:gd name="connsiteX4" fmla="*/ 9067 w 648292"/>
              <a:gd name="connsiteY4" fmla="*/ 351842 h 701862"/>
              <a:gd name="connsiteX0" fmla="*/ 18898 w 658123"/>
              <a:gd name="connsiteY0" fmla="*/ 351330 h 701350"/>
              <a:gd name="connsiteX1" fmla="*/ 368866 w 658123"/>
              <a:gd name="connsiteY1" fmla="*/ 1362 h 701350"/>
              <a:gd name="connsiteX2" fmla="*/ 610884 w 658123"/>
              <a:gd name="connsiteY2" fmla="*/ 370380 h 701350"/>
              <a:gd name="connsiteX3" fmla="*/ 502216 w 658123"/>
              <a:gd name="connsiteY3" fmla="*/ 701298 h 701350"/>
              <a:gd name="connsiteX4" fmla="*/ 18898 w 658123"/>
              <a:gd name="connsiteY4" fmla="*/ 351330 h 701350"/>
              <a:gd name="connsiteX0" fmla="*/ 1360 w 698121"/>
              <a:gd name="connsiteY0" fmla="*/ 349983 h 699973"/>
              <a:gd name="connsiteX1" fmla="*/ 351328 w 698121"/>
              <a:gd name="connsiteY1" fmla="*/ 15 h 699973"/>
              <a:gd name="connsiteX2" fmla="*/ 698121 w 698121"/>
              <a:gd name="connsiteY2" fmla="*/ 362683 h 699973"/>
              <a:gd name="connsiteX3" fmla="*/ 484678 w 698121"/>
              <a:gd name="connsiteY3" fmla="*/ 699951 h 699973"/>
              <a:gd name="connsiteX4" fmla="*/ 1360 w 698121"/>
              <a:gd name="connsiteY4" fmla="*/ 349983 h 699973"/>
              <a:gd name="connsiteX0" fmla="*/ 5961 w 702722"/>
              <a:gd name="connsiteY0" fmla="*/ 350054 h 700044"/>
              <a:gd name="connsiteX1" fmla="*/ 355929 w 702722"/>
              <a:gd name="connsiteY1" fmla="*/ 86 h 700044"/>
              <a:gd name="connsiteX2" fmla="*/ 702722 w 702722"/>
              <a:gd name="connsiteY2" fmla="*/ 362754 h 700044"/>
              <a:gd name="connsiteX3" fmla="*/ 489279 w 702722"/>
              <a:gd name="connsiteY3" fmla="*/ 700022 h 700044"/>
              <a:gd name="connsiteX4" fmla="*/ 5961 w 702722"/>
              <a:gd name="connsiteY4" fmla="*/ 350054 h 700044"/>
              <a:gd name="connsiteX0" fmla="*/ 35823 w 732584"/>
              <a:gd name="connsiteY0" fmla="*/ 350404 h 700394"/>
              <a:gd name="connsiteX1" fmla="*/ 385791 w 732584"/>
              <a:gd name="connsiteY1" fmla="*/ 436 h 700394"/>
              <a:gd name="connsiteX2" fmla="*/ 732584 w 732584"/>
              <a:gd name="connsiteY2" fmla="*/ 363104 h 700394"/>
              <a:gd name="connsiteX3" fmla="*/ 519141 w 732584"/>
              <a:gd name="connsiteY3" fmla="*/ 700372 h 700394"/>
              <a:gd name="connsiteX4" fmla="*/ 35823 w 732584"/>
              <a:gd name="connsiteY4" fmla="*/ 350404 h 700394"/>
              <a:gd name="connsiteX0" fmla="*/ 17833 w 692369"/>
              <a:gd name="connsiteY0" fmla="*/ 352853 h 705211"/>
              <a:gd name="connsiteX1" fmla="*/ 367801 w 692369"/>
              <a:gd name="connsiteY1" fmla="*/ 2885 h 705211"/>
              <a:gd name="connsiteX2" fmla="*/ 692369 w 692369"/>
              <a:gd name="connsiteY2" fmla="*/ 454453 h 705211"/>
              <a:gd name="connsiteX3" fmla="*/ 501151 w 692369"/>
              <a:gd name="connsiteY3" fmla="*/ 702821 h 705211"/>
              <a:gd name="connsiteX4" fmla="*/ 17833 w 692369"/>
              <a:gd name="connsiteY4" fmla="*/ 352853 h 705211"/>
              <a:gd name="connsiteX0" fmla="*/ 23997 w 698533"/>
              <a:gd name="connsiteY0" fmla="*/ 353704 h 706062"/>
              <a:gd name="connsiteX1" fmla="*/ 373965 w 698533"/>
              <a:gd name="connsiteY1" fmla="*/ 3736 h 706062"/>
              <a:gd name="connsiteX2" fmla="*/ 698533 w 698533"/>
              <a:gd name="connsiteY2" fmla="*/ 455304 h 706062"/>
              <a:gd name="connsiteX3" fmla="*/ 507315 w 698533"/>
              <a:gd name="connsiteY3" fmla="*/ 703672 h 706062"/>
              <a:gd name="connsiteX4" fmla="*/ 23997 w 698533"/>
              <a:gd name="connsiteY4" fmla="*/ 353704 h 706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8533" h="706062">
                <a:moveTo>
                  <a:pt x="23997" y="353704"/>
                </a:moveTo>
                <a:cubicBezTo>
                  <a:pt x="-74428" y="37023"/>
                  <a:pt x="147242" y="-16372"/>
                  <a:pt x="373965" y="3736"/>
                </a:cubicBezTo>
                <a:cubicBezTo>
                  <a:pt x="600688" y="23844"/>
                  <a:pt x="698533" y="262022"/>
                  <a:pt x="698533" y="455304"/>
                </a:cubicBezTo>
                <a:cubicBezTo>
                  <a:pt x="698533" y="648586"/>
                  <a:pt x="619738" y="720605"/>
                  <a:pt x="507315" y="703672"/>
                </a:cubicBezTo>
                <a:cubicBezTo>
                  <a:pt x="394892" y="686739"/>
                  <a:pt x="122422" y="670385"/>
                  <a:pt x="23997" y="353704"/>
                </a:cubicBezTo>
                <a:close/>
              </a:path>
            </a:pathLst>
          </a:custGeom>
          <a:solidFill>
            <a:srgbClr val="D6C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3250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3A6BA4EF-0E8C-5885-79ED-92294326B36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84B5EF41-2156-0F01-C1D2-26722D291491}"/>
              </a:ext>
            </a:extLst>
          </p:cNvPr>
          <p:cNvSpPr/>
          <p:nvPr userDrawn="1"/>
        </p:nvSpPr>
        <p:spPr>
          <a:xfrm>
            <a:off x="0" y="2875525"/>
            <a:ext cx="9144000" cy="2267975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83FCD9E2-B6F0-D6BD-0BC4-68DA0D1429C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1" y="2521079"/>
            <a:ext cx="2762879" cy="619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5508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</p:sldLayoutIdLst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1.xml"/><Relationship Id="rId4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32.xml"/><Relationship Id="rId13" Type="http://schemas.openxmlformats.org/officeDocument/2006/relationships/slideLayout" Target="../slideLayouts/slideLayout3.xml"/><Relationship Id="rId3" Type="http://schemas.openxmlformats.org/officeDocument/2006/relationships/tags" Target="../tags/tag27.xml"/><Relationship Id="rId7" Type="http://schemas.openxmlformats.org/officeDocument/2006/relationships/tags" Target="../tags/tag31.xml"/><Relationship Id="rId12" Type="http://schemas.openxmlformats.org/officeDocument/2006/relationships/tags" Target="../tags/tag36.xml"/><Relationship Id="rId2" Type="http://schemas.openxmlformats.org/officeDocument/2006/relationships/tags" Target="../tags/tag26.xml"/><Relationship Id="rId1" Type="http://schemas.openxmlformats.org/officeDocument/2006/relationships/themeOverride" Target="../theme/themeOverride13.xml"/><Relationship Id="rId6" Type="http://schemas.openxmlformats.org/officeDocument/2006/relationships/tags" Target="../tags/tag30.xml"/><Relationship Id="rId11" Type="http://schemas.openxmlformats.org/officeDocument/2006/relationships/tags" Target="../tags/tag35.xml"/><Relationship Id="rId5" Type="http://schemas.openxmlformats.org/officeDocument/2006/relationships/tags" Target="../tags/tag29.xml"/><Relationship Id="rId10" Type="http://schemas.openxmlformats.org/officeDocument/2006/relationships/tags" Target="../tags/tag34.xml"/><Relationship Id="rId4" Type="http://schemas.openxmlformats.org/officeDocument/2006/relationships/tags" Target="../tags/tag28.xml"/><Relationship Id="rId9" Type="http://schemas.openxmlformats.org/officeDocument/2006/relationships/tags" Target="../tags/tag33.xml"/><Relationship Id="rId14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4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svg"/><Relationship Id="rId3" Type="http://schemas.openxmlformats.org/officeDocument/2006/relationships/notesSlide" Target="../notesSlides/notesSlide17.xml"/><Relationship Id="rId7" Type="http://schemas.openxmlformats.org/officeDocument/2006/relationships/image" Target="../media/image7.svg"/><Relationship Id="rId12" Type="http://schemas.openxmlformats.org/officeDocument/2006/relationships/image" Target="../media/image12.png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5.xml"/><Relationship Id="rId6" Type="http://schemas.openxmlformats.org/officeDocument/2006/relationships/image" Target="../media/image6.png"/><Relationship Id="rId11" Type="http://schemas.openxmlformats.org/officeDocument/2006/relationships/image" Target="../media/image11.svg"/><Relationship Id="rId5" Type="http://schemas.openxmlformats.org/officeDocument/2006/relationships/image" Target="../media/image5.sv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sv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43.xml"/><Relationship Id="rId13" Type="http://schemas.openxmlformats.org/officeDocument/2006/relationships/tags" Target="../tags/tag48.xml"/><Relationship Id="rId3" Type="http://schemas.openxmlformats.org/officeDocument/2006/relationships/tags" Target="../tags/tag38.xml"/><Relationship Id="rId7" Type="http://schemas.openxmlformats.org/officeDocument/2006/relationships/tags" Target="../tags/tag42.xml"/><Relationship Id="rId12" Type="http://schemas.openxmlformats.org/officeDocument/2006/relationships/tags" Target="../tags/tag47.xml"/><Relationship Id="rId2" Type="http://schemas.openxmlformats.org/officeDocument/2006/relationships/tags" Target="../tags/tag37.xml"/><Relationship Id="rId1" Type="http://schemas.openxmlformats.org/officeDocument/2006/relationships/themeOverride" Target="../theme/themeOverride16.xml"/><Relationship Id="rId6" Type="http://schemas.openxmlformats.org/officeDocument/2006/relationships/tags" Target="../tags/tag41.xml"/><Relationship Id="rId11" Type="http://schemas.openxmlformats.org/officeDocument/2006/relationships/tags" Target="../tags/tag46.xml"/><Relationship Id="rId5" Type="http://schemas.openxmlformats.org/officeDocument/2006/relationships/tags" Target="../tags/tag40.xml"/><Relationship Id="rId15" Type="http://schemas.openxmlformats.org/officeDocument/2006/relationships/notesSlide" Target="../notesSlides/notesSlide19.xml"/><Relationship Id="rId10" Type="http://schemas.openxmlformats.org/officeDocument/2006/relationships/tags" Target="../tags/tag45.xml"/><Relationship Id="rId4" Type="http://schemas.openxmlformats.org/officeDocument/2006/relationships/tags" Target="../tags/tag39.xml"/><Relationship Id="rId9" Type="http://schemas.openxmlformats.org/officeDocument/2006/relationships/tags" Target="../tags/tag44.xml"/><Relationship Id="rId14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49.xml"/><Relationship Id="rId1" Type="http://schemas.openxmlformats.org/officeDocument/2006/relationships/themeOverride" Target="../theme/themeOverride17.xml"/><Relationship Id="rId4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7" Type="http://schemas.openxmlformats.org/officeDocument/2006/relationships/image" Target="../media/image17.jpeg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9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26" Type="http://schemas.openxmlformats.org/officeDocument/2006/relationships/slideLayout" Target="../slideLayouts/slideLayout3.xml"/><Relationship Id="rId3" Type="http://schemas.openxmlformats.org/officeDocument/2006/relationships/tags" Target="../tags/tag3.xml"/><Relationship Id="rId21" Type="http://schemas.openxmlformats.org/officeDocument/2006/relationships/tags" Target="../tags/tag21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5" Type="http://schemas.openxmlformats.org/officeDocument/2006/relationships/tags" Target="../tags/tag25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0" Type="http://schemas.openxmlformats.org/officeDocument/2006/relationships/tags" Target="../tags/tag20.xml"/><Relationship Id="rId1" Type="http://schemas.openxmlformats.org/officeDocument/2006/relationships/themeOverride" Target="../theme/themeOverride5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24" Type="http://schemas.openxmlformats.org/officeDocument/2006/relationships/tags" Target="../tags/tag24.xml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23" Type="http://schemas.openxmlformats.org/officeDocument/2006/relationships/tags" Target="../tags/tag23.xml"/><Relationship Id="rId28" Type="http://schemas.openxmlformats.org/officeDocument/2006/relationships/image" Target="../media/image2.png"/><Relationship Id="rId10" Type="http://schemas.openxmlformats.org/officeDocument/2006/relationships/tags" Target="../tags/tag10.xml"/><Relationship Id="rId19" Type="http://schemas.openxmlformats.org/officeDocument/2006/relationships/tags" Target="../tags/tag19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openxmlformats.org/officeDocument/2006/relationships/tags" Target="../tags/tag22.xml"/><Relationship Id="rId27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3D2A253B-E861-79EC-06D1-00495B41570C}"/>
              </a:ext>
            </a:extLst>
          </p:cNvPr>
          <p:cNvSpPr/>
          <p:nvPr/>
        </p:nvSpPr>
        <p:spPr>
          <a:xfrm>
            <a:off x="0" y="2474900"/>
            <a:ext cx="9144000" cy="2668600"/>
          </a:xfrm>
          <a:custGeom>
            <a:avLst/>
            <a:gdLst>
              <a:gd name="connsiteX0" fmla="*/ 0 w 9144000"/>
              <a:gd name="connsiteY0" fmla="*/ 0 h 2668600"/>
              <a:gd name="connsiteX1" fmla="*/ 76370 w 9144000"/>
              <a:gd name="connsiteY1" fmla="*/ 34824 h 2668600"/>
              <a:gd name="connsiteX2" fmla="*/ 2743200 w 9144000"/>
              <a:gd name="connsiteY2" fmla="*/ 979500 h 2668600"/>
              <a:gd name="connsiteX3" fmla="*/ 5268686 w 9144000"/>
              <a:gd name="connsiteY3" fmla="*/ 660186 h 2668600"/>
              <a:gd name="connsiteX4" fmla="*/ 7823200 w 9144000"/>
              <a:gd name="connsiteY4" fmla="*/ 2082586 h 2668600"/>
              <a:gd name="connsiteX5" fmla="*/ 8899979 w 9144000"/>
              <a:gd name="connsiteY5" fmla="*/ 2198247 h 2668600"/>
              <a:gd name="connsiteX6" fmla="*/ 9144000 w 9144000"/>
              <a:gd name="connsiteY6" fmla="*/ 2174178 h 2668600"/>
              <a:gd name="connsiteX7" fmla="*/ 9144000 w 9144000"/>
              <a:gd name="connsiteY7" fmla="*/ 2668600 h 2668600"/>
              <a:gd name="connsiteX8" fmla="*/ 0 w 9144000"/>
              <a:gd name="connsiteY8" fmla="*/ 2668600 h 266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144000" h="2668600">
                <a:moveTo>
                  <a:pt x="0" y="0"/>
                </a:moveTo>
                <a:lnTo>
                  <a:pt x="76370" y="34824"/>
                </a:lnTo>
                <a:cubicBezTo>
                  <a:pt x="1043895" y="470139"/>
                  <a:pt x="1972129" y="845243"/>
                  <a:pt x="2743200" y="979500"/>
                </a:cubicBezTo>
                <a:cubicBezTo>
                  <a:pt x="3771295" y="1158510"/>
                  <a:pt x="4422019" y="476338"/>
                  <a:pt x="5268686" y="660186"/>
                </a:cubicBezTo>
                <a:cubicBezTo>
                  <a:pt x="6115353" y="844034"/>
                  <a:pt x="7053943" y="1852777"/>
                  <a:pt x="7823200" y="2082586"/>
                </a:cubicBezTo>
                <a:cubicBezTo>
                  <a:pt x="8207829" y="2197491"/>
                  <a:pt x="8561614" y="2220774"/>
                  <a:pt x="8899979" y="2198247"/>
                </a:cubicBezTo>
                <a:lnTo>
                  <a:pt x="9144000" y="2174178"/>
                </a:lnTo>
                <a:lnTo>
                  <a:pt x="9144000" y="2668600"/>
                </a:lnTo>
                <a:lnTo>
                  <a:pt x="0" y="2668600"/>
                </a:lnTo>
                <a:close/>
              </a:path>
            </a:pathLst>
          </a:custGeom>
          <a:solidFill>
            <a:srgbClr val="9B97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7" name="任意多边形: 形状 56">
            <a:extLst>
              <a:ext uri="{FF2B5EF4-FFF2-40B4-BE49-F238E27FC236}">
                <a16:creationId xmlns:a16="http://schemas.microsoft.com/office/drawing/2014/main" id="{A04F24B6-380F-BAA0-16DB-5323C522E2CD}"/>
              </a:ext>
            </a:extLst>
          </p:cNvPr>
          <p:cNvSpPr/>
          <p:nvPr/>
        </p:nvSpPr>
        <p:spPr>
          <a:xfrm>
            <a:off x="0" y="4160146"/>
            <a:ext cx="5464898" cy="983355"/>
          </a:xfrm>
          <a:custGeom>
            <a:avLst/>
            <a:gdLst>
              <a:gd name="connsiteX0" fmla="*/ 504782 w 5464898"/>
              <a:gd name="connsiteY0" fmla="*/ 976 h 983355"/>
              <a:gd name="connsiteX1" fmla="*/ 1088571 w 5464898"/>
              <a:gd name="connsiteY1" fmla="*/ 34484 h 983355"/>
              <a:gd name="connsiteX2" fmla="*/ 1973943 w 5464898"/>
              <a:gd name="connsiteY2" fmla="*/ 556998 h 983355"/>
              <a:gd name="connsiteX3" fmla="*/ 3846286 w 5464898"/>
              <a:gd name="connsiteY3" fmla="*/ 92541 h 983355"/>
              <a:gd name="connsiteX4" fmla="*/ 5340860 w 5464898"/>
              <a:gd name="connsiteY4" fmla="*/ 888218 h 983355"/>
              <a:gd name="connsiteX5" fmla="*/ 5464898 w 5464898"/>
              <a:gd name="connsiteY5" fmla="*/ 983355 h 983355"/>
              <a:gd name="connsiteX6" fmla="*/ 0 w 5464898"/>
              <a:gd name="connsiteY6" fmla="*/ 983355 h 983355"/>
              <a:gd name="connsiteX7" fmla="*/ 0 w 5464898"/>
              <a:gd name="connsiteY7" fmla="*/ 29566 h 983355"/>
              <a:gd name="connsiteX8" fmla="*/ 280307 w 5464898"/>
              <a:gd name="connsiteY8" fmla="*/ 9084 h 983355"/>
              <a:gd name="connsiteX9" fmla="*/ 504782 w 5464898"/>
              <a:gd name="connsiteY9" fmla="*/ 976 h 983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464898" h="983355">
                <a:moveTo>
                  <a:pt x="504782" y="976"/>
                </a:moveTo>
                <a:cubicBezTo>
                  <a:pt x="723106" y="-3163"/>
                  <a:pt x="921657" y="5455"/>
                  <a:pt x="1088571" y="34484"/>
                </a:cubicBezTo>
                <a:cubicBezTo>
                  <a:pt x="1533676" y="111894"/>
                  <a:pt x="1514324" y="547322"/>
                  <a:pt x="1973943" y="556998"/>
                </a:cubicBezTo>
                <a:cubicBezTo>
                  <a:pt x="2433562" y="566674"/>
                  <a:pt x="3200400" y="-28411"/>
                  <a:pt x="3846286" y="92541"/>
                </a:cubicBezTo>
                <a:cubicBezTo>
                  <a:pt x="4330701" y="183255"/>
                  <a:pt x="4833484" y="506651"/>
                  <a:pt x="5340860" y="888218"/>
                </a:cubicBezTo>
                <a:lnTo>
                  <a:pt x="5464898" y="983355"/>
                </a:lnTo>
                <a:lnTo>
                  <a:pt x="0" y="983355"/>
                </a:lnTo>
                <a:lnTo>
                  <a:pt x="0" y="29566"/>
                </a:lnTo>
                <a:lnTo>
                  <a:pt x="280307" y="9084"/>
                </a:lnTo>
                <a:cubicBezTo>
                  <a:pt x="357036" y="5153"/>
                  <a:pt x="432008" y="2356"/>
                  <a:pt x="504782" y="976"/>
                </a:cubicBezTo>
                <a:close/>
              </a:path>
            </a:pathLst>
          </a:custGeom>
          <a:solidFill>
            <a:srgbClr val="EEEEEC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id="{E78E5714-958E-91CB-24D9-5818F2FB5DDA}"/>
              </a:ext>
            </a:extLst>
          </p:cNvPr>
          <p:cNvSpPr/>
          <p:nvPr/>
        </p:nvSpPr>
        <p:spPr>
          <a:xfrm>
            <a:off x="4381901" y="2089329"/>
            <a:ext cx="112862" cy="112862"/>
          </a:xfrm>
          <a:prstGeom prst="ellipse">
            <a:avLst/>
          </a:prstGeom>
          <a:solidFill>
            <a:srgbClr val="D6C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2" name="椭圆 51">
            <a:extLst>
              <a:ext uri="{FF2B5EF4-FFF2-40B4-BE49-F238E27FC236}">
                <a16:creationId xmlns:a16="http://schemas.microsoft.com/office/drawing/2014/main" id="{DBEB36A0-38CB-4DBE-835E-D491931DF628}"/>
              </a:ext>
            </a:extLst>
          </p:cNvPr>
          <p:cNvSpPr/>
          <p:nvPr/>
        </p:nvSpPr>
        <p:spPr>
          <a:xfrm>
            <a:off x="2937553" y="2172811"/>
            <a:ext cx="138538" cy="138538"/>
          </a:xfrm>
          <a:prstGeom prst="ellipse">
            <a:avLst/>
          </a:prstGeom>
          <a:solidFill>
            <a:srgbClr val="D6C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id="{B9EA8EB5-D453-9674-E482-080628353DDF}"/>
              </a:ext>
            </a:extLst>
          </p:cNvPr>
          <p:cNvSpPr/>
          <p:nvPr/>
        </p:nvSpPr>
        <p:spPr>
          <a:xfrm>
            <a:off x="6583196" y="2115060"/>
            <a:ext cx="240666" cy="240666"/>
          </a:xfrm>
          <a:prstGeom prst="ellipse">
            <a:avLst/>
          </a:prstGeom>
          <a:solidFill>
            <a:srgbClr val="D6C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4" name="任意多边形: 形状 53">
            <a:extLst>
              <a:ext uri="{FF2B5EF4-FFF2-40B4-BE49-F238E27FC236}">
                <a16:creationId xmlns:a16="http://schemas.microsoft.com/office/drawing/2014/main" id="{008CE7A0-8B17-881B-8286-C237446BBF57}"/>
              </a:ext>
            </a:extLst>
          </p:cNvPr>
          <p:cNvSpPr/>
          <p:nvPr/>
        </p:nvSpPr>
        <p:spPr>
          <a:xfrm rot="2098745">
            <a:off x="-462079" y="67342"/>
            <a:ext cx="1736498" cy="1733345"/>
          </a:xfrm>
          <a:custGeom>
            <a:avLst/>
            <a:gdLst>
              <a:gd name="connsiteX0" fmla="*/ 0 w 1736498"/>
              <a:gd name="connsiteY0" fmla="*/ 334225 h 1733345"/>
              <a:gd name="connsiteX1" fmla="*/ 457807 w 1736498"/>
              <a:gd name="connsiteY1" fmla="*/ 13914 h 1733345"/>
              <a:gd name="connsiteX2" fmla="*/ 512280 w 1736498"/>
              <a:gd name="connsiteY2" fmla="*/ 4368 h 1733345"/>
              <a:gd name="connsiteX3" fmla="*/ 689189 w 1736498"/>
              <a:gd name="connsiteY3" fmla="*/ 4745 h 1733345"/>
              <a:gd name="connsiteX4" fmla="*/ 1664186 w 1736498"/>
              <a:gd name="connsiteY4" fmla="*/ 1195379 h 1733345"/>
              <a:gd name="connsiteX5" fmla="*/ 1003603 w 1736498"/>
              <a:gd name="connsiteY5" fmla="*/ 1723870 h 1733345"/>
              <a:gd name="connsiteX6" fmla="*/ 978914 w 1736498"/>
              <a:gd name="connsiteY6" fmla="*/ 1733345 h 1733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36498" h="1733345">
                <a:moveTo>
                  <a:pt x="0" y="334225"/>
                </a:moveTo>
                <a:lnTo>
                  <a:pt x="457807" y="13914"/>
                </a:lnTo>
                <a:lnTo>
                  <a:pt x="512280" y="4368"/>
                </a:lnTo>
                <a:cubicBezTo>
                  <a:pt x="575663" y="-1530"/>
                  <a:pt x="635087" y="-1505"/>
                  <a:pt x="689189" y="4745"/>
                </a:cubicBezTo>
                <a:cubicBezTo>
                  <a:pt x="1122008" y="54748"/>
                  <a:pt x="1992330" y="212611"/>
                  <a:pt x="1664186" y="1195379"/>
                </a:cubicBezTo>
                <a:cubicBezTo>
                  <a:pt x="1529414" y="1432178"/>
                  <a:pt x="1286760" y="1602764"/>
                  <a:pt x="1003603" y="1723870"/>
                </a:cubicBezTo>
                <a:lnTo>
                  <a:pt x="978914" y="1733345"/>
                </a:lnTo>
                <a:close/>
              </a:path>
            </a:pathLst>
          </a:custGeom>
          <a:solidFill>
            <a:srgbClr val="EEEEEC">
              <a:alpha val="2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A5594151-D780-931C-F4CC-C177E367AAE7}"/>
              </a:ext>
            </a:extLst>
          </p:cNvPr>
          <p:cNvSpPr/>
          <p:nvPr/>
        </p:nvSpPr>
        <p:spPr>
          <a:xfrm>
            <a:off x="2519192" y="0"/>
            <a:ext cx="6624808" cy="2552872"/>
          </a:xfrm>
          <a:custGeom>
            <a:avLst/>
            <a:gdLst>
              <a:gd name="connsiteX0" fmla="*/ 0 w 6624808"/>
              <a:gd name="connsiteY0" fmla="*/ 0 h 2552872"/>
              <a:gd name="connsiteX1" fmla="*/ 6624808 w 6624808"/>
              <a:gd name="connsiteY1" fmla="*/ 0 h 2552872"/>
              <a:gd name="connsiteX2" fmla="*/ 6624808 w 6624808"/>
              <a:gd name="connsiteY2" fmla="*/ 2552872 h 2552872"/>
              <a:gd name="connsiteX3" fmla="*/ 6505972 w 6624808"/>
              <a:gd name="connsiteY3" fmla="*/ 2439307 h 2552872"/>
              <a:gd name="connsiteX4" fmla="*/ 5028237 w 6624808"/>
              <a:gd name="connsiteY4" fmla="*/ 1204686 h 2552872"/>
              <a:gd name="connsiteX5" fmla="*/ 2401151 w 6624808"/>
              <a:gd name="connsiteY5" fmla="*/ 914400 h 2552872"/>
              <a:gd name="connsiteX6" fmla="*/ 320449 w 6624808"/>
              <a:gd name="connsiteY6" fmla="*/ 144747 h 2552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624808" h="2552872">
                <a:moveTo>
                  <a:pt x="0" y="0"/>
                </a:moveTo>
                <a:lnTo>
                  <a:pt x="6624808" y="0"/>
                </a:lnTo>
                <a:lnTo>
                  <a:pt x="6624808" y="2552872"/>
                </a:lnTo>
                <a:lnTo>
                  <a:pt x="6505972" y="2439307"/>
                </a:lnTo>
                <a:cubicBezTo>
                  <a:pt x="6013394" y="1961243"/>
                  <a:pt x="5466085" y="1386115"/>
                  <a:pt x="5028237" y="1204686"/>
                </a:cubicBezTo>
                <a:cubicBezTo>
                  <a:pt x="4152542" y="841829"/>
                  <a:pt x="3303456" y="1144209"/>
                  <a:pt x="2401151" y="914400"/>
                </a:cubicBezTo>
                <a:cubicBezTo>
                  <a:pt x="1724423" y="742043"/>
                  <a:pt x="1025242" y="457427"/>
                  <a:pt x="320449" y="144747"/>
                </a:cubicBezTo>
                <a:close/>
              </a:path>
            </a:pathLst>
          </a:custGeom>
          <a:solidFill>
            <a:srgbClr val="EEE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321390" y="1217306"/>
            <a:ext cx="458792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得意黑" pitchFamily="2" charset="-122"/>
                <a:ea typeface="得意黑" pitchFamily="2" charset="-122"/>
                <a:cs typeface="+mn-ea"/>
                <a:sym typeface="+mn-lt"/>
              </a:rPr>
              <a:t>莫兰迪工作汇报</a:t>
            </a:r>
          </a:p>
        </p:txBody>
      </p:sp>
      <p:sp>
        <p:nvSpPr>
          <p:cNvPr id="17" name="矩形 16"/>
          <p:cNvSpPr/>
          <p:nvPr/>
        </p:nvSpPr>
        <p:spPr>
          <a:xfrm>
            <a:off x="2460223" y="2048303"/>
            <a:ext cx="439767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400" spc="3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POWERPOINT</a:t>
            </a:r>
            <a:endParaRPr lang="zh-CN" altLang="en-US" sz="1400" spc="3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F84F556F-1153-CCC3-880F-3CA88C00CF11}"/>
              </a:ext>
            </a:extLst>
          </p:cNvPr>
          <p:cNvSpPr/>
          <p:nvPr/>
        </p:nvSpPr>
        <p:spPr>
          <a:xfrm>
            <a:off x="-885371" y="3845908"/>
            <a:ext cx="8897257" cy="1466321"/>
          </a:xfrm>
          <a:custGeom>
            <a:avLst/>
            <a:gdLst>
              <a:gd name="connsiteX0" fmla="*/ 0 w 8897257"/>
              <a:gd name="connsiteY0" fmla="*/ 247121 h 1466321"/>
              <a:gd name="connsiteX1" fmla="*/ 2569028 w 8897257"/>
              <a:gd name="connsiteY1" fmla="*/ 14892 h 1466321"/>
              <a:gd name="connsiteX2" fmla="*/ 4325257 w 8897257"/>
              <a:gd name="connsiteY2" fmla="*/ 624492 h 1466321"/>
              <a:gd name="connsiteX3" fmla="*/ 6676571 w 8897257"/>
              <a:gd name="connsiteY3" fmla="*/ 435806 h 1466321"/>
              <a:gd name="connsiteX4" fmla="*/ 8897257 w 8897257"/>
              <a:gd name="connsiteY4" fmla="*/ 1466321 h 14663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97257" h="1466321">
                <a:moveTo>
                  <a:pt x="0" y="247121"/>
                </a:moveTo>
                <a:cubicBezTo>
                  <a:pt x="924076" y="99559"/>
                  <a:pt x="1848152" y="-48003"/>
                  <a:pt x="2569028" y="14892"/>
                </a:cubicBezTo>
                <a:cubicBezTo>
                  <a:pt x="3289904" y="77787"/>
                  <a:pt x="3640667" y="554340"/>
                  <a:pt x="4325257" y="624492"/>
                </a:cubicBezTo>
                <a:cubicBezTo>
                  <a:pt x="5009847" y="694644"/>
                  <a:pt x="5914571" y="295501"/>
                  <a:pt x="6676571" y="435806"/>
                </a:cubicBezTo>
                <a:cubicBezTo>
                  <a:pt x="7438571" y="576111"/>
                  <a:pt x="8167914" y="1021216"/>
                  <a:pt x="8897257" y="1466321"/>
                </a:cubicBezTo>
              </a:path>
            </a:pathLst>
          </a:custGeom>
          <a:noFill/>
          <a:ln>
            <a:solidFill>
              <a:srgbClr val="EEEE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034344C6-1E8D-6CF0-5404-744A1B149AE7}"/>
              </a:ext>
            </a:extLst>
          </p:cNvPr>
          <p:cNvSpPr/>
          <p:nvPr/>
        </p:nvSpPr>
        <p:spPr>
          <a:xfrm>
            <a:off x="3283295" y="4230892"/>
            <a:ext cx="366320" cy="366320"/>
          </a:xfrm>
          <a:prstGeom prst="ellipse">
            <a:avLst/>
          </a:prstGeom>
          <a:solidFill>
            <a:srgbClr val="D6C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07D01FA5-EC23-4254-5CFA-5B74AF83E4A6}"/>
              </a:ext>
            </a:extLst>
          </p:cNvPr>
          <p:cNvSpPr/>
          <p:nvPr/>
        </p:nvSpPr>
        <p:spPr>
          <a:xfrm>
            <a:off x="1335486" y="2883870"/>
            <a:ext cx="698533" cy="706062"/>
          </a:xfrm>
          <a:custGeom>
            <a:avLst/>
            <a:gdLst>
              <a:gd name="connsiteX0" fmla="*/ 0 w 699935"/>
              <a:gd name="connsiteY0" fmla="*/ 349968 h 699935"/>
              <a:gd name="connsiteX1" fmla="*/ 349968 w 699935"/>
              <a:gd name="connsiteY1" fmla="*/ 0 h 699935"/>
              <a:gd name="connsiteX2" fmla="*/ 699936 w 699935"/>
              <a:gd name="connsiteY2" fmla="*/ 349968 h 699935"/>
              <a:gd name="connsiteX3" fmla="*/ 349968 w 699935"/>
              <a:gd name="connsiteY3" fmla="*/ 699936 h 699935"/>
              <a:gd name="connsiteX4" fmla="*/ 0 w 699935"/>
              <a:gd name="connsiteY4" fmla="*/ 349968 h 699935"/>
              <a:gd name="connsiteX0" fmla="*/ 0 w 591986"/>
              <a:gd name="connsiteY0" fmla="*/ 350014 h 700034"/>
              <a:gd name="connsiteX1" fmla="*/ 349968 w 591986"/>
              <a:gd name="connsiteY1" fmla="*/ 46 h 700034"/>
              <a:gd name="connsiteX2" fmla="*/ 591986 w 591986"/>
              <a:gd name="connsiteY2" fmla="*/ 369064 h 700034"/>
              <a:gd name="connsiteX3" fmla="*/ 349968 w 591986"/>
              <a:gd name="connsiteY3" fmla="*/ 699982 h 700034"/>
              <a:gd name="connsiteX4" fmla="*/ 0 w 591986"/>
              <a:gd name="connsiteY4" fmla="*/ 350014 h 700034"/>
              <a:gd name="connsiteX0" fmla="*/ 9067 w 648292"/>
              <a:gd name="connsiteY0" fmla="*/ 351842 h 701862"/>
              <a:gd name="connsiteX1" fmla="*/ 359035 w 648292"/>
              <a:gd name="connsiteY1" fmla="*/ 1874 h 701862"/>
              <a:gd name="connsiteX2" fmla="*/ 601053 w 648292"/>
              <a:gd name="connsiteY2" fmla="*/ 370892 h 701862"/>
              <a:gd name="connsiteX3" fmla="*/ 359035 w 648292"/>
              <a:gd name="connsiteY3" fmla="*/ 701810 h 701862"/>
              <a:gd name="connsiteX4" fmla="*/ 9067 w 648292"/>
              <a:gd name="connsiteY4" fmla="*/ 351842 h 701862"/>
              <a:gd name="connsiteX0" fmla="*/ 18898 w 658123"/>
              <a:gd name="connsiteY0" fmla="*/ 351330 h 701350"/>
              <a:gd name="connsiteX1" fmla="*/ 368866 w 658123"/>
              <a:gd name="connsiteY1" fmla="*/ 1362 h 701350"/>
              <a:gd name="connsiteX2" fmla="*/ 610884 w 658123"/>
              <a:gd name="connsiteY2" fmla="*/ 370380 h 701350"/>
              <a:gd name="connsiteX3" fmla="*/ 502216 w 658123"/>
              <a:gd name="connsiteY3" fmla="*/ 701298 h 701350"/>
              <a:gd name="connsiteX4" fmla="*/ 18898 w 658123"/>
              <a:gd name="connsiteY4" fmla="*/ 351330 h 701350"/>
              <a:gd name="connsiteX0" fmla="*/ 1360 w 698121"/>
              <a:gd name="connsiteY0" fmla="*/ 349983 h 699973"/>
              <a:gd name="connsiteX1" fmla="*/ 351328 w 698121"/>
              <a:gd name="connsiteY1" fmla="*/ 15 h 699973"/>
              <a:gd name="connsiteX2" fmla="*/ 698121 w 698121"/>
              <a:gd name="connsiteY2" fmla="*/ 362683 h 699973"/>
              <a:gd name="connsiteX3" fmla="*/ 484678 w 698121"/>
              <a:gd name="connsiteY3" fmla="*/ 699951 h 699973"/>
              <a:gd name="connsiteX4" fmla="*/ 1360 w 698121"/>
              <a:gd name="connsiteY4" fmla="*/ 349983 h 699973"/>
              <a:gd name="connsiteX0" fmla="*/ 5961 w 702722"/>
              <a:gd name="connsiteY0" fmla="*/ 350054 h 700044"/>
              <a:gd name="connsiteX1" fmla="*/ 355929 w 702722"/>
              <a:gd name="connsiteY1" fmla="*/ 86 h 700044"/>
              <a:gd name="connsiteX2" fmla="*/ 702722 w 702722"/>
              <a:gd name="connsiteY2" fmla="*/ 362754 h 700044"/>
              <a:gd name="connsiteX3" fmla="*/ 489279 w 702722"/>
              <a:gd name="connsiteY3" fmla="*/ 700022 h 700044"/>
              <a:gd name="connsiteX4" fmla="*/ 5961 w 702722"/>
              <a:gd name="connsiteY4" fmla="*/ 350054 h 700044"/>
              <a:gd name="connsiteX0" fmla="*/ 35823 w 732584"/>
              <a:gd name="connsiteY0" fmla="*/ 350404 h 700394"/>
              <a:gd name="connsiteX1" fmla="*/ 385791 w 732584"/>
              <a:gd name="connsiteY1" fmla="*/ 436 h 700394"/>
              <a:gd name="connsiteX2" fmla="*/ 732584 w 732584"/>
              <a:gd name="connsiteY2" fmla="*/ 363104 h 700394"/>
              <a:gd name="connsiteX3" fmla="*/ 519141 w 732584"/>
              <a:gd name="connsiteY3" fmla="*/ 700372 h 700394"/>
              <a:gd name="connsiteX4" fmla="*/ 35823 w 732584"/>
              <a:gd name="connsiteY4" fmla="*/ 350404 h 700394"/>
              <a:gd name="connsiteX0" fmla="*/ 17833 w 692369"/>
              <a:gd name="connsiteY0" fmla="*/ 352853 h 705211"/>
              <a:gd name="connsiteX1" fmla="*/ 367801 w 692369"/>
              <a:gd name="connsiteY1" fmla="*/ 2885 h 705211"/>
              <a:gd name="connsiteX2" fmla="*/ 692369 w 692369"/>
              <a:gd name="connsiteY2" fmla="*/ 454453 h 705211"/>
              <a:gd name="connsiteX3" fmla="*/ 501151 w 692369"/>
              <a:gd name="connsiteY3" fmla="*/ 702821 h 705211"/>
              <a:gd name="connsiteX4" fmla="*/ 17833 w 692369"/>
              <a:gd name="connsiteY4" fmla="*/ 352853 h 705211"/>
              <a:gd name="connsiteX0" fmla="*/ 23997 w 698533"/>
              <a:gd name="connsiteY0" fmla="*/ 353704 h 706062"/>
              <a:gd name="connsiteX1" fmla="*/ 373965 w 698533"/>
              <a:gd name="connsiteY1" fmla="*/ 3736 h 706062"/>
              <a:gd name="connsiteX2" fmla="*/ 698533 w 698533"/>
              <a:gd name="connsiteY2" fmla="*/ 455304 h 706062"/>
              <a:gd name="connsiteX3" fmla="*/ 507315 w 698533"/>
              <a:gd name="connsiteY3" fmla="*/ 703672 h 706062"/>
              <a:gd name="connsiteX4" fmla="*/ 23997 w 698533"/>
              <a:gd name="connsiteY4" fmla="*/ 353704 h 706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8533" h="706062">
                <a:moveTo>
                  <a:pt x="23997" y="353704"/>
                </a:moveTo>
                <a:cubicBezTo>
                  <a:pt x="-74428" y="37023"/>
                  <a:pt x="147242" y="-16372"/>
                  <a:pt x="373965" y="3736"/>
                </a:cubicBezTo>
                <a:cubicBezTo>
                  <a:pt x="600688" y="23844"/>
                  <a:pt x="698533" y="262022"/>
                  <a:pt x="698533" y="455304"/>
                </a:cubicBezTo>
                <a:cubicBezTo>
                  <a:pt x="698533" y="648586"/>
                  <a:pt x="619738" y="720605"/>
                  <a:pt x="507315" y="703672"/>
                </a:cubicBezTo>
                <a:cubicBezTo>
                  <a:pt x="394892" y="686739"/>
                  <a:pt x="122422" y="670385"/>
                  <a:pt x="23997" y="353704"/>
                </a:cubicBezTo>
                <a:close/>
              </a:path>
            </a:pathLst>
          </a:custGeom>
          <a:solidFill>
            <a:srgbClr val="D6C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DECF63C6-67B9-7ADE-F6E3-696717D5F297}"/>
              </a:ext>
            </a:extLst>
          </p:cNvPr>
          <p:cNvSpPr/>
          <p:nvPr/>
        </p:nvSpPr>
        <p:spPr>
          <a:xfrm>
            <a:off x="4737066" y="0"/>
            <a:ext cx="4406934" cy="824786"/>
          </a:xfrm>
          <a:custGeom>
            <a:avLst/>
            <a:gdLst>
              <a:gd name="connsiteX0" fmla="*/ 0 w 4406934"/>
              <a:gd name="connsiteY0" fmla="*/ 0 h 824786"/>
              <a:gd name="connsiteX1" fmla="*/ 4406934 w 4406934"/>
              <a:gd name="connsiteY1" fmla="*/ 0 h 824786"/>
              <a:gd name="connsiteX2" fmla="*/ 4406934 w 4406934"/>
              <a:gd name="connsiteY2" fmla="*/ 698778 h 824786"/>
              <a:gd name="connsiteX3" fmla="*/ 4339011 w 4406934"/>
              <a:gd name="connsiteY3" fmla="*/ 711257 h 824786"/>
              <a:gd name="connsiteX4" fmla="*/ 3086134 w 4406934"/>
              <a:gd name="connsiteY4" fmla="*/ 812800 h 824786"/>
              <a:gd name="connsiteX5" fmla="*/ 2084648 w 4406934"/>
              <a:gd name="connsiteY5" fmla="*/ 319314 h 824786"/>
              <a:gd name="connsiteX6" fmla="*/ 879963 w 4406934"/>
              <a:gd name="connsiteY6" fmla="*/ 232229 h 824786"/>
              <a:gd name="connsiteX7" fmla="*/ 94831 w 4406934"/>
              <a:gd name="connsiteY7" fmla="*/ 29482 h 824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406934" h="824786">
                <a:moveTo>
                  <a:pt x="0" y="0"/>
                </a:moveTo>
                <a:lnTo>
                  <a:pt x="4406934" y="0"/>
                </a:lnTo>
                <a:lnTo>
                  <a:pt x="4406934" y="698778"/>
                </a:lnTo>
                <a:lnTo>
                  <a:pt x="4339011" y="711257"/>
                </a:lnTo>
                <a:cubicBezTo>
                  <a:pt x="3870359" y="793070"/>
                  <a:pt x="3427220" y="850900"/>
                  <a:pt x="3086134" y="812800"/>
                </a:cubicBezTo>
                <a:cubicBezTo>
                  <a:pt x="2631353" y="762000"/>
                  <a:pt x="2452343" y="416076"/>
                  <a:pt x="2084648" y="319314"/>
                </a:cubicBezTo>
                <a:cubicBezTo>
                  <a:pt x="1716953" y="222552"/>
                  <a:pt x="1356515" y="326572"/>
                  <a:pt x="879963" y="232229"/>
                </a:cubicBezTo>
                <a:cubicBezTo>
                  <a:pt x="641687" y="185058"/>
                  <a:pt x="375290" y="113393"/>
                  <a:pt x="94831" y="29482"/>
                </a:cubicBezTo>
                <a:close/>
              </a:path>
            </a:pathLst>
          </a:custGeom>
          <a:solidFill>
            <a:srgbClr val="D6C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F74389CB-7567-5C39-7BEF-31385EB41D3A}"/>
              </a:ext>
            </a:extLst>
          </p:cNvPr>
          <p:cNvSpPr/>
          <p:nvPr/>
        </p:nvSpPr>
        <p:spPr>
          <a:xfrm>
            <a:off x="5080000" y="-682171"/>
            <a:ext cx="4586514" cy="2467428"/>
          </a:xfrm>
          <a:custGeom>
            <a:avLst/>
            <a:gdLst>
              <a:gd name="connsiteX0" fmla="*/ 0 w 4586514"/>
              <a:gd name="connsiteY0" fmla="*/ 0 h 2467428"/>
              <a:gd name="connsiteX1" fmla="*/ 1698171 w 4586514"/>
              <a:gd name="connsiteY1" fmla="*/ 1407885 h 2467428"/>
              <a:gd name="connsiteX2" fmla="*/ 3396343 w 4586514"/>
              <a:gd name="connsiteY2" fmla="*/ 1770742 h 2467428"/>
              <a:gd name="connsiteX3" fmla="*/ 4586514 w 4586514"/>
              <a:gd name="connsiteY3" fmla="*/ 2467428 h 2467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86514" h="2467428">
                <a:moveTo>
                  <a:pt x="0" y="0"/>
                </a:moveTo>
                <a:cubicBezTo>
                  <a:pt x="566057" y="556380"/>
                  <a:pt x="1132114" y="1112761"/>
                  <a:pt x="1698171" y="1407885"/>
                </a:cubicBezTo>
                <a:cubicBezTo>
                  <a:pt x="2264228" y="1703009"/>
                  <a:pt x="2914953" y="1594152"/>
                  <a:pt x="3396343" y="1770742"/>
                </a:cubicBezTo>
                <a:cubicBezTo>
                  <a:pt x="3877734" y="1947333"/>
                  <a:pt x="4232124" y="2207380"/>
                  <a:pt x="4586514" y="2467428"/>
                </a:cubicBezTo>
              </a:path>
            </a:pathLst>
          </a:custGeom>
          <a:noFill/>
          <a:ln w="12700">
            <a:solidFill>
              <a:srgbClr val="9B97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407CFBD3-EF93-B2C1-4C00-50CC293EA52F}"/>
              </a:ext>
            </a:extLst>
          </p:cNvPr>
          <p:cNvGrpSpPr/>
          <p:nvPr/>
        </p:nvGrpSpPr>
        <p:grpSpPr>
          <a:xfrm>
            <a:off x="2815750" y="2474900"/>
            <a:ext cx="3512500" cy="246221"/>
            <a:chOff x="2815750" y="2553079"/>
            <a:chExt cx="3512500" cy="246221"/>
          </a:xfrm>
        </p:grpSpPr>
        <p:sp>
          <p:nvSpPr>
            <p:cNvPr id="43" name="矩形: 圆角 42">
              <a:extLst>
                <a:ext uri="{FF2B5EF4-FFF2-40B4-BE49-F238E27FC236}">
                  <a16:creationId xmlns:a16="http://schemas.microsoft.com/office/drawing/2014/main" id="{C949CED7-D2E4-347F-707C-700E56EBA127}"/>
                </a:ext>
              </a:extLst>
            </p:cNvPr>
            <p:cNvSpPr/>
            <p:nvPr/>
          </p:nvSpPr>
          <p:spPr>
            <a:xfrm>
              <a:off x="2815750" y="2571750"/>
              <a:ext cx="3512500" cy="201490"/>
            </a:xfrm>
            <a:prstGeom prst="roundRect">
              <a:avLst/>
            </a:prstGeom>
            <a:solidFill>
              <a:srgbClr val="9B97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0FBD196C-C368-091E-1B5C-BFA753BDE9C3}"/>
                </a:ext>
              </a:extLst>
            </p:cNvPr>
            <p:cNvSpPr txBox="1"/>
            <p:nvPr/>
          </p:nvSpPr>
          <p:spPr>
            <a:xfrm>
              <a:off x="2815750" y="2553079"/>
              <a:ext cx="351250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0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工作汇报  </a:t>
              </a:r>
              <a:r>
                <a:rPr lang="en-US" altLang="zh-CN" sz="10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/  </a:t>
              </a:r>
              <a:r>
                <a:rPr lang="zh-CN" altLang="en-US" sz="10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工作总结  </a:t>
              </a:r>
              <a:r>
                <a:rPr lang="en-US" altLang="zh-CN" sz="10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/  </a:t>
              </a:r>
              <a:r>
                <a:rPr lang="zh-CN" altLang="en-US" sz="10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述职演示  </a:t>
              </a:r>
              <a:r>
                <a:rPr lang="en-US" altLang="zh-CN" sz="10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/  </a:t>
              </a:r>
              <a:r>
                <a:rPr lang="zh-CN" altLang="en-US" sz="10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个人总结  </a:t>
              </a:r>
              <a:r>
                <a:rPr lang="en-US" altLang="zh-CN" sz="10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/  </a:t>
              </a:r>
              <a:r>
                <a:rPr lang="zh-CN" altLang="en-US" sz="10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商务通用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D9FD9588-A144-77DC-D384-4E4249ECC4ED}"/>
              </a:ext>
            </a:extLst>
          </p:cNvPr>
          <p:cNvGrpSpPr/>
          <p:nvPr/>
        </p:nvGrpSpPr>
        <p:grpSpPr>
          <a:xfrm>
            <a:off x="2875813" y="3699302"/>
            <a:ext cx="3392374" cy="297767"/>
            <a:chOff x="2406185" y="4687029"/>
            <a:chExt cx="3392374" cy="297767"/>
          </a:xfrm>
        </p:grpSpPr>
        <p:grpSp>
          <p:nvGrpSpPr>
            <p:cNvPr id="34" name="图形 27" descr="用户 纯色填充">
              <a:extLst>
                <a:ext uri="{FF2B5EF4-FFF2-40B4-BE49-F238E27FC236}">
                  <a16:creationId xmlns:a16="http://schemas.microsoft.com/office/drawing/2014/main" id="{7DD2211D-4161-8B9E-C319-F4282C7288CB}"/>
                </a:ext>
              </a:extLst>
            </p:cNvPr>
            <p:cNvGrpSpPr/>
            <p:nvPr/>
          </p:nvGrpSpPr>
          <p:grpSpPr>
            <a:xfrm>
              <a:off x="2406185" y="4687029"/>
              <a:ext cx="246958" cy="266250"/>
              <a:chOff x="3821157" y="4510642"/>
              <a:chExt cx="246958" cy="266250"/>
            </a:xfrm>
            <a:solidFill>
              <a:srgbClr val="252525"/>
            </a:solidFill>
          </p:grpSpPr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771FF78E-B703-C6F8-4A5E-43FDB629471C}"/>
                  </a:ext>
                </a:extLst>
              </p:cNvPr>
              <p:cNvSpPr/>
              <p:nvPr/>
            </p:nvSpPr>
            <p:spPr>
              <a:xfrm>
                <a:off x="3882897" y="4510642"/>
                <a:ext cx="123479" cy="125294"/>
              </a:xfrm>
              <a:custGeom>
                <a:avLst/>
                <a:gdLst>
                  <a:gd name="connsiteX0" fmla="*/ 123479 w 123479"/>
                  <a:gd name="connsiteY0" fmla="*/ 62647 h 125294"/>
                  <a:gd name="connsiteX1" fmla="*/ 61740 w 123479"/>
                  <a:gd name="connsiteY1" fmla="*/ 125294 h 125294"/>
                  <a:gd name="connsiteX2" fmla="*/ 0 w 123479"/>
                  <a:gd name="connsiteY2" fmla="*/ 62647 h 125294"/>
                  <a:gd name="connsiteX3" fmla="*/ 61740 w 123479"/>
                  <a:gd name="connsiteY3" fmla="*/ 0 h 125294"/>
                  <a:gd name="connsiteX4" fmla="*/ 123479 w 123479"/>
                  <a:gd name="connsiteY4" fmla="*/ 62647 h 125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3479" h="125294">
                    <a:moveTo>
                      <a:pt x="123479" y="62647"/>
                    </a:moveTo>
                    <a:cubicBezTo>
                      <a:pt x="123479" y="97246"/>
                      <a:pt x="95838" y="125294"/>
                      <a:pt x="61740" y="125294"/>
                    </a:cubicBezTo>
                    <a:cubicBezTo>
                      <a:pt x="27642" y="125294"/>
                      <a:pt x="0" y="97246"/>
                      <a:pt x="0" y="62647"/>
                    </a:cubicBezTo>
                    <a:cubicBezTo>
                      <a:pt x="0" y="28048"/>
                      <a:pt x="27642" y="0"/>
                      <a:pt x="61740" y="0"/>
                    </a:cubicBezTo>
                    <a:cubicBezTo>
                      <a:pt x="95838" y="0"/>
                      <a:pt x="123479" y="28048"/>
                      <a:pt x="123479" y="6264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A17BA782-CC3D-8F2C-918F-558739EB4A21}"/>
                  </a:ext>
                </a:extLst>
              </p:cNvPr>
              <p:cNvSpPr/>
              <p:nvPr/>
            </p:nvSpPr>
            <p:spPr>
              <a:xfrm>
                <a:off x="3821157" y="4651598"/>
                <a:ext cx="246958" cy="125294"/>
              </a:xfrm>
              <a:custGeom>
                <a:avLst/>
                <a:gdLst>
                  <a:gd name="connsiteX0" fmla="*/ 246959 w 246958"/>
                  <a:gd name="connsiteY0" fmla="*/ 125294 h 125294"/>
                  <a:gd name="connsiteX1" fmla="*/ 246959 w 246958"/>
                  <a:gd name="connsiteY1" fmla="*/ 62647 h 125294"/>
                  <a:gd name="connsiteX2" fmla="*/ 234611 w 246958"/>
                  <a:gd name="connsiteY2" fmla="*/ 37588 h 125294"/>
                  <a:gd name="connsiteX3" fmla="*/ 174415 w 246958"/>
                  <a:gd name="connsiteY3" fmla="*/ 7831 h 125294"/>
                  <a:gd name="connsiteX4" fmla="*/ 123479 w 246958"/>
                  <a:gd name="connsiteY4" fmla="*/ 0 h 125294"/>
                  <a:gd name="connsiteX5" fmla="*/ 72544 w 246958"/>
                  <a:gd name="connsiteY5" fmla="*/ 7831 h 125294"/>
                  <a:gd name="connsiteX6" fmla="*/ 12348 w 246958"/>
                  <a:gd name="connsiteY6" fmla="*/ 37588 h 125294"/>
                  <a:gd name="connsiteX7" fmla="*/ 0 w 246958"/>
                  <a:gd name="connsiteY7" fmla="*/ 62647 h 125294"/>
                  <a:gd name="connsiteX8" fmla="*/ 0 w 246958"/>
                  <a:gd name="connsiteY8" fmla="*/ 125294 h 125294"/>
                  <a:gd name="connsiteX9" fmla="*/ 246959 w 246958"/>
                  <a:gd name="connsiteY9" fmla="*/ 125294 h 125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46958" h="125294">
                    <a:moveTo>
                      <a:pt x="246959" y="125294"/>
                    </a:moveTo>
                    <a:lnTo>
                      <a:pt x="246959" y="62647"/>
                    </a:lnTo>
                    <a:cubicBezTo>
                      <a:pt x="246959" y="53250"/>
                      <a:pt x="242328" y="43853"/>
                      <a:pt x="234611" y="37588"/>
                    </a:cubicBezTo>
                    <a:cubicBezTo>
                      <a:pt x="217632" y="23493"/>
                      <a:pt x="196023" y="14096"/>
                      <a:pt x="174415" y="7831"/>
                    </a:cubicBezTo>
                    <a:cubicBezTo>
                      <a:pt x="158980" y="3132"/>
                      <a:pt x="142001" y="0"/>
                      <a:pt x="123479" y="0"/>
                    </a:cubicBezTo>
                    <a:cubicBezTo>
                      <a:pt x="106501" y="0"/>
                      <a:pt x="89523" y="3132"/>
                      <a:pt x="72544" y="7831"/>
                    </a:cubicBezTo>
                    <a:cubicBezTo>
                      <a:pt x="50935" y="14096"/>
                      <a:pt x="29326" y="25059"/>
                      <a:pt x="12348" y="37588"/>
                    </a:cubicBezTo>
                    <a:cubicBezTo>
                      <a:pt x="4630" y="43853"/>
                      <a:pt x="0" y="53250"/>
                      <a:pt x="0" y="62647"/>
                    </a:cubicBezTo>
                    <a:lnTo>
                      <a:pt x="0" y="125294"/>
                    </a:lnTo>
                    <a:lnTo>
                      <a:pt x="246959" y="12529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4D4F4A59-FACD-B212-8D66-08876DF329EF}"/>
                </a:ext>
              </a:extLst>
            </p:cNvPr>
            <p:cNvSpPr txBox="1"/>
            <p:nvPr/>
          </p:nvSpPr>
          <p:spPr>
            <a:xfrm>
              <a:off x="2619994" y="4723186"/>
              <a:ext cx="1491971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140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100" b="1" dirty="0">
                  <a:sym typeface="HarmonyOS Sans SC Light" panose="00000400000000000000" pitchFamily="2" charset="-122"/>
                </a:rPr>
                <a:t> 汇报：</a:t>
              </a:r>
              <a:r>
                <a:rPr lang="en-US" altLang="zh-CN" sz="1100" b="1" dirty="0"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100" b="1" dirty="0">
                  <a:sym typeface="HarmonyOS Sans SC Light" panose="00000400000000000000" pitchFamily="2" charset="-122"/>
                </a:rPr>
                <a:t>模板网</a:t>
              </a:r>
              <a:endParaRPr lang="zh-CN" altLang="en-US" sz="1100" b="1" dirty="0"/>
            </a:p>
          </p:txBody>
        </p:sp>
        <p:sp>
          <p:nvSpPr>
            <p:cNvPr id="39" name="iconfont-10008-4919026">
              <a:extLst>
                <a:ext uri="{FF2B5EF4-FFF2-40B4-BE49-F238E27FC236}">
                  <a16:creationId xmlns:a16="http://schemas.microsoft.com/office/drawing/2014/main" id="{79E55203-0A1F-789E-592C-4495160ED6A5}"/>
                </a:ext>
              </a:extLst>
            </p:cNvPr>
            <p:cNvSpPr/>
            <p:nvPr/>
          </p:nvSpPr>
          <p:spPr>
            <a:xfrm>
              <a:off x="4176642" y="4698326"/>
              <a:ext cx="266934" cy="266934"/>
            </a:xfrm>
            <a:custGeom>
              <a:avLst/>
              <a:gdLst>
                <a:gd name="connsiteX0" fmla="*/ 304765 w 609586"/>
                <a:gd name="connsiteY0" fmla="*/ 121917 h 609586"/>
                <a:gd name="connsiteX1" fmla="*/ 335240 w 609586"/>
                <a:gd name="connsiteY1" fmla="*/ 152400 h 609586"/>
                <a:gd name="connsiteX2" fmla="*/ 335240 w 609586"/>
                <a:gd name="connsiteY2" fmla="*/ 280427 h 609586"/>
                <a:gd name="connsiteX3" fmla="*/ 432762 w 609586"/>
                <a:gd name="connsiteY3" fmla="*/ 304814 h 609586"/>
                <a:gd name="connsiteX4" fmla="*/ 454095 w 609586"/>
                <a:gd name="connsiteY4" fmla="*/ 341393 h 609586"/>
                <a:gd name="connsiteX5" fmla="*/ 420572 w 609586"/>
                <a:gd name="connsiteY5" fmla="*/ 365779 h 609586"/>
                <a:gd name="connsiteX6" fmla="*/ 298670 w 609586"/>
                <a:gd name="connsiteY6" fmla="*/ 335296 h 609586"/>
                <a:gd name="connsiteX7" fmla="*/ 274289 w 609586"/>
                <a:gd name="connsiteY7" fmla="*/ 304814 h 609586"/>
                <a:gd name="connsiteX8" fmla="*/ 274289 w 609586"/>
                <a:gd name="connsiteY8" fmla="*/ 152400 h 609586"/>
                <a:gd name="connsiteX9" fmla="*/ 304765 w 609586"/>
                <a:gd name="connsiteY9" fmla="*/ 121917 h 609586"/>
                <a:gd name="connsiteX10" fmla="*/ 304793 w 609586"/>
                <a:gd name="connsiteY10" fmla="*/ 60958 h 609586"/>
                <a:gd name="connsiteX11" fmla="*/ 60959 w 609586"/>
                <a:gd name="connsiteY11" fmla="*/ 304793 h 609586"/>
                <a:gd name="connsiteX12" fmla="*/ 304793 w 609586"/>
                <a:gd name="connsiteY12" fmla="*/ 548628 h 609586"/>
                <a:gd name="connsiteX13" fmla="*/ 548627 w 609586"/>
                <a:gd name="connsiteY13" fmla="*/ 304793 h 609586"/>
                <a:gd name="connsiteX14" fmla="*/ 304793 w 609586"/>
                <a:gd name="connsiteY14" fmla="*/ 60958 h 609586"/>
                <a:gd name="connsiteX15" fmla="*/ 304793 w 609586"/>
                <a:gd name="connsiteY15" fmla="*/ 0 h 609586"/>
                <a:gd name="connsiteX16" fmla="*/ 609586 w 609586"/>
                <a:gd name="connsiteY16" fmla="*/ 304793 h 609586"/>
                <a:gd name="connsiteX17" fmla="*/ 304793 w 609586"/>
                <a:gd name="connsiteY17" fmla="*/ 609586 h 609586"/>
                <a:gd name="connsiteX18" fmla="*/ 0 w 609586"/>
                <a:gd name="connsiteY18" fmla="*/ 304793 h 609586"/>
                <a:gd name="connsiteX19" fmla="*/ 304793 w 609586"/>
                <a:gd name="connsiteY19" fmla="*/ 0 h 609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09586" h="609586">
                  <a:moveTo>
                    <a:pt x="304765" y="121917"/>
                  </a:moveTo>
                  <a:cubicBezTo>
                    <a:pt x="323050" y="121917"/>
                    <a:pt x="335240" y="134110"/>
                    <a:pt x="335240" y="152400"/>
                  </a:cubicBezTo>
                  <a:lnTo>
                    <a:pt x="335240" y="280427"/>
                  </a:lnTo>
                  <a:lnTo>
                    <a:pt x="432762" y="304814"/>
                  </a:lnTo>
                  <a:cubicBezTo>
                    <a:pt x="448000" y="307862"/>
                    <a:pt x="460190" y="326151"/>
                    <a:pt x="454095" y="341393"/>
                  </a:cubicBezTo>
                  <a:cubicBezTo>
                    <a:pt x="451047" y="359682"/>
                    <a:pt x="435810" y="368827"/>
                    <a:pt x="420572" y="365779"/>
                  </a:cubicBezTo>
                  <a:lnTo>
                    <a:pt x="298670" y="335296"/>
                  </a:lnTo>
                  <a:cubicBezTo>
                    <a:pt x="283432" y="332248"/>
                    <a:pt x="274289" y="320055"/>
                    <a:pt x="274289" y="304814"/>
                  </a:cubicBezTo>
                  <a:lnTo>
                    <a:pt x="274289" y="152400"/>
                  </a:lnTo>
                  <a:cubicBezTo>
                    <a:pt x="274289" y="134110"/>
                    <a:pt x="286479" y="121917"/>
                    <a:pt x="304765" y="121917"/>
                  </a:cubicBezTo>
                  <a:close/>
                  <a:moveTo>
                    <a:pt x="304793" y="60958"/>
                  </a:moveTo>
                  <a:cubicBezTo>
                    <a:pt x="170684" y="60958"/>
                    <a:pt x="60959" y="170684"/>
                    <a:pt x="60959" y="304793"/>
                  </a:cubicBezTo>
                  <a:cubicBezTo>
                    <a:pt x="60959" y="438902"/>
                    <a:pt x="170684" y="548628"/>
                    <a:pt x="304793" y="548628"/>
                  </a:cubicBezTo>
                  <a:cubicBezTo>
                    <a:pt x="438902" y="548628"/>
                    <a:pt x="548627" y="438902"/>
                    <a:pt x="548627" y="304793"/>
                  </a:cubicBezTo>
                  <a:cubicBezTo>
                    <a:pt x="548627" y="170684"/>
                    <a:pt x="438902" y="60958"/>
                    <a:pt x="304793" y="60958"/>
                  </a:cubicBezTo>
                  <a:close/>
                  <a:moveTo>
                    <a:pt x="304793" y="0"/>
                  </a:moveTo>
                  <a:cubicBezTo>
                    <a:pt x="472429" y="0"/>
                    <a:pt x="609586" y="137157"/>
                    <a:pt x="609586" y="304793"/>
                  </a:cubicBezTo>
                  <a:cubicBezTo>
                    <a:pt x="609586" y="472429"/>
                    <a:pt x="472429" y="609586"/>
                    <a:pt x="304793" y="609586"/>
                  </a:cubicBezTo>
                  <a:cubicBezTo>
                    <a:pt x="137157" y="609586"/>
                    <a:pt x="0" y="472429"/>
                    <a:pt x="0" y="304793"/>
                  </a:cubicBezTo>
                  <a:cubicBezTo>
                    <a:pt x="0" y="137157"/>
                    <a:pt x="137157" y="0"/>
                    <a:pt x="30479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89B0CFE8-816E-5086-BD7F-14A29E69171E}"/>
                </a:ext>
              </a:extLst>
            </p:cNvPr>
            <p:cNvSpPr txBox="1"/>
            <p:nvPr/>
          </p:nvSpPr>
          <p:spPr>
            <a:xfrm>
              <a:off x="4443576" y="4723186"/>
              <a:ext cx="1354983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140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100" b="1" dirty="0">
                  <a:sym typeface="HarmonyOS Sans SC Light" panose="00000400000000000000" pitchFamily="2" charset="-122"/>
                </a:rPr>
                <a:t>时间：</a:t>
              </a:r>
              <a:r>
                <a:rPr lang="en-US" altLang="zh-CN" sz="1100" b="1" dirty="0">
                  <a:sym typeface="HarmonyOS Sans SC Light" panose="00000400000000000000" pitchFamily="2" charset="-122"/>
                </a:rPr>
                <a:t>2023.03.30</a:t>
              </a:r>
              <a:endParaRPr lang="zh-CN" altLang="en-US" sz="11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15819632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1E229F1-A4EA-64CC-A57E-26C6D54D2F1F}"/>
              </a:ext>
            </a:extLst>
          </p:cNvPr>
          <p:cNvGrpSpPr/>
          <p:nvPr/>
        </p:nvGrpSpPr>
        <p:grpSpPr>
          <a:xfrm>
            <a:off x="323528" y="195486"/>
            <a:ext cx="1145056" cy="842639"/>
            <a:chOff x="1690516" y="1755906"/>
            <a:chExt cx="344345" cy="253401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8D50097F-87DB-9F65-7EA3-DDEECF7B2326}"/>
                </a:ext>
              </a:extLst>
            </p:cNvPr>
            <p:cNvSpPr/>
            <p:nvPr/>
          </p:nvSpPr>
          <p:spPr>
            <a:xfrm>
              <a:off x="1690516" y="1755906"/>
              <a:ext cx="253401" cy="253401"/>
            </a:xfrm>
            <a:prstGeom prst="ellipse">
              <a:avLst/>
            </a:prstGeom>
            <a:solidFill>
              <a:srgbClr val="9B97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3600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933F80F4-3673-1B01-4A2B-196AFDC51A19}"/>
                </a:ext>
              </a:extLst>
            </p:cNvPr>
            <p:cNvSpPr/>
            <p:nvPr/>
          </p:nvSpPr>
          <p:spPr>
            <a:xfrm>
              <a:off x="1948156" y="1921655"/>
              <a:ext cx="86705" cy="86705"/>
            </a:xfrm>
            <a:prstGeom prst="ellipse">
              <a:avLst/>
            </a:prstGeom>
            <a:solidFill>
              <a:srgbClr val="D6CA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3600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A221449A-8C3F-7E16-DFAB-5C0C92CE84D4}"/>
                </a:ext>
              </a:extLst>
            </p:cNvPr>
            <p:cNvSpPr txBox="1"/>
            <p:nvPr/>
          </p:nvSpPr>
          <p:spPr>
            <a:xfrm>
              <a:off x="1738108" y="1777556"/>
              <a:ext cx="181351" cy="1943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得意黑" pitchFamily="2" charset="-122"/>
                  <a:ea typeface="得意黑" pitchFamily="2" charset="-122"/>
                </a:rPr>
                <a:t>02</a:t>
              </a:r>
              <a:endParaRPr lang="zh-CN" altLang="en-US" sz="3600" dirty="0">
                <a:solidFill>
                  <a:schemeClr val="bg1"/>
                </a:solidFill>
                <a:latin typeface="得意黑" pitchFamily="2" charset="-122"/>
                <a:ea typeface="得意黑" pitchFamily="2" charset="-122"/>
              </a:endParaRPr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97724308-871C-F544-DB96-982D574CF90F}"/>
              </a:ext>
            </a:extLst>
          </p:cNvPr>
          <p:cNvSpPr txBox="1"/>
          <p:nvPr/>
        </p:nvSpPr>
        <p:spPr>
          <a:xfrm>
            <a:off x="1324423" y="346544"/>
            <a:ext cx="295954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/>
              <a:t>单击此处添加标题文本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208A3709-8526-6906-0FDA-AB24BEB33AB4}"/>
              </a:ext>
            </a:extLst>
          </p:cNvPr>
          <p:cNvSpPr txBox="1"/>
          <p:nvPr/>
        </p:nvSpPr>
        <p:spPr>
          <a:xfrm>
            <a:off x="1482680" y="699542"/>
            <a:ext cx="244124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</a:rPr>
              <a:t>Click here to add title text</a:t>
            </a:r>
          </a:p>
        </p:txBody>
      </p:sp>
      <p:sp>
        <p:nvSpPr>
          <p:cNvPr id="3" name="任意多边形 5">
            <a:extLst>
              <a:ext uri="{FF2B5EF4-FFF2-40B4-BE49-F238E27FC236}">
                <a16:creationId xmlns:a16="http://schemas.microsoft.com/office/drawing/2014/main" id="{89EC1DA7-1DAC-D81C-C4D2-2EC94C44B846}"/>
              </a:ext>
            </a:extLst>
          </p:cNvPr>
          <p:cNvSpPr/>
          <p:nvPr/>
        </p:nvSpPr>
        <p:spPr bwMode="auto">
          <a:xfrm>
            <a:off x="4976277" y="3152481"/>
            <a:ext cx="1263579" cy="817884"/>
          </a:xfrm>
          <a:custGeom>
            <a:avLst/>
            <a:gdLst>
              <a:gd name="T0" fmla="*/ 0 w 1719021"/>
              <a:gd name="T1" fmla="*/ 110656 h 1113536"/>
              <a:gd name="T2" fmla="*/ 111514 w 1719021"/>
              <a:gd name="T3" fmla="*/ 0 h 1113536"/>
              <a:gd name="T4" fmla="*/ 1609932 w 1719021"/>
              <a:gd name="T5" fmla="*/ 0 h 1113536"/>
              <a:gd name="T6" fmla="*/ 1721441 w 1719021"/>
              <a:gd name="T7" fmla="*/ 110656 h 1113536"/>
              <a:gd name="T8" fmla="*/ 1721441 w 1719021"/>
              <a:gd name="T9" fmla="*/ 995916 h 1113536"/>
              <a:gd name="T10" fmla="*/ 1609932 w 1719021"/>
              <a:gd name="T11" fmla="*/ 1106575 h 1113536"/>
              <a:gd name="T12" fmla="*/ 111514 w 1719021"/>
              <a:gd name="T13" fmla="*/ 1106575 h 1113536"/>
              <a:gd name="T14" fmla="*/ 0 w 1719021"/>
              <a:gd name="T15" fmla="*/ 995916 h 1113536"/>
              <a:gd name="T16" fmla="*/ 0 w 1719021"/>
              <a:gd name="T17" fmla="*/ 110656 h 1113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719021"/>
              <a:gd name="T28" fmla="*/ 0 h 1113536"/>
              <a:gd name="T29" fmla="*/ 1719021 w 1719021"/>
              <a:gd name="T30" fmla="*/ 1113536 h 1113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719021" h="1113536">
                <a:moveTo>
                  <a:pt x="0" y="111354"/>
                </a:moveTo>
                <a:cubicBezTo>
                  <a:pt x="0" y="49855"/>
                  <a:pt x="49855" y="0"/>
                  <a:pt x="111354" y="0"/>
                </a:cubicBezTo>
                <a:lnTo>
                  <a:pt x="1607667" y="0"/>
                </a:lnTo>
                <a:cubicBezTo>
                  <a:pt x="1669166" y="0"/>
                  <a:pt x="1719021" y="49855"/>
                  <a:pt x="1719021" y="111354"/>
                </a:cubicBezTo>
                <a:lnTo>
                  <a:pt x="1719021" y="1002182"/>
                </a:lnTo>
                <a:cubicBezTo>
                  <a:pt x="1719021" y="1063681"/>
                  <a:pt x="1669166" y="1113536"/>
                  <a:pt x="1607667" y="1113536"/>
                </a:cubicBezTo>
                <a:lnTo>
                  <a:pt x="111354" y="1113536"/>
                </a:lnTo>
                <a:cubicBezTo>
                  <a:pt x="49855" y="1113536"/>
                  <a:pt x="0" y="1063681"/>
                  <a:pt x="0" y="1002182"/>
                </a:cubicBezTo>
                <a:lnTo>
                  <a:pt x="0" y="111354"/>
                </a:lnTo>
                <a:close/>
              </a:path>
            </a:pathLst>
          </a:custGeom>
          <a:noFill/>
          <a:ln w="12700" cap="flat" cmpd="sng" algn="ctr">
            <a:solidFill>
              <a:srgbClr val="EEEEEC"/>
            </a:solidFill>
            <a:prstDash val="dash"/>
            <a:miter lim="800000"/>
          </a:ln>
        </p:spPr>
        <p:txBody>
          <a:bodyPr lIns="481004" tIns="306582" rIns="101983" bIns="101983"/>
          <a:lstStyle/>
          <a:p>
            <a:endParaRPr lang="zh-CN" altLang="en-US" sz="16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任意多边形 7">
            <a:extLst>
              <a:ext uri="{FF2B5EF4-FFF2-40B4-BE49-F238E27FC236}">
                <a16:creationId xmlns:a16="http://schemas.microsoft.com/office/drawing/2014/main" id="{546BD4E1-01C5-2536-2618-734889B3781B}"/>
              </a:ext>
            </a:extLst>
          </p:cNvPr>
          <p:cNvSpPr/>
          <p:nvPr/>
        </p:nvSpPr>
        <p:spPr bwMode="auto">
          <a:xfrm>
            <a:off x="2915816" y="3152481"/>
            <a:ext cx="1262412" cy="817884"/>
          </a:xfrm>
          <a:custGeom>
            <a:avLst/>
            <a:gdLst>
              <a:gd name="T0" fmla="*/ 0 w 1719021"/>
              <a:gd name="T1" fmla="*/ 110656 h 1113536"/>
              <a:gd name="T2" fmla="*/ 110484 w 1719021"/>
              <a:gd name="T3" fmla="*/ 0 h 1113536"/>
              <a:gd name="T4" fmla="*/ 1595122 w 1719021"/>
              <a:gd name="T5" fmla="*/ 0 h 1113536"/>
              <a:gd name="T6" fmla="*/ 1705606 w 1719021"/>
              <a:gd name="T7" fmla="*/ 110656 h 1113536"/>
              <a:gd name="T8" fmla="*/ 1705606 w 1719021"/>
              <a:gd name="T9" fmla="*/ 995916 h 1113536"/>
              <a:gd name="T10" fmla="*/ 1595122 w 1719021"/>
              <a:gd name="T11" fmla="*/ 1106575 h 1113536"/>
              <a:gd name="T12" fmla="*/ 110484 w 1719021"/>
              <a:gd name="T13" fmla="*/ 1106575 h 1113536"/>
              <a:gd name="T14" fmla="*/ 0 w 1719021"/>
              <a:gd name="T15" fmla="*/ 995916 h 1113536"/>
              <a:gd name="T16" fmla="*/ 0 w 1719021"/>
              <a:gd name="T17" fmla="*/ 110656 h 1113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719021"/>
              <a:gd name="T28" fmla="*/ 0 h 1113536"/>
              <a:gd name="T29" fmla="*/ 1719021 w 1719021"/>
              <a:gd name="T30" fmla="*/ 1113536 h 1113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719021" h="1113536">
                <a:moveTo>
                  <a:pt x="0" y="111354"/>
                </a:moveTo>
                <a:cubicBezTo>
                  <a:pt x="0" y="49855"/>
                  <a:pt x="49855" y="0"/>
                  <a:pt x="111354" y="0"/>
                </a:cubicBezTo>
                <a:lnTo>
                  <a:pt x="1607667" y="0"/>
                </a:lnTo>
                <a:cubicBezTo>
                  <a:pt x="1669166" y="0"/>
                  <a:pt x="1719021" y="49855"/>
                  <a:pt x="1719021" y="111354"/>
                </a:cubicBezTo>
                <a:lnTo>
                  <a:pt x="1719021" y="1002182"/>
                </a:lnTo>
                <a:cubicBezTo>
                  <a:pt x="1719021" y="1063681"/>
                  <a:pt x="1669166" y="1113536"/>
                  <a:pt x="1607667" y="1113536"/>
                </a:cubicBezTo>
                <a:lnTo>
                  <a:pt x="111354" y="1113536"/>
                </a:lnTo>
                <a:cubicBezTo>
                  <a:pt x="49855" y="1113536"/>
                  <a:pt x="0" y="1063681"/>
                  <a:pt x="0" y="1002182"/>
                </a:cubicBezTo>
                <a:lnTo>
                  <a:pt x="0" y="111354"/>
                </a:lnTo>
                <a:close/>
              </a:path>
            </a:pathLst>
          </a:custGeom>
          <a:noFill/>
          <a:ln w="12700" cap="flat" cmpd="sng" algn="ctr">
            <a:solidFill>
              <a:srgbClr val="EEEEEC"/>
            </a:solidFill>
            <a:prstDash val="dash"/>
            <a:miter lim="800000"/>
          </a:ln>
        </p:spPr>
        <p:txBody>
          <a:bodyPr lIns="101983" tIns="306582" rIns="481004" bIns="101983"/>
          <a:lstStyle/>
          <a:p>
            <a:endParaRPr lang="zh-CN" altLang="en-US" sz="16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任意多边形 8">
            <a:extLst>
              <a:ext uri="{FF2B5EF4-FFF2-40B4-BE49-F238E27FC236}">
                <a16:creationId xmlns:a16="http://schemas.microsoft.com/office/drawing/2014/main" id="{22B9A5EA-2240-93A8-62FF-DF1CC0704F7D}"/>
              </a:ext>
            </a:extLst>
          </p:cNvPr>
          <p:cNvSpPr/>
          <p:nvPr/>
        </p:nvSpPr>
        <p:spPr bwMode="auto">
          <a:xfrm>
            <a:off x="4976277" y="1412873"/>
            <a:ext cx="1263579" cy="819051"/>
          </a:xfrm>
          <a:custGeom>
            <a:avLst/>
            <a:gdLst>
              <a:gd name="T0" fmla="*/ 0 w 1719021"/>
              <a:gd name="T1" fmla="*/ 112245 h 1113536"/>
              <a:gd name="T2" fmla="*/ 111514 w 1719021"/>
              <a:gd name="T3" fmla="*/ 0 h 1113536"/>
              <a:gd name="T4" fmla="*/ 1609932 w 1719021"/>
              <a:gd name="T5" fmla="*/ 0 h 1113536"/>
              <a:gd name="T6" fmla="*/ 1721441 w 1719021"/>
              <a:gd name="T7" fmla="*/ 112245 h 1113536"/>
              <a:gd name="T8" fmla="*/ 1721441 w 1719021"/>
              <a:gd name="T9" fmla="*/ 1010210 h 1113536"/>
              <a:gd name="T10" fmla="*/ 1609932 w 1719021"/>
              <a:gd name="T11" fmla="*/ 1122458 h 1113536"/>
              <a:gd name="T12" fmla="*/ 111514 w 1719021"/>
              <a:gd name="T13" fmla="*/ 1122458 h 1113536"/>
              <a:gd name="T14" fmla="*/ 0 w 1719021"/>
              <a:gd name="T15" fmla="*/ 1010210 h 1113536"/>
              <a:gd name="T16" fmla="*/ 0 w 1719021"/>
              <a:gd name="T17" fmla="*/ 112245 h 1113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719021"/>
              <a:gd name="T28" fmla="*/ 0 h 1113536"/>
              <a:gd name="T29" fmla="*/ 1719021 w 1719021"/>
              <a:gd name="T30" fmla="*/ 1113536 h 1113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719021" h="1113536">
                <a:moveTo>
                  <a:pt x="0" y="111354"/>
                </a:moveTo>
                <a:cubicBezTo>
                  <a:pt x="0" y="49855"/>
                  <a:pt x="49855" y="0"/>
                  <a:pt x="111354" y="0"/>
                </a:cubicBezTo>
                <a:lnTo>
                  <a:pt x="1607667" y="0"/>
                </a:lnTo>
                <a:cubicBezTo>
                  <a:pt x="1669166" y="0"/>
                  <a:pt x="1719021" y="49855"/>
                  <a:pt x="1719021" y="111354"/>
                </a:cubicBezTo>
                <a:lnTo>
                  <a:pt x="1719021" y="1002182"/>
                </a:lnTo>
                <a:cubicBezTo>
                  <a:pt x="1719021" y="1063681"/>
                  <a:pt x="1669166" y="1113536"/>
                  <a:pt x="1607667" y="1113536"/>
                </a:cubicBezTo>
                <a:lnTo>
                  <a:pt x="111354" y="1113536"/>
                </a:lnTo>
                <a:cubicBezTo>
                  <a:pt x="49855" y="1113536"/>
                  <a:pt x="0" y="1063681"/>
                  <a:pt x="0" y="1002182"/>
                </a:cubicBezTo>
                <a:lnTo>
                  <a:pt x="0" y="111354"/>
                </a:lnTo>
                <a:close/>
              </a:path>
            </a:pathLst>
          </a:custGeom>
          <a:noFill/>
          <a:ln w="12700" cap="flat" cmpd="sng" algn="ctr">
            <a:solidFill>
              <a:srgbClr val="EEEEEC"/>
            </a:solidFill>
            <a:prstDash val="dash"/>
            <a:miter lim="800000"/>
          </a:ln>
        </p:spPr>
        <p:txBody>
          <a:bodyPr lIns="481004" tIns="101983" rIns="101983" bIns="306582"/>
          <a:lstStyle/>
          <a:p>
            <a:endParaRPr lang="zh-CN" altLang="en-US" sz="16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任意多边形 9">
            <a:extLst>
              <a:ext uri="{FF2B5EF4-FFF2-40B4-BE49-F238E27FC236}">
                <a16:creationId xmlns:a16="http://schemas.microsoft.com/office/drawing/2014/main" id="{E9EF0AE6-2C07-38C7-26D9-70CF77EC1119}"/>
              </a:ext>
            </a:extLst>
          </p:cNvPr>
          <p:cNvSpPr/>
          <p:nvPr/>
        </p:nvSpPr>
        <p:spPr bwMode="auto">
          <a:xfrm>
            <a:off x="2915816" y="1412873"/>
            <a:ext cx="1262412" cy="819051"/>
          </a:xfrm>
          <a:custGeom>
            <a:avLst/>
            <a:gdLst>
              <a:gd name="T0" fmla="*/ 0 w 1719021"/>
              <a:gd name="T1" fmla="*/ 112245 h 1113536"/>
              <a:gd name="T2" fmla="*/ 110484 w 1719021"/>
              <a:gd name="T3" fmla="*/ 0 h 1113536"/>
              <a:gd name="T4" fmla="*/ 1595122 w 1719021"/>
              <a:gd name="T5" fmla="*/ 0 h 1113536"/>
              <a:gd name="T6" fmla="*/ 1705606 w 1719021"/>
              <a:gd name="T7" fmla="*/ 112245 h 1113536"/>
              <a:gd name="T8" fmla="*/ 1705606 w 1719021"/>
              <a:gd name="T9" fmla="*/ 1010210 h 1113536"/>
              <a:gd name="T10" fmla="*/ 1595122 w 1719021"/>
              <a:gd name="T11" fmla="*/ 1122458 h 1113536"/>
              <a:gd name="T12" fmla="*/ 110484 w 1719021"/>
              <a:gd name="T13" fmla="*/ 1122458 h 1113536"/>
              <a:gd name="T14" fmla="*/ 0 w 1719021"/>
              <a:gd name="T15" fmla="*/ 1010210 h 1113536"/>
              <a:gd name="T16" fmla="*/ 0 w 1719021"/>
              <a:gd name="T17" fmla="*/ 112245 h 1113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719021"/>
              <a:gd name="T28" fmla="*/ 0 h 1113536"/>
              <a:gd name="T29" fmla="*/ 1719021 w 1719021"/>
              <a:gd name="T30" fmla="*/ 1113536 h 1113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719021" h="1113536">
                <a:moveTo>
                  <a:pt x="0" y="111354"/>
                </a:moveTo>
                <a:cubicBezTo>
                  <a:pt x="0" y="49855"/>
                  <a:pt x="49855" y="0"/>
                  <a:pt x="111354" y="0"/>
                </a:cubicBezTo>
                <a:lnTo>
                  <a:pt x="1607667" y="0"/>
                </a:lnTo>
                <a:cubicBezTo>
                  <a:pt x="1669166" y="0"/>
                  <a:pt x="1719021" y="49855"/>
                  <a:pt x="1719021" y="111354"/>
                </a:cubicBezTo>
                <a:lnTo>
                  <a:pt x="1719021" y="1002182"/>
                </a:lnTo>
                <a:cubicBezTo>
                  <a:pt x="1719021" y="1063681"/>
                  <a:pt x="1669166" y="1113536"/>
                  <a:pt x="1607667" y="1113536"/>
                </a:cubicBezTo>
                <a:lnTo>
                  <a:pt x="111354" y="1113536"/>
                </a:lnTo>
                <a:cubicBezTo>
                  <a:pt x="49855" y="1113536"/>
                  <a:pt x="0" y="1063681"/>
                  <a:pt x="0" y="1002182"/>
                </a:cubicBezTo>
                <a:lnTo>
                  <a:pt x="0" y="111354"/>
                </a:lnTo>
                <a:close/>
              </a:path>
            </a:pathLst>
          </a:custGeom>
          <a:noFill/>
          <a:ln w="12700" cap="flat" cmpd="sng" algn="ctr">
            <a:solidFill>
              <a:srgbClr val="EEEEEC"/>
            </a:solidFill>
            <a:prstDash val="dash"/>
            <a:miter lim="800000"/>
          </a:ln>
        </p:spPr>
        <p:txBody>
          <a:bodyPr lIns="101983" tIns="101983" rIns="481004" bIns="306582"/>
          <a:lstStyle/>
          <a:p>
            <a:endParaRPr lang="zh-CN" altLang="en-US" sz="16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任意多边形 10">
            <a:extLst>
              <a:ext uri="{FF2B5EF4-FFF2-40B4-BE49-F238E27FC236}">
                <a16:creationId xmlns:a16="http://schemas.microsoft.com/office/drawing/2014/main" id="{1A79B8A0-ADE9-D89D-6668-B2E35C39F12C}"/>
              </a:ext>
            </a:extLst>
          </p:cNvPr>
          <p:cNvSpPr/>
          <p:nvPr/>
        </p:nvSpPr>
        <p:spPr bwMode="auto">
          <a:xfrm>
            <a:off x="3444349" y="1558715"/>
            <a:ext cx="1107235" cy="1107236"/>
          </a:xfrm>
          <a:custGeom>
            <a:avLst/>
            <a:gdLst>
              <a:gd name="T0" fmla="*/ 0 w 1506753"/>
              <a:gd name="T1" fmla="*/ 1504603 h 1506753"/>
              <a:gd name="T2" fmla="*/ 1504593 w 1506753"/>
              <a:gd name="T3" fmla="*/ 0 h 1506753"/>
              <a:gd name="T4" fmla="*/ 1504593 w 1506753"/>
              <a:gd name="T5" fmla="*/ 1504603 h 1506753"/>
              <a:gd name="T6" fmla="*/ 0 w 1506753"/>
              <a:gd name="T7" fmla="*/ 1504603 h 1506753"/>
              <a:gd name="T8" fmla="*/ 0 60000 65536"/>
              <a:gd name="T9" fmla="*/ 0 60000 65536"/>
              <a:gd name="T10" fmla="*/ 0 60000 65536"/>
              <a:gd name="T11" fmla="*/ 0 60000 65536"/>
              <a:gd name="T12" fmla="*/ 0 w 1506753"/>
              <a:gd name="T13" fmla="*/ 0 h 1506753"/>
              <a:gd name="T14" fmla="*/ 1506753 w 1506753"/>
              <a:gd name="T15" fmla="*/ 1506753 h 150675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506753" h="1506753">
                <a:moveTo>
                  <a:pt x="0" y="1506753"/>
                </a:moveTo>
                <a:cubicBezTo>
                  <a:pt x="0" y="674596"/>
                  <a:pt x="674596" y="0"/>
                  <a:pt x="1506753" y="0"/>
                </a:cubicBezTo>
                <a:lnTo>
                  <a:pt x="1506753" y="1506753"/>
                </a:lnTo>
                <a:lnTo>
                  <a:pt x="0" y="1506753"/>
                </a:lnTo>
                <a:close/>
              </a:path>
            </a:pathLst>
          </a:custGeom>
          <a:solidFill>
            <a:srgbClr val="D6C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Calibri" panose="020F0502020204030204" pitchFamily="34" charset="0"/>
              <a:ea typeface="宋体" panose="02010600030101010101" pitchFamily="2" charset="-122"/>
              <a:sym typeface="+mn-lt"/>
            </a:endParaRPr>
          </a:p>
        </p:txBody>
      </p:sp>
      <p:sp>
        <p:nvSpPr>
          <p:cNvPr id="8" name="任意多边形 11">
            <a:extLst>
              <a:ext uri="{FF2B5EF4-FFF2-40B4-BE49-F238E27FC236}">
                <a16:creationId xmlns:a16="http://schemas.microsoft.com/office/drawing/2014/main" id="{E2FC081B-0A7E-3688-E6E2-C523AEE2DADB}"/>
              </a:ext>
            </a:extLst>
          </p:cNvPr>
          <p:cNvSpPr/>
          <p:nvPr/>
        </p:nvSpPr>
        <p:spPr bwMode="auto">
          <a:xfrm>
            <a:off x="4602920" y="1558715"/>
            <a:ext cx="1107236" cy="1107236"/>
          </a:xfrm>
          <a:custGeom>
            <a:avLst/>
            <a:gdLst>
              <a:gd name="T0" fmla="*/ 0 w 1506753"/>
              <a:gd name="T1" fmla="*/ 1504603 h 1506753"/>
              <a:gd name="T2" fmla="*/ 1504603 w 1506753"/>
              <a:gd name="T3" fmla="*/ 0 h 1506753"/>
              <a:gd name="T4" fmla="*/ 1504603 w 1506753"/>
              <a:gd name="T5" fmla="*/ 1504603 h 1506753"/>
              <a:gd name="T6" fmla="*/ 0 w 1506753"/>
              <a:gd name="T7" fmla="*/ 1504603 h 1506753"/>
              <a:gd name="T8" fmla="*/ 0 60000 65536"/>
              <a:gd name="T9" fmla="*/ 0 60000 65536"/>
              <a:gd name="T10" fmla="*/ 0 60000 65536"/>
              <a:gd name="T11" fmla="*/ 0 60000 65536"/>
              <a:gd name="T12" fmla="*/ 0 w 1506753"/>
              <a:gd name="T13" fmla="*/ 0 h 1506753"/>
              <a:gd name="T14" fmla="*/ 1506753 w 1506753"/>
              <a:gd name="T15" fmla="*/ 1506753 h 150675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506753" h="1506753">
                <a:moveTo>
                  <a:pt x="0" y="0"/>
                </a:moveTo>
                <a:cubicBezTo>
                  <a:pt x="832157" y="0"/>
                  <a:pt x="1506753" y="674596"/>
                  <a:pt x="1506753" y="1506753"/>
                </a:cubicBezTo>
                <a:lnTo>
                  <a:pt x="0" y="1506753"/>
                </a:lnTo>
                <a:lnTo>
                  <a:pt x="0" y="0"/>
                </a:lnTo>
                <a:close/>
              </a:path>
            </a:pathLst>
          </a:custGeom>
          <a:solidFill>
            <a:srgbClr val="9B97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Calibri" panose="020F0502020204030204" pitchFamily="34" charset="0"/>
              <a:ea typeface="宋体" panose="02010600030101010101" pitchFamily="2" charset="-122"/>
              <a:sym typeface="+mn-lt"/>
            </a:endParaRPr>
          </a:p>
        </p:txBody>
      </p:sp>
      <p:sp>
        <p:nvSpPr>
          <p:cNvPr id="12" name="任意多边形 12">
            <a:extLst>
              <a:ext uri="{FF2B5EF4-FFF2-40B4-BE49-F238E27FC236}">
                <a16:creationId xmlns:a16="http://schemas.microsoft.com/office/drawing/2014/main" id="{8473038B-6328-7799-84EA-AAE46985E6AB}"/>
              </a:ext>
            </a:extLst>
          </p:cNvPr>
          <p:cNvSpPr/>
          <p:nvPr/>
        </p:nvSpPr>
        <p:spPr bwMode="auto">
          <a:xfrm>
            <a:off x="4602920" y="2717288"/>
            <a:ext cx="1107236" cy="1107235"/>
          </a:xfrm>
          <a:custGeom>
            <a:avLst/>
            <a:gdLst>
              <a:gd name="T0" fmla="*/ 0 w 1506753"/>
              <a:gd name="T1" fmla="*/ 1504593 h 1506753"/>
              <a:gd name="T2" fmla="*/ 1504603 w 1506753"/>
              <a:gd name="T3" fmla="*/ 0 h 1506753"/>
              <a:gd name="T4" fmla="*/ 1504603 w 1506753"/>
              <a:gd name="T5" fmla="*/ 1504593 h 1506753"/>
              <a:gd name="T6" fmla="*/ 0 w 1506753"/>
              <a:gd name="T7" fmla="*/ 1504593 h 1506753"/>
              <a:gd name="T8" fmla="*/ 0 60000 65536"/>
              <a:gd name="T9" fmla="*/ 0 60000 65536"/>
              <a:gd name="T10" fmla="*/ 0 60000 65536"/>
              <a:gd name="T11" fmla="*/ 0 60000 65536"/>
              <a:gd name="T12" fmla="*/ 0 w 1506753"/>
              <a:gd name="T13" fmla="*/ 0 h 1506753"/>
              <a:gd name="T14" fmla="*/ 1506753 w 1506753"/>
              <a:gd name="T15" fmla="*/ 1506753 h 150675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506753" h="1506753">
                <a:moveTo>
                  <a:pt x="1506753" y="0"/>
                </a:moveTo>
                <a:cubicBezTo>
                  <a:pt x="1506753" y="832157"/>
                  <a:pt x="832157" y="1506753"/>
                  <a:pt x="0" y="1506753"/>
                </a:cubicBezTo>
                <a:lnTo>
                  <a:pt x="0" y="0"/>
                </a:lnTo>
                <a:lnTo>
                  <a:pt x="1506753" y="0"/>
                </a:lnTo>
                <a:close/>
              </a:path>
            </a:pathLst>
          </a:custGeom>
          <a:solidFill>
            <a:srgbClr val="D6C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Calibri" panose="020F0502020204030204" pitchFamily="34" charset="0"/>
              <a:ea typeface="宋体" panose="02010600030101010101" pitchFamily="2" charset="-122"/>
              <a:sym typeface="+mn-lt"/>
            </a:endParaRPr>
          </a:p>
        </p:txBody>
      </p:sp>
      <p:sp>
        <p:nvSpPr>
          <p:cNvPr id="13" name="任意多边形 13">
            <a:extLst>
              <a:ext uri="{FF2B5EF4-FFF2-40B4-BE49-F238E27FC236}">
                <a16:creationId xmlns:a16="http://schemas.microsoft.com/office/drawing/2014/main" id="{A2B3FB65-6134-4040-973B-02A9AC2E8170}"/>
              </a:ext>
            </a:extLst>
          </p:cNvPr>
          <p:cNvSpPr/>
          <p:nvPr/>
        </p:nvSpPr>
        <p:spPr bwMode="auto">
          <a:xfrm>
            <a:off x="3444349" y="2717288"/>
            <a:ext cx="1107235" cy="1107235"/>
          </a:xfrm>
          <a:custGeom>
            <a:avLst/>
            <a:gdLst>
              <a:gd name="T0" fmla="*/ 0 w 1506753"/>
              <a:gd name="T1" fmla="*/ 1504593 h 1506753"/>
              <a:gd name="T2" fmla="*/ 1504593 w 1506753"/>
              <a:gd name="T3" fmla="*/ 0 h 1506753"/>
              <a:gd name="T4" fmla="*/ 1504593 w 1506753"/>
              <a:gd name="T5" fmla="*/ 1504593 h 1506753"/>
              <a:gd name="T6" fmla="*/ 0 w 1506753"/>
              <a:gd name="T7" fmla="*/ 1504593 h 1506753"/>
              <a:gd name="T8" fmla="*/ 0 60000 65536"/>
              <a:gd name="T9" fmla="*/ 0 60000 65536"/>
              <a:gd name="T10" fmla="*/ 0 60000 65536"/>
              <a:gd name="T11" fmla="*/ 0 60000 65536"/>
              <a:gd name="T12" fmla="*/ 0 w 1506753"/>
              <a:gd name="T13" fmla="*/ 0 h 1506753"/>
              <a:gd name="T14" fmla="*/ 1506753 w 1506753"/>
              <a:gd name="T15" fmla="*/ 1506753 h 150675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506753" h="1506753">
                <a:moveTo>
                  <a:pt x="1506753" y="1506753"/>
                </a:moveTo>
                <a:cubicBezTo>
                  <a:pt x="674596" y="1506753"/>
                  <a:pt x="0" y="832157"/>
                  <a:pt x="0" y="0"/>
                </a:cubicBezTo>
                <a:lnTo>
                  <a:pt x="1506753" y="0"/>
                </a:lnTo>
                <a:lnTo>
                  <a:pt x="1506753" y="1506753"/>
                </a:lnTo>
                <a:close/>
              </a:path>
            </a:pathLst>
          </a:custGeom>
          <a:solidFill>
            <a:srgbClr val="9B97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Calibri" panose="020F0502020204030204" pitchFamily="34" charset="0"/>
              <a:ea typeface="宋体" panose="02010600030101010101" pitchFamily="2" charset="-122"/>
              <a:sym typeface="+mn-lt"/>
            </a:endParaRPr>
          </a:p>
        </p:txBody>
      </p:sp>
      <p:sp>
        <p:nvSpPr>
          <p:cNvPr id="14" name="环形箭头 14">
            <a:extLst>
              <a:ext uri="{FF2B5EF4-FFF2-40B4-BE49-F238E27FC236}">
                <a16:creationId xmlns:a16="http://schemas.microsoft.com/office/drawing/2014/main" id="{29854EB2-AA45-1D34-0067-7224C6CCAB2C}"/>
              </a:ext>
            </a:extLst>
          </p:cNvPr>
          <p:cNvSpPr/>
          <p:nvPr/>
        </p:nvSpPr>
        <p:spPr bwMode="auto">
          <a:xfrm>
            <a:off x="4387074" y="2461771"/>
            <a:ext cx="381523" cy="332521"/>
          </a:xfrm>
          <a:custGeom>
            <a:avLst/>
            <a:gdLst>
              <a:gd name="T0" fmla="*/ 56555 w 519112"/>
              <a:gd name="T1" fmla="*/ 226219 h 452438"/>
              <a:gd name="T2" fmla="*/ 503748 w 519112"/>
              <a:gd name="T3" fmla="*/ 161469 h 452438"/>
              <a:gd name="T4" fmla="*/ 462557 w 519112"/>
              <a:gd name="T5" fmla="*/ 226219 h 452438"/>
              <a:gd name="T6" fmla="*/ 390638 w 519112"/>
              <a:gd name="T7" fmla="*/ 161469 h 452438"/>
              <a:gd name="T8" fmla="*/ 5898240 60000 65536"/>
              <a:gd name="T9" fmla="*/ 0 60000 65536"/>
              <a:gd name="T10" fmla="*/ 5898240 60000 65536"/>
              <a:gd name="T11" fmla="*/ 11796480 60000 65536"/>
              <a:gd name="T12" fmla="*/ 96017 w 519112"/>
              <a:gd name="T13" fmla="*/ 86253 h 452438"/>
              <a:gd name="T14" fmla="*/ 423095 w 519112"/>
              <a:gd name="T15" fmla="*/ 366185 h 45243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19112" h="452438">
                <a:moveTo>
                  <a:pt x="28277" y="226219"/>
                </a:moveTo>
                <a:lnTo>
                  <a:pt x="28277" y="226219"/>
                </a:lnTo>
                <a:cubicBezTo>
                  <a:pt x="28277" y="116898"/>
                  <a:pt x="131824" y="28277"/>
                  <a:pt x="259556" y="28277"/>
                </a:cubicBezTo>
                <a:cubicBezTo>
                  <a:pt x="358127" y="28277"/>
                  <a:pt x="445867" y="81747"/>
                  <a:pt x="478111" y="161469"/>
                </a:cubicBezTo>
                <a:lnTo>
                  <a:pt x="503748" y="161469"/>
                </a:lnTo>
                <a:lnTo>
                  <a:pt x="462557" y="226219"/>
                </a:lnTo>
                <a:lnTo>
                  <a:pt x="390638" y="161469"/>
                </a:lnTo>
                <a:lnTo>
                  <a:pt x="414881" y="161469"/>
                </a:lnTo>
                <a:lnTo>
                  <a:pt x="414881" y="161468"/>
                </a:lnTo>
                <a:cubicBezTo>
                  <a:pt x="384920" y="114406"/>
                  <a:pt x="324978" y="84831"/>
                  <a:pt x="259556" y="84831"/>
                </a:cubicBezTo>
                <a:cubicBezTo>
                  <a:pt x="163058" y="84831"/>
                  <a:pt x="84832" y="148132"/>
                  <a:pt x="84832" y="226218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</p:spPr>
        <p:txBody>
          <a:bodyPr/>
          <a:lstStyle/>
          <a:p>
            <a:endParaRPr lang="zh-CN" altLang="en-US" sz="16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环形箭头 15">
            <a:extLst>
              <a:ext uri="{FF2B5EF4-FFF2-40B4-BE49-F238E27FC236}">
                <a16:creationId xmlns:a16="http://schemas.microsoft.com/office/drawing/2014/main" id="{FBB18F8E-8366-AB34-C4B3-90EB6B5DF608}"/>
              </a:ext>
            </a:extLst>
          </p:cNvPr>
          <p:cNvSpPr/>
          <p:nvPr/>
        </p:nvSpPr>
        <p:spPr bwMode="auto">
          <a:xfrm rot="10800000">
            <a:off x="4387074" y="2590112"/>
            <a:ext cx="381523" cy="332521"/>
          </a:xfrm>
          <a:custGeom>
            <a:avLst/>
            <a:gdLst>
              <a:gd name="T0" fmla="*/ 56555 w 519112"/>
              <a:gd name="T1" fmla="*/ 226219 h 452438"/>
              <a:gd name="T2" fmla="*/ 503748 w 519112"/>
              <a:gd name="T3" fmla="*/ 161469 h 452438"/>
              <a:gd name="T4" fmla="*/ 462557 w 519112"/>
              <a:gd name="T5" fmla="*/ 226219 h 452438"/>
              <a:gd name="T6" fmla="*/ 390638 w 519112"/>
              <a:gd name="T7" fmla="*/ 161469 h 452438"/>
              <a:gd name="T8" fmla="*/ 5898240 60000 65536"/>
              <a:gd name="T9" fmla="*/ 0 60000 65536"/>
              <a:gd name="T10" fmla="*/ 5898240 60000 65536"/>
              <a:gd name="T11" fmla="*/ 11796480 60000 65536"/>
              <a:gd name="T12" fmla="*/ 96017 w 519112"/>
              <a:gd name="T13" fmla="*/ 86253 h 452438"/>
              <a:gd name="T14" fmla="*/ 423095 w 519112"/>
              <a:gd name="T15" fmla="*/ 366185 h 45243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19112" h="452438">
                <a:moveTo>
                  <a:pt x="28277" y="226219"/>
                </a:moveTo>
                <a:lnTo>
                  <a:pt x="28277" y="226219"/>
                </a:lnTo>
                <a:cubicBezTo>
                  <a:pt x="28277" y="116898"/>
                  <a:pt x="131824" y="28277"/>
                  <a:pt x="259556" y="28277"/>
                </a:cubicBezTo>
                <a:cubicBezTo>
                  <a:pt x="358127" y="28277"/>
                  <a:pt x="445867" y="81747"/>
                  <a:pt x="478111" y="161469"/>
                </a:cubicBezTo>
                <a:lnTo>
                  <a:pt x="503748" y="161469"/>
                </a:lnTo>
                <a:lnTo>
                  <a:pt x="462557" y="226219"/>
                </a:lnTo>
                <a:lnTo>
                  <a:pt x="390638" y="161469"/>
                </a:lnTo>
                <a:lnTo>
                  <a:pt x="414881" y="161469"/>
                </a:lnTo>
                <a:lnTo>
                  <a:pt x="414881" y="161468"/>
                </a:lnTo>
                <a:cubicBezTo>
                  <a:pt x="384920" y="114406"/>
                  <a:pt x="324978" y="84831"/>
                  <a:pt x="259556" y="84831"/>
                </a:cubicBezTo>
                <a:cubicBezTo>
                  <a:pt x="163058" y="84831"/>
                  <a:pt x="84832" y="148132"/>
                  <a:pt x="84832" y="226218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</p:spPr>
        <p:txBody>
          <a:bodyPr/>
          <a:lstStyle/>
          <a:p>
            <a:endParaRPr lang="zh-CN" altLang="en-US" sz="16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0BC30681-B327-2EC5-F32C-50038F66E8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15816" y="1361537"/>
            <a:ext cx="721045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36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01</a:t>
            </a:r>
            <a:endParaRPr lang="zh-CN" altLang="en-US" sz="36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文本框 17">
            <a:extLst>
              <a:ext uri="{FF2B5EF4-FFF2-40B4-BE49-F238E27FC236}">
                <a16:creationId xmlns:a16="http://schemas.microsoft.com/office/drawing/2014/main" id="{FA3FD185-BBA4-BAFB-C68D-C6F5A70987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01649" y="1361537"/>
            <a:ext cx="722212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36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02</a:t>
            </a:r>
            <a:endParaRPr lang="zh-CN" altLang="en-US" sz="36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文本框 18">
            <a:extLst>
              <a:ext uri="{FF2B5EF4-FFF2-40B4-BE49-F238E27FC236}">
                <a16:creationId xmlns:a16="http://schemas.microsoft.com/office/drawing/2014/main" id="{7742265B-FB3E-97DD-FB3F-11227B5139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15816" y="3375329"/>
            <a:ext cx="721045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3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03</a:t>
            </a:r>
            <a:endParaRPr lang="zh-CN" altLang="en-US" sz="3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文本框 19">
            <a:extLst>
              <a:ext uri="{FF2B5EF4-FFF2-40B4-BE49-F238E27FC236}">
                <a16:creationId xmlns:a16="http://schemas.microsoft.com/office/drawing/2014/main" id="{F68D12DC-7FF5-CBFE-4BA2-40A0C4138C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01649" y="3375329"/>
            <a:ext cx="722212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36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04</a:t>
            </a:r>
            <a:endParaRPr lang="zh-CN" altLang="en-US" sz="36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KSO_Shape">
            <a:extLst>
              <a:ext uri="{FF2B5EF4-FFF2-40B4-BE49-F238E27FC236}">
                <a16:creationId xmlns:a16="http://schemas.microsoft.com/office/drawing/2014/main" id="{0506DD9A-93F4-7354-7DA1-0B175DE7715A}"/>
              </a:ext>
            </a:extLst>
          </p:cNvPr>
          <p:cNvSpPr/>
          <p:nvPr/>
        </p:nvSpPr>
        <p:spPr>
          <a:xfrm>
            <a:off x="4921157" y="2065080"/>
            <a:ext cx="372756" cy="296352"/>
          </a:xfrm>
          <a:custGeom>
            <a:avLst/>
            <a:gdLst/>
            <a:ahLst/>
            <a:cxnLst/>
            <a:rect l="l" t="t" r="r" b="b"/>
            <a:pathLst>
              <a:path w="3438144" h="2732506">
                <a:moveTo>
                  <a:pt x="1719072" y="1227183"/>
                </a:moveTo>
                <a:cubicBezTo>
                  <a:pt x="1961590" y="1227183"/>
                  <a:pt x="2158189" y="1423782"/>
                  <a:pt x="2158189" y="1666300"/>
                </a:cubicBezTo>
                <a:cubicBezTo>
                  <a:pt x="2158189" y="1908818"/>
                  <a:pt x="1961590" y="2105417"/>
                  <a:pt x="1719072" y="2105417"/>
                </a:cubicBezTo>
                <a:cubicBezTo>
                  <a:pt x="1476554" y="2105417"/>
                  <a:pt x="1279955" y="1908818"/>
                  <a:pt x="1279955" y="1666300"/>
                </a:cubicBezTo>
                <a:cubicBezTo>
                  <a:pt x="1279955" y="1423782"/>
                  <a:pt x="1476554" y="1227183"/>
                  <a:pt x="1719072" y="1227183"/>
                </a:cubicBezTo>
                <a:close/>
                <a:moveTo>
                  <a:pt x="1719072" y="997872"/>
                </a:moveTo>
                <a:cubicBezTo>
                  <a:pt x="1349909" y="997872"/>
                  <a:pt x="1050644" y="1297137"/>
                  <a:pt x="1050644" y="1666300"/>
                </a:cubicBezTo>
                <a:cubicBezTo>
                  <a:pt x="1050644" y="2035463"/>
                  <a:pt x="1349909" y="2334728"/>
                  <a:pt x="1719072" y="2334728"/>
                </a:cubicBezTo>
                <a:cubicBezTo>
                  <a:pt x="2088235" y="2334728"/>
                  <a:pt x="2387500" y="2035463"/>
                  <a:pt x="2387500" y="1666300"/>
                </a:cubicBezTo>
                <a:cubicBezTo>
                  <a:pt x="2387500" y="1297137"/>
                  <a:pt x="2088235" y="997872"/>
                  <a:pt x="1719072" y="997872"/>
                </a:cubicBezTo>
                <a:close/>
                <a:moveTo>
                  <a:pt x="575044" y="803862"/>
                </a:moveTo>
                <a:cubicBezTo>
                  <a:pt x="495506" y="803862"/>
                  <a:pt x="431028" y="868340"/>
                  <a:pt x="431028" y="947878"/>
                </a:cubicBezTo>
                <a:cubicBezTo>
                  <a:pt x="431028" y="1027416"/>
                  <a:pt x="495506" y="1091894"/>
                  <a:pt x="575044" y="1091894"/>
                </a:cubicBezTo>
                <a:cubicBezTo>
                  <a:pt x="654582" y="1091894"/>
                  <a:pt x="719060" y="1027416"/>
                  <a:pt x="719060" y="947878"/>
                </a:cubicBezTo>
                <a:cubicBezTo>
                  <a:pt x="719060" y="868340"/>
                  <a:pt x="654582" y="803862"/>
                  <a:pt x="575044" y="803862"/>
                </a:cubicBezTo>
                <a:close/>
                <a:moveTo>
                  <a:pt x="1365940" y="0"/>
                </a:moveTo>
                <a:lnTo>
                  <a:pt x="1998164" y="0"/>
                </a:lnTo>
                <a:cubicBezTo>
                  <a:pt x="2213188" y="0"/>
                  <a:pt x="2387500" y="174312"/>
                  <a:pt x="2387500" y="389336"/>
                </a:cubicBezTo>
                <a:lnTo>
                  <a:pt x="2384456" y="419529"/>
                </a:lnTo>
                <a:lnTo>
                  <a:pt x="3040081" y="419529"/>
                </a:lnTo>
                <a:cubicBezTo>
                  <a:pt x="3259925" y="419529"/>
                  <a:pt x="3438144" y="597748"/>
                  <a:pt x="3438144" y="817592"/>
                </a:cubicBezTo>
                <a:lnTo>
                  <a:pt x="3438144" y="2334443"/>
                </a:lnTo>
                <a:cubicBezTo>
                  <a:pt x="3438144" y="2554287"/>
                  <a:pt x="3259925" y="2732506"/>
                  <a:pt x="3040081" y="2732506"/>
                </a:cubicBezTo>
                <a:lnTo>
                  <a:pt x="398063" y="2732506"/>
                </a:lnTo>
                <a:cubicBezTo>
                  <a:pt x="178219" y="2732506"/>
                  <a:pt x="0" y="2554287"/>
                  <a:pt x="0" y="2334443"/>
                </a:cubicBezTo>
                <a:lnTo>
                  <a:pt x="0" y="817592"/>
                </a:lnTo>
                <a:cubicBezTo>
                  <a:pt x="0" y="597748"/>
                  <a:pt x="178219" y="419529"/>
                  <a:pt x="398063" y="419529"/>
                </a:cubicBezTo>
                <a:lnTo>
                  <a:pt x="979648" y="419529"/>
                </a:lnTo>
                <a:cubicBezTo>
                  <a:pt x="976997" y="409663"/>
                  <a:pt x="976604" y="399545"/>
                  <a:pt x="976604" y="389336"/>
                </a:cubicBezTo>
                <a:cubicBezTo>
                  <a:pt x="976604" y="174312"/>
                  <a:pt x="1150916" y="0"/>
                  <a:pt x="1365940" y="0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KSO_Shape">
            <a:extLst>
              <a:ext uri="{FF2B5EF4-FFF2-40B4-BE49-F238E27FC236}">
                <a16:creationId xmlns:a16="http://schemas.microsoft.com/office/drawing/2014/main" id="{AE51BDF8-CCE8-F2A9-B716-B6A6D5739D2D}"/>
              </a:ext>
            </a:extLst>
          </p:cNvPr>
          <p:cNvSpPr/>
          <p:nvPr/>
        </p:nvSpPr>
        <p:spPr bwMode="auto">
          <a:xfrm>
            <a:off x="4877987" y="3076305"/>
            <a:ext cx="415926" cy="298194"/>
          </a:xfrm>
          <a:custGeom>
            <a:avLst/>
            <a:gdLst>
              <a:gd name="T0" fmla="*/ 134077 w 5868"/>
              <a:gd name="T1" fmla="*/ 590892 h 4208"/>
              <a:gd name="T2" fmla="*/ 192837 w 5868"/>
              <a:gd name="T3" fmla="*/ 596084 h 4208"/>
              <a:gd name="T4" fmla="*/ 512935 w 5868"/>
              <a:gd name="T5" fmla="*/ 497764 h 4208"/>
              <a:gd name="T6" fmla="*/ 530465 w 5868"/>
              <a:gd name="T7" fmla="*/ 456230 h 4208"/>
              <a:gd name="T8" fmla="*/ 704473 w 5868"/>
              <a:gd name="T9" fmla="*/ 239797 h 4208"/>
              <a:gd name="T10" fmla="*/ 980744 w 5868"/>
              <a:gd name="T11" fmla="*/ 212215 h 4208"/>
              <a:gd name="T12" fmla="*/ 1253119 w 5868"/>
              <a:gd name="T13" fmla="*/ 253750 h 4208"/>
              <a:gd name="T14" fmla="*/ 1374859 w 5868"/>
              <a:gd name="T15" fmla="*/ 461746 h 4208"/>
              <a:gd name="T16" fmla="*/ 1400831 w 5868"/>
              <a:gd name="T17" fmla="*/ 505228 h 4208"/>
              <a:gd name="T18" fmla="*/ 1725798 w 5868"/>
              <a:gd name="T19" fmla="*/ 598031 h 4208"/>
              <a:gd name="T20" fmla="*/ 1779363 w 5868"/>
              <a:gd name="T21" fmla="*/ 585052 h 4208"/>
              <a:gd name="T22" fmla="*/ 1901104 w 5868"/>
              <a:gd name="T23" fmla="*/ 336494 h 4208"/>
              <a:gd name="T24" fmla="*/ 1897533 w 5868"/>
              <a:gd name="T25" fmla="*/ 289443 h 4208"/>
              <a:gd name="T26" fmla="*/ 1777740 w 5868"/>
              <a:gd name="T27" fmla="*/ 214162 h 4208"/>
              <a:gd name="T28" fmla="*/ 1493029 w 5868"/>
              <a:gd name="T29" fmla="*/ 92155 h 4208"/>
              <a:gd name="T30" fmla="*/ 1208318 w 5868"/>
              <a:gd name="T31" fmla="*/ 20767 h 4208"/>
              <a:gd name="T32" fmla="*/ 924256 w 5868"/>
              <a:gd name="T33" fmla="*/ 649 h 4208"/>
              <a:gd name="T34" fmla="*/ 639545 w 5868"/>
              <a:gd name="T35" fmla="*/ 30826 h 4208"/>
              <a:gd name="T36" fmla="*/ 355158 w 5868"/>
              <a:gd name="T37" fmla="*/ 112273 h 4208"/>
              <a:gd name="T38" fmla="*/ 70123 w 5868"/>
              <a:gd name="T39" fmla="*/ 244664 h 4208"/>
              <a:gd name="T40" fmla="*/ 3246 w 5868"/>
              <a:gd name="T41" fmla="*/ 297880 h 4208"/>
              <a:gd name="T42" fmla="*/ 10713 w 5868"/>
              <a:gd name="T43" fmla="*/ 355314 h 4208"/>
              <a:gd name="T44" fmla="*/ 772973 w 5868"/>
              <a:gd name="T45" fmla="*/ 339414 h 4208"/>
              <a:gd name="T46" fmla="*/ 960941 w 5868"/>
              <a:gd name="T47" fmla="*/ 320919 h 4208"/>
              <a:gd name="T48" fmla="*/ 1130729 w 5868"/>
              <a:gd name="T49" fmla="*/ 336169 h 4208"/>
              <a:gd name="T50" fmla="*/ 1259936 w 5868"/>
              <a:gd name="T51" fmla="*/ 525021 h 4208"/>
              <a:gd name="T52" fmla="*/ 1298244 w 5868"/>
              <a:gd name="T53" fmla="*/ 601925 h 4208"/>
              <a:gd name="T54" fmla="*/ 1598862 w 5868"/>
              <a:gd name="T55" fmla="*/ 671041 h 4208"/>
              <a:gd name="T56" fmla="*/ 1662168 w 5868"/>
              <a:gd name="T57" fmla="*/ 717767 h 4208"/>
              <a:gd name="T58" fmla="*/ 253546 w 5868"/>
              <a:gd name="T59" fmla="*/ 1210015 h 4208"/>
              <a:gd name="T60" fmla="*/ 273024 w 5868"/>
              <a:gd name="T61" fmla="*/ 698947 h 4208"/>
              <a:gd name="T62" fmla="*/ 576240 w 5868"/>
              <a:gd name="T63" fmla="*/ 620745 h 4208"/>
              <a:gd name="T64" fmla="*/ 641493 w 5868"/>
              <a:gd name="T65" fmla="*/ 585376 h 4208"/>
              <a:gd name="T66" fmla="*/ 662595 w 5868"/>
              <a:gd name="T67" fmla="*/ 367969 h 4208"/>
              <a:gd name="T68" fmla="*/ 1077163 w 5868"/>
              <a:gd name="T69" fmla="*/ 564933 h 4208"/>
              <a:gd name="T70" fmla="*/ 1178776 w 5868"/>
              <a:gd name="T71" fmla="*/ 636970 h 4208"/>
              <a:gd name="T72" fmla="*/ 1245003 w 5868"/>
              <a:gd name="T73" fmla="*/ 759302 h 4208"/>
              <a:gd name="T74" fmla="*/ 1252145 w 5868"/>
              <a:gd name="T75" fmla="*/ 867032 h 4208"/>
              <a:gd name="T76" fmla="*/ 1229095 w 5868"/>
              <a:gd name="T77" fmla="*/ 949452 h 4208"/>
              <a:gd name="T78" fmla="*/ 1125210 w 5868"/>
              <a:gd name="T79" fmla="*/ 852430 h 4208"/>
              <a:gd name="T80" fmla="*/ 1117094 w 5868"/>
              <a:gd name="T81" fmla="*/ 775851 h 4208"/>
              <a:gd name="T82" fmla="*/ 1079435 w 5868"/>
              <a:gd name="T83" fmla="*/ 716794 h 4208"/>
              <a:gd name="T84" fmla="*/ 1012883 w 5868"/>
              <a:gd name="T85" fmla="*/ 676882 h 4208"/>
              <a:gd name="T86" fmla="*/ 940164 w 5868"/>
              <a:gd name="T87" fmla="*/ 671365 h 4208"/>
              <a:gd name="T88" fmla="*/ 867768 w 5868"/>
              <a:gd name="T89" fmla="*/ 701867 h 4208"/>
              <a:gd name="T90" fmla="*/ 821994 w 5868"/>
              <a:gd name="T91" fmla="*/ 754434 h 4208"/>
              <a:gd name="T92" fmla="*/ 802515 w 5868"/>
              <a:gd name="T93" fmla="*/ 831662 h 4208"/>
              <a:gd name="T94" fmla="*/ 818423 w 5868"/>
              <a:gd name="T95" fmla="*/ 901752 h 4208"/>
              <a:gd name="T96" fmla="*/ 861600 w 5868"/>
              <a:gd name="T97" fmla="*/ 956590 h 4208"/>
              <a:gd name="T98" fmla="*/ 932048 w 5868"/>
              <a:gd name="T99" fmla="*/ 990337 h 4208"/>
              <a:gd name="T100" fmla="*/ 999573 w 5868"/>
              <a:gd name="T101" fmla="*/ 990013 h 4208"/>
              <a:gd name="T102" fmla="*/ 1060606 w 5868"/>
              <a:gd name="T103" fmla="*/ 962107 h 4208"/>
              <a:gd name="T104" fmla="*/ 1081058 w 5868"/>
              <a:gd name="T105" fmla="*/ 1096445 h 4208"/>
              <a:gd name="T106" fmla="*/ 964512 w 5868"/>
              <a:gd name="T107" fmla="*/ 1120781 h 4208"/>
              <a:gd name="T108" fmla="*/ 826863 w 5868"/>
              <a:gd name="T109" fmla="*/ 1085736 h 4208"/>
              <a:gd name="T110" fmla="*/ 732717 w 5868"/>
              <a:gd name="T111" fmla="*/ 1004614 h 4208"/>
              <a:gd name="T112" fmla="*/ 678827 w 5868"/>
              <a:gd name="T113" fmla="*/ 875793 h 4208"/>
              <a:gd name="T114" fmla="*/ 688241 w 5868"/>
              <a:gd name="T115" fmla="*/ 745673 h 4208"/>
              <a:gd name="T116" fmla="*/ 760312 w 5868"/>
              <a:gd name="T117" fmla="*/ 627235 h 4208"/>
              <a:gd name="T118" fmla="*/ 865171 w 5868"/>
              <a:gd name="T119" fmla="*/ 560066 h 4208"/>
              <a:gd name="T120" fmla="*/ 1577111 w 5868"/>
              <a:gd name="T121" fmla="*/ 1240842 h 4208"/>
              <a:gd name="T122" fmla="*/ 345419 w 5868"/>
              <a:gd name="T123" fmla="*/ 1240842 h 420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5868" h="4208">
                <a:moveTo>
                  <a:pt x="49" y="1128"/>
                </a:moveTo>
                <a:lnTo>
                  <a:pt x="49" y="1128"/>
                </a:lnTo>
                <a:lnTo>
                  <a:pt x="345" y="1748"/>
                </a:lnTo>
                <a:lnTo>
                  <a:pt x="354" y="1764"/>
                </a:lnTo>
                <a:lnTo>
                  <a:pt x="364" y="1778"/>
                </a:lnTo>
                <a:lnTo>
                  <a:pt x="375" y="1790"/>
                </a:lnTo>
                <a:lnTo>
                  <a:pt x="387" y="1803"/>
                </a:lnTo>
                <a:lnTo>
                  <a:pt x="400" y="1813"/>
                </a:lnTo>
                <a:lnTo>
                  <a:pt x="413" y="1821"/>
                </a:lnTo>
                <a:lnTo>
                  <a:pt x="428" y="1828"/>
                </a:lnTo>
                <a:lnTo>
                  <a:pt x="443" y="1834"/>
                </a:lnTo>
                <a:lnTo>
                  <a:pt x="460" y="1838"/>
                </a:lnTo>
                <a:lnTo>
                  <a:pt x="477" y="1842"/>
                </a:lnTo>
                <a:lnTo>
                  <a:pt x="495" y="1844"/>
                </a:lnTo>
                <a:lnTo>
                  <a:pt x="512" y="1845"/>
                </a:lnTo>
                <a:lnTo>
                  <a:pt x="531" y="1845"/>
                </a:lnTo>
                <a:lnTo>
                  <a:pt x="551" y="1843"/>
                </a:lnTo>
                <a:lnTo>
                  <a:pt x="573" y="1841"/>
                </a:lnTo>
                <a:lnTo>
                  <a:pt x="594" y="1837"/>
                </a:lnTo>
                <a:lnTo>
                  <a:pt x="1457" y="1607"/>
                </a:lnTo>
                <a:lnTo>
                  <a:pt x="1479" y="1599"/>
                </a:lnTo>
                <a:lnTo>
                  <a:pt x="1500" y="1589"/>
                </a:lnTo>
                <a:lnTo>
                  <a:pt x="1519" y="1579"/>
                </a:lnTo>
                <a:lnTo>
                  <a:pt x="1537" y="1569"/>
                </a:lnTo>
                <a:lnTo>
                  <a:pt x="1552" y="1557"/>
                </a:lnTo>
                <a:lnTo>
                  <a:pt x="1567" y="1546"/>
                </a:lnTo>
                <a:lnTo>
                  <a:pt x="1580" y="1534"/>
                </a:lnTo>
                <a:lnTo>
                  <a:pt x="1591" y="1522"/>
                </a:lnTo>
                <a:lnTo>
                  <a:pt x="1601" y="1510"/>
                </a:lnTo>
                <a:lnTo>
                  <a:pt x="1610" y="1496"/>
                </a:lnTo>
                <a:lnTo>
                  <a:pt x="1617" y="1482"/>
                </a:lnTo>
                <a:lnTo>
                  <a:pt x="1624" y="1467"/>
                </a:lnTo>
                <a:lnTo>
                  <a:pt x="1628" y="1453"/>
                </a:lnTo>
                <a:lnTo>
                  <a:pt x="1632" y="1438"/>
                </a:lnTo>
                <a:lnTo>
                  <a:pt x="1633" y="1423"/>
                </a:lnTo>
                <a:lnTo>
                  <a:pt x="1634" y="1406"/>
                </a:lnTo>
                <a:lnTo>
                  <a:pt x="1627" y="927"/>
                </a:lnTo>
                <a:lnTo>
                  <a:pt x="1664" y="910"/>
                </a:lnTo>
                <a:lnTo>
                  <a:pt x="1701" y="894"/>
                </a:lnTo>
                <a:lnTo>
                  <a:pt x="1775" y="863"/>
                </a:lnTo>
                <a:lnTo>
                  <a:pt x="1851" y="834"/>
                </a:lnTo>
                <a:lnTo>
                  <a:pt x="1929" y="807"/>
                </a:lnTo>
                <a:lnTo>
                  <a:pt x="2008" y="782"/>
                </a:lnTo>
                <a:lnTo>
                  <a:pt x="2089" y="759"/>
                </a:lnTo>
                <a:lnTo>
                  <a:pt x="2170" y="739"/>
                </a:lnTo>
                <a:lnTo>
                  <a:pt x="2252" y="720"/>
                </a:lnTo>
                <a:lnTo>
                  <a:pt x="2335" y="705"/>
                </a:lnTo>
                <a:lnTo>
                  <a:pt x="2420" y="690"/>
                </a:lnTo>
                <a:lnTo>
                  <a:pt x="2504" y="679"/>
                </a:lnTo>
                <a:lnTo>
                  <a:pt x="2589" y="669"/>
                </a:lnTo>
                <a:lnTo>
                  <a:pt x="2675" y="661"/>
                </a:lnTo>
                <a:lnTo>
                  <a:pt x="2761" y="657"/>
                </a:lnTo>
                <a:lnTo>
                  <a:pt x="2848" y="654"/>
                </a:lnTo>
                <a:lnTo>
                  <a:pt x="2934" y="652"/>
                </a:lnTo>
                <a:lnTo>
                  <a:pt x="3021" y="654"/>
                </a:lnTo>
                <a:lnTo>
                  <a:pt x="3106" y="657"/>
                </a:lnTo>
                <a:lnTo>
                  <a:pt x="3192" y="661"/>
                </a:lnTo>
                <a:lnTo>
                  <a:pt x="3278" y="669"/>
                </a:lnTo>
                <a:lnTo>
                  <a:pt x="3364" y="679"/>
                </a:lnTo>
                <a:lnTo>
                  <a:pt x="3449" y="690"/>
                </a:lnTo>
                <a:lnTo>
                  <a:pt x="3532" y="705"/>
                </a:lnTo>
                <a:lnTo>
                  <a:pt x="3616" y="720"/>
                </a:lnTo>
                <a:lnTo>
                  <a:pt x="3698" y="739"/>
                </a:lnTo>
                <a:lnTo>
                  <a:pt x="3780" y="759"/>
                </a:lnTo>
                <a:lnTo>
                  <a:pt x="3860" y="782"/>
                </a:lnTo>
                <a:lnTo>
                  <a:pt x="3939" y="807"/>
                </a:lnTo>
                <a:lnTo>
                  <a:pt x="4017" y="834"/>
                </a:lnTo>
                <a:lnTo>
                  <a:pt x="4093" y="863"/>
                </a:lnTo>
                <a:lnTo>
                  <a:pt x="4168" y="894"/>
                </a:lnTo>
                <a:lnTo>
                  <a:pt x="4204" y="910"/>
                </a:lnTo>
                <a:lnTo>
                  <a:pt x="4241" y="927"/>
                </a:lnTo>
                <a:lnTo>
                  <a:pt x="4235" y="1406"/>
                </a:lnTo>
                <a:lnTo>
                  <a:pt x="4235" y="1423"/>
                </a:lnTo>
                <a:lnTo>
                  <a:pt x="4237" y="1438"/>
                </a:lnTo>
                <a:lnTo>
                  <a:pt x="4240" y="1453"/>
                </a:lnTo>
                <a:lnTo>
                  <a:pt x="4245" y="1467"/>
                </a:lnTo>
                <a:lnTo>
                  <a:pt x="4250" y="1482"/>
                </a:lnTo>
                <a:lnTo>
                  <a:pt x="4258" y="1496"/>
                </a:lnTo>
                <a:lnTo>
                  <a:pt x="4266" y="1510"/>
                </a:lnTo>
                <a:lnTo>
                  <a:pt x="4276" y="1522"/>
                </a:lnTo>
                <a:lnTo>
                  <a:pt x="4288" y="1534"/>
                </a:lnTo>
                <a:lnTo>
                  <a:pt x="4300" y="1546"/>
                </a:lnTo>
                <a:lnTo>
                  <a:pt x="4315" y="1557"/>
                </a:lnTo>
                <a:lnTo>
                  <a:pt x="4331" y="1569"/>
                </a:lnTo>
                <a:lnTo>
                  <a:pt x="4349" y="1579"/>
                </a:lnTo>
                <a:lnTo>
                  <a:pt x="4368" y="1589"/>
                </a:lnTo>
                <a:lnTo>
                  <a:pt x="4389" y="1599"/>
                </a:lnTo>
                <a:lnTo>
                  <a:pt x="4412" y="1607"/>
                </a:lnTo>
                <a:lnTo>
                  <a:pt x="5275" y="1837"/>
                </a:lnTo>
                <a:lnTo>
                  <a:pt x="5296" y="1841"/>
                </a:lnTo>
                <a:lnTo>
                  <a:pt x="5316" y="1843"/>
                </a:lnTo>
                <a:lnTo>
                  <a:pt x="5336" y="1845"/>
                </a:lnTo>
                <a:lnTo>
                  <a:pt x="5355" y="1845"/>
                </a:lnTo>
                <a:lnTo>
                  <a:pt x="5374" y="1844"/>
                </a:lnTo>
                <a:lnTo>
                  <a:pt x="5392" y="1842"/>
                </a:lnTo>
                <a:lnTo>
                  <a:pt x="5408" y="1838"/>
                </a:lnTo>
                <a:lnTo>
                  <a:pt x="5425" y="1834"/>
                </a:lnTo>
                <a:lnTo>
                  <a:pt x="5440" y="1828"/>
                </a:lnTo>
                <a:lnTo>
                  <a:pt x="5454" y="1821"/>
                </a:lnTo>
                <a:lnTo>
                  <a:pt x="5469" y="1813"/>
                </a:lnTo>
                <a:lnTo>
                  <a:pt x="5481" y="1803"/>
                </a:lnTo>
                <a:lnTo>
                  <a:pt x="5493" y="1790"/>
                </a:lnTo>
                <a:lnTo>
                  <a:pt x="5504" y="1778"/>
                </a:lnTo>
                <a:lnTo>
                  <a:pt x="5514" y="1764"/>
                </a:lnTo>
                <a:lnTo>
                  <a:pt x="5523" y="1748"/>
                </a:lnTo>
                <a:lnTo>
                  <a:pt x="5820" y="1128"/>
                </a:lnTo>
                <a:lnTo>
                  <a:pt x="5835" y="1095"/>
                </a:lnTo>
                <a:lnTo>
                  <a:pt x="5848" y="1065"/>
                </a:lnTo>
                <a:lnTo>
                  <a:pt x="5856" y="1037"/>
                </a:lnTo>
                <a:lnTo>
                  <a:pt x="5863" y="1011"/>
                </a:lnTo>
                <a:lnTo>
                  <a:pt x="5867" y="988"/>
                </a:lnTo>
                <a:lnTo>
                  <a:pt x="5868" y="966"/>
                </a:lnTo>
                <a:lnTo>
                  <a:pt x="5868" y="956"/>
                </a:lnTo>
                <a:lnTo>
                  <a:pt x="5867" y="946"/>
                </a:lnTo>
                <a:lnTo>
                  <a:pt x="5864" y="936"/>
                </a:lnTo>
                <a:lnTo>
                  <a:pt x="5862" y="927"/>
                </a:lnTo>
                <a:lnTo>
                  <a:pt x="5859" y="918"/>
                </a:lnTo>
                <a:lnTo>
                  <a:pt x="5854" y="909"/>
                </a:lnTo>
                <a:lnTo>
                  <a:pt x="5845" y="892"/>
                </a:lnTo>
                <a:lnTo>
                  <a:pt x="5833" y="876"/>
                </a:lnTo>
                <a:lnTo>
                  <a:pt x="5820" y="861"/>
                </a:lnTo>
                <a:lnTo>
                  <a:pt x="5803" y="846"/>
                </a:lnTo>
                <a:lnTo>
                  <a:pt x="5784" y="832"/>
                </a:lnTo>
                <a:lnTo>
                  <a:pt x="5763" y="817"/>
                </a:lnTo>
                <a:lnTo>
                  <a:pt x="5741" y="803"/>
                </a:lnTo>
                <a:lnTo>
                  <a:pt x="5652" y="754"/>
                </a:lnTo>
                <a:lnTo>
                  <a:pt x="5564" y="706"/>
                </a:lnTo>
                <a:lnTo>
                  <a:pt x="5476" y="660"/>
                </a:lnTo>
                <a:lnTo>
                  <a:pt x="5389" y="616"/>
                </a:lnTo>
                <a:lnTo>
                  <a:pt x="5301" y="572"/>
                </a:lnTo>
                <a:lnTo>
                  <a:pt x="5213" y="531"/>
                </a:lnTo>
                <a:lnTo>
                  <a:pt x="5125" y="491"/>
                </a:lnTo>
                <a:lnTo>
                  <a:pt x="5037" y="452"/>
                </a:lnTo>
                <a:lnTo>
                  <a:pt x="4950" y="415"/>
                </a:lnTo>
                <a:lnTo>
                  <a:pt x="4862" y="381"/>
                </a:lnTo>
                <a:lnTo>
                  <a:pt x="4774" y="346"/>
                </a:lnTo>
                <a:lnTo>
                  <a:pt x="4686" y="315"/>
                </a:lnTo>
                <a:lnTo>
                  <a:pt x="4599" y="284"/>
                </a:lnTo>
                <a:lnTo>
                  <a:pt x="4511" y="255"/>
                </a:lnTo>
                <a:lnTo>
                  <a:pt x="4423" y="228"/>
                </a:lnTo>
                <a:lnTo>
                  <a:pt x="4336" y="201"/>
                </a:lnTo>
                <a:lnTo>
                  <a:pt x="4248" y="178"/>
                </a:lnTo>
                <a:lnTo>
                  <a:pt x="4161" y="154"/>
                </a:lnTo>
                <a:lnTo>
                  <a:pt x="4073" y="133"/>
                </a:lnTo>
                <a:lnTo>
                  <a:pt x="3985" y="114"/>
                </a:lnTo>
                <a:lnTo>
                  <a:pt x="3898" y="95"/>
                </a:lnTo>
                <a:lnTo>
                  <a:pt x="3810" y="80"/>
                </a:lnTo>
                <a:lnTo>
                  <a:pt x="3722" y="64"/>
                </a:lnTo>
                <a:lnTo>
                  <a:pt x="3635" y="51"/>
                </a:lnTo>
                <a:lnTo>
                  <a:pt x="3547" y="39"/>
                </a:lnTo>
                <a:lnTo>
                  <a:pt x="3460" y="29"/>
                </a:lnTo>
                <a:lnTo>
                  <a:pt x="3372" y="21"/>
                </a:lnTo>
                <a:lnTo>
                  <a:pt x="3285" y="14"/>
                </a:lnTo>
                <a:lnTo>
                  <a:pt x="3197" y="8"/>
                </a:lnTo>
                <a:lnTo>
                  <a:pt x="3109" y="4"/>
                </a:lnTo>
                <a:lnTo>
                  <a:pt x="3022" y="2"/>
                </a:lnTo>
                <a:lnTo>
                  <a:pt x="2934" y="0"/>
                </a:lnTo>
                <a:lnTo>
                  <a:pt x="2847" y="2"/>
                </a:lnTo>
                <a:lnTo>
                  <a:pt x="2759" y="4"/>
                </a:lnTo>
                <a:lnTo>
                  <a:pt x="2672" y="8"/>
                </a:lnTo>
                <a:lnTo>
                  <a:pt x="2584" y="14"/>
                </a:lnTo>
                <a:lnTo>
                  <a:pt x="2497" y="21"/>
                </a:lnTo>
                <a:lnTo>
                  <a:pt x="2409" y="29"/>
                </a:lnTo>
                <a:lnTo>
                  <a:pt x="2320" y="39"/>
                </a:lnTo>
                <a:lnTo>
                  <a:pt x="2234" y="51"/>
                </a:lnTo>
                <a:lnTo>
                  <a:pt x="2145" y="64"/>
                </a:lnTo>
                <a:lnTo>
                  <a:pt x="2059" y="80"/>
                </a:lnTo>
                <a:lnTo>
                  <a:pt x="1970" y="95"/>
                </a:lnTo>
                <a:lnTo>
                  <a:pt x="1882" y="114"/>
                </a:lnTo>
                <a:lnTo>
                  <a:pt x="1795" y="133"/>
                </a:lnTo>
                <a:lnTo>
                  <a:pt x="1707" y="154"/>
                </a:lnTo>
                <a:lnTo>
                  <a:pt x="1620" y="178"/>
                </a:lnTo>
                <a:lnTo>
                  <a:pt x="1532" y="201"/>
                </a:lnTo>
                <a:lnTo>
                  <a:pt x="1444" y="228"/>
                </a:lnTo>
                <a:lnTo>
                  <a:pt x="1357" y="255"/>
                </a:lnTo>
                <a:lnTo>
                  <a:pt x="1269" y="284"/>
                </a:lnTo>
                <a:lnTo>
                  <a:pt x="1181" y="315"/>
                </a:lnTo>
                <a:lnTo>
                  <a:pt x="1094" y="346"/>
                </a:lnTo>
                <a:lnTo>
                  <a:pt x="1006" y="381"/>
                </a:lnTo>
                <a:lnTo>
                  <a:pt x="918" y="415"/>
                </a:lnTo>
                <a:lnTo>
                  <a:pt x="830" y="452"/>
                </a:lnTo>
                <a:lnTo>
                  <a:pt x="743" y="491"/>
                </a:lnTo>
                <a:lnTo>
                  <a:pt x="655" y="531"/>
                </a:lnTo>
                <a:lnTo>
                  <a:pt x="567" y="572"/>
                </a:lnTo>
                <a:lnTo>
                  <a:pt x="479" y="616"/>
                </a:lnTo>
                <a:lnTo>
                  <a:pt x="391" y="660"/>
                </a:lnTo>
                <a:lnTo>
                  <a:pt x="303" y="706"/>
                </a:lnTo>
                <a:lnTo>
                  <a:pt x="216" y="754"/>
                </a:lnTo>
                <a:lnTo>
                  <a:pt x="128" y="803"/>
                </a:lnTo>
                <a:lnTo>
                  <a:pt x="104" y="817"/>
                </a:lnTo>
                <a:lnTo>
                  <a:pt x="84" y="832"/>
                </a:lnTo>
                <a:lnTo>
                  <a:pt x="65" y="846"/>
                </a:lnTo>
                <a:lnTo>
                  <a:pt x="49" y="861"/>
                </a:lnTo>
                <a:lnTo>
                  <a:pt x="34" y="876"/>
                </a:lnTo>
                <a:lnTo>
                  <a:pt x="23" y="892"/>
                </a:lnTo>
                <a:lnTo>
                  <a:pt x="13" y="909"/>
                </a:lnTo>
                <a:lnTo>
                  <a:pt x="10" y="918"/>
                </a:lnTo>
                <a:lnTo>
                  <a:pt x="6" y="927"/>
                </a:lnTo>
                <a:lnTo>
                  <a:pt x="4" y="936"/>
                </a:lnTo>
                <a:lnTo>
                  <a:pt x="2" y="946"/>
                </a:lnTo>
                <a:lnTo>
                  <a:pt x="1" y="956"/>
                </a:lnTo>
                <a:lnTo>
                  <a:pt x="0" y="966"/>
                </a:lnTo>
                <a:lnTo>
                  <a:pt x="1" y="988"/>
                </a:lnTo>
                <a:lnTo>
                  <a:pt x="4" y="1011"/>
                </a:lnTo>
                <a:lnTo>
                  <a:pt x="11" y="1037"/>
                </a:lnTo>
                <a:lnTo>
                  <a:pt x="21" y="1065"/>
                </a:lnTo>
                <a:lnTo>
                  <a:pt x="33" y="1095"/>
                </a:lnTo>
                <a:lnTo>
                  <a:pt x="49" y="1128"/>
                </a:lnTo>
                <a:close/>
                <a:moveTo>
                  <a:pt x="2041" y="1134"/>
                </a:moveTo>
                <a:lnTo>
                  <a:pt x="2041" y="1134"/>
                </a:lnTo>
                <a:lnTo>
                  <a:pt x="2096" y="1117"/>
                </a:lnTo>
                <a:lnTo>
                  <a:pt x="2153" y="1101"/>
                </a:lnTo>
                <a:lnTo>
                  <a:pt x="2210" y="1085"/>
                </a:lnTo>
                <a:lnTo>
                  <a:pt x="2267" y="1072"/>
                </a:lnTo>
                <a:lnTo>
                  <a:pt x="2324" y="1058"/>
                </a:lnTo>
                <a:lnTo>
                  <a:pt x="2381" y="1046"/>
                </a:lnTo>
                <a:lnTo>
                  <a:pt x="2438" y="1036"/>
                </a:lnTo>
                <a:lnTo>
                  <a:pt x="2495" y="1026"/>
                </a:lnTo>
                <a:lnTo>
                  <a:pt x="2553" y="1017"/>
                </a:lnTo>
                <a:lnTo>
                  <a:pt x="2610" y="1009"/>
                </a:lnTo>
                <a:lnTo>
                  <a:pt x="2668" y="1004"/>
                </a:lnTo>
                <a:lnTo>
                  <a:pt x="2726" y="998"/>
                </a:lnTo>
                <a:lnTo>
                  <a:pt x="2785" y="995"/>
                </a:lnTo>
                <a:lnTo>
                  <a:pt x="2843" y="991"/>
                </a:lnTo>
                <a:lnTo>
                  <a:pt x="2902" y="989"/>
                </a:lnTo>
                <a:lnTo>
                  <a:pt x="2960" y="989"/>
                </a:lnTo>
                <a:lnTo>
                  <a:pt x="3019" y="989"/>
                </a:lnTo>
                <a:lnTo>
                  <a:pt x="3079" y="991"/>
                </a:lnTo>
                <a:lnTo>
                  <a:pt x="3136" y="995"/>
                </a:lnTo>
                <a:lnTo>
                  <a:pt x="3194" y="998"/>
                </a:lnTo>
                <a:lnTo>
                  <a:pt x="3252" y="1004"/>
                </a:lnTo>
                <a:lnTo>
                  <a:pt x="3310" y="1009"/>
                </a:lnTo>
                <a:lnTo>
                  <a:pt x="3368" y="1017"/>
                </a:lnTo>
                <a:lnTo>
                  <a:pt x="3426" y="1026"/>
                </a:lnTo>
                <a:lnTo>
                  <a:pt x="3483" y="1036"/>
                </a:lnTo>
                <a:lnTo>
                  <a:pt x="3541" y="1046"/>
                </a:lnTo>
                <a:lnTo>
                  <a:pt x="3598" y="1058"/>
                </a:lnTo>
                <a:lnTo>
                  <a:pt x="3655" y="1072"/>
                </a:lnTo>
                <a:lnTo>
                  <a:pt x="3712" y="1085"/>
                </a:lnTo>
                <a:lnTo>
                  <a:pt x="3769" y="1101"/>
                </a:lnTo>
                <a:lnTo>
                  <a:pt x="3824" y="1117"/>
                </a:lnTo>
                <a:lnTo>
                  <a:pt x="3881" y="1134"/>
                </a:lnTo>
                <a:lnTo>
                  <a:pt x="3881" y="1618"/>
                </a:lnTo>
                <a:lnTo>
                  <a:pt x="3884" y="1651"/>
                </a:lnTo>
                <a:lnTo>
                  <a:pt x="3890" y="1681"/>
                </a:lnTo>
                <a:lnTo>
                  <a:pt x="3898" y="1709"/>
                </a:lnTo>
                <a:lnTo>
                  <a:pt x="3907" y="1736"/>
                </a:lnTo>
                <a:lnTo>
                  <a:pt x="3918" y="1760"/>
                </a:lnTo>
                <a:lnTo>
                  <a:pt x="3931" y="1783"/>
                </a:lnTo>
                <a:lnTo>
                  <a:pt x="3946" y="1804"/>
                </a:lnTo>
                <a:lnTo>
                  <a:pt x="3961" y="1823"/>
                </a:lnTo>
                <a:lnTo>
                  <a:pt x="3979" y="1839"/>
                </a:lnTo>
                <a:lnTo>
                  <a:pt x="3999" y="1855"/>
                </a:lnTo>
                <a:lnTo>
                  <a:pt x="4020" y="1868"/>
                </a:lnTo>
                <a:lnTo>
                  <a:pt x="4043" y="1881"/>
                </a:lnTo>
                <a:lnTo>
                  <a:pt x="4066" y="1891"/>
                </a:lnTo>
                <a:lnTo>
                  <a:pt x="4092" y="1900"/>
                </a:lnTo>
                <a:lnTo>
                  <a:pt x="4119" y="1907"/>
                </a:lnTo>
                <a:lnTo>
                  <a:pt x="4146" y="1913"/>
                </a:lnTo>
                <a:lnTo>
                  <a:pt x="4896" y="2061"/>
                </a:lnTo>
                <a:lnTo>
                  <a:pt x="4925" y="2068"/>
                </a:lnTo>
                <a:lnTo>
                  <a:pt x="4951" y="2077"/>
                </a:lnTo>
                <a:lnTo>
                  <a:pt x="4977" y="2086"/>
                </a:lnTo>
                <a:lnTo>
                  <a:pt x="5001" y="2097"/>
                </a:lnTo>
                <a:lnTo>
                  <a:pt x="5024" y="2109"/>
                </a:lnTo>
                <a:lnTo>
                  <a:pt x="5044" y="2123"/>
                </a:lnTo>
                <a:lnTo>
                  <a:pt x="5063" y="2137"/>
                </a:lnTo>
                <a:lnTo>
                  <a:pt x="5081" y="2154"/>
                </a:lnTo>
                <a:lnTo>
                  <a:pt x="5095" y="2172"/>
                </a:lnTo>
                <a:lnTo>
                  <a:pt x="5108" y="2191"/>
                </a:lnTo>
                <a:lnTo>
                  <a:pt x="5120" y="2212"/>
                </a:lnTo>
                <a:lnTo>
                  <a:pt x="5129" y="2235"/>
                </a:lnTo>
                <a:lnTo>
                  <a:pt x="5134" y="2260"/>
                </a:lnTo>
                <a:lnTo>
                  <a:pt x="5139" y="2285"/>
                </a:lnTo>
                <a:lnTo>
                  <a:pt x="5141" y="2314"/>
                </a:lnTo>
                <a:lnTo>
                  <a:pt x="5141" y="2344"/>
                </a:lnTo>
                <a:lnTo>
                  <a:pt x="5141" y="3729"/>
                </a:lnTo>
                <a:lnTo>
                  <a:pt x="2960" y="3729"/>
                </a:lnTo>
                <a:lnTo>
                  <a:pt x="781" y="3729"/>
                </a:lnTo>
                <a:lnTo>
                  <a:pt x="781" y="2344"/>
                </a:lnTo>
                <a:lnTo>
                  <a:pt x="780" y="2314"/>
                </a:lnTo>
                <a:lnTo>
                  <a:pt x="782" y="2285"/>
                </a:lnTo>
                <a:lnTo>
                  <a:pt x="787" y="2260"/>
                </a:lnTo>
                <a:lnTo>
                  <a:pt x="793" y="2235"/>
                </a:lnTo>
                <a:lnTo>
                  <a:pt x="802" y="2212"/>
                </a:lnTo>
                <a:lnTo>
                  <a:pt x="813" y="2191"/>
                </a:lnTo>
                <a:lnTo>
                  <a:pt x="826" y="2172"/>
                </a:lnTo>
                <a:lnTo>
                  <a:pt x="841" y="2154"/>
                </a:lnTo>
                <a:lnTo>
                  <a:pt x="858" y="2137"/>
                </a:lnTo>
                <a:lnTo>
                  <a:pt x="877" y="2123"/>
                </a:lnTo>
                <a:lnTo>
                  <a:pt x="898" y="2109"/>
                </a:lnTo>
                <a:lnTo>
                  <a:pt x="920" y="2097"/>
                </a:lnTo>
                <a:lnTo>
                  <a:pt x="944" y="2086"/>
                </a:lnTo>
                <a:lnTo>
                  <a:pt x="971" y="2077"/>
                </a:lnTo>
                <a:lnTo>
                  <a:pt x="997" y="2068"/>
                </a:lnTo>
                <a:lnTo>
                  <a:pt x="1026" y="2061"/>
                </a:lnTo>
                <a:lnTo>
                  <a:pt x="1775" y="1913"/>
                </a:lnTo>
                <a:lnTo>
                  <a:pt x="1803" y="1907"/>
                </a:lnTo>
                <a:lnTo>
                  <a:pt x="1830" y="1900"/>
                </a:lnTo>
                <a:lnTo>
                  <a:pt x="1855" y="1891"/>
                </a:lnTo>
                <a:lnTo>
                  <a:pt x="1879" y="1881"/>
                </a:lnTo>
                <a:lnTo>
                  <a:pt x="1901" y="1868"/>
                </a:lnTo>
                <a:lnTo>
                  <a:pt x="1923" y="1855"/>
                </a:lnTo>
                <a:lnTo>
                  <a:pt x="1941" y="1839"/>
                </a:lnTo>
                <a:lnTo>
                  <a:pt x="1959" y="1823"/>
                </a:lnTo>
                <a:lnTo>
                  <a:pt x="1976" y="1804"/>
                </a:lnTo>
                <a:lnTo>
                  <a:pt x="1991" y="1783"/>
                </a:lnTo>
                <a:lnTo>
                  <a:pt x="2003" y="1760"/>
                </a:lnTo>
                <a:lnTo>
                  <a:pt x="2014" y="1736"/>
                </a:lnTo>
                <a:lnTo>
                  <a:pt x="2024" y="1709"/>
                </a:lnTo>
                <a:lnTo>
                  <a:pt x="2031" y="1681"/>
                </a:lnTo>
                <a:lnTo>
                  <a:pt x="2037" y="1651"/>
                </a:lnTo>
                <a:lnTo>
                  <a:pt x="2041" y="1618"/>
                </a:lnTo>
                <a:lnTo>
                  <a:pt x="2041" y="1134"/>
                </a:lnTo>
                <a:close/>
                <a:moveTo>
                  <a:pt x="2971" y="1671"/>
                </a:moveTo>
                <a:lnTo>
                  <a:pt x="2971" y="1671"/>
                </a:lnTo>
                <a:lnTo>
                  <a:pt x="3017" y="1672"/>
                </a:lnTo>
                <a:lnTo>
                  <a:pt x="3063" y="1676"/>
                </a:lnTo>
                <a:lnTo>
                  <a:pt x="3107" y="1682"/>
                </a:lnTo>
                <a:lnTo>
                  <a:pt x="3151" y="1690"/>
                </a:lnTo>
                <a:lnTo>
                  <a:pt x="3194" y="1699"/>
                </a:lnTo>
                <a:lnTo>
                  <a:pt x="3237" y="1711"/>
                </a:lnTo>
                <a:lnTo>
                  <a:pt x="3278" y="1726"/>
                </a:lnTo>
                <a:lnTo>
                  <a:pt x="3318" y="1741"/>
                </a:lnTo>
                <a:lnTo>
                  <a:pt x="3358" y="1759"/>
                </a:lnTo>
                <a:lnTo>
                  <a:pt x="3396" y="1779"/>
                </a:lnTo>
                <a:lnTo>
                  <a:pt x="3434" y="1800"/>
                </a:lnTo>
                <a:lnTo>
                  <a:pt x="3470" y="1824"/>
                </a:lnTo>
                <a:lnTo>
                  <a:pt x="3505" y="1848"/>
                </a:lnTo>
                <a:lnTo>
                  <a:pt x="3539" y="1875"/>
                </a:lnTo>
                <a:lnTo>
                  <a:pt x="3571" y="1903"/>
                </a:lnTo>
                <a:lnTo>
                  <a:pt x="3602" y="1933"/>
                </a:lnTo>
                <a:lnTo>
                  <a:pt x="3631" y="1963"/>
                </a:lnTo>
                <a:lnTo>
                  <a:pt x="3659" y="1995"/>
                </a:lnTo>
                <a:lnTo>
                  <a:pt x="3686" y="2030"/>
                </a:lnTo>
                <a:lnTo>
                  <a:pt x="3711" y="2065"/>
                </a:lnTo>
                <a:lnTo>
                  <a:pt x="3734" y="2100"/>
                </a:lnTo>
                <a:lnTo>
                  <a:pt x="3755" y="2138"/>
                </a:lnTo>
                <a:lnTo>
                  <a:pt x="3775" y="2176"/>
                </a:lnTo>
                <a:lnTo>
                  <a:pt x="3793" y="2216"/>
                </a:lnTo>
                <a:lnTo>
                  <a:pt x="3809" y="2256"/>
                </a:lnTo>
                <a:lnTo>
                  <a:pt x="3823" y="2298"/>
                </a:lnTo>
                <a:lnTo>
                  <a:pt x="3835" y="2340"/>
                </a:lnTo>
                <a:lnTo>
                  <a:pt x="3845" y="2383"/>
                </a:lnTo>
                <a:lnTo>
                  <a:pt x="3853" y="2427"/>
                </a:lnTo>
                <a:lnTo>
                  <a:pt x="3859" y="2471"/>
                </a:lnTo>
                <a:lnTo>
                  <a:pt x="3862" y="2517"/>
                </a:lnTo>
                <a:lnTo>
                  <a:pt x="3863" y="2563"/>
                </a:lnTo>
                <a:lnTo>
                  <a:pt x="3863" y="2591"/>
                </a:lnTo>
                <a:lnTo>
                  <a:pt x="3861" y="2617"/>
                </a:lnTo>
                <a:lnTo>
                  <a:pt x="3860" y="2645"/>
                </a:lnTo>
                <a:lnTo>
                  <a:pt x="3857" y="2672"/>
                </a:lnTo>
                <a:lnTo>
                  <a:pt x="3853" y="2699"/>
                </a:lnTo>
                <a:lnTo>
                  <a:pt x="3849" y="2726"/>
                </a:lnTo>
                <a:lnTo>
                  <a:pt x="3843" y="2751"/>
                </a:lnTo>
                <a:lnTo>
                  <a:pt x="3838" y="2778"/>
                </a:lnTo>
                <a:lnTo>
                  <a:pt x="3831" y="2802"/>
                </a:lnTo>
                <a:lnTo>
                  <a:pt x="3823" y="2828"/>
                </a:lnTo>
                <a:lnTo>
                  <a:pt x="3814" y="2854"/>
                </a:lnTo>
                <a:lnTo>
                  <a:pt x="3805" y="2878"/>
                </a:lnTo>
                <a:lnTo>
                  <a:pt x="3796" y="2903"/>
                </a:lnTo>
                <a:lnTo>
                  <a:pt x="3786" y="2926"/>
                </a:lnTo>
                <a:lnTo>
                  <a:pt x="3775" y="2950"/>
                </a:lnTo>
                <a:lnTo>
                  <a:pt x="3763" y="2973"/>
                </a:lnTo>
                <a:lnTo>
                  <a:pt x="3410" y="2802"/>
                </a:lnTo>
                <a:lnTo>
                  <a:pt x="3423" y="2776"/>
                </a:lnTo>
                <a:lnTo>
                  <a:pt x="3435" y="2748"/>
                </a:lnTo>
                <a:lnTo>
                  <a:pt x="3446" y="2719"/>
                </a:lnTo>
                <a:lnTo>
                  <a:pt x="3455" y="2689"/>
                </a:lnTo>
                <a:lnTo>
                  <a:pt x="3462" y="2659"/>
                </a:lnTo>
                <a:lnTo>
                  <a:pt x="3466" y="2627"/>
                </a:lnTo>
                <a:lnTo>
                  <a:pt x="3470" y="2595"/>
                </a:lnTo>
                <a:lnTo>
                  <a:pt x="3471" y="2563"/>
                </a:lnTo>
                <a:lnTo>
                  <a:pt x="3470" y="2537"/>
                </a:lnTo>
                <a:lnTo>
                  <a:pt x="3469" y="2512"/>
                </a:lnTo>
                <a:lnTo>
                  <a:pt x="3465" y="2487"/>
                </a:lnTo>
                <a:lnTo>
                  <a:pt x="3461" y="2462"/>
                </a:lnTo>
                <a:lnTo>
                  <a:pt x="3455" y="2438"/>
                </a:lnTo>
                <a:lnTo>
                  <a:pt x="3449" y="2415"/>
                </a:lnTo>
                <a:lnTo>
                  <a:pt x="3441" y="2391"/>
                </a:lnTo>
                <a:lnTo>
                  <a:pt x="3432" y="2369"/>
                </a:lnTo>
                <a:lnTo>
                  <a:pt x="3422" y="2347"/>
                </a:lnTo>
                <a:lnTo>
                  <a:pt x="3411" y="2325"/>
                </a:lnTo>
                <a:lnTo>
                  <a:pt x="3398" y="2304"/>
                </a:lnTo>
                <a:lnTo>
                  <a:pt x="3386" y="2284"/>
                </a:lnTo>
                <a:lnTo>
                  <a:pt x="3372" y="2264"/>
                </a:lnTo>
                <a:lnTo>
                  <a:pt x="3357" y="2245"/>
                </a:lnTo>
                <a:lnTo>
                  <a:pt x="3342" y="2227"/>
                </a:lnTo>
                <a:lnTo>
                  <a:pt x="3325" y="2209"/>
                </a:lnTo>
                <a:lnTo>
                  <a:pt x="3307" y="2193"/>
                </a:lnTo>
                <a:lnTo>
                  <a:pt x="3289" y="2177"/>
                </a:lnTo>
                <a:lnTo>
                  <a:pt x="3270" y="2163"/>
                </a:lnTo>
                <a:lnTo>
                  <a:pt x="3251" y="2149"/>
                </a:lnTo>
                <a:lnTo>
                  <a:pt x="3230" y="2136"/>
                </a:lnTo>
                <a:lnTo>
                  <a:pt x="3210" y="2124"/>
                </a:lnTo>
                <a:lnTo>
                  <a:pt x="3188" y="2113"/>
                </a:lnTo>
                <a:lnTo>
                  <a:pt x="3165" y="2102"/>
                </a:lnTo>
                <a:lnTo>
                  <a:pt x="3143" y="2094"/>
                </a:lnTo>
                <a:lnTo>
                  <a:pt x="3120" y="2086"/>
                </a:lnTo>
                <a:lnTo>
                  <a:pt x="3096" y="2079"/>
                </a:lnTo>
                <a:lnTo>
                  <a:pt x="3072" y="2074"/>
                </a:lnTo>
                <a:lnTo>
                  <a:pt x="3047" y="2069"/>
                </a:lnTo>
                <a:lnTo>
                  <a:pt x="3023" y="2066"/>
                </a:lnTo>
                <a:lnTo>
                  <a:pt x="2997" y="2065"/>
                </a:lnTo>
                <a:lnTo>
                  <a:pt x="2971" y="2063"/>
                </a:lnTo>
                <a:lnTo>
                  <a:pt x="2946" y="2065"/>
                </a:lnTo>
                <a:lnTo>
                  <a:pt x="2920" y="2066"/>
                </a:lnTo>
                <a:lnTo>
                  <a:pt x="2896" y="2069"/>
                </a:lnTo>
                <a:lnTo>
                  <a:pt x="2871" y="2074"/>
                </a:lnTo>
                <a:lnTo>
                  <a:pt x="2847" y="2079"/>
                </a:lnTo>
                <a:lnTo>
                  <a:pt x="2823" y="2086"/>
                </a:lnTo>
                <a:lnTo>
                  <a:pt x="2800" y="2094"/>
                </a:lnTo>
                <a:lnTo>
                  <a:pt x="2778" y="2102"/>
                </a:lnTo>
                <a:lnTo>
                  <a:pt x="2755" y="2113"/>
                </a:lnTo>
                <a:lnTo>
                  <a:pt x="2734" y="2124"/>
                </a:lnTo>
                <a:lnTo>
                  <a:pt x="2713" y="2136"/>
                </a:lnTo>
                <a:lnTo>
                  <a:pt x="2693" y="2149"/>
                </a:lnTo>
                <a:lnTo>
                  <a:pt x="2673" y="2163"/>
                </a:lnTo>
                <a:lnTo>
                  <a:pt x="2654" y="2177"/>
                </a:lnTo>
                <a:lnTo>
                  <a:pt x="2636" y="2193"/>
                </a:lnTo>
                <a:lnTo>
                  <a:pt x="2619" y="2209"/>
                </a:lnTo>
                <a:lnTo>
                  <a:pt x="2603" y="2227"/>
                </a:lnTo>
                <a:lnTo>
                  <a:pt x="2587" y="2245"/>
                </a:lnTo>
                <a:lnTo>
                  <a:pt x="2571" y="2264"/>
                </a:lnTo>
                <a:lnTo>
                  <a:pt x="2558" y="2284"/>
                </a:lnTo>
                <a:lnTo>
                  <a:pt x="2545" y="2304"/>
                </a:lnTo>
                <a:lnTo>
                  <a:pt x="2532" y="2325"/>
                </a:lnTo>
                <a:lnTo>
                  <a:pt x="2521" y="2347"/>
                </a:lnTo>
                <a:lnTo>
                  <a:pt x="2512" y="2369"/>
                </a:lnTo>
                <a:lnTo>
                  <a:pt x="2502" y="2391"/>
                </a:lnTo>
                <a:lnTo>
                  <a:pt x="2494" y="2415"/>
                </a:lnTo>
                <a:lnTo>
                  <a:pt x="2488" y="2438"/>
                </a:lnTo>
                <a:lnTo>
                  <a:pt x="2482" y="2462"/>
                </a:lnTo>
                <a:lnTo>
                  <a:pt x="2478" y="2487"/>
                </a:lnTo>
                <a:lnTo>
                  <a:pt x="2475" y="2512"/>
                </a:lnTo>
                <a:lnTo>
                  <a:pt x="2473" y="2537"/>
                </a:lnTo>
                <a:lnTo>
                  <a:pt x="2472" y="2563"/>
                </a:lnTo>
                <a:lnTo>
                  <a:pt x="2473" y="2588"/>
                </a:lnTo>
                <a:lnTo>
                  <a:pt x="2475" y="2614"/>
                </a:lnTo>
                <a:lnTo>
                  <a:pt x="2478" y="2639"/>
                </a:lnTo>
                <a:lnTo>
                  <a:pt x="2482" y="2663"/>
                </a:lnTo>
                <a:lnTo>
                  <a:pt x="2488" y="2688"/>
                </a:lnTo>
                <a:lnTo>
                  <a:pt x="2494" y="2711"/>
                </a:lnTo>
                <a:lnTo>
                  <a:pt x="2502" y="2734"/>
                </a:lnTo>
                <a:lnTo>
                  <a:pt x="2512" y="2757"/>
                </a:lnTo>
                <a:lnTo>
                  <a:pt x="2521" y="2779"/>
                </a:lnTo>
                <a:lnTo>
                  <a:pt x="2532" y="2801"/>
                </a:lnTo>
                <a:lnTo>
                  <a:pt x="2545" y="2821"/>
                </a:lnTo>
                <a:lnTo>
                  <a:pt x="2558" y="2841"/>
                </a:lnTo>
                <a:lnTo>
                  <a:pt x="2571" y="2861"/>
                </a:lnTo>
                <a:lnTo>
                  <a:pt x="2587" y="2880"/>
                </a:lnTo>
                <a:lnTo>
                  <a:pt x="2603" y="2898"/>
                </a:lnTo>
                <a:lnTo>
                  <a:pt x="2619" y="2916"/>
                </a:lnTo>
                <a:lnTo>
                  <a:pt x="2636" y="2933"/>
                </a:lnTo>
                <a:lnTo>
                  <a:pt x="2654" y="2948"/>
                </a:lnTo>
                <a:lnTo>
                  <a:pt x="2673" y="2963"/>
                </a:lnTo>
                <a:lnTo>
                  <a:pt x="2693" y="2976"/>
                </a:lnTo>
                <a:lnTo>
                  <a:pt x="2713" y="2990"/>
                </a:lnTo>
                <a:lnTo>
                  <a:pt x="2734" y="3002"/>
                </a:lnTo>
                <a:lnTo>
                  <a:pt x="2755" y="3013"/>
                </a:lnTo>
                <a:lnTo>
                  <a:pt x="2778" y="3023"/>
                </a:lnTo>
                <a:lnTo>
                  <a:pt x="2800" y="3032"/>
                </a:lnTo>
                <a:lnTo>
                  <a:pt x="2823" y="3040"/>
                </a:lnTo>
                <a:lnTo>
                  <a:pt x="2847" y="3047"/>
                </a:lnTo>
                <a:lnTo>
                  <a:pt x="2871" y="3052"/>
                </a:lnTo>
                <a:lnTo>
                  <a:pt x="2896" y="3057"/>
                </a:lnTo>
                <a:lnTo>
                  <a:pt x="2920" y="3060"/>
                </a:lnTo>
                <a:lnTo>
                  <a:pt x="2946" y="3061"/>
                </a:lnTo>
                <a:lnTo>
                  <a:pt x="2971" y="3062"/>
                </a:lnTo>
                <a:lnTo>
                  <a:pt x="2994" y="3061"/>
                </a:lnTo>
                <a:lnTo>
                  <a:pt x="3015" y="3060"/>
                </a:lnTo>
                <a:lnTo>
                  <a:pt x="3037" y="3058"/>
                </a:lnTo>
                <a:lnTo>
                  <a:pt x="3058" y="3054"/>
                </a:lnTo>
                <a:lnTo>
                  <a:pt x="3079" y="3051"/>
                </a:lnTo>
                <a:lnTo>
                  <a:pt x="3100" y="3045"/>
                </a:lnTo>
                <a:lnTo>
                  <a:pt x="3120" y="3040"/>
                </a:lnTo>
                <a:lnTo>
                  <a:pt x="3140" y="3033"/>
                </a:lnTo>
                <a:lnTo>
                  <a:pt x="3159" y="3025"/>
                </a:lnTo>
                <a:lnTo>
                  <a:pt x="3178" y="3018"/>
                </a:lnTo>
                <a:lnTo>
                  <a:pt x="3197" y="3009"/>
                </a:lnTo>
                <a:lnTo>
                  <a:pt x="3215" y="2999"/>
                </a:lnTo>
                <a:lnTo>
                  <a:pt x="3232" y="2989"/>
                </a:lnTo>
                <a:lnTo>
                  <a:pt x="3250" y="2977"/>
                </a:lnTo>
                <a:lnTo>
                  <a:pt x="3267" y="2965"/>
                </a:lnTo>
                <a:lnTo>
                  <a:pt x="3283" y="2953"/>
                </a:lnTo>
                <a:lnTo>
                  <a:pt x="3563" y="3229"/>
                </a:lnTo>
                <a:lnTo>
                  <a:pt x="3533" y="3255"/>
                </a:lnTo>
                <a:lnTo>
                  <a:pt x="3502" y="3279"/>
                </a:lnTo>
                <a:lnTo>
                  <a:pt x="3470" y="3303"/>
                </a:lnTo>
                <a:lnTo>
                  <a:pt x="3436" y="3324"/>
                </a:lnTo>
                <a:lnTo>
                  <a:pt x="3402" y="3344"/>
                </a:lnTo>
                <a:lnTo>
                  <a:pt x="3366" y="3362"/>
                </a:lnTo>
                <a:lnTo>
                  <a:pt x="3330" y="3379"/>
                </a:lnTo>
                <a:lnTo>
                  <a:pt x="3294" y="3394"/>
                </a:lnTo>
                <a:lnTo>
                  <a:pt x="3256" y="3408"/>
                </a:lnTo>
                <a:lnTo>
                  <a:pt x="3217" y="3420"/>
                </a:lnTo>
                <a:lnTo>
                  <a:pt x="3178" y="3430"/>
                </a:lnTo>
                <a:lnTo>
                  <a:pt x="3138" y="3439"/>
                </a:lnTo>
                <a:lnTo>
                  <a:pt x="3097" y="3446"/>
                </a:lnTo>
                <a:lnTo>
                  <a:pt x="3056" y="3450"/>
                </a:lnTo>
                <a:lnTo>
                  <a:pt x="3014" y="3453"/>
                </a:lnTo>
                <a:lnTo>
                  <a:pt x="2971" y="3454"/>
                </a:lnTo>
                <a:lnTo>
                  <a:pt x="2926" y="3453"/>
                </a:lnTo>
                <a:lnTo>
                  <a:pt x="2880" y="3450"/>
                </a:lnTo>
                <a:lnTo>
                  <a:pt x="2835" y="3444"/>
                </a:lnTo>
                <a:lnTo>
                  <a:pt x="2792" y="3435"/>
                </a:lnTo>
                <a:lnTo>
                  <a:pt x="2749" y="3427"/>
                </a:lnTo>
                <a:lnTo>
                  <a:pt x="2706" y="3414"/>
                </a:lnTo>
                <a:lnTo>
                  <a:pt x="2665" y="3400"/>
                </a:lnTo>
                <a:lnTo>
                  <a:pt x="2625" y="3384"/>
                </a:lnTo>
                <a:lnTo>
                  <a:pt x="2585" y="3366"/>
                </a:lnTo>
                <a:lnTo>
                  <a:pt x="2547" y="3346"/>
                </a:lnTo>
                <a:lnTo>
                  <a:pt x="2510" y="3325"/>
                </a:lnTo>
                <a:lnTo>
                  <a:pt x="2473" y="3302"/>
                </a:lnTo>
                <a:lnTo>
                  <a:pt x="2439" y="3277"/>
                </a:lnTo>
                <a:lnTo>
                  <a:pt x="2405" y="3250"/>
                </a:lnTo>
                <a:lnTo>
                  <a:pt x="2373" y="3223"/>
                </a:lnTo>
                <a:lnTo>
                  <a:pt x="2342" y="3193"/>
                </a:lnTo>
                <a:lnTo>
                  <a:pt x="2312" y="3162"/>
                </a:lnTo>
                <a:lnTo>
                  <a:pt x="2284" y="3130"/>
                </a:lnTo>
                <a:lnTo>
                  <a:pt x="2257" y="3096"/>
                </a:lnTo>
                <a:lnTo>
                  <a:pt x="2232" y="3061"/>
                </a:lnTo>
                <a:lnTo>
                  <a:pt x="2209" y="3025"/>
                </a:lnTo>
                <a:lnTo>
                  <a:pt x="2188" y="2987"/>
                </a:lnTo>
                <a:lnTo>
                  <a:pt x="2168" y="2950"/>
                </a:lnTo>
                <a:lnTo>
                  <a:pt x="2150" y="2909"/>
                </a:lnTo>
                <a:lnTo>
                  <a:pt x="2134" y="2869"/>
                </a:lnTo>
                <a:lnTo>
                  <a:pt x="2120" y="2828"/>
                </a:lnTo>
                <a:lnTo>
                  <a:pt x="2109" y="2786"/>
                </a:lnTo>
                <a:lnTo>
                  <a:pt x="2099" y="2742"/>
                </a:lnTo>
                <a:lnTo>
                  <a:pt x="2091" y="2699"/>
                </a:lnTo>
                <a:lnTo>
                  <a:pt x="2085" y="2654"/>
                </a:lnTo>
                <a:lnTo>
                  <a:pt x="2081" y="2608"/>
                </a:lnTo>
                <a:lnTo>
                  <a:pt x="2080" y="2563"/>
                </a:lnTo>
                <a:lnTo>
                  <a:pt x="2081" y="2517"/>
                </a:lnTo>
                <a:lnTo>
                  <a:pt x="2085" y="2471"/>
                </a:lnTo>
                <a:lnTo>
                  <a:pt x="2091" y="2427"/>
                </a:lnTo>
                <a:lnTo>
                  <a:pt x="2099" y="2383"/>
                </a:lnTo>
                <a:lnTo>
                  <a:pt x="2109" y="2340"/>
                </a:lnTo>
                <a:lnTo>
                  <a:pt x="2120" y="2298"/>
                </a:lnTo>
                <a:lnTo>
                  <a:pt x="2134" y="2256"/>
                </a:lnTo>
                <a:lnTo>
                  <a:pt x="2150" y="2216"/>
                </a:lnTo>
                <a:lnTo>
                  <a:pt x="2168" y="2176"/>
                </a:lnTo>
                <a:lnTo>
                  <a:pt x="2188" y="2138"/>
                </a:lnTo>
                <a:lnTo>
                  <a:pt x="2209" y="2100"/>
                </a:lnTo>
                <a:lnTo>
                  <a:pt x="2232" y="2065"/>
                </a:lnTo>
                <a:lnTo>
                  <a:pt x="2257" y="2030"/>
                </a:lnTo>
                <a:lnTo>
                  <a:pt x="2284" y="1995"/>
                </a:lnTo>
                <a:lnTo>
                  <a:pt x="2312" y="1963"/>
                </a:lnTo>
                <a:lnTo>
                  <a:pt x="2342" y="1933"/>
                </a:lnTo>
                <a:lnTo>
                  <a:pt x="2373" y="1903"/>
                </a:lnTo>
                <a:lnTo>
                  <a:pt x="2405" y="1875"/>
                </a:lnTo>
                <a:lnTo>
                  <a:pt x="2439" y="1848"/>
                </a:lnTo>
                <a:lnTo>
                  <a:pt x="2473" y="1824"/>
                </a:lnTo>
                <a:lnTo>
                  <a:pt x="2510" y="1800"/>
                </a:lnTo>
                <a:lnTo>
                  <a:pt x="2547" y="1779"/>
                </a:lnTo>
                <a:lnTo>
                  <a:pt x="2585" y="1759"/>
                </a:lnTo>
                <a:lnTo>
                  <a:pt x="2625" y="1741"/>
                </a:lnTo>
                <a:lnTo>
                  <a:pt x="2665" y="1726"/>
                </a:lnTo>
                <a:lnTo>
                  <a:pt x="2706" y="1711"/>
                </a:lnTo>
                <a:lnTo>
                  <a:pt x="2749" y="1699"/>
                </a:lnTo>
                <a:lnTo>
                  <a:pt x="2792" y="1690"/>
                </a:lnTo>
                <a:lnTo>
                  <a:pt x="2835" y="1682"/>
                </a:lnTo>
                <a:lnTo>
                  <a:pt x="2880" y="1676"/>
                </a:lnTo>
                <a:lnTo>
                  <a:pt x="2926" y="1672"/>
                </a:lnTo>
                <a:lnTo>
                  <a:pt x="2971" y="1671"/>
                </a:lnTo>
                <a:close/>
                <a:moveTo>
                  <a:pt x="4858" y="3824"/>
                </a:moveTo>
                <a:lnTo>
                  <a:pt x="4858" y="3824"/>
                </a:lnTo>
                <a:lnTo>
                  <a:pt x="4328" y="3824"/>
                </a:lnTo>
                <a:lnTo>
                  <a:pt x="4328" y="4208"/>
                </a:lnTo>
                <a:lnTo>
                  <a:pt x="4702" y="4208"/>
                </a:lnTo>
                <a:lnTo>
                  <a:pt x="4858" y="3824"/>
                </a:lnTo>
                <a:close/>
                <a:moveTo>
                  <a:pt x="1064" y="3824"/>
                </a:moveTo>
                <a:lnTo>
                  <a:pt x="1064" y="3824"/>
                </a:lnTo>
                <a:lnTo>
                  <a:pt x="1594" y="3824"/>
                </a:lnTo>
                <a:lnTo>
                  <a:pt x="1594" y="4208"/>
                </a:lnTo>
                <a:lnTo>
                  <a:pt x="1219" y="4208"/>
                </a:lnTo>
                <a:lnTo>
                  <a:pt x="1064" y="382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KSO_Shape">
            <a:extLst>
              <a:ext uri="{FF2B5EF4-FFF2-40B4-BE49-F238E27FC236}">
                <a16:creationId xmlns:a16="http://schemas.microsoft.com/office/drawing/2014/main" id="{6B408426-7CD5-31C5-E873-41F0EFA582B1}"/>
              </a:ext>
            </a:extLst>
          </p:cNvPr>
          <p:cNvSpPr/>
          <p:nvPr/>
        </p:nvSpPr>
        <p:spPr bwMode="auto">
          <a:xfrm>
            <a:off x="3857806" y="3001919"/>
            <a:ext cx="426162" cy="394464"/>
          </a:xfrm>
          <a:custGeom>
            <a:avLst/>
            <a:gdLst>
              <a:gd name="T0" fmla="*/ 2147483646 w 5982"/>
              <a:gd name="T1" fmla="*/ 0 h 5544"/>
              <a:gd name="T2" fmla="*/ 2147483646 w 5982"/>
              <a:gd name="T3" fmla="*/ 2147483646 h 5544"/>
              <a:gd name="T4" fmla="*/ 2147483646 w 5982"/>
              <a:gd name="T5" fmla="*/ 2147483646 h 5544"/>
              <a:gd name="T6" fmla="*/ 2147483646 w 5982"/>
              <a:gd name="T7" fmla="*/ 2147483646 h 5544"/>
              <a:gd name="T8" fmla="*/ 2147483646 w 5982"/>
              <a:gd name="T9" fmla="*/ 2147483646 h 5544"/>
              <a:gd name="T10" fmla="*/ 1840863726 w 5982"/>
              <a:gd name="T11" fmla="*/ 2147483646 h 5544"/>
              <a:gd name="T12" fmla="*/ 904306876 w 5982"/>
              <a:gd name="T13" fmla="*/ 2147483646 h 5544"/>
              <a:gd name="T14" fmla="*/ 290651983 w 5982"/>
              <a:gd name="T15" fmla="*/ 2147483646 h 5544"/>
              <a:gd name="T16" fmla="*/ 0 w 5982"/>
              <a:gd name="T17" fmla="*/ 2147483646 h 5544"/>
              <a:gd name="T18" fmla="*/ 2147483646 w 5982"/>
              <a:gd name="T19" fmla="*/ 2147483646 h 5544"/>
              <a:gd name="T20" fmla="*/ 2147483646 w 5982"/>
              <a:gd name="T21" fmla="*/ 2147483646 h 5544"/>
              <a:gd name="T22" fmla="*/ 2147483646 w 5982"/>
              <a:gd name="T23" fmla="*/ 2147483646 h 5544"/>
              <a:gd name="T24" fmla="*/ 2147483646 w 5982"/>
              <a:gd name="T25" fmla="*/ 2147483646 h 5544"/>
              <a:gd name="T26" fmla="*/ 2147483646 w 5982"/>
              <a:gd name="T27" fmla="*/ 2147483646 h 5544"/>
              <a:gd name="T28" fmla="*/ 2147483646 w 5982"/>
              <a:gd name="T29" fmla="*/ 2147483646 h 5544"/>
              <a:gd name="T30" fmla="*/ 2147483646 w 5982"/>
              <a:gd name="T31" fmla="*/ 2147483646 h 5544"/>
              <a:gd name="T32" fmla="*/ 2147483646 w 5982"/>
              <a:gd name="T33" fmla="*/ 2147483646 h 5544"/>
              <a:gd name="T34" fmla="*/ 2147483646 w 5982"/>
              <a:gd name="T35" fmla="*/ 2147483646 h 5544"/>
              <a:gd name="T36" fmla="*/ 2147483646 w 5982"/>
              <a:gd name="T37" fmla="*/ 2147483646 h 5544"/>
              <a:gd name="T38" fmla="*/ 2147483646 w 5982"/>
              <a:gd name="T39" fmla="*/ 2147483646 h 5544"/>
              <a:gd name="T40" fmla="*/ 2147483646 w 5982"/>
              <a:gd name="T41" fmla="*/ 2147483646 h 5544"/>
              <a:gd name="T42" fmla="*/ 2147483646 w 5982"/>
              <a:gd name="T43" fmla="*/ 2147483646 h 5544"/>
              <a:gd name="T44" fmla="*/ 2147483646 w 5982"/>
              <a:gd name="T45" fmla="*/ 2147483646 h 5544"/>
              <a:gd name="T46" fmla="*/ 2147483646 w 5982"/>
              <a:gd name="T47" fmla="*/ 2147483646 h 5544"/>
              <a:gd name="T48" fmla="*/ 2147483646 w 5982"/>
              <a:gd name="T49" fmla="*/ 2147483646 h 5544"/>
              <a:gd name="T50" fmla="*/ 2147483646 w 5982"/>
              <a:gd name="T51" fmla="*/ 2147483646 h 5544"/>
              <a:gd name="T52" fmla="*/ 2147483646 w 5982"/>
              <a:gd name="T53" fmla="*/ 2147483646 h 5544"/>
              <a:gd name="T54" fmla="*/ 2147483646 w 5982"/>
              <a:gd name="T55" fmla="*/ 2147483646 h 5544"/>
              <a:gd name="T56" fmla="*/ 2147483646 w 5982"/>
              <a:gd name="T57" fmla="*/ 2147483646 h 5544"/>
              <a:gd name="T58" fmla="*/ 2147483646 w 5982"/>
              <a:gd name="T59" fmla="*/ 2147483646 h 5544"/>
              <a:gd name="T60" fmla="*/ 2147483646 w 5982"/>
              <a:gd name="T61" fmla="*/ 2147483646 h 5544"/>
              <a:gd name="T62" fmla="*/ 2147483646 w 5982"/>
              <a:gd name="T63" fmla="*/ 2147483646 h 5544"/>
              <a:gd name="T64" fmla="*/ 2147483646 w 5982"/>
              <a:gd name="T65" fmla="*/ 2147483646 h 5544"/>
              <a:gd name="T66" fmla="*/ 2147483646 w 5982"/>
              <a:gd name="T67" fmla="*/ 2147483646 h 5544"/>
              <a:gd name="T68" fmla="*/ 2147483646 w 5982"/>
              <a:gd name="T69" fmla="*/ 2147483646 h 5544"/>
              <a:gd name="T70" fmla="*/ 2147483646 w 5982"/>
              <a:gd name="T71" fmla="*/ 2147483646 h 5544"/>
              <a:gd name="T72" fmla="*/ 2147483646 w 5982"/>
              <a:gd name="T73" fmla="*/ 2147483646 h 5544"/>
              <a:gd name="T74" fmla="*/ 2147483646 w 5982"/>
              <a:gd name="T75" fmla="*/ 2147483646 h 5544"/>
              <a:gd name="T76" fmla="*/ 2147483646 w 5982"/>
              <a:gd name="T77" fmla="*/ 2147483646 h 5544"/>
              <a:gd name="T78" fmla="*/ 2147483646 w 5982"/>
              <a:gd name="T79" fmla="*/ 2147483646 h 5544"/>
              <a:gd name="T80" fmla="*/ 2147483646 w 5982"/>
              <a:gd name="T81" fmla="*/ 2147483646 h 5544"/>
              <a:gd name="T82" fmla="*/ 2147483646 w 5982"/>
              <a:gd name="T83" fmla="*/ 2147483646 h 5544"/>
              <a:gd name="T84" fmla="*/ 2147483646 w 5982"/>
              <a:gd name="T85" fmla="*/ 2147483646 h 5544"/>
              <a:gd name="T86" fmla="*/ 2147483646 w 5982"/>
              <a:gd name="T87" fmla="*/ 2147483646 h 5544"/>
              <a:gd name="T88" fmla="*/ 2147483646 w 5982"/>
              <a:gd name="T89" fmla="*/ 2147483646 h 5544"/>
              <a:gd name="T90" fmla="*/ 2147483646 w 5982"/>
              <a:gd name="T91" fmla="*/ 2147483646 h 5544"/>
              <a:gd name="T92" fmla="*/ 2147483646 w 5982"/>
              <a:gd name="T93" fmla="*/ 2147483646 h 5544"/>
              <a:gd name="T94" fmla="*/ 2147483646 w 5982"/>
              <a:gd name="T95" fmla="*/ 2147483646 h 5544"/>
              <a:gd name="T96" fmla="*/ 2147483646 w 5982"/>
              <a:gd name="T97" fmla="*/ 2147483646 h 5544"/>
              <a:gd name="T98" fmla="*/ 2147483646 w 5982"/>
              <a:gd name="T99" fmla="*/ 2147483646 h 5544"/>
              <a:gd name="T100" fmla="*/ 2147483646 w 5982"/>
              <a:gd name="T101" fmla="*/ 2147483646 h 5544"/>
              <a:gd name="T102" fmla="*/ 2147483646 w 5982"/>
              <a:gd name="T103" fmla="*/ 2147483646 h 5544"/>
              <a:gd name="T104" fmla="*/ 2147483646 w 5982"/>
              <a:gd name="T105" fmla="*/ 2147483646 h 5544"/>
              <a:gd name="T106" fmla="*/ 2147483646 w 5982"/>
              <a:gd name="T107" fmla="*/ 2147483646 h 5544"/>
              <a:gd name="T108" fmla="*/ 2147483646 w 5982"/>
              <a:gd name="T109" fmla="*/ 2147483646 h 5544"/>
              <a:gd name="T110" fmla="*/ 2147483646 w 5982"/>
              <a:gd name="T111" fmla="*/ 2147483646 h 5544"/>
              <a:gd name="T112" fmla="*/ 2147483646 w 5982"/>
              <a:gd name="T113" fmla="*/ 2147483646 h 5544"/>
              <a:gd name="T114" fmla="*/ 2147483646 w 5982"/>
              <a:gd name="T115" fmla="*/ 2147483646 h 5544"/>
              <a:gd name="T116" fmla="*/ 2147483646 w 5982"/>
              <a:gd name="T117" fmla="*/ 2147483646 h 5544"/>
              <a:gd name="T118" fmla="*/ 2147483646 w 5982"/>
              <a:gd name="T119" fmla="*/ 2147483646 h 5544"/>
              <a:gd name="T120" fmla="*/ 2147483646 w 5982"/>
              <a:gd name="T121" fmla="*/ 2147483646 h 5544"/>
              <a:gd name="T122" fmla="*/ 2147483646 w 5982"/>
              <a:gd name="T123" fmla="*/ 2147483646 h 5544"/>
              <a:gd name="T124" fmla="*/ 2147483646 w 5982"/>
              <a:gd name="T125" fmla="*/ 2147483646 h 5544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5982" h="5544">
                <a:moveTo>
                  <a:pt x="5691" y="1008"/>
                </a:moveTo>
                <a:lnTo>
                  <a:pt x="4765" y="1008"/>
                </a:lnTo>
                <a:lnTo>
                  <a:pt x="4765" y="0"/>
                </a:lnTo>
                <a:lnTo>
                  <a:pt x="1217" y="0"/>
                </a:lnTo>
                <a:lnTo>
                  <a:pt x="1217" y="1008"/>
                </a:lnTo>
                <a:lnTo>
                  <a:pt x="291" y="1008"/>
                </a:lnTo>
                <a:lnTo>
                  <a:pt x="275" y="1008"/>
                </a:lnTo>
                <a:lnTo>
                  <a:pt x="261" y="1009"/>
                </a:lnTo>
                <a:lnTo>
                  <a:pt x="246" y="1012"/>
                </a:lnTo>
                <a:lnTo>
                  <a:pt x="232" y="1014"/>
                </a:lnTo>
                <a:lnTo>
                  <a:pt x="217" y="1017"/>
                </a:lnTo>
                <a:lnTo>
                  <a:pt x="204" y="1021"/>
                </a:lnTo>
                <a:lnTo>
                  <a:pt x="190" y="1026"/>
                </a:lnTo>
                <a:lnTo>
                  <a:pt x="177" y="1031"/>
                </a:lnTo>
                <a:lnTo>
                  <a:pt x="164" y="1037"/>
                </a:lnTo>
                <a:lnTo>
                  <a:pt x="151" y="1043"/>
                </a:lnTo>
                <a:lnTo>
                  <a:pt x="139" y="1051"/>
                </a:lnTo>
                <a:lnTo>
                  <a:pt x="128" y="1057"/>
                </a:lnTo>
                <a:lnTo>
                  <a:pt x="116" y="1066"/>
                </a:lnTo>
                <a:lnTo>
                  <a:pt x="106" y="1074"/>
                </a:lnTo>
                <a:lnTo>
                  <a:pt x="84" y="1093"/>
                </a:lnTo>
                <a:lnTo>
                  <a:pt x="65" y="1114"/>
                </a:lnTo>
                <a:lnTo>
                  <a:pt x="57" y="1125"/>
                </a:lnTo>
                <a:lnTo>
                  <a:pt x="49" y="1137"/>
                </a:lnTo>
                <a:lnTo>
                  <a:pt x="41" y="1148"/>
                </a:lnTo>
                <a:lnTo>
                  <a:pt x="34" y="1160"/>
                </a:lnTo>
                <a:lnTo>
                  <a:pt x="28" y="1173"/>
                </a:lnTo>
                <a:lnTo>
                  <a:pt x="22" y="1186"/>
                </a:lnTo>
                <a:lnTo>
                  <a:pt x="16" y="1199"/>
                </a:lnTo>
                <a:lnTo>
                  <a:pt x="12" y="1212"/>
                </a:lnTo>
                <a:lnTo>
                  <a:pt x="9" y="1227"/>
                </a:lnTo>
                <a:lnTo>
                  <a:pt x="5" y="1240"/>
                </a:lnTo>
                <a:lnTo>
                  <a:pt x="3" y="1255"/>
                </a:lnTo>
                <a:lnTo>
                  <a:pt x="1" y="1269"/>
                </a:lnTo>
                <a:lnTo>
                  <a:pt x="0" y="1284"/>
                </a:lnTo>
                <a:lnTo>
                  <a:pt x="0" y="1299"/>
                </a:lnTo>
                <a:lnTo>
                  <a:pt x="0" y="3772"/>
                </a:lnTo>
                <a:lnTo>
                  <a:pt x="1217" y="3772"/>
                </a:lnTo>
                <a:lnTo>
                  <a:pt x="1217" y="4194"/>
                </a:lnTo>
                <a:lnTo>
                  <a:pt x="2567" y="5544"/>
                </a:lnTo>
                <a:lnTo>
                  <a:pt x="4765" y="5544"/>
                </a:lnTo>
                <a:lnTo>
                  <a:pt x="4765" y="3787"/>
                </a:lnTo>
                <a:lnTo>
                  <a:pt x="5982" y="3787"/>
                </a:lnTo>
                <a:lnTo>
                  <a:pt x="5982" y="1299"/>
                </a:lnTo>
                <a:lnTo>
                  <a:pt x="5982" y="1284"/>
                </a:lnTo>
                <a:lnTo>
                  <a:pt x="5981" y="1269"/>
                </a:lnTo>
                <a:lnTo>
                  <a:pt x="5979" y="1255"/>
                </a:lnTo>
                <a:lnTo>
                  <a:pt x="5976" y="1240"/>
                </a:lnTo>
                <a:lnTo>
                  <a:pt x="5973" y="1227"/>
                </a:lnTo>
                <a:lnTo>
                  <a:pt x="5969" y="1212"/>
                </a:lnTo>
                <a:lnTo>
                  <a:pt x="5964" y="1199"/>
                </a:lnTo>
                <a:lnTo>
                  <a:pt x="5959" y="1186"/>
                </a:lnTo>
                <a:lnTo>
                  <a:pt x="5953" y="1173"/>
                </a:lnTo>
                <a:lnTo>
                  <a:pt x="5946" y="1160"/>
                </a:lnTo>
                <a:lnTo>
                  <a:pt x="5940" y="1148"/>
                </a:lnTo>
                <a:lnTo>
                  <a:pt x="5932" y="1137"/>
                </a:lnTo>
                <a:lnTo>
                  <a:pt x="5924" y="1125"/>
                </a:lnTo>
                <a:lnTo>
                  <a:pt x="5915" y="1114"/>
                </a:lnTo>
                <a:lnTo>
                  <a:pt x="5896" y="1093"/>
                </a:lnTo>
                <a:lnTo>
                  <a:pt x="5876" y="1074"/>
                </a:lnTo>
                <a:lnTo>
                  <a:pt x="5865" y="1066"/>
                </a:lnTo>
                <a:lnTo>
                  <a:pt x="5854" y="1057"/>
                </a:lnTo>
                <a:lnTo>
                  <a:pt x="5841" y="1051"/>
                </a:lnTo>
                <a:lnTo>
                  <a:pt x="5829" y="1043"/>
                </a:lnTo>
                <a:lnTo>
                  <a:pt x="5817" y="1037"/>
                </a:lnTo>
                <a:lnTo>
                  <a:pt x="5804" y="1031"/>
                </a:lnTo>
                <a:lnTo>
                  <a:pt x="5791" y="1026"/>
                </a:lnTo>
                <a:lnTo>
                  <a:pt x="5777" y="1021"/>
                </a:lnTo>
                <a:lnTo>
                  <a:pt x="5763" y="1017"/>
                </a:lnTo>
                <a:lnTo>
                  <a:pt x="5749" y="1014"/>
                </a:lnTo>
                <a:lnTo>
                  <a:pt x="5735" y="1012"/>
                </a:lnTo>
                <a:lnTo>
                  <a:pt x="5720" y="1009"/>
                </a:lnTo>
                <a:lnTo>
                  <a:pt x="5705" y="1008"/>
                </a:lnTo>
                <a:lnTo>
                  <a:pt x="5691" y="1008"/>
                </a:lnTo>
                <a:close/>
                <a:moveTo>
                  <a:pt x="1559" y="342"/>
                </a:moveTo>
                <a:lnTo>
                  <a:pt x="4423" y="342"/>
                </a:lnTo>
                <a:lnTo>
                  <a:pt x="4423" y="1008"/>
                </a:lnTo>
                <a:lnTo>
                  <a:pt x="1559" y="1008"/>
                </a:lnTo>
                <a:lnTo>
                  <a:pt x="1559" y="342"/>
                </a:lnTo>
                <a:close/>
                <a:moveTo>
                  <a:pt x="5104" y="3310"/>
                </a:moveTo>
                <a:lnTo>
                  <a:pt x="4765" y="3310"/>
                </a:lnTo>
                <a:lnTo>
                  <a:pt x="4765" y="2632"/>
                </a:lnTo>
                <a:lnTo>
                  <a:pt x="4423" y="2632"/>
                </a:lnTo>
                <a:lnTo>
                  <a:pt x="4423" y="5202"/>
                </a:lnTo>
                <a:lnTo>
                  <a:pt x="3016" y="5202"/>
                </a:lnTo>
                <a:lnTo>
                  <a:pt x="2992" y="5201"/>
                </a:lnTo>
                <a:lnTo>
                  <a:pt x="2970" y="5198"/>
                </a:lnTo>
                <a:lnTo>
                  <a:pt x="2949" y="5194"/>
                </a:lnTo>
                <a:lnTo>
                  <a:pt x="2929" y="5188"/>
                </a:lnTo>
                <a:lnTo>
                  <a:pt x="2910" y="5181"/>
                </a:lnTo>
                <a:lnTo>
                  <a:pt x="2892" y="5172"/>
                </a:lnTo>
                <a:lnTo>
                  <a:pt x="2874" y="5162"/>
                </a:lnTo>
                <a:lnTo>
                  <a:pt x="2859" y="5150"/>
                </a:lnTo>
                <a:lnTo>
                  <a:pt x="2843" y="5136"/>
                </a:lnTo>
                <a:lnTo>
                  <a:pt x="2829" y="5123"/>
                </a:lnTo>
                <a:lnTo>
                  <a:pt x="2815" y="5107"/>
                </a:lnTo>
                <a:lnTo>
                  <a:pt x="2803" y="5090"/>
                </a:lnTo>
                <a:lnTo>
                  <a:pt x="2791" y="5073"/>
                </a:lnTo>
                <a:lnTo>
                  <a:pt x="2779" y="5054"/>
                </a:lnTo>
                <a:lnTo>
                  <a:pt x="2769" y="5034"/>
                </a:lnTo>
                <a:lnTo>
                  <a:pt x="2759" y="5012"/>
                </a:lnTo>
                <a:lnTo>
                  <a:pt x="2752" y="4991"/>
                </a:lnTo>
                <a:lnTo>
                  <a:pt x="2743" y="4969"/>
                </a:lnTo>
                <a:lnTo>
                  <a:pt x="2736" y="4945"/>
                </a:lnTo>
                <a:lnTo>
                  <a:pt x="2729" y="4922"/>
                </a:lnTo>
                <a:lnTo>
                  <a:pt x="2723" y="4896"/>
                </a:lnTo>
                <a:lnTo>
                  <a:pt x="2718" y="4872"/>
                </a:lnTo>
                <a:lnTo>
                  <a:pt x="2709" y="4819"/>
                </a:lnTo>
                <a:lnTo>
                  <a:pt x="2701" y="4766"/>
                </a:lnTo>
                <a:lnTo>
                  <a:pt x="2697" y="4710"/>
                </a:lnTo>
                <a:lnTo>
                  <a:pt x="2695" y="4654"/>
                </a:lnTo>
                <a:lnTo>
                  <a:pt x="2694" y="4598"/>
                </a:lnTo>
                <a:lnTo>
                  <a:pt x="2694" y="4542"/>
                </a:lnTo>
                <a:lnTo>
                  <a:pt x="2695" y="4485"/>
                </a:lnTo>
                <a:lnTo>
                  <a:pt x="2698" y="4430"/>
                </a:lnTo>
                <a:lnTo>
                  <a:pt x="2701" y="4377"/>
                </a:lnTo>
                <a:lnTo>
                  <a:pt x="2706" y="4324"/>
                </a:lnTo>
                <a:lnTo>
                  <a:pt x="2710" y="4274"/>
                </a:lnTo>
                <a:lnTo>
                  <a:pt x="2721" y="4183"/>
                </a:lnTo>
                <a:lnTo>
                  <a:pt x="2733" y="4106"/>
                </a:lnTo>
                <a:lnTo>
                  <a:pt x="2743" y="4047"/>
                </a:lnTo>
                <a:lnTo>
                  <a:pt x="2752" y="3994"/>
                </a:lnTo>
                <a:lnTo>
                  <a:pt x="2701" y="4005"/>
                </a:lnTo>
                <a:lnTo>
                  <a:pt x="2643" y="4018"/>
                </a:lnTo>
                <a:lnTo>
                  <a:pt x="2567" y="4031"/>
                </a:lnTo>
                <a:lnTo>
                  <a:pt x="2478" y="4044"/>
                </a:lnTo>
                <a:lnTo>
                  <a:pt x="2429" y="4051"/>
                </a:lnTo>
                <a:lnTo>
                  <a:pt x="2379" y="4057"/>
                </a:lnTo>
                <a:lnTo>
                  <a:pt x="2325" y="4061"/>
                </a:lnTo>
                <a:lnTo>
                  <a:pt x="2272" y="4065"/>
                </a:lnTo>
                <a:lnTo>
                  <a:pt x="2217" y="4069"/>
                </a:lnTo>
                <a:lnTo>
                  <a:pt x="2161" y="4070"/>
                </a:lnTo>
                <a:lnTo>
                  <a:pt x="2106" y="4070"/>
                </a:lnTo>
                <a:lnTo>
                  <a:pt x="2051" y="4068"/>
                </a:lnTo>
                <a:lnTo>
                  <a:pt x="1996" y="4064"/>
                </a:lnTo>
                <a:lnTo>
                  <a:pt x="1943" y="4058"/>
                </a:lnTo>
                <a:lnTo>
                  <a:pt x="1917" y="4054"/>
                </a:lnTo>
                <a:lnTo>
                  <a:pt x="1891" y="4050"/>
                </a:lnTo>
                <a:lnTo>
                  <a:pt x="1867" y="4044"/>
                </a:lnTo>
                <a:lnTo>
                  <a:pt x="1842" y="4039"/>
                </a:lnTo>
                <a:lnTo>
                  <a:pt x="1819" y="4032"/>
                </a:lnTo>
                <a:lnTo>
                  <a:pt x="1796" y="4025"/>
                </a:lnTo>
                <a:lnTo>
                  <a:pt x="1773" y="4016"/>
                </a:lnTo>
                <a:lnTo>
                  <a:pt x="1752" y="4007"/>
                </a:lnTo>
                <a:lnTo>
                  <a:pt x="1731" y="3999"/>
                </a:lnTo>
                <a:lnTo>
                  <a:pt x="1712" y="3987"/>
                </a:lnTo>
                <a:lnTo>
                  <a:pt x="1693" y="3976"/>
                </a:lnTo>
                <a:lnTo>
                  <a:pt x="1675" y="3964"/>
                </a:lnTo>
                <a:lnTo>
                  <a:pt x="1658" y="3952"/>
                </a:lnTo>
                <a:lnTo>
                  <a:pt x="1643" y="3937"/>
                </a:lnTo>
                <a:lnTo>
                  <a:pt x="1628" y="3923"/>
                </a:lnTo>
                <a:lnTo>
                  <a:pt x="1615" y="3906"/>
                </a:lnTo>
                <a:lnTo>
                  <a:pt x="1603" y="3889"/>
                </a:lnTo>
                <a:lnTo>
                  <a:pt x="1593" y="3871"/>
                </a:lnTo>
                <a:lnTo>
                  <a:pt x="1583" y="3852"/>
                </a:lnTo>
                <a:lnTo>
                  <a:pt x="1575" y="3832"/>
                </a:lnTo>
                <a:lnTo>
                  <a:pt x="1569" y="3811"/>
                </a:lnTo>
                <a:lnTo>
                  <a:pt x="1564" y="3789"/>
                </a:lnTo>
                <a:lnTo>
                  <a:pt x="1561" y="3765"/>
                </a:lnTo>
                <a:lnTo>
                  <a:pt x="1559" y="3741"/>
                </a:lnTo>
                <a:lnTo>
                  <a:pt x="1559" y="2632"/>
                </a:lnTo>
                <a:lnTo>
                  <a:pt x="1217" y="2632"/>
                </a:lnTo>
                <a:lnTo>
                  <a:pt x="1217" y="3296"/>
                </a:lnTo>
                <a:lnTo>
                  <a:pt x="876" y="3296"/>
                </a:lnTo>
                <a:lnTo>
                  <a:pt x="876" y="2141"/>
                </a:lnTo>
                <a:lnTo>
                  <a:pt x="5104" y="2141"/>
                </a:lnTo>
                <a:lnTo>
                  <a:pt x="5104" y="3310"/>
                </a:lnTo>
                <a:close/>
                <a:moveTo>
                  <a:pt x="5350" y="1722"/>
                </a:moveTo>
                <a:lnTo>
                  <a:pt x="5350" y="1722"/>
                </a:lnTo>
                <a:lnTo>
                  <a:pt x="5325" y="1721"/>
                </a:lnTo>
                <a:lnTo>
                  <a:pt x="5303" y="1718"/>
                </a:lnTo>
                <a:lnTo>
                  <a:pt x="5280" y="1712"/>
                </a:lnTo>
                <a:lnTo>
                  <a:pt x="5258" y="1704"/>
                </a:lnTo>
                <a:lnTo>
                  <a:pt x="5238" y="1694"/>
                </a:lnTo>
                <a:lnTo>
                  <a:pt x="5219" y="1682"/>
                </a:lnTo>
                <a:lnTo>
                  <a:pt x="5201" y="1669"/>
                </a:lnTo>
                <a:lnTo>
                  <a:pt x="5184" y="1654"/>
                </a:lnTo>
                <a:lnTo>
                  <a:pt x="5169" y="1637"/>
                </a:lnTo>
                <a:lnTo>
                  <a:pt x="5155" y="1619"/>
                </a:lnTo>
                <a:lnTo>
                  <a:pt x="5144" y="1601"/>
                </a:lnTo>
                <a:lnTo>
                  <a:pt x="5134" y="1579"/>
                </a:lnTo>
                <a:lnTo>
                  <a:pt x="5126" y="1558"/>
                </a:lnTo>
                <a:lnTo>
                  <a:pt x="5121" y="1536"/>
                </a:lnTo>
                <a:lnTo>
                  <a:pt x="5117" y="1512"/>
                </a:lnTo>
                <a:lnTo>
                  <a:pt x="5116" y="1489"/>
                </a:lnTo>
                <a:lnTo>
                  <a:pt x="5117" y="1466"/>
                </a:lnTo>
                <a:lnTo>
                  <a:pt x="5121" y="1442"/>
                </a:lnTo>
                <a:lnTo>
                  <a:pt x="5126" y="1420"/>
                </a:lnTo>
                <a:lnTo>
                  <a:pt x="5134" y="1399"/>
                </a:lnTo>
                <a:lnTo>
                  <a:pt x="5144" y="1379"/>
                </a:lnTo>
                <a:lnTo>
                  <a:pt x="5155" y="1359"/>
                </a:lnTo>
                <a:lnTo>
                  <a:pt x="5169" y="1341"/>
                </a:lnTo>
                <a:lnTo>
                  <a:pt x="5184" y="1324"/>
                </a:lnTo>
                <a:lnTo>
                  <a:pt x="5201" y="1309"/>
                </a:lnTo>
                <a:lnTo>
                  <a:pt x="5219" y="1296"/>
                </a:lnTo>
                <a:lnTo>
                  <a:pt x="5238" y="1284"/>
                </a:lnTo>
                <a:lnTo>
                  <a:pt x="5258" y="1275"/>
                </a:lnTo>
                <a:lnTo>
                  <a:pt x="5280" y="1267"/>
                </a:lnTo>
                <a:lnTo>
                  <a:pt x="5303" y="1261"/>
                </a:lnTo>
                <a:lnTo>
                  <a:pt x="5325" y="1257"/>
                </a:lnTo>
                <a:lnTo>
                  <a:pt x="5350" y="1256"/>
                </a:lnTo>
                <a:lnTo>
                  <a:pt x="5373" y="1257"/>
                </a:lnTo>
                <a:lnTo>
                  <a:pt x="5396" y="1261"/>
                </a:lnTo>
                <a:lnTo>
                  <a:pt x="5419" y="1267"/>
                </a:lnTo>
                <a:lnTo>
                  <a:pt x="5440" y="1275"/>
                </a:lnTo>
                <a:lnTo>
                  <a:pt x="5460" y="1284"/>
                </a:lnTo>
                <a:lnTo>
                  <a:pt x="5479" y="1296"/>
                </a:lnTo>
                <a:lnTo>
                  <a:pt x="5497" y="1309"/>
                </a:lnTo>
                <a:lnTo>
                  <a:pt x="5513" y="1324"/>
                </a:lnTo>
                <a:lnTo>
                  <a:pt x="5529" y="1341"/>
                </a:lnTo>
                <a:lnTo>
                  <a:pt x="5542" y="1359"/>
                </a:lnTo>
                <a:lnTo>
                  <a:pt x="5554" y="1379"/>
                </a:lnTo>
                <a:lnTo>
                  <a:pt x="5564" y="1399"/>
                </a:lnTo>
                <a:lnTo>
                  <a:pt x="5571" y="1420"/>
                </a:lnTo>
                <a:lnTo>
                  <a:pt x="5577" y="1442"/>
                </a:lnTo>
                <a:lnTo>
                  <a:pt x="5580" y="1466"/>
                </a:lnTo>
                <a:lnTo>
                  <a:pt x="5582" y="1489"/>
                </a:lnTo>
                <a:lnTo>
                  <a:pt x="5580" y="1512"/>
                </a:lnTo>
                <a:lnTo>
                  <a:pt x="5577" y="1536"/>
                </a:lnTo>
                <a:lnTo>
                  <a:pt x="5571" y="1558"/>
                </a:lnTo>
                <a:lnTo>
                  <a:pt x="5564" y="1579"/>
                </a:lnTo>
                <a:lnTo>
                  <a:pt x="5554" y="1601"/>
                </a:lnTo>
                <a:lnTo>
                  <a:pt x="5542" y="1619"/>
                </a:lnTo>
                <a:lnTo>
                  <a:pt x="5529" y="1637"/>
                </a:lnTo>
                <a:lnTo>
                  <a:pt x="5513" y="1654"/>
                </a:lnTo>
                <a:lnTo>
                  <a:pt x="5497" y="1669"/>
                </a:lnTo>
                <a:lnTo>
                  <a:pt x="5479" y="1682"/>
                </a:lnTo>
                <a:lnTo>
                  <a:pt x="5460" y="1694"/>
                </a:lnTo>
                <a:lnTo>
                  <a:pt x="5440" y="1704"/>
                </a:lnTo>
                <a:lnTo>
                  <a:pt x="5419" y="1712"/>
                </a:lnTo>
                <a:lnTo>
                  <a:pt x="5396" y="1718"/>
                </a:lnTo>
                <a:lnTo>
                  <a:pt x="5373" y="1721"/>
                </a:lnTo>
                <a:lnTo>
                  <a:pt x="5350" y="1722"/>
                </a:lnTo>
                <a:close/>
                <a:moveTo>
                  <a:pt x="4016" y="2679"/>
                </a:moveTo>
                <a:lnTo>
                  <a:pt x="2045" y="2679"/>
                </a:lnTo>
                <a:lnTo>
                  <a:pt x="2045" y="3023"/>
                </a:lnTo>
                <a:lnTo>
                  <a:pt x="4016" y="3023"/>
                </a:lnTo>
                <a:lnTo>
                  <a:pt x="4016" y="2679"/>
                </a:lnTo>
                <a:close/>
                <a:moveTo>
                  <a:pt x="2045" y="3695"/>
                </a:moveTo>
                <a:lnTo>
                  <a:pt x="4016" y="3695"/>
                </a:lnTo>
                <a:lnTo>
                  <a:pt x="4016" y="3352"/>
                </a:lnTo>
                <a:lnTo>
                  <a:pt x="2045" y="3352"/>
                </a:lnTo>
                <a:lnTo>
                  <a:pt x="2045" y="369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KSO_Shape">
            <a:extLst>
              <a:ext uri="{FF2B5EF4-FFF2-40B4-BE49-F238E27FC236}">
                <a16:creationId xmlns:a16="http://schemas.microsoft.com/office/drawing/2014/main" id="{C44FD3CB-9D81-BE7E-3DEB-C5593F2C5462}"/>
              </a:ext>
            </a:extLst>
          </p:cNvPr>
          <p:cNvSpPr/>
          <p:nvPr/>
        </p:nvSpPr>
        <p:spPr bwMode="auto">
          <a:xfrm>
            <a:off x="3925478" y="2124778"/>
            <a:ext cx="358490" cy="248128"/>
          </a:xfrm>
          <a:custGeom>
            <a:avLst/>
            <a:gdLst>
              <a:gd name="T0" fmla="*/ 1239327 w 6190"/>
              <a:gd name="T1" fmla="*/ 156252 h 4291"/>
              <a:gd name="T2" fmla="*/ 1294415 w 6190"/>
              <a:gd name="T3" fmla="*/ 211617 h 4291"/>
              <a:gd name="T4" fmla="*/ 1294415 w 6190"/>
              <a:gd name="T5" fmla="*/ 1106686 h 4291"/>
              <a:gd name="T6" fmla="*/ 790313 w 6190"/>
              <a:gd name="T7" fmla="*/ 1106686 h 4291"/>
              <a:gd name="T8" fmla="*/ 790313 w 6190"/>
              <a:gd name="T9" fmla="*/ 1144518 h 4291"/>
              <a:gd name="T10" fmla="*/ 830321 w 6190"/>
              <a:gd name="T11" fmla="*/ 1150362 h 4291"/>
              <a:gd name="T12" fmla="*/ 870637 w 6190"/>
              <a:gd name="T13" fmla="*/ 1158052 h 4291"/>
              <a:gd name="T14" fmla="*/ 911261 w 6190"/>
              <a:gd name="T15" fmla="*/ 1166972 h 4291"/>
              <a:gd name="T16" fmla="*/ 951577 w 6190"/>
              <a:gd name="T17" fmla="*/ 1177737 h 4291"/>
              <a:gd name="T18" fmla="*/ 991893 w 6190"/>
              <a:gd name="T19" fmla="*/ 1189733 h 4291"/>
              <a:gd name="T20" fmla="*/ 1032208 w 6190"/>
              <a:gd name="T21" fmla="*/ 1203882 h 4291"/>
              <a:gd name="T22" fmla="*/ 1072524 w 6190"/>
              <a:gd name="T23" fmla="*/ 1219569 h 4291"/>
              <a:gd name="T24" fmla="*/ 1112840 w 6190"/>
              <a:gd name="T25" fmla="*/ 1236793 h 4291"/>
              <a:gd name="T26" fmla="*/ 1112840 w 6190"/>
              <a:gd name="T27" fmla="*/ 1319841 h 4291"/>
              <a:gd name="T28" fmla="*/ 194501 w 6190"/>
              <a:gd name="T29" fmla="*/ 1319841 h 4291"/>
              <a:gd name="T30" fmla="*/ 194501 w 6190"/>
              <a:gd name="T31" fmla="*/ 1236793 h 4291"/>
              <a:gd name="T32" fmla="*/ 214197 w 6190"/>
              <a:gd name="T33" fmla="*/ 1228796 h 4291"/>
              <a:gd name="T34" fmla="*/ 252974 w 6190"/>
              <a:gd name="T35" fmla="*/ 1213725 h 4291"/>
              <a:gd name="T36" fmla="*/ 292059 w 6190"/>
              <a:gd name="T37" fmla="*/ 1199883 h 4291"/>
              <a:gd name="T38" fmla="*/ 330836 w 6190"/>
              <a:gd name="T39" fmla="*/ 1187580 h 4291"/>
              <a:gd name="T40" fmla="*/ 370229 w 6190"/>
              <a:gd name="T41" fmla="*/ 1176507 h 4291"/>
              <a:gd name="T42" fmla="*/ 409313 w 6190"/>
              <a:gd name="T43" fmla="*/ 1166664 h 4291"/>
              <a:gd name="T44" fmla="*/ 448090 w 6190"/>
              <a:gd name="T45" fmla="*/ 1158052 h 4291"/>
              <a:gd name="T46" fmla="*/ 487483 w 6190"/>
              <a:gd name="T47" fmla="*/ 1151285 h 4291"/>
              <a:gd name="T48" fmla="*/ 506872 w 6190"/>
              <a:gd name="T49" fmla="*/ 1106686 h 4291"/>
              <a:gd name="T50" fmla="*/ 0 w 6190"/>
              <a:gd name="T51" fmla="*/ 1106686 h 4291"/>
              <a:gd name="T52" fmla="*/ 0 w 6190"/>
              <a:gd name="T53" fmla="*/ 211617 h 4291"/>
              <a:gd name="T54" fmla="*/ 55088 w 6190"/>
              <a:gd name="T55" fmla="*/ 156252 h 4291"/>
              <a:gd name="T56" fmla="*/ 1365814 w 6190"/>
              <a:gd name="T57" fmla="*/ 1319841 h 4291"/>
              <a:gd name="T58" fmla="*/ 1905000 w 6190"/>
              <a:gd name="T59" fmla="*/ 0 h 4291"/>
              <a:gd name="T60" fmla="*/ 1365814 w 6190"/>
              <a:gd name="T61" fmla="*/ 1319841 h 4291"/>
              <a:gd name="T62" fmla="*/ 1433828 w 6190"/>
              <a:gd name="T63" fmla="*/ 115036 h 4291"/>
              <a:gd name="T64" fmla="*/ 1846527 w 6190"/>
              <a:gd name="T65" fmla="*/ 243299 h 4291"/>
              <a:gd name="T66" fmla="*/ 1433828 w 6190"/>
              <a:gd name="T67" fmla="*/ 115036 h 4291"/>
              <a:gd name="T68" fmla="*/ 1433828 w 6190"/>
              <a:gd name="T69" fmla="*/ 315273 h 4291"/>
              <a:gd name="T70" fmla="*/ 1846527 w 6190"/>
              <a:gd name="T71" fmla="*/ 444151 h 4291"/>
              <a:gd name="T72" fmla="*/ 1433828 w 6190"/>
              <a:gd name="T73" fmla="*/ 315273 h 4291"/>
              <a:gd name="T74" fmla="*/ 1431674 w 6190"/>
              <a:gd name="T75" fmla="*/ 553035 h 4291"/>
              <a:gd name="T76" fmla="*/ 1570163 w 6190"/>
              <a:gd name="T77" fmla="*/ 652385 h 4291"/>
              <a:gd name="T78" fmla="*/ 1431674 w 6190"/>
              <a:gd name="T79" fmla="*/ 553035 h 4291"/>
              <a:gd name="T80" fmla="*/ 1431674 w 6190"/>
              <a:gd name="T81" fmla="*/ 712671 h 4291"/>
              <a:gd name="T82" fmla="*/ 1570163 w 6190"/>
              <a:gd name="T83" fmla="*/ 812021 h 4291"/>
              <a:gd name="T84" fmla="*/ 1431674 w 6190"/>
              <a:gd name="T85" fmla="*/ 712671 h 4291"/>
              <a:gd name="T86" fmla="*/ 1183931 w 6190"/>
              <a:gd name="T87" fmla="*/ 266983 h 4291"/>
              <a:gd name="T88" fmla="*/ 110484 w 6190"/>
              <a:gd name="T89" fmla="*/ 995956 h 4291"/>
              <a:gd name="T90" fmla="*/ 1183931 w 6190"/>
              <a:gd name="T91" fmla="*/ 266983 h 4291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6190" h="4291">
                <a:moveTo>
                  <a:pt x="179" y="508"/>
                </a:moveTo>
                <a:lnTo>
                  <a:pt x="4027" y="508"/>
                </a:lnTo>
                <a:lnTo>
                  <a:pt x="4206" y="508"/>
                </a:lnTo>
                <a:lnTo>
                  <a:pt x="4206" y="688"/>
                </a:lnTo>
                <a:lnTo>
                  <a:pt x="4206" y="3418"/>
                </a:lnTo>
                <a:lnTo>
                  <a:pt x="4206" y="3598"/>
                </a:lnTo>
                <a:lnTo>
                  <a:pt x="4027" y="3598"/>
                </a:lnTo>
                <a:lnTo>
                  <a:pt x="2568" y="3598"/>
                </a:lnTo>
                <a:lnTo>
                  <a:pt x="2568" y="3721"/>
                </a:lnTo>
                <a:lnTo>
                  <a:pt x="2634" y="3731"/>
                </a:lnTo>
                <a:lnTo>
                  <a:pt x="2698" y="3740"/>
                </a:lnTo>
                <a:lnTo>
                  <a:pt x="2764" y="3752"/>
                </a:lnTo>
                <a:lnTo>
                  <a:pt x="2829" y="3765"/>
                </a:lnTo>
                <a:lnTo>
                  <a:pt x="2895" y="3779"/>
                </a:lnTo>
                <a:lnTo>
                  <a:pt x="2961" y="3794"/>
                </a:lnTo>
                <a:lnTo>
                  <a:pt x="3026" y="3811"/>
                </a:lnTo>
                <a:lnTo>
                  <a:pt x="3092" y="3829"/>
                </a:lnTo>
                <a:lnTo>
                  <a:pt x="3157" y="3848"/>
                </a:lnTo>
                <a:lnTo>
                  <a:pt x="3223" y="3868"/>
                </a:lnTo>
                <a:lnTo>
                  <a:pt x="3288" y="3891"/>
                </a:lnTo>
                <a:lnTo>
                  <a:pt x="3354" y="3914"/>
                </a:lnTo>
                <a:lnTo>
                  <a:pt x="3419" y="3938"/>
                </a:lnTo>
                <a:lnTo>
                  <a:pt x="3485" y="3965"/>
                </a:lnTo>
                <a:lnTo>
                  <a:pt x="3550" y="3993"/>
                </a:lnTo>
                <a:lnTo>
                  <a:pt x="3616" y="4021"/>
                </a:lnTo>
                <a:lnTo>
                  <a:pt x="3616" y="4291"/>
                </a:lnTo>
                <a:lnTo>
                  <a:pt x="632" y="4291"/>
                </a:lnTo>
                <a:lnTo>
                  <a:pt x="632" y="4021"/>
                </a:lnTo>
                <a:lnTo>
                  <a:pt x="696" y="3995"/>
                </a:lnTo>
                <a:lnTo>
                  <a:pt x="758" y="3970"/>
                </a:lnTo>
                <a:lnTo>
                  <a:pt x="822" y="3946"/>
                </a:lnTo>
                <a:lnTo>
                  <a:pt x="885" y="3924"/>
                </a:lnTo>
                <a:lnTo>
                  <a:pt x="949" y="3901"/>
                </a:lnTo>
                <a:lnTo>
                  <a:pt x="1013" y="3881"/>
                </a:lnTo>
                <a:lnTo>
                  <a:pt x="1075" y="3861"/>
                </a:lnTo>
                <a:lnTo>
                  <a:pt x="1139" y="3843"/>
                </a:lnTo>
                <a:lnTo>
                  <a:pt x="1203" y="3825"/>
                </a:lnTo>
                <a:lnTo>
                  <a:pt x="1266" y="3809"/>
                </a:lnTo>
                <a:lnTo>
                  <a:pt x="1330" y="3793"/>
                </a:lnTo>
                <a:lnTo>
                  <a:pt x="1394" y="3779"/>
                </a:lnTo>
                <a:lnTo>
                  <a:pt x="1456" y="3765"/>
                </a:lnTo>
                <a:lnTo>
                  <a:pt x="1520" y="3753"/>
                </a:lnTo>
                <a:lnTo>
                  <a:pt x="1584" y="3743"/>
                </a:lnTo>
                <a:lnTo>
                  <a:pt x="1647" y="3733"/>
                </a:lnTo>
                <a:lnTo>
                  <a:pt x="1647" y="3598"/>
                </a:lnTo>
                <a:lnTo>
                  <a:pt x="179" y="3598"/>
                </a:lnTo>
                <a:lnTo>
                  <a:pt x="0" y="3598"/>
                </a:lnTo>
                <a:lnTo>
                  <a:pt x="0" y="3418"/>
                </a:lnTo>
                <a:lnTo>
                  <a:pt x="0" y="688"/>
                </a:lnTo>
                <a:lnTo>
                  <a:pt x="0" y="508"/>
                </a:lnTo>
                <a:lnTo>
                  <a:pt x="179" y="508"/>
                </a:lnTo>
                <a:close/>
                <a:moveTo>
                  <a:pt x="4438" y="4291"/>
                </a:moveTo>
                <a:lnTo>
                  <a:pt x="6190" y="4291"/>
                </a:lnTo>
                <a:lnTo>
                  <a:pt x="6190" y="0"/>
                </a:lnTo>
                <a:lnTo>
                  <a:pt x="4438" y="0"/>
                </a:lnTo>
                <a:lnTo>
                  <a:pt x="4438" y="4291"/>
                </a:lnTo>
                <a:close/>
                <a:moveTo>
                  <a:pt x="4659" y="374"/>
                </a:moveTo>
                <a:lnTo>
                  <a:pt x="6000" y="374"/>
                </a:lnTo>
                <a:lnTo>
                  <a:pt x="6000" y="791"/>
                </a:lnTo>
                <a:lnTo>
                  <a:pt x="4659" y="791"/>
                </a:lnTo>
                <a:lnTo>
                  <a:pt x="4659" y="374"/>
                </a:lnTo>
                <a:close/>
                <a:moveTo>
                  <a:pt x="4659" y="1025"/>
                </a:moveTo>
                <a:lnTo>
                  <a:pt x="6000" y="1025"/>
                </a:lnTo>
                <a:lnTo>
                  <a:pt x="6000" y="1444"/>
                </a:lnTo>
                <a:lnTo>
                  <a:pt x="4659" y="1444"/>
                </a:lnTo>
                <a:lnTo>
                  <a:pt x="4659" y="1025"/>
                </a:lnTo>
                <a:close/>
                <a:moveTo>
                  <a:pt x="4652" y="1798"/>
                </a:moveTo>
                <a:lnTo>
                  <a:pt x="5102" y="1798"/>
                </a:lnTo>
                <a:lnTo>
                  <a:pt x="5102" y="2121"/>
                </a:lnTo>
                <a:lnTo>
                  <a:pt x="4652" y="2121"/>
                </a:lnTo>
                <a:lnTo>
                  <a:pt x="4652" y="1798"/>
                </a:lnTo>
                <a:close/>
                <a:moveTo>
                  <a:pt x="4652" y="2317"/>
                </a:moveTo>
                <a:lnTo>
                  <a:pt x="5102" y="2317"/>
                </a:lnTo>
                <a:lnTo>
                  <a:pt x="5102" y="2640"/>
                </a:lnTo>
                <a:lnTo>
                  <a:pt x="4652" y="2640"/>
                </a:lnTo>
                <a:lnTo>
                  <a:pt x="4652" y="2317"/>
                </a:lnTo>
                <a:close/>
                <a:moveTo>
                  <a:pt x="3847" y="868"/>
                </a:moveTo>
                <a:lnTo>
                  <a:pt x="359" y="868"/>
                </a:lnTo>
                <a:lnTo>
                  <a:pt x="359" y="3238"/>
                </a:lnTo>
                <a:lnTo>
                  <a:pt x="3847" y="3238"/>
                </a:lnTo>
                <a:lnTo>
                  <a:pt x="3847" y="86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3435997D-41D4-F713-9FE8-CA7C509FDD54}"/>
              </a:ext>
            </a:extLst>
          </p:cNvPr>
          <p:cNvGrpSpPr/>
          <p:nvPr/>
        </p:nvGrpSpPr>
        <p:grpSpPr>
          <a:xfrm>
            <a:off x="6294976" y="1490060"/>
            <a:ext cx="2262320" cy="669064"/>
            <a:chOff x="8154515" y="1279509"/>
            <a:chExt cx="2262320" cy="669064"/>
          </a:xfrm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E01BBE45-EFC1-96C5-322D-4BC0E8CDB74A}"/>
                </a:ext>
              </a:extLst>
            </p:cNvPr>
            <p:cNvSpPr/>
            <p:nvPr/>
          </p:nvSpPr>
          <p:spPr>
            <a:xfrm>
              <a:off x="8154515" y="1504225"/>
              <a:ext cx="2262320" cy="444348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B2F4CB08-27B9-6EFF-5DF2-211A11646DC5}"/>
                </a:ext>
              </a:extLst>
            </p:cNvPr>
            <p:cNvSpPr txBox="1"/>
            <p:nvPr/>
          </p:nvSpPr>
          <p:spPr>
            <a:xfrm>
              <a:off x="8154515" y="1279509"/>
              <a:ext cx="170826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AD50ACBC-192E-D6C5-17B2-2FD0E4D74902}"/>
              </a:ext>
            </a:extLst>
          </p:cNvPr>
          <p:cNvGrpSpPr/>
          <p:nvPr/>
        </p:nvGrpSpPr>
        <p:grpSpPr>
          <a:xfrm>
            <a:off x="608762" y="1491484"/>
            <a:ext cx="2251934" cy="679940"/>
            <a:chOff x="7618773" y="1279509"/>
            <a:chExt cx="2251934" cy="679940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604B6ECC-D126-1AC8-B1B9-CDCA1C5BF3B2}"/>
                </a:ext>
              </a:extLst>
            </p:cNvPr>
            <p:cNvSpPr/>
            <p:nvPr/>
          </p:nvSpPr>
          <p:spPr>
            <a:xfrm>
              <a:off x="7618773" y="1515101"/>
              <a:ext cx="2244008" cy="444348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F264C576-2DBF-E3DE-FBBE-6A5D4FE46801}"/>
                </a:ext>
              </a:extLst>
            </p:cNvPr>
            <p:cNvSpPr txBox="1"/>
            <p:nvPr/>
          </p:nvSpPr>
          <p:spPr>
            <a:xfrm>
              <a:off x="8162440" y="1279509"/>
              <a:ext cx="170826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6E08594B-C1F5-F0BD-6D76-392136AC23C0}"/>
              </a:ext>
            </a:extLst>
          </p:cNvPr>
          <p:cNvGrpSpPr/>
          <p:nvPr/>
        </p:nvGrpSpPr>
        <p:grpSpPr>
          <a:xfrm>
            <a:off x="6294976" y="3230590"/>
            <a:ext cx="2262320" cy="669064"/>
            <a:chOff x="8154515" y="1279509"/>
            <a:chExt cx="2262320" cy="669064"/>
          </a:xfrm>
        </p:grpSpPr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F6EE2FE4-6ABB-67EA-C7D2-89B1D83346E6}"/>
                </a:ext>
              </a:extLst>
            </p:cNvPr>
            <p:cNvSpPr/>
            <p:nvPr/>
          </p:nvSpPr>
          <p:spPr>
            <a:xfrm>
              <a:off x="8154515" y="1504225"/>
              <a:ext cx="2262320" cy="444348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D16BCF0A-661D-1606-DE33-FA1AC9C0C117}"/>
                </a:ext>
              </a:extLst>
            </p:cNvPr>
            <p:cNvSpPr txBox="1"/>
            <p:nvPr/>
          </p:nvSpPr>
          <p:spPr>
            <a:xfrm>
              <a:off x="8154515" y="1279509"/>
              <a:ext cx="170826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E412262C-A68A-8C99-3B66-45871F1D3D9A}"/>
              </a:ext>
            </a:extLst>
          </p:cNvPr>
          <p:cNvGrpSpPr/>
          <p:nvPr/>
        </p:nvGrpSpPr>
        <p:grpSpPr>
          <a:xfrm>
            <a:off x="608762" y="3232014"/>
            <a:ext cx="2251934" cy="679940"/>
            <a:chOff x="7618773" y="1279509"/>
            <a:chExt cx="2251934" cy="679940"/>
          </a:xfrm>
        </p:grpSpPr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B074975B-1CDF-1F73-7242-72AD50939549}"/>
                </a:ext>
              </a:extLst>
            </p:cNvPr>
            <p:cNvSpPr/>
            <p:nvPr/>
          </p:nvSpPr>
          <p:spPr>
            <a:xfrm>
              <a:off x="7618773" y="1515101"/>
              <a:ext cx="2244008" cy="444348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1A160E97-1E47-86BF-329E-12278AB7CEA3}"/>
                </a:ext>
              </a:extLst>
            </p:cNvPr>
            <p:cNvSpPr txBox="1"/>
            <p:nvPr/>
          </p:nvSpPr>
          <p:spPr>
            <a:xfrm>
              <a:off x="8162440" y="1279509"/>
              <a:ext cx="170826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767282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1E229F1-A4EA-64CC-A57E-26C6D54D2F1F}"/>
              </a:ext>
            </a:extLst>
          </p:cNvPr>
          <p:cNvGrpSpPr/>
          <p:nvPr/>
        </p:nvGrpSpPr>
        <p:grpSpPr>
          <a:xfrm>
            <a:off x="323528" y="195486"/>
            <a:ext cx="1145056" cy="842639"/>
            <a:chOff x="1690516" y="1755906"/>
            <a:chExt cx="344345" cy="253401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8D50097F-87DB-9F65-7EA3-DDEECF7B2326}"/>
                </a:ext>
              </a:extLst>
            </p:cNvPr>
            <p:cNvSpPr/>
            <p:nvPr/>
          </p:nvSpPr>
          <p:spPr>
            <a:xfrm>
              <a:off x="1690516" y="1755906"/>
              <a:ext cx="253401" cy="253401"/>
            </a:xfrm>
            <a:prstGeom prst="ellipse">
              <a:avLst/>
            </a:prstGeom>
            <a:solidFill>
              <a:srgbClr val="9B97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3600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933F80F4-3673-1B01-4A2B-196AFDC51A19}"/>
                </a:ext>
              </a:extLst>
            </p:cNvPr>
            <p:cNvSpPr/>
            <p:nvPr/>
          </p:nvSpPr>
          <p:spPr>
            <a:xfrm>
              <a:off x="1948156" y="1921655"/>
              <a:ext cx="86705" cy="86705"/>
            </a:xfrm>
            <a:prstGeom prst="ellipse">
              <a:avLst/>
            </a:prstGeom>
            <a:solidFill>
              <a:srgbClr val="D6CA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3600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A221449A-8C3F-7E16-DFAB-5C0C92CE84D4}"/>
                </a:ext>
              </a:extLst>
            </p:cNvPr>
            <p:cNvSpPr txBox="1"/>
            <p:nvPr/>
          </p:nvSpPr>
          <p:spPr>
            <a:xfrm>
              <a:off x="1738108" y="1777556"/>
              <a:ext cx="181351" cy="1943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得意黑" pitchFamily="2" charset="-122"/>
                  <a:ea typeface="得意黑" pitchFamily="2" charset="-122"/>
                </a:rPr>
                <a:t>02</a:t>
              </a:r>
              <a:endParaRPr lang="zh-CN" altLang="en-US" sz="3600" dirty="0">
                <a:solidFill>
                  <a:schemeClr val="bg1"/>
                </a:solidFill>
                <a:latin typeface="得意黑" pitchFamily="2" charset="-122"/>
                <a:ea typeface="得意黑" pitchFamily="2" charset="-122"/>
              </a:endParaRPr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97724308-871C-F544-DB96-982D574CF90F}"/>
              </a:ext>
            </a:extLst>
          </p:cNvPr>
          <p:cNvSpPr txBox="1"/>
          <p:nvPr/>
        </p:nvSpPr>
        <p:spPr>
          <a:xfrm>
            <a:off x="1324423" y="346544"/>
            <a:ext cx="295954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/>
              <a:t>单击此处添加标题文本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208A3709-8526-6906-0FDA-AB24BEB33AB4}"/>
              </a:ext>
            </a:extLst>
          </p:cNvPr>
          <p:cNvSpPr txBox="1"/>
          <p:nvPr/>
        </p:nvSpPr>
        <p:spPr>
          <a:xfrm>
            <a:off x="1482680" y="699542"/>
            <a:ext cx="244124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</a:rPr>
              <a:t>Click here to add title text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194294E8-30FD-3B31-5D05-7AC706EC08CE}"/>
              </a:ext>
            </a:extLst>
          </p:cNvPr>
          <p:cNvGrpSpPr/>
          <p:nvPr/>
        </p:nvGrpSpPr>
        <p:grpSpPr>
          <a:xfrm>
            <a:off x="3335871" y="1476654"/>
            <a:ext cx="2327797" cy="2714612"/>
            <a:chOff x="3956050" y="933450"/>
            <a:chExt cx="4279900" cy="4991100"/>
          </a:xfrm>
        </p:grpSpPr>
        <p:sp>
          <p:nvSpPr>
            <p:cNvPr id="4" name="Oval 5">
              <a:extLst>
                <a:ext uri="{FF2B5EF4-FFF2-40B4-BE49-F238E27FC236}">
                  <a16:creationId xmlns:a16="http://schemas.microsoft.com/office/drawing/2014/main" id="{96C3DD27-D89F-373D-27B5-7D15FA0D07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17017" y="2228850"/>
              <a:ext cx="2396789" cy="2379133"/>
            </a:xfrm>
            <a:prstGeom prst="ellipse">
              <a:avLst/>
            </a:prstGeom>
            <a:noFill/>
            <a:ln w="19050" cap="rnd">
              <a:solidFill>
                <a:srgbClr val="EEEEEC"/>
              </a:solidFill>
              <a:prstDash val="solid"/>
              <a:round/>
            </a:ln>
            <a:effectLst/>
          </p:spPr>
          <p:txBody>
            <a:bodyPr wrap="none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zh-CN" alt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添加描</a:t>
              </a:r>
              <a:endPara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  <a:p>
              <a:pPr algn="ctr" eaLnBrk="1" hangingPunct="1"/>
              <a:r>
                <a:rPr lang="zh-CN" alt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述文本</a:t>
              </a:r>
              <a:endParaRPr lang="zh-CN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2D0FCC5-B0C9-090D-92C1-4C1414EF655E}"/>
                </a:ext>
              </a:extLst>
            </p:cNvPr>
            <p:cNvGrpSpPr/>
            <p:nvPr/>
          </p:nvGrpSpPr>
          <p:grpSpPr>
            <a:xfrm>
              <a:off x="3956050" y="933450"/>
              <a:ext cx="4279900" cy="4991100"/>
              <a:chOff x="3178373" y="807368"/>
              <a:chExt cx="3209925" cy="3743325"/>
            </a:xfrm>
          </p:grpSpPr>
          <p:grpSp>
            <p:nvGrpSpPr>
              <p:cNvPr id="6" name="组合 5">
                <a:extLst>
                  <a:ext uri="{FF2B5EF4-FFF2-40B4-BE49-F238E27FC236}">
                    <a16:creationId xmlns:a16="http://schemas.microsoft.com/office/drawing/2014/main" id="{6DEE21E6-1093-5BA5-A899-7D1DEC80124A}"/>
                  </a:ext>
                </a:extLst>
              </p:cNvPr>
              <p:cNvGrpSpPr/>
              <p:nvPr/>
            </p:nvGrpSpPr>
            <p:grpSpPr>
              <a:xfrm>
                <a:off x="3178373" y="807368"/>
                <a:ext cx="3209925" cy="3743325"/>
                <a:chOff x="3178373" y="807368"/>
                <a:chExt cx="3209925" cy="3743325"/>
              </a:xfrm>
            </p:grpSpPr>
            <p:grpSp>
              <p:nvGrpSpPr>
                <p:cNvPr id="8" name="Group 6">
                  <a:extLst>
                    <a:ext uri="{FF2B5EF4-FFF2-40B4-BE49-F238E27FC236}">
                      <a16:creationId xmlns:a16="http://schemas.microsoft.com/office/drawing/2014/main" id="{6A21E258-81E2-8209-541D-67E6B32B78BE}"/>
                    </a:ext>
                  </a:extLst>
                </p:cNvPr>
                <p:cNvGrpSpPr/>
                <p:nvPr/>
              </p:nvGrpSpPr>
              <p:grpSpPr bwMode="auto">
                <a:xfrm rot="5400000">
                  <a:off x="2911673" y="1074068"/>
                  <a:ext cx="3743325" cy="3209925"/>
                  <a:chOff x="0" y="0"/>
                  <a:chExt cx="3140" cy="2691"/>
                </a:xfrm>
              </p:grpSpPr>
              <p:sp>
                <p:nvSpPr>
                  <p:cNvPr id="13" name="未知">
                    <a:extLst>
                      <a:ext uri="{FF2B5EF4-FFF2-40B4-BE49-F238E27FC236}">
                        <a16:creationId xmlns:a16="http://schemas.microsoft.com/office/drawing/2014/main" id="{E8D0940E-22EB-40F1-2F84-7CB8ACDEF03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0" y="896"/>
                    <a:ext cx="2848" cy="1795"/>
                  </a:xfrm>
                  <a:custGeom>
                    <a:avLst/>
                    <a:gdLst>
                      <a:gd name="T0" fmla="*/ 224 w 2848"/>
                      <a:gd name="T1" fmla="*/ 484 h 1795"/>
                      <a:gd name="T2" fmla="*/ 231 w 2848"/>
                      <a:gd name="T3" fmla="*/ 587 h 1795"/>
                      <a:gd name="T4" fmla="*/ 246 w 2848"/>
                      <a:gd name="T5" fmla="*/ 687 h 1795"/>
                      <a:gd name="T6" fmla="*/ 267 w 2848"/>
                      <a:gd name="T7" fmla="*/ 785 h 1795"/>
                      <a:gd name="T8" fmla="*/ 295 w 2848"/>
                      <a:gd name="T9" fmla="*/ 881 h 1795"/>
                      <a:gd name="T10" fmla="*/ 329 w 2848"/>
                      <a:gd name="T11" fmla="*/ 973 h 1795"/>
                      <a:gd name="T12" fmla="*/ 371 w 2848"/>
                      <a:gd name="T13" fmla="*/ 1062 h 1795"/>
                      <a:gd name="T14" fmla="*/ 419 w 2848"/>
                      <a:gd name="T15" fmla="*/ 1147 h 1795"/>
                      <a:gd name="T16" fmla="*/ 472 w 2848"/>
                      <a:gd name="T17" fmla="*/ 1228 h 1795"/>
                      <a:gd name="T18" fmla="*/ 531 w 2848"/>
                      <a:gd name="T19" fmla="*/ 1305 h 1795"/>
                      <a:gd name="T20" fmla="*/ 595 w 2848"/>
                      <a:gd name="T21" fmla="*/ 1377 h 1795"/>
                      <a:gd name="T22" fmla="*/ 665 w 2848"/>
                      <a:gd name="T23" fmla="*/ 1445 h 1795"/>
                      <a:gd name="T24" fmla="*/ 739 w 2848"/>
                      <a:gd name="T25" fmla="*/ 1508 h 1795"/>
                      <a:gd name="T26" fmla="*/ 817 w 2848"/>
                      <a:gd name="T27" fmla="*/ 1565 h 1795"/>
                      <a:gd name="T28" fmla="*/ 900 w 2848"/>
                      <a:gd name="T29" fmla="*/ 1617 h 1795"/>
                      <a:gd name="T30" fmla="*/ 986 w 2848"/>
                      <a:gd name="T31" fmla="*/ 1662 h 1795"/>
                      <a:gd name="T32" fmla="*/ 1076 w 2848"/>
                      <a:gd name="T33" fmla="*/ 1702 h 1795"/>
                      <a:gd name="T34" fmla="*/ 1169 w 2848"/>
                      <a:gd name="T35" fmla="*/ 1734 h 1795"/>
                      <a:gd name="T36" fmla="*/ 1266 w 2848"/>
                      <a:gd name="T37" fmla="*/ 1761 h 1795"/>
                      <a:gd name="T38" fmla="*/ 1365 w 2848"/>
                      <a:gd name="T39" fmla="*/ 1780 h 1795"/>
                      <a:gd name="T40" fmla="*/ 1467 w 2848"/>
                      <a:gd name="T41" fmla="*/ 1790 h 1795"/>
                      <a:gd name="T42" fmla="*/ 1569 w 2848"/>
                      <a:gd name="T43" fmla="*/ 1795 h 1795"/>
                      <a:gd name="T44" fmla="*/ 1680 w 2848"/>
                      <a:gd name="T45" fmla="*/ 1790 h 1795"/>
                      <a:gd name="T46" fmla="*/ 1842 w 2848"/>
                      <a:gd name="T47" fmla="*/ 1767 h 1795"/>
                      <a:gd name="T48" fmla="*/ 1997 w 2848"/>
                      <a:gd name="T49" fmla="*/ 1725 h 1795"/>
                      <a:gd name="T50" fmla="*/ 2143 w 2848"/>
                      <a:gd name="T51" fmla="*/ 1666 h 1795"/>
                      <a:gd name="T52" fmla="*/ 2281 w 2848"/>
                      <a:gd name="T53" fmla="*/ 1592 h 1795"/>
                      <a:gd name="T54" fmla="*/ 2408 w 2848"/>
                      <a:gd name="T55" fmla="*/ 1501 h 1795"/>
                      <a:gd name="T56" fmla="*/ 2525 w 2848"/>
                      <a:gd name="T57" fmla="*/ 1397 h 1795"/>
                      <a:gd name="T58" fmla="*/ 2627 w 2848"/>
                      <a:gd name="T59" fmla="*/ 1280 h 1795"/>
                      <a:gd name="T60" fmla="*/ 2716 w 2848"/>
                      <a:gd name="T61" fmla="*/ 1153 h 1795"/>
                      <a:gd name="T62" fmla="*/ 2790 w 2848"/>
                      <a:gd name="T63" fmla="*/ 1015 h 1795"/>
                      <a:gd name="T64" fmla="*/ 2848 w 2848"/>
                      <a:gd name="T65" fmla="*/ 867 h 1795"/>
                      <a:gd name="T66" fmla="*/ 2721 w 2848"/>
                      <a:gd name="T67" fmla="*/ 994 h 1795"/>
                      <a:gd name="T68" fmla="*/ 2691 w 2848"/>
                      <a:gd name="T69" fmla="*/ 1003 h 1795"/>
                      <a:gd name="T70" fmla="*/ 2671 w 2848"/>
                      <a:gd name="T71" fmla="*/ 999 h 1795"/>
                      <a:gd name="T72" fmla="*/ 2415 w 2848"/>
                      <a:gd name="T73" fmla="*/ 749 h 1795"/>
                      <a:gd name="T74" fmla="*/ 2390 w 2848"/>
                      <a:gd name="T75" fmla="*/ 813 h 1795"/>
                      <a:gd name="T76" fmla="*/ 2343 w 2848"/>
                      <a:gd name="T77" fmla="*/ 905 h 1795"/>
                      <a:gd name="T78" fmla="*/ 2286 w 2848"/>
                      <a:gd name="T79" fmla="*/ 990 h 1795"/>
                      <a:gd name="T80" fmla="*/ 2220 w 2848"/>
                      <a:gd name="T81" fmla="*/ 1066 h 1795"/>
                      <a:gd name="T82" fmla="*/ 2146 w 2848"/>
                      <a:gd name="T83" fmla="*/ 1136 h 1795"/>
                      <a:gd name="T84" fmla="*/ 2064 w 2848"/>
                      <a:gd name="T85" fmla="*/ 1198 h 1795"/>
                      <a:gd name="T86" fmla="*/ 1976 w 2848"/>
                      <a:gd name="T87" fmla="*/ 1249 h 1795"/>
                      <a:gd name="T88" fmla="*/ 1882 w 2848"/>
                      <a:gd name="T89" fmla="*/ 1291 h 1795"/>
                      <a:gd name="T90" fmla="*/ 1782 w 2848"/>
                      <a:gd name="T91" fmla="*/ 1320 h 1795"/>
                      <a:gd name="T92" fmla="*/ 1678 w 2848"/>
                      <a:gd name="T93" fmla="*/ 1339 h 1795"/>
                      <a:gd name="T94" fmla="*/ 1569 w 2848"/>
                      <a:gd name="T95" fmla="*/ 1346 h 1795"/>
                      <a:gd name="T96" fmla="*/ 1478 w 2848"/>
                      <a:gd name="T97" fmla="*/ 1342 h 1795"/>
                      <a:gd name="T98" fmla="*/ 1345 w 2848"/>
                      <a:gd name="T99" fmla="*/ 1318 h 1795"/>
                      <a:gd name="T100" fmla="*/ 1221 w 2848"/>
                      <a:gd name="T101" fmla="*/ 1275 h 1795"/>
                      <a:gd name="T102" fmla="*/ 1104 w 2848"/>
                      <a:gd name="T103" fmla="*/ 1216 h 1795"/>
                      <a:gd name="T104" fmla="*/ 999 w 2848"/>
                      <a:gd name="T105" fmla="*/ 1141 h 1795"/>
                      <a:gd name="T106" fmla="*/ 906 w 2848"/>
                      <a:gd name="T107" fmla="*/ 1052 h 1795"/>
                      <a:gd name="T108" fmla="*/ 825 w 2848"/>
                      <a:gd name="T109" fmla="*/ 951 h 1795"/>
                      <a:gd name="T110" fmla="*/ 760 w 2848"/>
                      <a:gd name="T111" fmla="*/ 839 h 1795"/>
                      <a:gd name="T112" fmla="*/ 713 w 2848"/>
                      <a:gd name="T113" fmla="*/ 716 h 1795"/>
                      <a:gd name="T114" fmla="*/ 683 w 2848"/>
                      <a:gd name="T115" fmla="*/ 586 h 1795"/>
                      <a:gd name="T116" fmla="*/ 673 w 2848"/>
                      <a:gd name="T117" fmla="*/ 449 h 1795"/>
                      <a:gd name="T118" fmla="*/ 0 w 2848"/>
                      <a:gd name="T119" fmla="*/ 449 h 1795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w 2848"/>
                      <a:gd name="T181" fmla="*/ 0 h 1795"/>
                      <a:gd name="T182" fmla="*/ 2848 w 2848"/>
                      <a:gd name="T183" fmla="*/ 1795 h 1795"/>
                    </a:gdLst>
                    <a:ahLst/>
                    <a:cxnLst>
                      <a:cxn ang="T120">
                        <a:pos x="T0" y="T1"/>
                      </a:cxn>
                      <a:cxn ang="T121">
                        <a:pos x="T2" y="T3"/>
                      </a:cxn>
                      <a:cxn ang="T122">
                        <a:pos x="T4" y="T5"/>
                      </a:cxn>
                      <a:cxn ang="T123">
                        <a:pos x="T6" y="T7"/>
                      </a:cxn>
                      <a:cxn ang="T124">
                        <a:pos x="T8" y="T9"/>
                      </a:cxn>
                      <a:cxn ang="T125">
                        <a:pos x="T10" y="T11"/>
                      </a:cxn>
                      <a:cxn ang="T126">
                        <a:pos x="T12" y="T13"/>
                      </a:cxn>
                      <a:cxn ang="T127">
                        <a:pos x="T14" y="T15"/>
                      </a:cxn>
                      <a:cxn ang="T128">
                        <a:pos x="T16" y="T17"/>
                      </a:cxn>
                      <a:cxn ang="T129">
                        <a:pos x="T18" y="T19"/>
                      </a:cxn>
                      <a:cxn ang="T130">
                        <a:pos x="T20" y="T21"/>
                      </a:cxn>
                      <a:cxn ang="T131">
                        <a:pos x="T22" y="T23"/>
                      </a:cxn>
                      <a:cxn ang="T132">
                        <a:pos x="T24" y="T25"/>
                      </a:cxn>
                      <a:cxn ang="T133">
                        <a:pos x="T26" y="T27"/>
                      </a:cxn>
                      <a:cxn ang="T134">
                        <a:pos x="T28" y="T29"/>
                      </a:cxn>
                      <a:cxn ang="T135">
                        <a:pos x="T30" y="T31"/>
                      </a:cxn>
                      <a:cxn ang="T136">
                        <a:pos x="T32" y="T33"/>
                      </a:cxn>
                      <a:cxn ang="T137">
                        <a:pos x="T34" y="T35"/>
                      </a:cxn>
                      <a:cxn ang="T138">
                        <a:pos x="T36" y="T37"/>
                      </a:cxn>
                      <a:cxn ang="T139">
                        <a:pos x="T38" y="T39"/>
                      </a:cxn>
                      <a:cxn ang="T140">
                        <a:pos x="T40" y="T41"/>
                      </a:cxn>
                      <a:cxn ang="T141">
                        <a:pos x="T42" y="T43"/>
                      </a:cxn>
                      <a:cxn ang="T142">
                        <a:pos x="T44" y="T45"/>
                      </a:cxn>
                      <a:cxn ang="T143">
                        <a:pos x="T46" y="T47"/>
                      </a:cxn>
                      <a:cxn ang="T144">
                        <a:pos x="T48" y="T49"/>
                      </a:cxn>
                      <a:cxn ang="T145">
                        <a:pos x="T50" y="T51"/>
                      </a:cxn>
                      <a:cxn ang="T146">
                        <a:pos x="T52" y="T53"/>
                      </a:cxn>
                      <a:cxn ang="T147">
                        <a:pos x="T54" y="T55"/>
                      </a:cxn>
                      <a:cxn ang="T148">
                        <a:pos x="T56" y="T57"/>
                      </a:cxn>
                      <a:cxn ang="T149">
                        <a:pos x="T58" y="T59"/>
                      </a:cxn>
                      <a:cxn ang="T150">
                        <a:pos x="T60" y="T61"/>
                      </a:cxn>
                      <a:cxn ang="T151">
                        <a:pos x="T62" y="T63"/>
                      </a:cxn>
                      <a:cxn ang="T152">
                        <a:pos x="T64" y="T65"/>
                      </a:cxn>
                      <a:cxn ang="T153">
                        <a:pos x="T66" y="T67"/>
                      </a:cxn>
                      <a:cxn ang="T154">
                        <a:pos x="T68" y="T69"/>
                      </a:cxn>
                      <a:cxn ang="T155">
                        <a:pos x="T70" y="T71"/>
                      </a:cxn>
                      <a:cxn ang="T156">
                        <a:pos x="T72" y="T73"/>
                      </a:cxn>
                      <a:cxn ang="T157">
                        <a:pos x="T74" y="T75"/>
                      </a:cxn>
                      <a:cxn ang="T158">
                        <a:pos x="T76" y="T77"/>
                      </a:cxn>
                      <a:cxn ang="T159">
                        <a:pos x="T78" y="T79"/>
                      </a:cxn>
                      <a:cxn ang="T160">
                        <a:pos x="T80" y="T81"/>
                      </a:cxn>
                      <a:cxn ang="T161">
                        <a:pos x="T82" y="T83"/>
                      </a:cxn>
                      <a:cxn ang="T162">
                        <a:pos x="T84" y="T85"/>
                      </a:cxn>
                      <a:cxn ang="T163">
                        <a:pos x="T86" y="T87"/>
                      </a:cxn>
                      <a:cxn ang="T164">
                        <a:pos x="T88" y="T89"/>
                      </a:cxn>
                      <a:cxn ang="T165">
                        <a:pos x="T90" y="T91"/>
                      </a:cxn>
                      <a:cxn ang="T166">
                        <a:pos x="T92" y="T93"/>
                      </a:cxn>
                      <a:cxn ang="T167">
                        <a:pos x="T94" y="T95"/>
                      </a:cxn>
                      <a:cxn ang="T168">
                        <a:pos x="T96" y="T97"/>
                      </a:cxn>
                      <a:cxn ang="T169">
                        <a:pos x="T98" y="T99"/>
                      </a:cxn>
                      <a:cxn ang="T170">
                        <a:pos x="T100" y="T101"/>
                      </a:cxn>
                      <a:cxn ang="T171">
                        <a:pos x="T102" y="T103"/>
                      </a:cxn>
                      <a:cxn ang="T172">
                        <a:pos x="T104" y="T105"/>
                      </a:cxn>
                      <a:cxn ang="T173">
                        <a:pos x="T106" y="T107"/>
                      </a:cxn>
                      <a:cxn ang="T174">
                        <a:pos x="T108" y="T109"/>
                      </a:cxn>
                      <a:cxn ang="T175">
                        <a:pos x="T110" y="T111"/>
                      </a:cxn>
                      <a:cxn ang="T176">
                        <a:pos x="T112" y="T113"/>
                      </a:cxn>
                      <a:cxn ang="T177">
                        <a:pos x="T114" y="T115"/>
                      </a:cxn>
                      <a:cxn ang="T178">
                        <a:pos x="T116" y="T117"/>
                      </a:cxn>
                      <a:cxn ang="T179">
                        <a:pos x="T118" y="T119"/>
                      </a:cxn>
                    </a:cxnLst>
                    <a:rect l="T180" t="T181" r="T182" b="T183"/>
                    <a:pathLst>
                      <a:path w="2848" h="1795">
                        <a:moveTo>
                          <a:pt x="224" y="449"/>
                        </a:moveTo>
                        <a:lnTo>
                          <a:pt x="224" y="449"/>
                        </a:lnTo>
                        <a:lnTo>
                          <a:pt x="224" y="484"/>
                        </a:lnTo>
                        <a:lnTo>
                          <a:pt x="226" y="519"/>
                        </a:lnTo>
                        <a:lnTo>
                          <a:pt x="228" y="553"/>
                        </a:lnTo>
                        <a:lnTo>
                          <a:pt x="231" y="587"/>
                        </a:lnTo>
                        <a:lnTo>
                          <a:pt x="235" y="620"/>
                        </a:lnTo>
                        <a:lnTo>
                          <a:pt x="240" y="654"/>
                        </a:lnTo>
                        <a:lnTo>
                          <a:pt x="246" y="687"/>
                        </a:lnTo>
                        <a:lnTo>
                          <a:pt x="252" y="720"/>
                        </a:lnTo>
                        <a:lnTo>
                          <a:pt x="259" y="754"/>
                        </a:lnTo>
                        <a:lnTo>
                          <a:pt x="267" y="785"/>
                        </a:lnTo>
                        <a:lnTo>
                          <a:pt x="275" y="817"/>
                        </a:lnTo>
                        <a:lnTo>
                          <a:pt x="285" y="849"/>
                        </a:lnTo>
                        <a:lnTo>
                          <a:pt x="295" y="881"/>
                        </a:lnTo>
                        <a:lnTo>
                          <a:pt x="306" y="912"/>
                        </a:lnTo>
                        <a:lnTo>
                          <a:pt x="318" y="942"/>
                        </a:lnTo>
                        <a:lnTo>
                          <a:pt x="329" y="973"/>
                        </a:lnTo>
                        <a:lnTo>
                          <a:pt x="342" y="1003"/>
                        </a:lnTo>
                        <a:lnTo>
                          <a:pt x="357" y="1032"/>
                        </a:lnTo>
                        <a:lnTo>
                          <a:pt x="371" y="1062"/>
                        </a:lnTo>
                        <a:lnTo>
                          <a:pt x="386" y="1090"/>
                        </a:lnTo>
                        <a:lnTo>
                          <a:pt x="403" y="1118"/>
                        </a:lnTo>
                        <a:lnTo>
                          <a:pt x="419" y="1147"/>
                        </a:lnTo>
                        <a:lnTo>
                          <a:pt x="436" y="1174"/>
                        </a:lnTo>
                        <a:lnTo>
                          <a:pt x="453" y="1201"/>
                        </a:lnTo>
                        <a:lnTo>
                          <a:pt x="472" y="1228"/>
                        </a:lnTo>
                        <a:lnTo>
                          <a:pt x="491" y="1254"/>
                        </a:lnTo>
                        <a:lnTo>
                          <a:pt x="511" y="1280"/>
                        </a:lnTo>
                        <a:lnTo>
                          <a:pt x="531" y="1305"/>
                        </a:lnTo>
                        <a:lnTo>
                          <a:pt x="553" y="1330"/>
                        </a:lnTo>
                        <a:lnTo>
                          <a:pt x="574" y="1353"/>
                        </a:lnTo>
                        <a:lnTo>
                          <a:pt x="595" y="1377"/>
                        </a:lnTo>
                        <a:lnTo>
                          <a:pt x="618" y="1401"/>
                        </a:lnTo>
                        <a:lnTo>
                          <a:pt x="641" y="1423"/>
                        </a:lnTo>
                        <a:lnTo>
                          <a:pt x="665" y="1445"/>
                        </a:lnTo>
                        <a:lnTo>
                          <a:pt x="690" y="1467"/>
                        </a:lnTo>
                        <a:lnTo>
                          <a:pt x="713" y="1487"/>
                        </a:lnTo>
                        <a:lnTo>
                          <a:pt x="739" y="1508"/>
                        </a:lnTo>
                        <a:lnTo>
                          <a:pt x="764" y="1527"/>
                        </a:lnTo>
                        <a:lnTo>
                          <a:pt x="791" y="1546"/>
                        </a:lnTo>
                        <a:lnTo>
                          <a:pt x="817" y="1565"/>
                        </a:lnTo>
                        <a:lnTo>
                          <a:pt x="844" y="1582"/>
                        </a:lnTo>
                        <a:lnTo>
                          <a:pt x="872" y="1600"/>
                        </a:lnTo>
                        <a:lnTo>
                          <a:pt x="900" y="1617"/>
                        </a:lnTo>
                        <a:lnTo>
                          <a:pt x="928" y="1632"/>
                        </a:lnTo>
                        <a:lnTo>
                          <a:pt x="957" y="1647"/>
                        </a:lnTo>
                        <a:lnTo>
                          <a:pt x="986" y="1662"/>
                        </a:lnTo>
                        <a:lnTo>
                          <a:pt x="1016" y="1676"/>
                        </a:lnTo>
                        <a:lnTo>
                          <a:pt x="1046" y="1689"/>
                        </a:lnTo>
                        <a:lnTo>
                          <a:pt x="1076" y="1702"/>
                        </a:lnTo>
                        <a:lnTo>
                          <a:pt x="1106" y="1714"/>
                        </a:lnTo>
                        <a:lnTo>
                          <a:pt x="1138" y="1724"/>
                        </a:lnTo>
                        <a:lnTo>
                          <a:pt x="1169" y="1734"/>
                        </a:lnTo>
                        <a:lnTo>
                          <a:pt x="1201" y="1743"/>
                        </a:lnTo>
                        <a:lnTo>
                          <a:pt x="1233" y="1752"/>
                        </a:lnTo>
                        <a:lnTo>
                          <a:pt x="1266" y="1761"/>
                        </a:lnTo>
                        <a:lnTo>
                          <a:pt x="1299" y="1768"/>
                        </a:lnTo>
                        <a:lnTo>
                          <a:pt x="1332" y="1774"/>
                        </a:lnTo>
                        <a:lnTo>
                          <a:pt x="1365" y="1780"/>
                        </a:lnTo>
                        <a:lnTo>
                          <a:pt x="1398" y="1784"/>
                        </a:lnTo>
                        <a:lnTo>
                          <a:pt x="1432" y="1788"/>
                        </a:lnTo>
                        <a:lnTo>
                          <a:pt x="1467" y="1790"/>
                        </a:lnTo>
                        <a:lnTo>
                          <a:pt x="1501" y="1793"/>
                        </a:lnTo>
                        <a:lnTo>
                          <a:pt x="1535" y="1794"/>
                        </a:lnTo>
                        <a:lnTo>
                          <a:pt x="1569" y="1795"/>
                        </a:lnTo>
                        <a:lnTo>
                          <a:pt x="1625" y="1794"/>
                        </a:lnTo>
                        <a:lnTo>
                          <a:pt x="1680" y="1790"/>
                        </a:lnTo>
                        <a:lnTo>
                          <a:pt x="1735" y="1784"/>
                        </a:lnTo>
                        <a:lnTo>
                          <a:pt x="1789" y="1777"/>
                        </a:lnTo>
                        <a:lnTo>
                          <a:pt x="1842" y="1767"/>
                        </a:lnTo>
                        <a:lnTo>
                          <a:pt x="1894" y="1755"/>
                        </a:lnTo>
                        <a:lnTo>
                          <a:pt x="1946" y="1742"/>
                        </a:lnTo>
                        <a:lnTo>
                          <a:pt x="1997" y="1725"/>
                        </a:lnTo>
                        <a:lnTo>
                          <a:pt x="2046" y="1708"/>
                        </a:lnTo>
                        <a:lnTo>
                          <a:pt x="2096" y="1688"/>
                        </a:lnTo>
                        <a:lnTo>
                          <a:pt x="2143" y="1666"/>
                        </a:lnTo>
                        <a:lnTo>
                          <a:pt x="2191" y="1643"/>
                        </a:lnTo>
                        <a:lnTo>
                          <a:pt x="2237" y="1618"/>
                        </a:lnTo>
                        <a:lnTo>
                          <a:pt x="2281" y="1592"/>
                        </a:lnTo>
                        <a:lnTo>
                          <a:pt x="2325" y="1562"/>
                        </a:lnTo>
                        <a:lnTo>
                          <a:pt x="2368" y="1533"/>
                        </a:lnTo>
                        <a:lnTo>
                          <a:pt x="2408" y="1501"/>
                        </a:lnTo>
                        <a:lnTo>
                          <a:pt x="2448" y="1468"/>
                        </a:lnTo>
                        <a:lnTo>
                          <a:pt x="2487" y="1434"/>
                        </a:lnTo>
                        <a:lnTo>
                          <a:pt x="2525" y="1397"/>
                        </a:lnTo>
                        <a:lnTo>
                          <a:pt x="2560" y="1359"/>
                        </a:lnTo>
                        <a:lnTo>
                          <a:pt x="2594" y="1322"/>
                        </a:lnTo>
                        <a:lnTo>
                          <a:pt x="2627" y="1280"/>
                        </a:lnTo>
                        <a:lnTo>
                          <a:pt x="2658" y="1239"/>
                        </a:lnTo>
                        <a:lnTo>
                          <a:pt x="2689" y="1196"/>
                        </a:lnTo>
                        <a:lnTo>
                          <a:pt x="2716" y="1153"/>
                        </a:lnTo>
                        <a:lnTo>
                          <a:pt x="2743" y="1108"/>
                        </a:lnTo>
                        <a:lnTo>
                          <a:pt x="2768" y="1062"/>
                        </a:lnTo>
                        <a:lnTo>
                          <a:pt x="2790" y="1015"/>
                        </a:lnTo>
                        <a:lnTo>
                          <a:pt x="2812" y="966"/>
                        </a:lnTo>
                        <a:lnTo>
                          <a:pt x="2832" y="918"/>
                        </a:lnTo>
                        <a:lnTo>
                          <a:pt x="2848" y="867"/>
                        </a:lnTo>
                        <a:lnTo>
                          <a:pt x="2728" y="987"/>
                        </a:lnTo>
                        <a:lnTo>
                          <a:pt x="2721" y="994"/>
                        </a:lnTo>
                        <a:lnTo>
                          <a:pt x="2711" y="999"/>
                        </a:lnTo>
                        <a:lnTo>
                          <a:pt x="2702" y="1002"/>
                        </a:lnTo>
                        <a:lnTo>
                          <a:pt x="2691" y="1003"/>
                        </a:lnTo>
                        <a:lnTo>
                          <a:pt x="2681" y="1002"/>
                        </a:lnTo>
                        <a:lnTo>
                          <a:pt x="2671" y="999"/>
                        </a:lnTo>
                        <a:lnTo>
                          <a:pt x="2662" y="994"/>
                        </a:lnTo>
                        <a:lnTo>
                          <a:pt x="2653" y="987"/>
                        </a:lnTo>
                        <a:lnTo>
                          <a:pt x="2415" y="749"/>
                        </a:lnTo>
                        <a:lnTo>
                          <a:pt x="2403" y="782"/>
                        </a:lnTo>
                        <a:lnTo>
                          <a:pt x="2390" y="813"/>
                        </a:lnTo>
                        <a:lnTo>
                          <a:pt x="2375" y="844"/>
                        </a:lnTo>
                        <a:lnTo>
                          <a:pt x="2359" y="875"/>
                        </a:lnTo>
                        <a:lnTo>
                          <a:pt x="2343" y="905"/>
                        </a:lnTo>
                        <a:lnTo>
                          <a:pt x="2325" y="933"/>
                        </a:lnTo>
                        <a:lnTo>
                          <a:pt x="2306" y="961"/>
                        </a:lnTo>
                        <a:lnTo>
                          <a:pt x="2286" y="990"/>
                        </a:lnTo>
                        <a:lnTo>
                          <a:pt x="2265" y="1016"/>
                        </a:lnTo>
                        <a:lnTo>
                          <a:pt x="2243" y="1042"/>
                        </a:lnTo>
                        <a:lnTo>
                          <a:pt x="2220" y="1066"/>
                        </a:lnTo>
                        <a:lnTo>
                          <a:pt x="2196" y="1091"/>
                        </a:lnTo>
                        <a:lnTo>
                          <a:pt x="2172" y="1114"/>
                        </a:lnTo>
                        <a:lnTo>
                          <a:pt x="2146" y="1136"/>
                        </a:lnTo>
                        <a:lnTo>
                          <a:pt x="2120" y="1157"/>
                        </a:lnTo>
                        <a:lnTo>
                          <a:pt x="2093" y="1179"/>
                        </a:lnTo>
                        <a:lnTo>
                          <a:pt x="2064" y="1198"/>
                        </a:lnTo>
                        <a:lnTo>
                          <a:pt x="2036" y="1215"/>
                        </a:lnTo>
                        <a:lnTo>
                          <a:pt x="2006" y="1233"/>
                        </a:lnTo>
                        <a:lnTo>
                          <a:pt x="1976" y="1249"/>
                        </a:lnTo>
                        <a:lnTo>
                          <a:pt x="1945" y="1264"/>
                        </a:lnTo>
                        <a:lnTo>
                          <a:pt x="1914" y="1278"/>
                        </a:lnTo>
                        <a:lnTo>
                          <a:pt x="1882" y="1291"/>
                        </a:lnTo>
                        <a:lnTo>
                          <a:pt x="1849" y="1301"/>
                        </a:lnTo>
                        <a:lnTo>
                          <a:pt x="1816" y="1312"/>
                        </a:lnTo>
                        <a:lnTo>
                          <a:pt x="1782" y="1320"/>
                        </a:lnTo>
                        <a:lnTo>
                          <a:pt x="1748" y="1329"/>
                        </a:lnTo>
                        <a:lnTo>
                          <a:pt x="1713" y="1334"/>
                        </a:lnTo>
                        <a:lnTo>
                          <a:pt x="1678" y="1339"/>
                        </a:lnTo>
                        <a:lnTo>
                          <a:pt x="1643" y="1343"/>
                        </a:lnTo>
                        <a:lnTo>
                          <a:pt x="1606" y="1345"/>
                        </a:lnTo>
                        <a:lnTo>
                          <a:pt x="1569" y="1346"/>
                        </a:lnTo>
                        <a:lnTo>
                          <a:pt x="1523" y="1345"/>
                        </a:lnTo>
                        <a:lnTo>
                          <a:pt x="1478" y="1342"/>
                        </a:lnTo>
                        <a:lnTo>
                          <a:pt x="1434" y="1336"/>
                        </a:lnTo>
                        <a:lnTo>
                          <a:pt x="1389" y="1327"/>
                        </a:lnTo>
                        <a:lnTo>
                          <a:pt x="1345" y="1318"/>
                        </a:lnTo>
                        <a:lnTo>
                          <a:pt x="1303" y="1306"/>
                        </a:lnTo>
                        <a:lnTo>
                          <a:pt x="1261" y="1292"/>
                        </a:lnTo>
                        <a:lnTo>
                          <a:pt x="1221" y="1275"/>
                        </a:lnTo>
                        <a:lnTo>
                          <a:pt x="1181" y="1258"/>
                        </a:lnTo>
                        <a:lnTo>
                          <a:pt x="1142" y="1238"/>
                        </a:lnTo>
                        <a:lnTo>
                          <a:pt x="1104" y="1216"/>
                        </a:lnTo>
                        <a:lnTo>
                          <a:pt x="1069" y="1193"/>
                        </a:lnTo>
                        <a:lnTo>
                          <a:pt x="1033" y="1168"/>
                        </a:lnTo>
                        <a:lnTo>
                          <a:pt x="999" y="1141"/>
                        </a:lnTo>
                        <a:lnTo>
                          <a:pt x="966" y="1114"/>
                        </a:lnTo>
                        <a:lnTo>
                          <a:pt x="935" y="1083"/>
                        </a:lnTo>
                        <a:lnTo>
                          <a:pt x="906" y="1052"/>
                        </a:lnTo>
                        <a:lnTo>
                          <a:pt x="877" y="1019"/>
                        </a:lnTo>
                        <a:lnTo>
                          <a:pt x="850" y="986"/>
                        </a:lnTo>
                        <a:lnTo>
                          <a:pt x="825" y="951"/>
                        </a:lnTo>
                        <a:lnTo>
                          <a:pt x="803" y="914"/>
                        </a:lnTo>
                        <a:lnTo>
                          <a:pt x="781" y="876"/>
                        </a:lnTo>
                        <a:lnTo>
                          <a:pt x="760" y="839"/>
                        </a:lnTo>
                        <a:lnTo>
                          <a:pt x="743" y="798"/>
                        </a:lnTo>
                        <a:lnTo>
                          <a:pt x="727" y="757"/>
                        </a:lnTo>
                        <a:lnTo>
                          <a:pt x="713" y="716"/>
                        </a:lnTo>
                        <a:lnTo>
                          <a:pt x="700" y="673"/>
                        </a:lnTo>
                        <a:lnTo>
                          <a:pt x="691" y="630"/>
                        </a:lnTo>
                        <a:lnTo>
                          <a:pt x="683" y="586"/>
                        </a:lnTo>
                        <a:lnTo>
                          <a:pt x="677" y="541"/>
                        </a:lnTo>
                        <a:lnTo>
                          <a:pt x="674" y="495"/>
                        </a:lnTo>
                        <a:lnTo>
                          <a:pt x="673" y="449"/>
                        </a:lnTo>
                        <a:lnTo>
                          <a:pt x="897" y="449"/>
                        </a:lnTo>
                        <a:lnTo>
                          <a:pt x="449" y="0"/>
                        </a:lnTo>
                        <a:lnTo>
                          <a:pt x="0" y="449"/>
                        </a:lnTo>
                        <a:lnTo>
                          <a:pt x="224" y="449"/>
                        </a:lnTo>
                        <a:close/>
                      </a:path>
                    </a:pathLst>
                  </a:custGeom>
                  <a:solidFill>
                    <a:srgbClr val="D6CAC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latin typeface="Calibri" panose="020F0502020204030204" pitchFamily="34" charset="0"/>
                      <a:ea typeface="宋体" panose="02010600030101010101" pitchFamily="2" charset="-122"/>
                      <a:sym typeface="+mn-lt"/>
                    </a:endParaRPr>
                  </a:p>
                </p:txBody>
              </p:sp>
              <p:sp>
                <p:nvSpPr>
                  <p:cNvPr id="14" name="未知">
                    <a:extLst>
                      <a:ext uri="{FF2B5EF4-FFF2-40B4-BE49-F238E27FC236}">
                        <a16:creationId xmlns:a16="http://schemas.microsoft.com/office/drawing/2014/main" id="{586A6152-0BFB-C33B-A297-6D9AFCE3F14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91" y="0"/>
                    <a:ext cx="2849" cy="1794"/>
                  </a:xfrm>
                  <a:custGeom>
                    <a:avLst/>
                    <a:gdLst>
                      <a:gd name="T0" fmla="*/ 2623 w 2849"/>
                      <a:gd name="T1" fmla="*/ 1311 h 1794"/>
                      <a:gd name="T2" fmla="*/ 2618 w 2849"/>
                      <a:gd name="T3" fmla="*/ 1208 h 1794"/>
                      <a:gd name="T4" fmla="*/ 2603 w 2849"/>
                      <a:gd name="T5" fmla="*/ 1106 h 1794"/>
                      <a:gd name="T6" fmla="*/ 2582 w 2849"/>
                      <a:gd name="T7" fmla="*/ 1008 h 1794"/>
                      <a:gd name="T8" fmla="*/ 2554 w 2849"/>
                      <a:gd name="T9" fmla="*/ 914 h 1794"/>
                      <a:gd name="T10" fmla="*/ 2518 w 2849"/>
                      <a:gd name="T11" fmla="*/ 822 h 1794"/>
                      <a:gd name="T12" fmla="*/ 2477 w 2849"/>
                      <a:gd name="T13" fmla="*/ 732 h 1794"/>
                      <a:gd name="T14" fmla="*/ 2430 w 2849"/>
                      <a:gd name="T15" fmla="*/ 647 h 1794"/>
                      <a:gd name="T16" fmla="*/ 2377 w 2849"/>
                      <a:gd name="T17" fmla="*/ 567 h 1794"/>
                      <a:gd name="T18" fmla="*/ 2318 w 2849"/>
                      <a:gd name="T19" fmla="*/ 489 h 1794"/>
                      <a:gd name="T20" fmla="*/ 2253 w 2849"/>
                      <a:gd name="T21" fmla="*/ 417 h 1794"/>
                      <a:gd name="T22" fmla="*/ 2183 w 2849"/>
                      <a:gd name="T23" fmla="*/ 350 h 1794"/>
                      <a:gd name="T24" fmla="*/ 2110 w 2849"/>
                      <a:gd name="T25" fmla="*/ 287 h 1794"/>
                      <a:gd name="T26" fmla="*/ 2031 w 2849"/>
                      <a:gd name="T27" fmla="*/ 229 h 1794"/>
                      <a:gd name="T28" fmla="*/ 1948 w 2849"/>
                      <a:gd name="T29" fmla="*/ 178 h 1794"/>
                      <a:gd name="T30" fmla="*/ 1862 w 2849"/>
                      <a:gd name="T31" fmla="*/ 132 h 1794"/>
                      <a:gd name="T32" fmla="*/ 1772 w 2849"/>
                      <a:gd name="T33" fmla="*/ 93 h 1794"/>
                      <a:gd name="T34" fmla="*/ 1679 w 2849"/>
                      <a:gd name="T35" fmla="*/ 60 h 1794"/>
                      <a:gd name="T36" fmla="*/ 1583 w 2849"/>
                      <a:gd name="T37" fmla="*/ 34 h 1794"/>
                      <a:gd name="T38" fmla="*/ 1484 w 2849"/>
                      <a:gd name="T39" fmla="*/ 15 h 1794"/>
                      <a:gd name="T40" fmla="*/ 1382 w 2849"/>
                      <a:gd name="T41" fmla="*/ 4 h 1794"/>
                      <a:gd name="T42" fmla="*/ 1278 w 2849"/>
                      <a:gd name="T43" fmla="*/ 0 h 1794"/>
                      <a:gd name="T44" fmla="*/ 1167 w 2849"/>
                      <a:gd name="T45" fmla="*/ 4 h 1794"/>
                      <a:gd name="T46" fmla="*/ 1007 w 2849"/>
                      <a:gd name="T47" fmla="*/ 27 h 1794"/>
                      <a:gd name="T48" fmla="*/ 852 w 2849"/>
                      <a:gd name="T49" fmla="*/ 68 h 1794"/>
                      <a:gd name="T50" fmla="*/ 704 w 2849"/>
                      <a:gd name="T51" fmla="*/ 128 h 1794"/>
                      <a:gd name="T52" fmla="*/ 568 w 2849"/>
                      <a:gd name="T53" fmla="*/ 203 h 1794"/>
                      <a:gd name="T54" fmla="*/ 440 w 2849"/>
                      <a:gd name="T55" fmla="*/ 293 h 1794"/>
                      <a:gd name="T56" fmla="*/ 324 w 2849"/>
                      <a:gd name="T57" fmla="*/ 397 h 1794"/>
                      <a:gd name="T58" fmla="*/ 222 w 2849"/>
                      <a:gd name="T59" fmla="*/ 514 h 1794"/>
                      <a:gd name="T60" fmla="*/ 132 w 2849"/>
                      <a:gd name="T61" fmla="*/ 641 h 1794"/>
                      <a:gd name="T62" fmla="*/ 57 w 2849"/>
                      <a:gd name="T63" fmla="*/ 779 h 1794"/>
                      <a:gd name="T64" fmla="*/ 0 w 2849"/>
                      <a:gd name="T65" fmla="*/ 927 h 1794"/>
                      <a:gd name="T66" fmla="*/ 128 w 2849"/>
                      <a:gd name="T67" fmla="*/ 801 h 1794"/>
                      <a:gd name="T68" fmla="*/ 158 w 2849"/>
                      <a:gd name="T69" fmla="*/ 791 h 1794"/>
                      <a:gd name="T70" fmla="*/ 178 w 2849"/>
                      <a:gd name="T71" fmla="*/ 795 h 1794"/>
                      <a:gd name="T72" fmla="*/ 433 w 2849"/>
                      <a:gd name="T73" fmla="*/ 1045 h 1794"/>
                      <a:gd name="T74" fmla="*/ 459 w 2849"/>
                      <a:gd name="T75" fmla="*/ 981 h 1794"/>
                      <a:gd name="T76" fmla="*/ 506 w 2849"/>
                      <a:gd name="T77" fmla="*/ 890 h 1794"/>
                      <a:gd name="T78" fmla="*/ 563 w 2849"/>
                      <a:gd name="T79" fmla="*/ 805 h 1794"/>
                      <a:gd name="T80" fmla="*/ 628 w 2849"/>
                      <a:gd name="T81" fmla="*/ 727 h 1794"/>
                      <a:gd name="T82" fmla="*/ 702 w 2849"/>
                      <a:gd name="T83" fmla="*/ 658 h 1794"/>
                      <a:gd name="T84" fmla="*/ 784 w 2849"/>
                      <a:gd name="T85" fmla="*/ 596 h 1794"/>
                      <a:gd name="T86" fmla="*/ 872 w 2849"/>
                      <a:gd name="T87" fmla="*/ 546 h 1794"/>
                      <a:gd name="T88" fmla="*/ 967 w 2849"/>
                      <a:gd name="T89" fmla="*/ 504 h 1794"/>
                      <a:gd name="T90" fmla="*/ 1066 w 2849"/>
                      <a:gd name="T91" fmla="*/ 473 h 1794"/>
                      <a:gd name="T92" fmla="*/ 1171 w 2849"/>
                      <a:gd name="T93" fmla="*/ 455 h 1794"/>
                      <a:gd name="T94" fmla="*/ 1278 w 2849"/>
                      <a:gd name="T95" fmla="*/ 448 h 1794"/>
                      <a:gd name="T96" fmla="*/ 1371 w 2849"/>
                      <a:gd name="T97" fmla="*/ 452 h 1794"/>
                      <a:gd name="T98" fmla="*/ 1503 w 2849"/>
                      <a:gd name="T99" fmla="*/ 476 h 1794"/>
                      <a:gd name="T100" fmla="*/ 1628 w 2849"/>
                      <a:gd name="T101" fmla="*/ 518 h 1794"/>
                      <a:gd name="T102" fmla="*/ 1744 w 2849"/>
                      <a:gd name="T103" fmla="*/ 577 h 1794"/>
                      <a:gd name="T104" fmla="*/ 1850 w 2849"/>
                      <a:gd name="T105" fmla="*/ 653 h 1794"/>
                      <a:gd name="T106" fmla="*/ 1943 w 2849"/>
                      <a:gd name="T107" fmla="*/ 742 h 1794"/>
                      <a:gd name="T108" fmla="*/ 2022 w 2849"/>
                      <a:gd name="T109" fmla="*/ 843 h 1794"/>
                      <a:gd name="T110" fmla="*/ 2087 w 2849"/>
                      <a:gd name="T111" fmla="*/ 956 h 1794"/>
                      <a:gd name="T112" fmla="*/ 2136 w 2849"/>
                      <a:gd name="T113" fmla="*/ 1078 h 1794"/>
                      <a:gd name="T114" fmla="*/ 2165 w 2849"/>
                      <a:gd name="T115" fmla="*/ 1208 h 1794"/>
                      <a:gd name="T116" fmla="*/ 2176 w 2849"/>
                      <a:gd name="T117" fmla="*/ 1345 h 1794"/>
                      <a:gd name="T118" fmla="*/ 2849 w 2849"/>
                      <a:gd name="T119" fmla="*/ 1345 h 1794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w 2849"/>
                      <a:gd name="T181" fmla="*/ 0 h 1794"/>
                      <a:gd name="T182" fmla="*/ 2849 w 2849"/>
                      <a:gd name="T183" fmla="*/ 1794 h 1794"/>
                    </a:gdLst>
                    <a:ahLst/>
                    <a:cxnLst>
                      <a:cxn ang="T120">
                        <a:pos x="T0" y="T1"/>
                      </a:cxn>
                      <a:cxn ang="T121">
                        <a:pos x="T2" y="T3"/>
                      </a:cxn>
                      <a:cxn ang="T122">
                        <a:pos x="T4" y="T5"/>
                      </a:cxn>
                      <a:cxn ang="T123">
                        <a:pos x="T6" y="T7"/>
                      </a:cxn>
                      <a:cxn ang="T124">
                        <a:pos x="T8" y="T9"/>
                      </a:cxn>
                      <a:cxn ang="T125">
                        <a:pos x="T10" y="T11"/>
                      </a:cxn>
                      <a:cxn ang="T126">
                        <a:pos x="T12" y="T13"/>
                      </a:cxn>
                      <a:cxn ang="T127">
                        <a:pos x="T14" y="T15"/>
                      </a:cxn>
                      <a:cxn ang="T128">
                        <a:pos x="T16" y="T17"/>
                      </a:cxn>
                      <a:cxn ang="T129">
                        <a:pos x="T18" y="T19"/>
                      </a:cxn>
                      <a:cxn ang="T130">
                        <a:pos x="T20" y="T21"/>
                      </a:cxn>
                      <a:cxn ang="T131">
                        <a:pos x="T22" y="T23"/>
                      </a:cxn>
                      <a:cxn ang="T132">
                        <a:pos x="T24" y="T25"/>
                      </a:cxn>
                      <a:cxn ang="T133">
                        <a:pos x="T26" y="T27"/>
                      </a:cxn>
                      <a:cxn ang="T134">
                        <a:pos x="T28" y="T29"/>
                      </a:cxn>
                      <a:cxn ang="T135">
                        <a:pos x="T30" y="T31"/>
                      </a:cxn>
                      <a:cxn ang="T136">
                        <a:pos x="T32" y="T33"/>
                      </a:cxn>
                      <a:cxn ang="T137">
                        <a:pos x="T34" y="T35"/>
                      </a:cxn>
                      <a:cxn ang="T138">
                        <a:pos x="T36" y="T37"/>
                      </a:cxn>
                      <a:cxn ang="T139">
                        <a:pos x="T38" y="T39"/>
                      </a:cxn>
                      <a:cxn ang="T140">
                        <a:pos x="T40" y="T41"/>
                      </a:cxn>
                      <a:cxn ang="T141">
                        <a:pos x="T42" y="T43"/>
                      </a:cxn>
                      <a:cxn ang="T142">
                        <a:pos x="T44" y="T45"/>
                      </a:cxn>
                      <a:cxn ang="T143">
                        <a:pos x="T46" y="T47"/>
                      </a:cxn>
                      <a:cxn ang="T144">
                        <a:pos x="T48" y="T49"/>
                      </a:cxn>
                      <a:cxn ang="T145">
                        <a:pos x="T50" y="T51"/>
                      </a:cxn>
                      <a:cxn ang="T146">
                        <a:pos x="T52" y="T53"/>
                      </a:cxn>
                      <a:cxn ang="T147">
                        <a:pos x="T54" y="T55"/>
                      </a:cxn>
                      <a:cxn ang="T148">
                        <a:pos x="T56" y="T57"/>
                      </a:cxn>
                      <a:cxn ang="T149">
                        <a:pos x="T58" y="T59"/>
                      </a:cxn>
                      <a:cxn ang="T150">
                        <a:pos x="T60" y="T61"/>
                      </a:cxn>
                      <a:cxn ang="T151">
                        <a:pos x="T62" y="T63"/>
                      </a:cxn>
                      <a:cxn ang="T152">
                        <a:pos x="T64" y="T65"/>
                      </a:cxn>
                      <a:cxn ang="T153">
                        <a:pos x="T66" y="T67"/>
                      </a:cxn>
                      <a:cxn ang="T154">
                        <a:pos x="T68" y="T69"/>
                      </a:cxn>
                      <a:cxn ang="T155">
                        <a:pos x="T70" y="T71"/>
                      </a:cxn>
                      <a:cxn ang="T156">
                        <a:pos x="T72" y="T73"/>
                      </a:cxn>
                      <a:cxn ang="T157">
                        <a:pos x="T74" y="T75"/>
                      </a:cxn>
                      <a:cxn ang="T158">
                        <a:pos x="T76" y="T77"/>
                      </a:cxn>
                      <a:cxn ang="T159">
                        <a:pos x="T78" y="T79"/>
                      </a:cxn>
                      <a:cxn ang="T160">
                        <a:pos x="T80" y="T81"/>
                      </a:cxn>
                      <a:cxn ang="T161">
                        <a:pos x="T82" y="T83"/>
                      </a:cxn>
                      <a:cxn ang="T162">
                        <a:pos x="T84" y="T85"/>
                      </a:cxn>
                      <a:cxn ang="T163">
                        <a:pos x="T86" y="T87"/>
                      </a:cxn>
                      <a:cxn ang="T164">
                        <a:pos x="T88" y="T89"/>
                      </a:cxn>
                      <a:cxn ang="T165">
                        <a:pos x="T90" y="T91"/>
                      </a:cxn>
                      <a:cxn ang="T166">
                        <a:pos x="T92" y="T93"/>
                      </a:cxn>
                      <a:cxn ang="T167">
                        <a:pos x="T94" y="T95"/>
                      </a:cxn>
                      <a:cxn ang="T168">
                        <a:pos x="T96" y="T97"/>
                      </a:cxn>
                      <a:cxn ang="T169">
                        <a:pos x="T98" y="T99"/>
                      </a:cxn>
                      <a:cxn ang="T170">
                        <a:pos x="T100" y="T101"/>
                      </a:cxn>
                      <a:cxn ang="T171">
                        <a:pos x="T102" y="T103"/>
                      </a:cxn>
                      <a:cxn ang="T172">
                        <a:pos x="T104" y="T105"/>
                      </a:cxn>
                      <a:cxn ang="T173">
                        <a:pos x="T106" y="T107"/>
                      </a:cxn>
                      <a:cxn ang="T174">
                        <a:pos x="T108" y="T109"/>
                      </a:cxn>
                      <a:cxn ang="T175">
                        <a:pos x="T110" y="T111"/>
                      </a:cxn>
                      <a:cxn ang="T176">
                        <a:pos x="T112" y="T113"/>
                      </a:cxn>
                      <a:cxn ang="T177">
                        <a:pos x="T114" y="T115"/>
                      </a:cxn>
                      <a:cxn ang="T178">
                        <a:pos x="T116" y="T117"/>
                      </a:cxn>
                      <a:cxn ang="T179">
                        <a:pos x="T118" y="T119"/>
                      </a:cxn>
                    </a:cxnLst>
                    <a:rect l="T180" t="T181" r="T182" b="T183"/>
                    <a:pathLst>
                      <a:path w="2849" h="1794">
                        <a:moveTo>
                          <a:pt x="2625" y="1345"/>
                        </a:moveTo>
                        <a:lnTo>
                          <a:pt x="2625" y="1345"/>
                        </a:lnTo>
                        <a:lnTo>
                          <a:pt x="2623" y="1311"/>
                        </a:lnTo>
                        <a:lnTo>
                          <a:pt x="2622" y="1276"/>
                        </a:lnTo>
                        <a:lnTo>
                          <a:pt x="2620" y="1242"/>
                        </a:lnTo>
                        <a:lnTo>
                          <a:pt x="2618" y="1208"/>
                        </a:lnTo>
                        <a:lnTo>
                          <a:pt x="2614" y="1174"/>
                        </a:lnTo>
                        <a:lnTo>
                          <a:pt x="2609" y="1141"/>
                        </a:lnTo>
                        <a:lnTo>
                          <a:pt x="2603" y="1106"/>
                        </a:lnTo>
                        <a:lnTo>
                          <a:pt x="2597" y="1075"/>
                        </a:lnTo>
                        <a:lnTo>
                          <a:pt x="2590" y="1041"/>
                        </a:lnTo>
                        <a:lnTo>
                          <a:pt x="2582" y="1008"/>
                        </a:lnTo>
                        <a:lnTo>
                          <a:pt x="2574" y="977"/>
                        </a:lnTo>
                        <a:lnTo>
                          <a:pt x="2564" y="945"/>
                        </a:lnTo>
                        <a:lnTo>
                          <a:pt x="2554" y="914"/>
                        </a:lnTo>
                        <a:lnTo>
                          <a:pt x="2543" y="882"/>
                        </a:lnTo>
                        <a:lnTo>
                          <a:pt x="2531" y="851"/>
                        </a:lnTo>
                        <a:lnTo>
                          <a:pt x="2518" y="822"/>
                        </a:lnTo>
                        <a:lnTo>
                          <a:pt x="2505" y="791"/>
                        </a:lnTo>
                        <a:lnTo>
                          <a:pt x="2491" y="762"/>
                        </a:lnTo>
                        <a:lnTo>
                          <a:pt x="2477" y="732"/>
                        </a:lnTo>
                        <a:lnTo>
                          <a:pt x="2462" y="704"/>
                        </a:lnTo>
                        <a:lnTo>
                          <a:pt x="2446" y="675"/>
                        </a:lnTo>
                        <a:lnTo>
                          <a:pt x="2430" y="647"/>
                        </a:lnTo>
                        <a:lnTo>
                          <a:pt x="2412" y="620"/>
                        </a:lnTo>
                        <a:lnTo>
                          <a:pt x="2394" y="593"/>
                        </a:lnTo>
                        <a:lnTo>
                          <a:pt x="2377" y="567"/>
                        </a:lnTo>
                        <a:lnTo>
                          <a:pt x="2357" y="540"/>
                        </a:lnTo>
                        <a:lnTo>
                          <a:pt x="2338" y="515"/>
                        </a:lnTo>
                        <a:lnTo>
                          <a:pt x="2318" y="489"/>
                        </a:lnTo>
                        <a:lnTo>
                          <a:pt x="2296" y="464"/>
                        </a:lnTo>
                        <a:lnTo>
                          <a:pt x="2275" y="440"/>
                        </a:lnTo>
                        <a:lnTo>
                          <a:pt x="2253" y="417"/>
                        </a:lnTo>
                        <a:lnTo>
                          <a:pt x="2230" y="393"/>
                        </a:lnTo>
                        <a:lnTo>
                          <a:pt x="2207" y="371"/>
                        </a:lnTo>
                        <a:lnTo>
                          <a:pt x="2183" y="350"/>
                        </a:lnTo>
                        <a:lnTo>
                          <a:pt x="2159" y="328"/>
                        </a:lnTo>
                        <a:lnTo>
                          <a:pt x="2135" y="307"/>
                        </a:lnTo>
                        <a:lnTo>
                          <a:pt x="2110" y="287"/>
                        </a:lnTo>
                        <a:lnTo>
                          <a:pt x="2084" y="267"/>
                        </a:lnTo>
                        <a:lnTo>
                          <a:pt x="2058" y="248"/>
                        </a:lnTo>
                        <a:lnTo>
                          <a:pt x="2031" y="229"/>
                        </a:lnTo>
                        <a:lnTo>
                          <a:pt x="2003" y="211"/>
                        </a:lnTo>
                        <a:lnTo>
                          <a:pt x="1976" y="195"/>
                        </a:lnTo>
                        <a:lnTo>
                          <a:pt x="1948" y="178"/>
                        </a:lnTo>
                        <a:lnTo>
                          <a:pt x="1920" y="162"/>
                        </a:lnTo>
                        <a:lnTo>
                          <a:pt x="1891" y="146"/>
                        </a:lnTo>
                        <a:lnTo>
                          <a:pt x="1862" y="132"/>
                        </a:lnTo>
                        <a:lnTo>
                          <a:pt x="1832" y="118"/>
                        </a:lnTo>
                        <a:lnTo>
                          <a:pt x="1803" y="105"/>
                        </a:lnTo>
                        <a:lnTo>
                          <a:pt x="1772" y="93"/>
                        </a:lnTo>
                        <a:lnTo>
                          <a:pt x="1741" y="81"/>
                        </a:lnTo>
                        <a:lnTo>
                          <a:pt x="1711" y="71"/>
                        </a:lnTo>
                        <a:lnTo>
                          <a:pt x="1679" y="60"/>
                        </a:lnTo>
                        <a:lnTo>
                          <a:pt x="1647" y="51"/>
                        </a:lnTo>
                        <a:lnTo>
                          <a:pt x="1615" y="43"/>
                        </a:lnTo>
                        <a:lnTo>
                          <a:pt x="1583" y="34"/>
                        </a:lnTo>
                        <a:lnTo>
                          <a:pt x="1550" y="27"/>
                        </a:lnTo>
                        <a:lnTo>
                          <a:pt x="1517" y="20"/>
                        </a:lnTo>
                        <a:lnTo>
                          <a:pt x="1484" y="15"/>
                        </a:lnTo>
                        <a:lnTo>
                          <a:pt x="1450" y="11"/>
                        </a:lnTo>
                        <a:lnTo>
                          <a:pt x="1417" y="7"/>
                        </a:lnTo>
                        <a:lnTo>
                          <a:pt x="1382" y="4"/>
                        </a:lnTo>
                        <a:lnTo>
                          <a:pt x="1348" y="1"/>
                        </a:lnTo>
                        <a:lnTo>
                          <a:pt x="1314" y="0"/>
                        </a:lnTo>
                        <a:lnTo>
                          <a:pt x="1278" y="0"/>
                        </a:lnTo>
                        <a:lnTo>
                          <a:pt x="1223" y="1"/>
                        </a:lnTo>
                        <a:lnTo>
                          <a:pt x="1167" y="4"/>
                        </a:lnTo>
                        <a:lnTo>
                          <a:pt x="1113" y="9"/>
                        </a:lnTo>
                        <a:lnTo>
                          <a:pt x="1060" y="18"/>
                        </a:lnTo>
                        <a:lnTo>
                          <a:pt x="1007" y="27"/>
                        </a:lnTo>
                        <a:lnTo>
                          <a:pt x="954" y="39"/>
                        </a:lnTo>
                        <a:lnTo>
                          <a:pt x="903" y="53"/>
                        </a:lnTo>
                        <a:lnTo>
                          <a:pt x="852" y="68"/>
                        </a:lnTo>
                        <a:lnTo>
                          <a:pt x="801" y="86"/>
                        </a:lnTo>
                        <a:lnTo>
                          <a:pt x="753" y="106"/>
                        </a:lnTo>
                        <a:lnTo>
                          <a:pt x="704" y="128"/>
                        </a:lnTo>
                        <a:lnTo>
                          <a:pt x="658" y="151"/>
                        </a:lnTo>
                        <a:lnTo>
                          <a:pt x="612" y="176"/>
                        </a:lnTo>
                        <a:lnTo>
                          <a:pt x="568" y="203"/>
                        </a:lnTo>
                        <a:lnTo>
                          <a:pt x="524" y="231"/>
                        </a:lnTo>
                        <a:lnTo>
                          <a:pt x="481" y="261"/>
                        </a:lnTo>
                        <a:lnTo>
                          <a:pt x="440" y="293"/>
                        </a:lnTo>
                        <a:lnTo>
                          <a:pt x="400" y="326"/>
                        </a:lnTo>
                        <a:lnTo>
                          <a:pt x="362" y="361"/>
                        </a:lnTo>
                        <a:lnTo>
                          <a:pt x="324" y="397"/>
                        </a:lnTo>
                        <a:lnTo>
                          <a:pt x="289" y="435"/>
                        </a:lnTo>
                        <a:lnTo>
                          <a:pt x="255" y="473"/>
                        </a:lnTo>
                        <a:lnTo>
                          <a:pt x="222" y="514"/>
                        </a:lnTo>
                        <a:lnTo>
                          <a:pt x="190" y="555"/>
                        </a:lnTo>
                        <a:lnTo>
                          <a:pt x="160" y="597"/>
                        </a:lnTo>
                        <a:lnTo>
                          <a:pt x="132" y="641"/>
                        </a:lnTo>
                        <a:lnTo>
                          <a:pt x="106" y="686"/>
                        </a:lnTo>
                        <a:lnTo>
                          <a:pt x="81" y="732"/>
                        </a:lnTo>
                        <a:lnTo>
                          <a:pt x="57" y="779"/>
                        </a:lnTo>
                        <a:lnTo>
                          <a:pt x="36" y="828"/>
                        </a:lnTo>
                        <a:lnTo>
                          <a:pt x="17" y="877"/>
                        </a:lnTo>
                        <a:lnTo>
                          <a:pt x="0" y="927"/>
                        </a:lnTo>
                        <a:lnTo>
                          <a:pt x="120" y="806"/>
                        </a:lnTo>
                        <a:lnTo>
                          <a:pt x="128" y="801"/>
                        </a:lnTo>
                        <a:lnTo>
                          <a:pt x="138" y="795"/>
                        </a:lnTo>
                        <a:lnTo>
                          <a:pt x="147" y="792"/>
                        </a:lnTo>
                        <a:lnTo>
                          <a:pt x="158" y="791"/>
                        </a:lnTo>
                        <a:lnTo>
                          <a:pt x="167" y="792"/>
                        </a:lnTo>
                        <a:lnTo>
                          <a:pt x="178" y="795"/>
                        </a:lnTo>
                        <a:lnTo>
                          <a:pt x="186" y="801"/>
                        </a:lnTo>
                        <a:lnTo>
                          <a:pt x="194" y="806"/>
                        </a:lnTo>
                        <a:lnTo>
                          <a:pt x="433" y="1045"/>
                        </a:lnTo>
                        <a:lnTo>
                          <a:pt x="446" y="1013"/>
                        </a:lnTo>
                        <a:lnTo>
                          <a:pt x="459" y="981"/>
                        </a:lnTo>
                        <a:lnTo>
                          <a:pt x="473" y="951"/>
                        </a:lnTo>
                        <a:lnTo>
                          <a:pt x="488" y="920"/>
                        </a:lnTo>
                        <a:lnTo>
                          <a:pt x="506" y="890"/>
                        </a:lnTo>
                        <a:lnTo>
                          <a:pt x="524" y="861"/>
                        </a:lnTo>
                        <a:lnTo>
                          <a:pt x="543" y="832"/>
                        </a:lnTo>
                        <a:lnTo>
                          <a:pt x="563" y="805"/>
                        </a:lnTo>
                        <a:lnTo>
                          <a:pt x="584" y="778"/>
                        </a:lnTo>
                        <a:lnTo>
                          <a:pt x="605" y="752"/>
                        </a:lnTo>
                        <a:lnTo>
                          <a:pt x="628" y="727"/>
                        </a:lnTo>
                        <a:lnTo>
                          <a:pt x="653" y="704"/>
                        </a:lnTo>
                        <a:lnTo>
                          <a:pt x="677" y="680"/>
                        </a:lnTo>
                        <a:lnTo>
                          <a:pt x="702" y="658"/>
                        </a:lnTo>
                        <a:lnTo>
                          <a:pt x="729" y="636"/>
                        </a:lnTo>
                        <a:lnTo>
                          <a:pt x="756" y="616"/>
                        </a:lnTo>
                        <a:lnTo>
                          <a:pt x="784" y="596"/>
                        </a:lnTo>
                        <a:lnTo>
                          <a:pt x="813" y="579"/>
                        </a:lnTo>
                        <a:lnTo>
                          <a:pt x="843" y="561"/>
                        </a:lnTo>
                        <a:lnTo>
                          <a:pt x="872" y="546"/>
                        </a:lnTo>
                        <a:lnTo>
                          <a:pt x="903" y="530"/>
                        </a:lnTo>
                        <a:lnTo>
                          <a:pt x="935" y="516"/>
                        </a:lnTo>
                        <a:lnTo>
                          <a:pt x="967" y="504"/>
                        </a:lnTo>
                        <a:lnTo>
                          <a:pt x="1000" y="492"/>
                        </a:lnTo>
                        <a:lnTo>
                          <a:pt x="1033" y="482"/>
                        </a:lnTo>
                        <a:lnTo>
                          <a:pt x="1066" y="473"/>
                        </a:lnTo>
                        <a:lnTo>
                          <a:pt x="1100" y="465"/>
                        </a:lnTo>
                        <a:lnTo>
                          <a:pt x="1136" y="459"/>
                        </a:lnTo>
                        <a:lnTo>
                          <a:pt x="1171" y="455"/>
                        </a:lnTo>
                        <a:lnTo>
                          <a:pt x="1206" y="451"/>
                        </a:lnTo>
                        <a:lnTo>
                          <a:pt x="1242" y="449"/>
                        </a:lnTo>
                        <a:lnTo>
                          <a:pt x="1278" y="448"/>
                        </a:lnTo>
                        <a:lnTo>
                          <a:pt x="1324" y="449"/>
                        </a:lnTo>
                        <a:lnTo>
                          <a:pt x="1371" y="452"/>
                        </a:lnTo>
                        <a:lnTo>
                          <a:pt x="1415" y="458"/>
                        </a:lnTo>
                        <a:lnTo>
                          <a:pt x="1459" y="466"/>
                        </a:lnTo>
                        <a:lnTo>
                          <a:pt x="1503" y="476"/>
                        </a:lnTo>
                        <a:lnTo>
                          <a:pt x="1545" y="489"/>
                        </a:lnTo>
                        <a:lnTo>
                          <a:pt x="1587" y="503"/>
                        </a:lnTo>
                        <a:lnTo>
                          <a:pt x="1628" y="518"/>
                        </a:lnTo>
                        <a:lnTo>
                          <a:pt x="1668" y="536"/>
                        </a:lnTo>
                        <a:lnTo>
                          <a:pt x="1706" y="556"/>
                        </a:lnTo>
                        <a:lnTo>
                          <a:pt x="1744" y="577"/>
                        </a:lnTo>
                        <a:lnTo>
                          <a:pt x="1780" y="601"/>
                        </a:lnTo>
                        <a:lnTo>
                          <a:pt x="1816" y="626"/>
                        </a:lnTo>
                        <a:lnTo>
                          <a:pt x="1850" y="653"/>
                        </a:lnTo>
                        <a:lnTo>
                          <a:pt x="1882" y="681"/>
                        </a:lnTo>
                        <a:lnTo>
                          <a:pt x="1913" y="711"/>
                        </a:lnTo>
                        <a:lnTo>
                          <a:pt x="1943" y="742"/>
                        </a:lnTo>
                        <a:lnTo>
                          <a:pt x="1970" y="775"/>
                        </a:lnTo>
                        <a:lnTo>
                          <a:pt x="1998" y="809"/>
                        </a:lnTo>
                        <a:lnTo>
                          <a:pt x="2022" y="843"/>
                        </a:lnTo>
                        <a:lnTo>
                          <a:pt x="2046" y="880"/>
                        </a:lnTo>
                        <a:lnTo>
                          <a:pt x="2067" y="917"/>
                        </a:lnTo>
                        <a:lnTo>
                          <a:pt x="2087" y="956"/>
                        </a:lnTo>
                        <a:lnTo>
                          <a:pt x="2105" y="995"/>
                        </a:lnTo>
                        <a:lnTo>
                          <a:pt x="2122" y="1037"/>
                        </a:lnTo>
                        <a:lnTo>
                          <a:pt x="2136" y="1078"/>
                        </a:lnTo>
                        <a:lnTo>
                          <a:pt x="2148" y="1121"/>
                        </a:lnTo>
                        <a:lnTo>
                          <a:pt x="2158" y="1164"/>
                        </a:lnTo>
                        <a:lnTo>
                          <a:pt x="2165" y="1208"/>
                        </a:lnTo>
                        <a:lnTo>
                          <a:pt x="2171" y="1254"/>
                        </a:lnTo>
                        <a:lnTo>
                          <a:pt x="2175" y="1299"/>
                        </a:lnTo>
                        <a:lnTo>
                          <a:pt x="2176" y="1345"/>
                        </a:lnTo>
                        <a:lnTo>
                          <a:pt x="1952" y="1345"/>
                        </a:lnTo>
                        <a:lnTo>
                          <a:pt x="2400" y="1794"/>
                        </a:lnTo>
                        <a:lnTo>
                          <a:pt x="2849" y="1345"/>
                        </a:lnTo>
                        <a:lnTo>
                          <a:pt x="2625" y="1345"/>
                        </a:lnTo>
                        <a:close/>
                      </a:path>
                    </a:pathLst>
                  </a:custGeom>
                  <a:solidFill>
                    <a:srgbClr val="9B97A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latin typeface="Calibri" panose="020F0502020204030204" pitchFamily="34" charset="0"/>
                      <a:ea typeface="宋体" panose="02010600030101010101" pitchFamily="2" charset="-122"/>
                      <a:sym typeface="+mn-lt"/>
                    </a:endParaRPr>
                  </a:p>
                </p:txBody>
              </p:sp>
            </p:grpSp>
            <p:sp>
              <p:nvSpPr>
                <p:cNvPr id="12" name="WordArt 10">
                  <a:extLst>
                    <a:ext uri="{FF2B5EF4-FFF2-40B4-BE49-F238E27FC236}">
                      <a16:creationId xmlns:a16="http://schemas.microsoft.com/office/drawing/2014/main" id="{5B5C7305-7E72-F39C-F48F-4D2EEC2F6B9E}"/>
                    </a:ext>
                  </a:extLst>
                </p:cNvPr>
                <p:cNvSpPr>
                  <a:spLocks noChangeArrowheads="1" noChangeShapeType="1"/>
                </p:cNvSpPr>
                <p:nvPr/>
              </p:nvSpPr>
              <p:spPr bwMode="auto">
                <a:xfrm rot="16200000">
                  <a:off x="3348236" y="1670968"/>
                  <a:ext cx="2130425" cy="1984375"/>
                </a:xfrm>
                <a:prstGeom prst="rect">
                  <a:avLst/>
                </a:prstGeom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spcFirstLastPara="1" wrap="none" numCol="1" fromWordArt="1">
                  <a:prstTxWarp prst="textArchUp">
                    <a:avLst>
                      <a:gd name="adj" fmla="val 12275980"/>
                    </a:avLst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zh-CN" altLang="en-US" sz="900" kern="10" dirty="0">
                      <a:solidFill>
                        <a:srgbClr val="FFFFFF"/>
                      </a:solidFill>
                      <a:cs typeface="+mn-ea"/>
                      <a:sym typeface="+mn-lt"/>
                    </a:rPr>
                    <a:t>单击此处添加标题文本</a:t>
                  </a:r>
                </a:p>
              </p:txBody>
            </p:sp>
          </p:grpSp>
          <p:sp>
            <p:nvSpPr>
              <p:cNvPr id="7" name="WordArt 9">
                <a:extLst>
                  <a:ext uri="{FF2B5EF4-FFF2-40B4-BE49-F238E27FC236}">
                    <a16:creationId xmlns:a16="http://schemas.microsoft.com/office/drawing/2014/main" id="{634AFBEF-FD3B-A0C7-35EB-63569D4FA64B}"/>
                  </a:ext>
                </a:extLst>
              </p:cNvPr>
              <p:cNvSpPr>
                <a:spLocks noChangeArrowheads="1" noChangeShapeType="1"/>
              </p:cNvSpPr>
              <p:nvPr/>
            </p:nvSpPr>
            <p:spPr bwMode="auto">
              <a:xfrm rot="5400000">
                <a:off x="3760986" y="1553492"/>
                <a:ext cx="2414588" cy="2284413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spcFirstLastPara="1" wrap="none" numCol="1" fromWordArt="1">
                <a:prstTxWarp prst="textArchUp">
                  <a:avLst>
                    <a:gd name="adj" fmla="val 13041412"/>
                  </a:avLst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sz="900" kern="10" dirty="0">
                    <a:solidFill>
                      <a:srgbClr val="FFFFFF"/>
                    </a:solidFill>
                    <a:cs typeface="+mn-ea"/>
                    <a:sym typeface="+mn-lt"/>
                  </a:rPr>
                  <a:t>单击此处添加标题文本</a:t>
                </a:r>
              </a:p>
            </p:txBody>
          </p:sp>
        </p:grp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8363364B-F9FA-EF71-925D-B3CB34BD10FB}"/>
              </a:ext>
            </a:extLst>
          </p:cNvPr>
          <p:cNvGrpSpPr/>
          <p:nvPr/>
        </p:nvGrpSpPr>
        <p:grpSpPr>
          <a:xfrm>
            <a:off x="685585" y="1363678"/>
            <a:ext cx="2262320" cy="1592394"/>
            <a:chOff x="8154515" y="1279509"/>
            <a:chExt cx="2262320" cy="1592394"/>
          </a:xfrm>
        </p:grpSpPr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641B5255-34D3-BE16-AD83-C1BF7452B57A}"/>
                </a:ext>
              </a:extLst>
            </p:cNvPr>
            <p:cNvSpPr/>
            <p:nvPr/>
          </p:nvSpPr>
          <p:spPr>
            <a:xfrm>
              <a:off x="8154515" y="1504225"/>
              <a:ext cx="2262320" cy="1367678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</a:t>
              </a:r>
              <a:r>
                <a:rPr lang="en-US" altLang="zh-CN" sz="8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8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模板网，幻灯片演示模板及素材免费下载！</a:t>
              </a:r>
              <a:r>
                <a:rPr lang="en-US" altLang="zh-CN" sz="8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 </a:t>
              </a:r>
              <a:r>
                <a:rPr lang="zh-CN" altLang="en-US" sz="8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sz="8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www.51pptmoban.com</a:t>
              </a:r>
              <a:r>
                <a:rPr lang="zh-CN" altLang="en-US" sz="8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。此处添加详细文本描述，建议与标题相关并符合整体语言风格，语言描述尽量简洁生动。</a:t>
              </a:r>
              <a:endParaRPr lang="en-US" altLang="zh-CN" sz="8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A800700D-C9DE-89C3-AF81-F0FD7F0A981A}"/>
                </a:ext>
              </a:extLst>
            </p:cNvPr>
            <p:cNvSpPr txBox="1"/>
            <p:nvPr/>
          </p:nvSpPr>
          <p:spPr>
            <a:xfrm>
              <a:off x="8154515" y="1279509"/>
              <a:ext cx="170826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AAD397F9-DAE0-BC3E-3DF0-4382A7B163E7}"/>
              </a:ext>
            </a:extLst>
          </p:cNvPr>
          <p:cNvGrpSpPr/>
          <p:nvPr/>
        </p:nvGrpSpPr>
        <p:grpSpPr>
          <a:xfrm>
            <a:off x="6206481" y="2733306"/>
            <a:ext cx="2251934" cy="1418604"/>
            <a:chOff x="7618773" y="1279509"/>
            <a:chExt cx="2251934" cy="1418604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291081EC-F1CB-F058-DEDE-9713E8BEBE87}"/>
                </a:ext>
              </a:extLst>
            </p:cNvPr>
            <p:cNvSpPr/>
            <p:nvPr/>
          </p:nvSpPr>
          <p:spPr>
            <a:xfrm>
              <a:off x="7618773" y="1515101"/>
              <a:ext cx="2244008" cy="1183012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8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200</a:t>
              </a:r>
              <a:r>
                <a:rPr lang="zh-CN" altLang="en-US" sz="8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8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</a:t>
              </a:r>
              <a:r>
                <a:rPr lang="zh-CN" altLang="en-US" sz="8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8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D7225E3A-663C-CED2-FA15-C3659820259C}"/>
                </a:ext>
              </a:extLst>
            </p:cNvPr>
            <p:cNvSpPr txBox="1"/>
            <p:nvPr/>
          </p:nvSpPr>
          <p:spPr>
            <a:xfrm>
              <a:off x="8162440" y="1279509"/>
              <a:ext cx="170826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887271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1E229F1-A4EA-64CC-A57E-26C6D54D2F1F}"/>
              </a:ext>
            </a:extLst>
          </p:cNvPr>
          <p:cNvGrpSpPr/>
          <p:nvPr/>
        </p:nvGrpSpPr>
        <p:grpSpPr>
          <a:xfrm>
            <a:off x="323528" y="195486"/>
            <a:ext cx="1145056" cy="842639"/>
            <a:chOff x="1690516" y="1755906"/>
            <a:chExt cx="344345" cy="253401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8D50097F-87DB-9F65-7EA3-DDEECF7B2326}"/>
                </a:ext>
              </a:extLst>
            </p:cNvPr>
            <p:cNvSpPr/>
            <p:nvPr/>
          </p:nvSpPr>
          <p:spPr>
            <a:xfrm>
              <a:off x="1690516" y="1755906"/>
              <a:ext cx="253401" cy="253401"/>
            </a:xfrm>
            <a:prstGeom prst="ellipse">
              <a:avLst/>
            </a:prstGeom>
            <a:solidFill>
              <a:srgbClr val="9B97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3600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933F80F4-3673-1B01-4A2B-196AFDC51A19}"/>
                </a:ext>
              </a:extLst>
            </p:cNvPr>
            <p:cNvSpPr/>
            <p:nvPr/>
          </p:nvSpPr>
          <p:spPr>
            <a:xfrm>
              <a:off x="1948156" y="1921655"/>
              <a:ext cx="86705" cy="86705"/>
            </a:xfrm>
            <a:prstGeom prst="ellipse">
              <a:avLst/>
            </a:prstGeom>
            <a:solidFill>
              <a:srgbClr val="D6CA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3600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A221449A-8C3F-7E16-DFAB-5C0C92CE84D4}"/>
                </a:ext>
              </a:extLst>
            </p:cNvPr>
            <p:cNvSpPr txBox="1"/>
            <p:nvPr/>
          </p:nvSpPr>
          <p:spPr>
            <a:xfrm>
              <a:off x="1738108" y="1777556"/>
              <a:ext cx="181351" cy="1943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得意黑" pitchFamily="2" charset="-122"/>
                  <a:ea typeface="得意黑" pitchFamily="2" charset="-122"/>
                </a:rPr>
                <a:t>02</a:t>
              </a:r>
              <a:endParaRPr lang="zh-CN" altLang="en-US" sz="3600" dirty="0">
                <a:solidFill>
                  <a:schemeClr val="bg1"/>
                </a:solidFill>
                <a:latin typeface="得意黑" pitchFamily="2" charset="-122"/>
                <a:ea typeface="得意黑" pitchFamily="2" charset="-122"/>
              </a:endParaRPr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97724308-871C-F544-DB96-982D574CF90F}"/>
              </a:ext>
            </a:extLst>
          </p:cNvPr>
          <p:cNvSpPr txBox="1"/>
          <p:nvPr/>
        </p:nvSpPr>
        <p:spPr>
          <a:xfrm>
            <a:off x="1324423" y="346544"/>
            <a:ext cx="295954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/>
              <a:t>单击此处添加标题文本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208A3709-8526-6906-0FDA-AB24BEB33AB4}"/>
              </a:ext>
            </a:extLst>
          </p:cNvPr>
          <p:cNvSpPr txBox="1"/>
          <p:nvPr/>
        </p:nvSpPr>
        <p:spPr>
          <a:xfrm>
            <a:off x="1482680" y="699542"/>
            <a:ext cx="244124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</a:rPr>
              <a:t>Click here to add title text</a:t>
            </a: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44673C7C-24A6-F104-5C3A-55710351A00E}"/>
              </a:ext>
            </a:extLst>
          </p:cNvPr>
          <p:cNvSpPr/>
          <p:nvPr/>
        </p:nvSpPr>
        <p:spPr>
          <a:xfrm>
            <a:off x="0" y="697650"/>
            <a:ext cx="5983666" cy="4445850"/>
          </a:xfrm>
          <a:custGeom>
            <a:avLst/>
            <a:gdLst>
              <a:gd name="connsiteX0" fmla="*/ 4543425 w 5983666"/>
              <a:gd name="connsiteY0" fmla="*/ 94 h 4410169"/>
              <a:gd name="connsiteX1" fmla="*/ 5448300 w 5983666"/>
              <a:gd name="connsiteY1" fmla="*/ 419194 h 4410169"/>
              <a:gd name="connsiteX2" fmla="*/ 5857875 w 5983666"/>
              <a:gd name="connsiteY2" fmla="*/ 2648044 h 4410169"/>
              <a:gd name="connsiteX3" fmla="*/ 4037893 w 5983666"/>
              <a:gd name="connsiteY3" fmla="*/ 4266997 h 4410169"/>
              <a:gd name="connsiteX4" fmla="*/ 3813180 w 5983666"/>
              <a:gd name="connsiteY4" fmla="*/ 4410169 h 4410169"/>
              <a:gd name="connsiteX5" fmla="*/ 0 w 5983666"/>
              <a:gd name="connsiteY5" fmla="*/ 4410169 h 4410169"/>
              <a:gd name="connsiteX6" fmla="*/ 0 w 5983666"/>
              <a:gd name="connsiteY6" fmla="*/ 961303 h 4410169"/>
              <a:gd name="connsiteX7" fmla="*/ 78023 w 5983666"/>
              <a:gd name="connsiteY7" fmla="*/ 928930 h 4410169"/>
              <a:gd name="connsiteX8" fmla="*/ 1628775 w 5983666"/>
              <a:gd name="connsiteY8" fmla="*/ 438244 h 4410169"/>
              <a:gd name="connsiteX9" fmla="*/ 3705225 w 5983666"/>
              <a:gd name="connsiteY9" fmla="*/ 381094 h 4410169"/>
              <a:gd name="connsiteX10" fmla="*/ 4543425 w 5983666"/>
              <a:gd name="connsiteY10" fmla="*/ 94 h 4410169"/>
              <a:gd name="connsiteX0" fmla="*/ 4543425 w 5983666"/>
              <a:gd name="connsiteY0" fmla="*/ 35775 h 4445850"/>
              <a:gd name="connsiteX1" fmla="*/ 5448300 w 5983666"/>
              <a:gd name="connsiteY1" fmla="*/ 454875 h 4445850"/>
              <a:gd name="connsiteX2" fmla="*/ 5857875 w 5983666"/>
              <a:gd name="connsiteY2" fmla="*/ 2683725 h 4445850"/>
              <a:gd name="connsiteX3" fmla="*/ 4037893 w 5983666"/>
              <a:gd name="connsiteY3" fmla="*/ 4302678 h 4445850"/>
              <a:gd name="connsiteX4" fmla="*/ 3813180 w 5983666"/>
              <a:gd name="connsiteY4" fmla="*/ 4445850 h 4445850"/>
              <a:gd name="connsiteX5" fmla="*/ 0 w 5983666"/>
              <a:gd name="connsiteY5" fmla="*/ 4445850 h 4445850"/>
              <a:gd name="connsiteX6" fmla="*/ 0 w 5983666"/>
              <a:gd name="connsiteY6" fmla="*/ 996984 h 4445850"/>
              <a:gd name="connsiteX7" fmla="*/ 78023 w 5983666"/>
              <a:gd name="connsiteY7" fmla="*/ 964611 h 4445850"/>
              <a:gd name="connsiteX8" fmla="*/ 1628775 w 5983666"/>
              <a:gd name="connsiteY8" fmla="*/ 473925 h 4445850"/>
              <a:gd name="connsiteX9" fmla="*/ 3705225 w 5983666"/>
              <a:gd name="connsiteY9" fmla="*/ 416775 h 4445850"/>
              <a:gd name="connsiteX10" fmla="*/ 4543425 w 5983666"/>
              <a:gd name="connsiteY10" fmla="*/ 35775 h 4445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983666" h="4445850">
                <a:moveTo>
                  <a:pt x="4543425" y="35775"/>
                </a:moveTo>
                <a:cubicBezTo>
                  <a:pt x="4883555" y="-57112"/>
                  <a:pt x="5229225" y="13550"/>
                  <a:pt x="5448300" y="454875"/>
                </a:cubicBezTo>
                <a:cubicBezTo>
                  <a:pt x="5667375" y="896200"/>
                  <a:pt x="6234113" y="1953475"/>
                  <a:pt x="5857875" y="2683725"/>
                </a:cubicBezTo>
                <a:cubicBezTo>
                  <a:pt x="5575697" y="3231413"/>
                  <a:pt x="4860876" y="3768385"/>
                  <a:pt x="4037893" y="4302678"/>
                </a:cubicBezTo>
                <a:lnTo>
                  <a:pt x="3813180" y="4445850"/>
                </a:lnTo>
                <a:lnTo>
                  <a:pt x="0" y="4445850"/>
                </a:lnTo>
                <a:lnTo>
                  <a:pt x="0" y="996984"/>
                </a:lnTo>
                <a:lnTo>
                  <a:pt x="78023" y="964611"/>
                </a:lnTo>
                <a:cubicBezTo>
                  <a:pt x="594271" y="755508"/>
                  <a:pt x="1110854" y="569175"/>
                  <a:pt x="1628775" y="473925"/>
                </a:cubicBezTo>
                <a:cubicBezTo>
                  <a:pt x="2319337" y="346925"/>
                  <a:pt x="3219450" y="489800"/>
                  <a:pt x="3705225" y="416775"/>
                </a:cubicBezTo>
                <a:cubicBezTo>
                  <a:pt x="4191000" y="343750"/>
                  <a:pt x="4203295" y="128662"/>
                  <a:pt x="4543425" y="35775"/>
                </a:cubicBezTo>
                <a:close/>
              </a:path>
            </a:pathLst>
          </a:cu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A77708DB-124F-C58A-1CAF-C15C26F390F6}"/>
              </a:ext>
            </a:extLst>
          </p:cNvPr>
          <p:cNvGrpSpPr/>
          <p:nvPr/>
        </p:nvGrpSpPr>
        <p:grpSpPr>
          <a:xfrm>
            <a:off x="6228184" y="1275606"/>
            <a:ext cx="2262320" cy="2758131"/>
            <a:chOff x="8154515" y="1279509"/>
            <a:chExt cx="2262320" cy="2758131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CBD31826-A310-6032-7137-E5B4AACEE62D}"/>
                </a:ext>
              </a:extLst>
            </p:cNvPr>
            <p:cNvSpPr/>
            <p:nvPr/>
          </p:nvSpPr>
          <p:spPr>
            <a:xfrm>
              <a:off x="8154515" y="1504225"/>
              <a:ext cx="2262320" cy="1183012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8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200</a:t>
              </a:r>
              <a:r>
                <a:rPr lang="zh-CN" altLang="en-US" sz="8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8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</a:t>
              </a:r>
              <a:r>
                <a:rPr lang="zh-CN" altLang="en-US" sz="8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8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F4FE2AAC-A654-F4CD-C701-3205D8618A5F}"/>
                </a:ext>
              </a:extLst>
            </p:cNvPr>
            <p:cNvSpPr txBox="1"/>
            <p:nvPr/>
          </p:nvSpPr>
          <p:spPr>
            <a:xfrm>
              <a:off x="8154515" y="1279509"/>
              <a:ext cx="170826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3A2FB75D-E479-646A-A113-A47F08835089}"/>
                </a:ext>
              </a:extLst>
            </p:cNvPr>
            <p:cNvSpPr/>
            <p:nvPr/>
          </p:nvSpPr>
          <p:spPr>
            <a:xfrm>
              <a:off x="8154515" y="2854628"/>
              <a:ext cx="2262320" cy="1183012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 marL="228600" indent="-228600">
                <a:lnSpc>
                  <a:spcPct val="150000"/>
                </a:lnSpc>
                <a:buFont typeface="+mj-lt"/>
                <a:buAutoNum type="arabicPeriod"/>
              </a:pPr>
              <a:r>
                <a:rPr lang="zh-CN" altLang="en-US" sz="8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8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……</a:t>
              </a:r>
            </a:p>
            <a:p>
              <a:pPr marL="228600" indent="-228600">
                <a:lnSpc>
                  <a:spcPct val="150000"/>
                </a:lnSpc>
                <a:buFont typeface="+mj-lt"/>
                <a:buAutoNum type="arabicPeriod"/>
              </a:pPr>
              <a:r>
                <a:rPr lang="zh-CN" altLang="en-US" sz="8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8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……</a:t>
              </a:r>
            </a:p>
            <a:p>
              <a:pPr marL="228600" indent="-228600">
                <a:lnSpc>
                  <a:spcPct val="150000"/>
                </a:lnSpc>
                <a:buFont typeface="+mj-lt"/>
                <a:buAutoNum type="arabicPeriod"/>
              </a:pPr>
              <a:r>
                <a:rPr lang="zh-CN" altLang="en-US" sz="8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8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520599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3683E02B-D8AE-D07E-9C25-E48346288291}"/>
              </a:ext>
            </a:extLst>
          </p:cNvPr>
          <p:cNvSpPr/>
          <p:nvPr/>
        </p:nvSpPr>
        <p:spPr>
          <a:xfrm rot="2098745">
            <a:off x="-462079" y="67342"/>
            <a:ext cx="1736498" cy="1733345"/>
          </a:xfrm>
          <a:custGeom>
            <a:avLst/>
            <a:gdLst>
              <a:gd name="connsiteX0" fmla="*/ 0 w 1736498"/>
              <a:gd name="connsiteY0" fmla="*/ 334225 h 1733345"/>
              <a:gd name="connsiteX1" fmla="*/ 457807 w 1736498"/>
              <a:gd name="connsiteY1" fmla="*/ 13914 h 1733345"/>
              <a:gd name="connsiteX2" fmla="*/ 512280 w 1736498"/>
              <a:gd name="connsiteY2" fmla="*/ 4368 h 1733345"/>
              <a:gd name="connsiteX3" fmla="*/ 689189 w 1736498"/>
              <a:gd name="connsiteY3" fmla="*/ 4745 h 1733345"/>
              <a:gd name="connsiteX4" fmla="*/ 1664186 w 1736498"/>
              <a:gd name="connsiteY4" fmla="*/ 1195379 h 1733345"/>
              <a:gd name="connsiteX5" fmla="*/ 1003603 w 1736498"/>
              <a:gd name="connsiteY5" fmla="*/ 1723870 h 1733345"/>
              <a:gd name="connsiteX6" fmla="*/ 978914 w 1736498"/>
              <a:gd name="connsiteY6" fmla="*/ 1733345 h 1733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36498" h="1733345">
                <a:moveTo>
                  <a:pt x="0" y="334225"/>
                </a:moveTo>
                <a:lnTo>
                  <a:pt x="457807" y="13914"/>
                </a:lnTo>
                <a:lnTo>
                  <a:pt x="512280" y="4368"/>
                </a:lnTo>
                <a:cubicBezTo>
                  <a:pt x="575663" y="-1530"/>
                  <a:pt x="635087" y="-1505"/>
                  <a:pt x="689189" y="4745"/>
                </a:cubicBezTo>
                <a:cubicBezTo>
                  <a:pt x="1122008" y="54748"/>
                  <a:pt x="1992330" y="212611"/>
                  <a:pt x="1664186" y="1195379"/>
                </a:cubicBezTo>
                <a:cubicBezTo>
                  <a:pt x="1529414" y="1432178"/>
                  <a:pt x="1286760" y="1602764"/>
                  <a:pt x="1003603" y="1723870"/>
                </a:cubicBezTo>
                <a:lnTo>
                  <a:pt x="978914" y="1733345"/>
                </a:lnTo>
                <a:close/>
              </a:path>
            </a:pathLst>
          </a:custGeom>
          <a:solidFill>
            <a:srgbClr val="EEEEEC">
              <a:alpha val="2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A5594151-D780-931C-F4CC-C177E367AAE7}"/>
              </a:ext>
            </a:extLst>
          </p:cNvPr>
          <p:cNvSpPr/>
          <p:nvPr/>
        </p:nvSpPr>
        <p:spPr>
          <a:xfrm>
            <a:off x="2519192" y="0"/>
            <a:ext cx="6624808" cy="2552872"/>
          </a:xfrm>
          <a:custGeom>
            <a:avLst/>
            <a:gdLst>
              <a:gd name="connsiteX0" fmla="*/ 0 w 6624808"/>
              <a:gd name="connsiteY0" fmla="*/ 0 h 2552872"/>
              <a:gd name="connsiteX1" fmla="*/ 6624808 w 6624808"/>
              <a:gd name="connsiteY1" fmla="*/ 0 h 2552872"/>
              <a:gd name="connsiteX2" fmla="*/ 6624808 w 6624808"/>
              <a:gd name="connsiteY2" fmla="*/ 2552872 h 2552872"/>
              <a:gd name="connsiteX3" fmla="*/ 6505972 w 6624808"/>
              <a:gd name="connsiteY3" fmla="*/ 2439307 h 2552872"/>
              <a:gd name="connsiteX4" fmla="*/ 5028237 w 6624808"/>
              <a:gd name="connsiteY4" fmla="*/ 1204686 h 2552872"/>
              <a:gd name="connsiteX5" fmla="*/ 2401151 w 6624808"/>
              <a:gd name="connsiteY5" fmla="*/ 914400 h 2552872"/>
              <a:gd name="connsiteX6" fmla="*/ 320449 w 6624808"/>
              <a:gd name="connsiteY6" fmla="*/ 144747 h 2552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624808" h="2552872">
                <a:moveTo>
                  <a:pt x="0" y="0"/>
                </a:moveTo>
                <a:lnTo>
                  <a:pt x="6624808" y="0"/>
                </a:lnTo>
                <a:lnTo>
                  <a:pt x="6624808" y="2552872"/>
                </a:lnTo>
                <a:lnTo>
                  <a:pt x="6505972" y="2439307"/>
                </a:lnTo>
                <a:cubicBezTo>
                  <a:pt x="6013394" y="1961243"/>
                  <a:pt x="5466085" y="1386115"/>
                  <a:pt x="5028237" y="1204686"/>
                </a:cubicBezTo>
                <a:cubicBezTo>
                  <a:pt x="4152542" y="841829"/>
                  <a:pt x="3303456" y="1144209"/>
                  <a:pt x="2401151" y="914400"/>
                </a:cubicBezTo>
                <a:cubicBezTo>
                  <a:pt x="1724423" y="742043"/>
                  <a:pt x="1025242" y="457427"/>
                  <a:pt x="320449" y="144747"/>
                </a:cubicBezTo>
                <a:close/>
              </a:path>
            </a:pathLst>
          </a:custGeom>
          <a:solidFill>
            <a:srgbClr val="EEE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5AF873FF-4D4A-5A16-C69D-B75A3878DA19}"/>
              </a:ext>
            </a:extLst>
          </p:cNvPr>
          <p:cNvSpPr/>
          <p:nvPr/>
        </p:nvSpPr>
        <p:spPr>
          <a:xfrm>
            <a:off x="0" y="3323174"/>
            <a:ext cx="7270940" cy="1820326"/>
          </a:xfrm>
          <a:custGeom>
            <a:avLst/>
            <a:gdLst>
              <a:gd name="connsiteX0" fmla="*/ 0 w 7270940"/>
              <a:gd name="connsiteY0" fmla="*/ 0 h 1820326"/>
              <a:gd name="connsiteX1" fmla="*/ 76370 w 7270940"/>
              <a:gd name="connsiteY1" fmla="*/ 34824 h 1820326"/>
              <a:gd name="connsiteX2" fmla="*/ 2743200 w 7270940"/>
              <a:gd name="connsiteY2" fmla="*/ 979500 h 1820326"/>
              <a:gd name="connsiteX3" fmla="*/ 5268686 w 7270940"/>
              <a:gd name="connsiteY3" fmla="*/ 660186 h 1820326"/>
              <a:gd name="connsiteX4" fmla="*/ 7218590 w 7270940"/>
              <a:gd name="connsiteY4" fmla="*/ 1789239 h 1820326"/>
              <a:gd name="connsiteX5" fmla="*/ 7270940 w 7270940"/>
              <a:gd name="connsiteY5" fmla="*/ 1820326 h 1820326"/>
              <a:gd name="connsiteX6" fmla="*/ 0 w 7270940"/>
              <a:gd name="connsiteY6" fmla="*/ 1820326 h 1820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70940" h="1820326">
                <a:moveTo>
                  <a:pt x="0" y="0"/>
                </a:moveTo>
                <a:lnTo>
                  <a:pt x="76370" y="34824"/>
                </a:lnTo>
                <a:cubicBezTo>
                  <a:pt x="1043895" y="470139"/>
                  <a:pt x="1972129" y="845243"/>
                  <a:pt x="2743200" y="979500"/>
                </a:cubicBezTo>
                <a:cubicBezTo>
                  <a:pt x="3771295" y="1158510"/>
                  <a:pt x="4422019" y="476338"/>
                  <a:pt x="5268686" y="660186"/>
                </a:cubicBezTo>
                <a:cubicBezTo>
                  <a:pt x="5903687" y="798072"/>
                  <a:pt x="6590393" y="1399962"/>
                  <a:pt x="7218590" y="1789239"/>
                </a:cubicBezTo>
                <a:lnTo>
                  <a:pt x="7270940" y="1820326"/>
                </a:lnTo>
                <a:lnTo>
                  <a:pt x="0" y="1820326"/>
                </a:lnTo>
                <a:close/>
              </a:path>
            </a:pathLst>
          </a:custGeom>
          <a:solidFill>
            <a:srgbClr val="9B97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F84F556F-1153-CCC3-880F-3CA88C00CF11}"/>
              </a:ext>
            </a:extLst>
          </p:cNvPr>
          <p:cNvSpPr/>
          <p:nvPr/>
        </p:nvSpPr>
        <p:spPr>
          <a:xfrm>
            <a:off x="-885371" y="4075369"/>
            <a:ext cx="8897257" cy="1466321"/>
          </a:xfrm>
          <a:custGeom>
            <a:avLst/>
            <a:gdLst>
              <a:gd name="connsiteX0" fmla="*/ 0 w 8897257"/>
              <a:gd name="connsiteY0" fmla="*/ 247121 h 1466321"/>
              <a:gd name="connsiteX1" fmla="*/ 2569028 w 8897257"/>
              <a:gd name="connsiteY1" fmla="*/ 14892 h 1466321"/>
              <a:gd name="connsiteX2" fmla="*/ 4325257 w 8897257"/>
              <a:gd name="connsiteY2" fmla="*/ 624492 h 1466321"/>
              <a:gd name="connsiteX3" fmla="*/ 6676571 w 8897257"/>
              <a:gd name="connsiteY3" fmla="*/ 435806 h 1466321"/>
              <a:gd name="connsiteX4" fmla="*/ 8897257 w 8897257"/>
              <a:gd name="connsiteY4" fmla="*/ 1466321 h 14663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97257" h="1466321">
                <a:moveTo>
                  <a:pt x="0" y="247121"/>
                </a:moveTo>
                <a:cubicBezTo>
                  <a:pt x="924076" y="99559"/>
                  <a:pt x="1848152" y="-48003"/>
                  <a:pt x="2569028" y="14892"/>
                </a:cubicBezTo>
                <a:cubicBezTo>
                  <a:pt x="3289904" y="77787"/>
                  <a:pt x="3640667" y="554340"/>
                  <a:pt x="4325257" y="624492"/>
                </a:cubicBezTo>
                <a:cubicBezTo>
                  <a:pt x="5009847" y="694644"/>
                  <a:pt x="5914571" y="295501"/>
                  <a:pt x="6676571" y="435806"/>
                </a:cubicBezTo>
                <a:cubicBezTo>
                  <a:pt x="7438571" y="576111"/>
                  <a:pt x="8167914" y="1021216"/>
                  <a:pt x="8897257" y="1466321"/>
                </a:cubicBezTo>
              </a:path>
            </a:pathLst>
          </a:custGeom>
          <a:noFill/>
          <a:ln>
            <a:solidFill>
              <a:srgbClr val="EEEE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034344C6-1E8D-6CF0-5404-744A1B149AE7}"/>
              </a:ext>
            </a:extLst>
          </p:cNvPr>
          <p:cNvSpPr/>
          <p:nvPr/>
        </p:nvSpPr>
        <p:spPr>
          <a:xfrm>
            <a:off x="3203848" y="473056"/>
            <a:ext cx="185214" cy="185214"/>
          </a:xfrm>
          <a:prstGeom prst="ellipse">
            <a:avLst/>
          </a:prstGeom>
          <a:solidFill>
            <a:srgbClr val="D6C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DECF63C6-67B9-7ADE-F6E3-696717D5F297}"/>
              </a:ext>
            </a:extLst>
          </p:cNvPr>
          <p:cNvSpPr/>
          <p:nvPr/>
        </p:nvSpPr>
        <p:spPr>
          <a:xfrm>
            <a:off x="4737066" y="0"/>
            <a:ext cx="4406934" cy="824786"/>
          </a:xfrm>
          <a:custGeom>
            <a:avLst/>
            <a:gdLst>
              <a:gd name="connsiteX0" fmla="*/ 0 w 4406934"/>
              <a:gd name="connsiteY0" fmla="*/ 0 h 824786"/>
              <a:gd name="connsiteX1" fmla="*/ 4406934 w 4406934"/>
              <a:gd name="connsiteY1" fmla="*/ 0 h 824786"/>
              <a:gd name="connsiteX2" fmla="*/ 4406934 w 4406934"/>
              <a:gd name="connsiteY2" fmla="*/ 698778 h 824786"/>
              <a:gd name="connsiteX3" fmla="*/ 4339011 w 4406934"/>
              <a:gd name="connsiteY3" fmla="*/ 711257 h 824786"/>
              <a:gd name="connsiteX4" fmla="*/ 3086134 w 4406934"/>
              <a:gd name="connsiteY4" fmla="*/ 812800 h 824786"/>
              <a:gd name="connsiteX5" fmla="*/ 2084648 w 4406934"/>
              <a:gd name="connsiteY5" fmla="*/ 319314 h 824786"/>
              <a:gd name="connsiteX6" fmla="*/ 879963 w 4406934"/>
              <a:gd name="connsiteY6" fmla="*/ 232229 h 824786"/>
              <a:gd name="connsiteX7" fmla="*/ 94831 w 4406934"/>
              <a:gd name="connsiteY7" fmla="*/ 29482 h 824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406934" h="824786">
                <a:moveTo>
                  <a:pt x="0" y="0"/>
                </a:moveTo>
                <a:lnTo>
                  <a:pt x="4406934" y="0"/>
                </a:lnTo>
                <a:lnTo>
                  <a:pt x="4406934" y="698778"/>
                </a:lnTo>
                <a:lnTo>
                  <a:pt x="4339011" y="711257"/>
                </a:lnTo>
                <a:cubicBezTo>
                  <a:pt x="3870359" y="793070"/>
                  <a:pt x="3427220" y="850900"/>
                  <a:pt x="3086134" y="812800"/>
                </a:cubicBezTo>
                <a:cubicBezTo>
                  <a:pt x="2631353" y="762000"/>
                  <a:pt x="2452343" y="416076"/>
                  <a:pt x="2084648" y="319314"/>
                </a:cubicBezTo>
                <a:cubicBezTo>
                  <a:pt x="1716953" y="222552"/>
                  <a:pt x="1356515" y="326572"/>
                  <a:pt x="879963" y="232229"/>
                </a:cubicBezTo>
                <a:cubicBezTo>
                  <a:pt x="641687" y="185058"/>
                  <a:pt x="375290" y="113393"/>
                  <a:pt x="94831" y="29482"/>
                </a:cubicBezTo>
                <a:close/>
              </a:path>
            </a:pathLst>
          </a:custGeom>
          <a:solidFill>
            <a:srgbClr val="D6C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F74389CB-7567-5C39-7BEF-31385EB41D3A}"/>
              </a:ext>
            </a:extLst>
          </p:cNvPr>
          <p:cNvSpPr/>
          <p:nvPr/>
        </p:nvSpPr>
        <p:spPr>
          <a:xfrm>
            <a:off x="5080000" y="-682171"/>
            <a:ext cx="4586514" cy="2467428"/>
          </a:xfrm>
          <a:custGeom>
            <a:avLst/>
            <a:gdLst>
              <a:gd name="connsiteX0" fmla="*/ 0 w 4586514"/>
              <a:gd name="connsiteY0" fmla="*/ 0 h 2467428"/>
              <a:gd name="connsiteX1" fmla="*/ 1698171 w 4586514"/>
              <a:gd name="connsiteY1" fmla="*/ 1407885 h 2467428"/>
              <a:gd name="connsiteX2" fmla="*/ 3396343 w 4586514"/>
              <a:gd name="connsiteY2" fmla="*/ 1770742 h 2467428"/>
              <a:gd name="connsiteX3" fmla="*/ 4586514 w 4586514"/>
              <a:gd name="connsiteY3" fmla="*/ 2467428 h 2467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86514" h="2467428">
                <a:moveTo>
                  <a:pt x="0" y="0"/>
                </a:moveTo>
                <a:cubicBezTo>
                  <a:pt x="566057" y="556380"/>
                  <a:pt x="1132114" y="1112761"/>
                  <a:pt x="1698171" y="1407885"/>
                </a:cubicBezTo>
                <a:cubicBezTo>
                  <a:pt x="2264228" y="1703009"/>
                  <a:pt x="2914953" y="1594152"/>
                  <a:pt x="3396343" y="1770742"/>
                </a:cubicBezTo>
                <a:cubicBezTo>
                  <a:pt x="3877734" y="1947333"/>
                  <a:pt x="4232124" y="2207380"/>
                  <a:pt x="4586514" y="2467428"/>
                </a:cubicBezTo>
              </a:path>
            </a:pathLst>
          </a:custGeom>
          <a:noFill/>
          <a:ln w="12700">
            <a:solidFill>
              <a:srgbClr val="9B97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A4E67910-AD1A-B228-10FB-9DF7EA846DC5}"/>
              </a:ext>
            </a:extLst>
          </p:cNvPr>
          <p:cNvSpPr/>
          <p:nvPr/>
        </p:nvSpPr>
        <p:spPr>
          <a:xfrm>
            <a:off x="4427984" y="1718663"/>
            <a:ext cx="1965990" cy="464784"/>
          </a:xfrm>
          <a:prstGeom prst="roundRect">
            <a:avLst/>
          </a:prstGeom>
          <a:solidFill>
            <a:srgbClr val="EEEEEC"/>
          </a:solidFill>
          <a:ln w="12700">
            <a:solidFill>
              <a:srgbClr val="9B97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7B516AD-DAFC-C095-64E0-557B903B2A5F}"/>
              </a:ext>
            </a:extLst>
          </p:cNvPr>
          <p:cNvSpPr txBox="1"/>
          <p:nvPr/>
        </p:nvSpPr>
        <p:spPr>
          <a:xfrm>
            <a:off x="4499748" y="1772548"/>
            <a:ext cx="18224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/>
              <a:t>添加标题文本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41E229F1-A4EA-64CC-A57E-26C6D54D2F1F}"/>
              </a:ext>
            </a:extLst>
          </p:cNvPr>
          <p:cNvGrpSpPr/>
          <p:nvPr/>
        </p:nvGrpSpPr>
        <p:grpSpPr>
          <a:xfrm>
            <a:off x="1333629" y="810507"/>
            <a:ext cx="2752753" cy="3154711"/>
            <a:chOff x="1635167" y="1729890"/>
            <a:chExt cx="827817" cy="948695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933F80F4-3673-1B01-4A2B-196AFDC51A19}"/>
                </a:ext>
              </a:extLst>
            </p:cNvPr>
            <p:cNvSpPr/>
            <p:nvPr/>
          </p:nvSpPr>
          <p:spPr>
            <a:xfrm>
              <a:off x="2305668" y="2394077"/>
              <a:ext cx="140012" cy="140012"/>
            </a:xfrm>
            <a:prstGeom prst="ellipse">
              <a:avLst/>
            </a:prstGeom>
            <a:solidFill>
              <a:srgbClr val="D6CA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8800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A221449A-8C3F-7E16-DFAB-5C0C92CE84D4}"/>
                </a:ext>
              </a:extLst>
            </p:cNvPr>
            <p:cNvSpPr txBox="1"/>
            <p:nvPr/>
          </p:nvSpPr>
          <p:spPr>
            <a:xfrm>
              <a:off x="1699786" y="1729890"/>
              <a:ext cx="763198" cy="9486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9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得意黑" pitchFamily="2" charset="-122"/>
                  <a:ea typeface="得意黑" pitchFamily="2" charset="-122"/>
                </a:rPr>
                <a:t>03</a:t>
              </a:r>
              <a:endParaRPr lang="zh-CN" altLang="en-US" sz="19900" dirty="0">
                <a:solidFill>
                  <a:schemeClr val="tx1">
                    <a:lumMod val="75000"/>
                    <a:lumOff val="25000"/>
                  </a:schemeClr>
                </a:solidFill>
                <a:latin typeface="得意黑" pitchFamily="2" charset="-122"/>
                <a:ea typeface="得意黑" pitchFamily="2" charset="-122"/>
              </a:endParaRPr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8D50097F-87DB-9F65-7EA3-DDEECF7B2326}"/>
                </a:ext>
              </a:extLst>
            </p:cNvPr>
            <p:cNvSpPr/>
            <p:nvPr/>
          </p:nvSpPr>
          <p:spPr>
            <a:xfrm>
              <a:off x="1635167" y="1952886"/>
              <a:ext cx="216963" cy="216963"/>
            </a:xfrm>
            <a:prstGeom prst="ellipse">
              <a:avLst/>
            </a:prstGeom>
            <a:solidFill>
              <a:srgbClr val="9B97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8800"/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B66413F7-2D5E-0487-A710-7B769E49AB1A}"/>
              </a:ext>
            </a:extLst>
          </p:cNvPr>
          <p:cNvSpPr txBox="1"/>
          <p:nvPr/>
        </p:nvSpPr>
        <p:spPr>
          <a:xfrm>
            <a:off x="4358397" y="2314381"/>
            <a:ext cx="4174043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C5B01D0A-F131-42B4-A4DD-FD9D860B9AF2}"/>
              </a:ext>
            </a:extLst>
          </p:cNvPr>
          <p:cNvSpPr/>
          <p:nvPr/>
        </p:nvSpPr>
        <p:spPr>
          <a:xfrm>
            <a:off x="0" y="4502250"/>
            <a:ext cx="5464898" cy="641251"/>
          </a:xfrm>
          <a:custGeom>
            <a:avLst/>
            <a:gdLst>
              <a:gd name="connsiteX0" fmla="*/ 504782 w 5464898"/>
              <a:gd name="connsiteY0" fmla="*/ 976 h 983355"/>
              <a:gd name="connsiteX1" fmla="*/ 1088571 w 5464898"/>
              <a:gd name="connsiteY1" fmla="*/ 34484 h 983355"/>
              <a:gd name="connsiteX2" fmla="*/ 1973943 w 5464898"/>
              <a:gd name="connsiteY2" fmla="*/ 556998 h 983355"/>
              <a:gd name="connsiteX3" fmla="*/ 3846286 w 5464898"/>
              <a:gd name="connsiteY3" fmla="*/ 92541 h 983355"/>
              <a:gd name="connsiteX4" fmla="*/ 5340860 w 5464898"/>
              <a:gd name="connsiteY4" fmla="*/ 888218 h 983355"/>
              <a:gd name="connsiteX5" fmla="*/ 5464898 w 5464898"/>
              <a:gd name="connsiteY5" fmla="*/ 983355 h 983355"/>
              <a:gd name="connsiteX6" fmla="*/ 0 w 5464898"/>
              <a:gd name="connsiteY6" fmla="*/ 983355 h 983355"/>
              <a:gd name="connsiteX7" fmla="*/ 0 w 5464898"/>
              <a:gd name="connsiteY7" fmla="*/ 29566 h 983355"/>
              <a:gd name="connsiteX8" fmla="*/ 280307 w 5464898"/>
              <a:gd name="connsiteY8" fmla="*/ 9084 h 983355"/>
              <a:gd name="connsiteX9" fmla="*/ 504782 w 5464898"/>
              <a:gd name="connsiteY9" fmla="*/ 976 h 983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464898" h="983355">
                <a:moveTo>
                  <a:pt x="504782" y="976"/>
                </a:moveTo>
                <a:cubicBezTo>
                  <a:pt x="723106" y="-3163"/>
                  <a:pt x="921657" y="5455"/>
                  <a:pt x="1088571" y="34484"/>
                </a:cubicBezTo>
                <a:cubicBezTo>
                  <a:pt x="1533676" y="111894"/>
                  <a:pt x="1514324" y="547322"/>
                  <a:pt x="1973943" y="556998"/>
                </a:cubicBezTo>
                <a:cubicBezTo>
                  <a:pt x="2433562" y="566674"/>
                  <a:pt x="3200400" y="-28411"/>
                  <a:pt x="3846286" y="92541"/>
                </a:cubicBezTo>
                <a:cubicBezTo>
                  <a:pt x="4330701" y="183255"/>
                  <a:pt x="4833484" y="506651"/>
                  <a:pt x="5340860" y="888218"/>
                </a:cubicBezTo>
                <a:lnTo>
                  <a:pt x="5464898" y="983355"/>
                </a:lnTo>
                <a:lnTo>
                  <a:pt x="0" y="983355"/>
                </a:lnTo>
                <a:lnTo>
                  <a:pt x="0" y="29566"/>
                </a:lnTo>
                <a:lnTo>
                  <a:pt x="280307" y="9084"/>
                </a:lnTo>
                <a:cubicBezTo>
                  <a:pt x="357036" y="5153"/>
                  <a:pt x="432008" y="2356"/>
                  <a:pt x="504782" y="976"/>
                </a:cubicBezTo>
                <a:close/>
              </a:path>
            </a:pathLst>
          </a:custGeom>
          <a:solidFill>
            <a:srgbClr val="EEEEEC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07D01FA5-EC23-4254-5CFA-5B74AF83E4A6}"/>
              </a:ext>
            </a:extLst>
          </p:cNvPr>
          <p:cNvSpPr/>
          <p:nvPr/>
        </p:nvSpPr>
        <p:spPr>
          <a:xfrm>
            <a:off x="1108046" y="4502250"/>
            <a:ext cx="1153414" cy="1165844"/>
          </a:xfrm>
          <a:custGeom>
            <a:avLst/>
            <a:gdLst>
              <a:gd name="connsiteX0" fmla="*/ 0 w 699935"/>
              <a:gd name="connsiteY0" fmla="*/ 349968 h 699935"/>
              <a:gd name="connsiteX1" fmla="*/ 349968 w 699935"/>
              <a:gd name="connsiteY1" fmla="*/ 0 h 699935"/>
              <a:gd name="connsiteX2" fmla="*/ 699936 w 699935"/>
              <a:gd name="connsiteY2" fmla="*/ 349968 h 699935"/>
              <a:gd name="connsiteX3" fmla="*/ 349968 w 699935"/>
              <a:gd name="connsiteY3" fmla="*/ 699936 h 699935"/>
              <a:gd name="connsiteX4" fmla="*/ 0 w 699935"/>
              <a:gd name="connsiteY4" fmla="*/ 349968 h 699935"/>
              <a:gd name="connsiteX0" fmla="*/ 0 w 591986"/>
              <a:gd name="connsiteY0" fmla="*/ 350014 h 700034"/>
              <a:gd name="connsiteX1" fmla="*/ 349968 w 591986"/>
              <a:gd name="connsiteY1" fmla="*/ 46 h 700034"/>
              <a:gd name="connsiteX2" fmla="*/ 591986 w 591986"/>
              <a:gd name="connsiteY2" fmla="*/ 369064 h 700034"/>
              <a:gd name="connsiteX3" fmla="*/ 349968 w 591986"/>
              <a:gd name="connsiteY3" fmla="*/ 699982 h 700034"/>
              <a:gd name="connsiteX4" fmla="*/ 0 w 591986"/>
              <a:gd name="connsiteY4" fmla="*/ 350014 h 700034"/>
              <a:gd name="connsiteX0" fmla="*/ 9067 w 648292"/>
              <a:gd name="connsiteY0" fmla="*/ 351842 h 701862"/>
              <a:gd name="connsiteX1" fmla="*/ 359035 w 648292"/>
              <a:gd name="connsiteY1" fmla="*/ 1874 h 701862"/>
              <a:gd name="connsiteX2" fmla="*/ 601053 w 648292"/>
              <a:gd name="connsiteY2" fmla="*/ 370892 h 701862"/>
              <a:gd name="connsiteX3" fmla="*/ 359035 w 648292"/>
              <a:gd name="connsiteY3" fmla="*/ 701810 h 701862"/>
              <a:gd name="connsiteX4" fmla="*/ 9067 w 648292"/>
              <a:gd name="connsiteY4" fmla="*/ 351842 h 701862"/>
              <a:gd name="connsiteX0" fmla="*/ 18898 w 658123"/>
              <a:gd name="connsiteY0" fmla="*/ 351330 h 701350"/>
              <a:gd name="connsiteX1" fmla="*/ 368866 w 658123"/>
              <a:gd name="connsiteY1" fmla="*/ 1362 h 701350"/>
              <a:gd name="connsiteX2" fmla="*/ 610884 w 658123"/>
              <a:gd name="connsiteY2" fmla="*/ 370380 h 701350"/>
              <a:gd name="connsiteX3" fmla="*/ 502216 w 658123"/>
              <a:gd name="connsiteY3" fmla="*/ 701298 h 701350"/>
              <a:gd name="connsiteX4" fmla="*/ 18898 w 658123"/>
              <a:gd name="connsiteY4" fmla="*/ 351330 h 701350"/>
              <a:gd name="connsiteX0" fmla="*/ 1360 w 698121"/>
              <a:gd name="connsiteY0" fmla="*/ 349983 h 699973"/>
              <a:gd name="connsiteX1" fmla="*/ 351328 w 698121"/>
              <a:gd name="connsiteY1" fmla="*/ 15 h 699973"/>
              <a:gd name="connsiteX2" fmla="*/ 698121 w 698121"/>
              <a:gd name="connsiteY2" fmla="*/ 362683 h 699973"/>
              <a:gd name="connsiteX3" fmla="*/ 484678 w 698121"/>
              <a:gd name="connsiteY3" fmla="*/ 699951 h 699973"/>
              <a:gd name="connsiteX4" fmla="*/ 1360 w 698121"/>
              <a:gd name="connsiteY4" fmla="*/ 349983 h 699973"/>
              <a:gd name="connsiteX0" fmla="*/ 5961 w 702722"/>
              <a:gd name="connsiteY0" fmla="*/ 350054 h 700044"/>
              <a:gd name="connsiteX1" fmla="*/ 355929 w 702722"/>
              <a:gd name="connsiteY1" fmla="*/ 86 h 700044"/>
              <a:gd name="connsiteX2" fmla="*/ 702722 w 702722"/>
              <a:gd name="connsiteY2" fmla="*/ 362754 h 700044"/>
              <a:gd name="connsiteX3" fmla="*/ 489279 w 702722"/>
              <a:gd name="connsiteY3" fmla="*/ 700022 h 700044"/>
              <a:gd name="connsiteX4" fmla="*/ 5961 w 702722"/>
              <a:gd name="connsiteY4" fmla="*/ 350054 h 700044"/>
              <a:gd name="connsiteX0" fmla="*/ 35823 w 732584"/>
              <a:gd name="connsiteY0" fmla="*/ 350404 h 700394"/>
              <a:gd name="connsiteX1" fmla="*/ 385791 w 732584"/>
              <a:gd name="connsiteY1" fmla="*/ 436 h 700394"/>
              <a:gd name="connsiteX2" fmla="*/ 732584 w 732584"/>
              <a:gd name="connsiteY2" fmla="*/ 363104 h 700394"/>
              <a:gd name="connsiteX3" fmla="*/ 519141 w 732584"/>
              <a:gd name="connsiteY3" fmla="*/ 700372 h 700394"/>
              <a:gd name="connsiteX4" fmla="*/ 35823 w 732584"/>
              <a:gd name="connsiteY4" fmla="*/ 350404 h 700394"/>
              <a:gd name="connsiteX0" fmla="*/ 17833 w 692369"/>
              <a:gd name="connsiteY0" fmla="*/ 352853 h 705211"/>
              <a:gd name="connsiteX1" fmla="*/ 367801 w 692369"/>
              <a:gd name="connsiteY1" fmla="*/ 2885 h 705211"/>
              <a:gd name="connsiteX2" fmla="*/ 692369 w 692369"/>
              <a:gd name="connsiteY2" fmla="*/ 454453 h 705211"/>
              <a:gd name="connsiteX3" fmla="*/ 501151 w 692369"/>
              <a:gd name="connsiteY3" fmla="*/ 702821 h 705211"/>
              <a:gd name="connsiteX4" fmla="*/ 17833 w 692369"/>
              <a:gd name="connsiteY4" fmla="*/ 352853 h 705211"/>
              <a:gd name="connsiteX0" fmla="*/ 23997 w 698533"/>
              <a:gd name="connsiteY0" fmla="*/ 353704 h 706062"/>
              <a:gd name="connsiteX1" fmla="*/ 373965 w 698533"/>
              <a:gd name="connsiteY1" fmla="*/ 3736 h 706062"/>
              <a:gd name="connsiteX2" fmla="*/ 698533 w 698533"/>
              <a:gd name="connsiteY2" fmla="*/ 455304 h 706062"/>
              <a:gd name="connsiteX3" fmla="*/ 507315 w 698533"/>
              <a:gd name="connsiteY3" fmla="*/ 703672 h 706062"/>
              <a:gd name="connsiteX4" fmla="*/ 23997 w 698533"/>
              <a:gd name="connsiteY4" fmla="*/ 353704 h 706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8533" h="706062">
                <a:moveTo>
                  <a:pt x="23997" y="353704"/>
                </a:moveTo>
                <a:cubicBezTo>
                  <a:pt x="-74428" y="37023"/>
                  <a:pt x="147242" y="-16372"/>
                  <a:pt x="373965" y="3736"/>
                </a:cubicBezTo>
                <a:cubicBezTo>
                  <a:pt x="600688" y="23844"/>
                  <a:pt x="698533" y="262022"/>
                  <a:pt x="698533" y="455304"/>
                </a:cubicBezTo>
                <a:cubicBezTo>
                  <a:pt x="698533" y="648586"/>
                  <a:pt x="619738" y="720605"/>
                  <a:pt x="507315" y="703672"/>
                </a:cubicBezTo>
                <a:cubicBezTo>
                  <a:pt x="394892" y="686739"/>
                  <a:pt x="122422" y="670385"/>
                  <a:pt x="23997" y="353704"/>
                </a:cubicBezTo>
                <a:close/>
              </a:path>
            </a:pathLst>
          </a:custGeom>
          <a:solidFill>
            <a:srgbClr val="D6C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73866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1E229F1-A4EA-64CC-A57E-26C6D54D2F1F}"/>
              </a:ext>
            </a:extLst>
          </p:cNvPr>
          <p:cNvGrpSpPr/>
          <p:nvPr/>
        </p:nvGrpSpPr>
        <p:grpSpPr>
          <a:xfrm>
            <a:off x="323528" y="195486"/>
            <a:ext cx="1145056" cy="842639"/>
            <a:chOff x="1690516" y="1755906"/>
            <a:chExt cx="344345" cy="253401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8D50097F-87DB-9F65-7EA3-DDEECF7B2326}"/>
                </a:ext>
              </a:extLst>
            </p:cNvPr>
            <p:cNvSpPr/>
            <p:nvPr/>
          </p:nvSpPr>
          <p:spPr>
            <a:xfrm>
              <a:off x="1690516" y="1755906"/>
              <a:ext cx="253401" cy="253401"/>
            </a:xfrm>
            <a:prstGeom prst="ellipse">
              <a:avLst/>
            </a:prstGeom>
            <a:solidFill>
              <a:srgbClr val="9B97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3600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933F80F4-3673-1B01-4A2B-196AFDC51A19}"/>
                </a:ext>
              </a:extLst>
            </p:cNvPr>
            <p:cNvSpPr/>
            <p:nvPr/>
          </p:nvSpPr>
          <p:spPr>
            <a:xfrm>
              <a:off x="1948156" y="1921655"/>
              <a:ext cx="86705" cy="86705"/>
            </a:xfrm>
            <a:prstGeom prst="ellipse">
              <a:avLst/>
            </a:prstGeom>
            <a:solidFill>
              <a:srgbClr val="D6CA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3600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A221449A-8C3F-7E16-DFAB-5C0C92CE84D4}"/>
                </a:ext>
              </a:extLst>
            </p:cNvPr>
            <p:cNvSpPr txBox="1"/>
            <p:nvPr/>
          </p:nvSpPr>
          <p:spPr>
            <a:xfrm>
              <a:off x="1738108" y="1777556"/>
              <a:ext cx="183279" cy="1943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得意黑" pitchFamily="2" charset="-122"/>
                  <a:ea typeface="得意黑" pitchFamily="2" charset="-122"/>
                </a:rPr>
                <a:t>03</a:t>
              </a:r>
              <a:endParaRPr lang="zh-CN" altLang="en-US" sz="3600" dirty="0">
                <a:solidFill>
                  <a:schemeClr val="bg1"/>
                </a:solidFill>
                <a:latin typeface="得意黑" pitchFamily="2" charset="-122"/>
                <a:ea typeface="得意黑" pitchFamily="2" charset="-122"/>
              </a:endParaRPr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97724308-871C-F544-DB96-982D574CF90F}"/>
              </a:ext>
            </a:extLst>
          </p:cNvPr>
          <p:cNvSpPr txBox="1"/>
          <p:nvPr/>
        </p:nvSpPr>
        <p:spPr>
          <a:xfrm>
            <a:off x="1324423" y="346544"/>
            <a:ext cx="295954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/>
              <a:t>单击此处添加标题文本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208A3709-8526-6906-0FDA-AB24BEB33AB4}"/>
              </a:ext>
            </a:extLst>
          </p:cNvPr>
          <p:cNvSpPr txBox="1"/>
          <p:nvPr/>
        </p:nvSpPr>
        <p:spPr>
          <a:xfrm>
            <a:off x="1482680" y="699542"/>
            <a:ext cx="244124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</a:rPr>
              <a:t>Click here to add title text</a:t>
            </a:r>
          </a:p>
        </p:txBody>
      </p:sp>
      <p:sp>
        <p:nvSpPr>
          <p:cNvPr id="4" name="矩形 4">
            <a:extLst>
              <a:ext uri="{FF2B5EF4-FFF2-40B4-BE49-F238E27FC236}">
                <a16:creationId xmlns:a16="http://schemas.microsoft.com/office/drawing/2014/main" id="{71BCB6CD-49E1-9D6F-42FB-6BE3CA1126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91068" y="1314929"/>
            <a:ext cx="1522595" cy="2079129"/>
          </a:xfrm>
          <a:custGeom>
            <a:avLst/>
            <a:gdLst>
              <a:gd name="T0" fmla="*/ 0 w 2071340"/>
              <a:gd name="T1" fmla="*/ 0 h 2828404"/>
              <a:gd name="T2" fmla="*/ 0 60000 65536"/>
              <a:gd name="T3" fmla="*/ 0 w 2071340"/>
              <a:gd name="T4" fmla="*/ 0 h 2828404"/>
              <a:gd name="T5" fmla="*/ 2071340 w 2071340"/>
              <a:gd name="T6" fmla="*/ 2828404 h 2828404"/>
            </a:gdLst>
            <a:ahLst/>
            <a:cxnLst>
              <a:cxn ang="T2">
                <a:pos x="T0" y="T1"/>
              </a:cxn>
            </a:cxnLst>
            <a:rect l="T3" t="T4" r="T5" b="T6"/>
            <a:pathLst>
              <a:path w="2071340" h="2828404">
                <a:moveTo>
                  <a:pt x="0" y="0"/>
                </a:moveTo>
                <a:lnTo>
                  <a:pt x="2071340" y="0"/>
                </a:lnTo>
                <a:lnTo>
                  <a:pt x="2071340" y="902778"/>
                </a:lnTo>
                <a:cubicBezTo>
                  <a:pt x="1815192" y="931760"/>
                  <a:pt x="1617104" y="1149848"/>
                  <a:pt x="1617104" y="1414202"/>
                </a:cubicBezTo>
                <a:cubicBezTo>
                  <a:pt x="1617104" y="1678556"/>
                  <a:pt x="1815192" y="1896645"/>
                  <a:pt x="2071340" y="1925626"/>
                </a:cubicBezTo>
                <a:lnTo>
                  <a:pt x="2071340" y="2828404"/>
                </a:lnTo>
                <a:lnTo>
                  <a:pt x="0" y="2828404"/>
                </a:lnTo>
                <a:lnTo>
                  <a:pt x="0" y="1925626"/>
                </a:lnTo>
                <a:cubicBezTo>
                  <a:pt x="256148" y="1896644"/>
                  <a:pt x="454235" y="1678556"/>
                  <a:pt x="454235" y="1414202"/>
                </a:cubicBezTo>
                <a:cubicBezTo>
                  <a:pt x="454235" y="1149849"/>
                  <a:pt x="256148" y="931760"/>
                  <a:pt x="0" y="902779"/>
                </a:cubicBezTo>
                <a:close/>
              </a:path>
            </a:pathLst>
          </a:custGeom>
          <a:solidFill>
            <a:srgbClr val="9B97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  <a:sym typeface="+mn-lt"/>
            </a:endParaRPr>
          </a:p>
        </p:txBody>
      </p:sp>
      <p:sp>
        <p:nvSpPr>
          <p:cNvPr id="5" name="矩形 5">
            <a:extLst>
              <a:ext uri="{FF2B5EF4-FFF2-40B4-BE49-F238E27FC236}">
                <a16:creationId xmlns:a16="http://schemas.microsoft.com/office/drawing/2014/main" id="{C3C9E205-3A3B-AC26-B3B6-AD4203494F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07002" y="1314929"/>
            <a:ext cx="1510927" cy="2079129"/>
          </a:xfrm>
          <a:custGeom>
            <a:avLst/>
            <a:gdLst>
              <a:gd name="T0" fmla="*/ 0 w 2055564"/>
              <a:gd name="T1" fmla="*/ 0 h 2828404"/>
              <a:gd name="T2" fmla="*/ 0 60000 65536"/>
              <a:gd name="T3" fmla="*/ 0 w 2055564"/>
              <a:gd name="T4" fmla="*/ 0 h 2828404"/>
              <a:gd name="T5" fmla="*/ 2055564 w 2055564"/>
              <a:gd name="T6" fmla="*/ 2828404 h 2828404"/>
            </a:gdLst>
            <a:ahLst/>
            <a:cxnLst>
              <a:cxn ang="T2">
                <a:pos x="T0" y="T1"/>
              </a:cxn>
            </a:cxnLst>
            <a:rect l="T3" t="T4" r="T5" b="T6"/>
            <a:pathLst>
              <a:path w="2055564" h="2828404">
                <a:moveTo>
                  <a:pt x="0" y="0"/>
                </a:moveTo>
                <a:lnTo>
                  <a:pt x="2055564" y="0"/>
                </a:lnTo>
                <a:lnTo>
                  <a:pt x="2055564" y="902778"/>
                </a:lnTo>
                <a:cubicBezTo>
                  <a:pt x="1799416" y="931760"/>
                  <a:pt x="1601328" y="1149848"/>
                  <a:pt x="1601328" y="1414202"/>
                </a:cubicBezTo>
                <a:cubicBezTo>
                  <a:pt x="1601328" y="1678556"/>
                  <a:pt x="1799416" y="1896645"/>
                  <a:pt x="2055564" y="1925626"/>
                </a:cubicBezTo>
                <a:lnTo>
                  <a:pt x="2055564" y="2828404"/>
                </a:lnTo>
                <a:lnTo>
                  <a:pt x="0" y="2828404"/>
                </a:lnTo>
                <a:lnTo>
                  <a:pt x="0" y="1925626"/>
                </a:lnTo>
                <a:cubicBezTo>
                  <a:pt x="256148" y="1896644"/>
                  <a:pt x="454235" y="1678556"/>
                  <a:pt x="454235" y="1414202"/>
                </a:cubicBezTo>
                <a:cubicBezTo>
                  <a:pt x="454235" y="1149849"/>
                  <a:pt x="256148" y="931760"/>
                  <a:pt x="0" y="902779"/>
                </a:cubicBezTo>
                <a:close/>
              </a:path>
            </a:pathLst>
          </a:custGeom>
          <a:solidFill>
            <a:srgbClr val="D6C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  <a:sym typeface="+mn-lt"/>
            </a:endParaRPr>
          </a:p>
        </p:txBody>
      </p:sp>
      <p:sp>
        <p:nvSpPr>
          <p:cNvPr id="6" name="矩形 6">
            <a:extLst>
              <a:ext uri="{FF2B5EF4-FFF2-40B4-BE49-F238E27FC236}">
                <a16:creationId xmlns:a16="http://schemas.microsoft.com/office/drawing/2014/main" id="{D8777639-52E5-41F9-A003-291EAA1C4F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11267" y="1314929"/>
            <a:ext cx="1443257" cy="2079129"/>
          </a:xfrm>
          <a:custGeom>
            <a:avLst/>
            <a:gdLst>
              <a:gd name="T0" fmla="*/ 0 w 1963712"/>
              <a:gd name="T1" fmla="*/ 0 h 2828404"/>
              <a:gd name="T2" fmla="*/ 0 60000 65536"/>
              <a:gd name="T3" fmla="*/ 0 w 1963712"/>
              <a:gd name="T4" fmla="*/ 0 h 2828404"/>
              <a:gd name="T5" fmla="*/ 1963712 w 1963712"/>
              <a:gd name="T6" fmla="*/ 2828404 h 2828404"/>
            </a:gdLst>
            <a:ahLst/>
            <a:cxnLst>
              <a:cxn ang="T2">
                <a:pos x="T0" y="T1"/>
              </a:cxn>
            </a:cxnLst>
            <a:rect l="T3" t="T4" r="T5" b="T6"/>
            <a:pathLst>
              <a:path w="1963712" h="2828404">
                <a:moveTo>
                  <a:pt x="0" y="0"/>
                </a:moveTo>
                <a:lnTo>
                  <a:pt x="1963712" y="0"/>
                </a:lnTo>
                <a:lnTo>
                  <a:pt x="1963712" y="2828404"/>
                </a:lnTo>
                <a:lnTo>
                  <a:pt x="0" y="2828404"/>
                </a:lnTo>
                <a:lnTo>
                  <a:pt x="0" y="1925626"/>
                </a:lnTo>
                <a:cubicBezTo>
                  <a:pt x="256149" y="1896645"/>
                  <a:pt x="454236" y="1678556"/>
                  <a:pt x="454236" y="1414202"/>
                </a:cubicBezTo>
                <a:cubicBezTo>
                  <a:pt x="454236" y="1149848"/>
                  <a:pt x="256149" y="931760"/>
                  <a:pt x="0" y="902778"/>
                </a:cubicBezTo>
                <a:close/>
              </a:path>
            </a:pathLst>
          </a:custGeom>
          <a:solidFill>
            <a:srgbClr val="9B97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  <a:sym typeface="+mn-lt"/>
            </a:endParaRPr>
          </a:p>
        </p:txBody>
      </p:sp>
      <p:sp>
        <p:nvSpPr>
          <p:cNvPr id="7" name="椭圆 7">
            <a:extLst>
              <a:ext uri="{FF2B5EF4-FFF2-40B4-BE49-F238E27FC236}">
                <a16:creationId xmlns:a16="http://schemas.microsoft.com/office/drawing/2014/main" id="{0C23DF09-6B4B-EB2E-457A-BC99925313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48046" y="2058142"/>
            <a:ext cx="592703" cy="592703"/>
          </a:xfrm>
          <a:prstGeom prst="ellipse">
            <a:avLst/>
          </a:prstGeom>
          <a:solidFill>
            <a:srgbClr val="D6C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>
                <a:latin typeface="+mn-ea"/>
                <a:sym typeface="+mn-lt"/>
              </a:rPr>
              <a:t>标题</a:t>
            </a:r>
          </a:p>
        </p:txBody>
      </p:sp>
      <p:sp>
        <p:nvSpPr>
          <p:cNvPr id="8" name="椭圆 8">
            <a:extLst>
              <a:ext uri="{FF2B5EF4-FFF2-40B4-BE49-F238E27FC236}">
                <a16:creationId xmlns:a16="http://schemas.microsoft.com/office/drawing/2014/main" id="{E7D5B337-5497-4C7A-5184-5CED1A3D45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63980" y="2058142"/>
            <a:ext cx="592703" cy="592703"/>
          </a:xfrm>
          <a:prstGeom prst="ellipse">
            <a:avLst/>
          </a:prstGeom>
          <a:solidFill>
            <a:srgbClr val="9B97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>
                <a:latin typeface="+mn-ea"/>
                <a:sym typeface="+mn-lt"/>
              </a:rPr>
              <a:t>标题</a:t>
            </a:r>
          </a:p>
        </p:txBody>
      </p:sp>
      <p:sp>
        <p:nvSpPr>
          <p:cNvPr id="12" name="椭圆 9">
            <a:extLst>
              <a:ext uri="{FF2B5EF4-FFF2-40B4-BE49-F238E27FC236}">
                <a16:creationId xmlns:a16="http://schemas.microsoft.com/office/drawing/2014/main" id="{EFF8CECA-5DE7-488B-762C-E351A5F533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68246" y="2058142"/>
            <a:ext cx="592703" cy="592703"/>
          </a:xfrm>
          <a:prstGeom prst="ellipse">
            <a:avLst/>
          </a:prstGeom>
          <a:solidFill>
            <a:srgbClr val="D6C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>
                <a:latin typeface="+mn-ea"/>
                <a:sym typeface="+mn-lt"/>
              </a:rPr>
              <a:t>标题</a:t>
            </a:r>
          </a:p>
        </p:txBody>
      </p:sp>
      <p:sp>
        <p:nvSpPr>
          <p:cNvPr id="13" name="矩形 3">
            <a:extLst>
              <a:ext uri="{FF2B5EF4-FFF2-40B4-BE49-F238E27FC236}">
                <a16:creationId xmlns:a16="http://schemas.microsoft.com/office/drawing/2014/main" id="{49C466F8-0E30-A067-F17C-ABBB8D737E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9475" y="1314929"/>
            <a:ext cx="1408254" cy="2079129"/>
          </a:xfrm>
          <a:custGeom>
            <a:avLst/>
            <a:gdLst>
              <a:gd name="T0" fmla="*/ 0 w 1915864"/>
              <a:gd name="T1" fmla="*/ 0 h 2828404"/>
              <a:gd name="T2" fmla="*/ 0 60000 65536"/>
              <a:gd name="T3" fmla="*/ 0 w 1915864"/>
              <a:gd name="T4" fmla="*/ 0 h 2828404"/>
              <a:gd name="T5" fmla="*/ 1915864 w 1915864"/>
              <a:gd name="T6" fmla="*/ 2828404 h 2828404"/>
            </a:gdLst>
            <a:ahLst/>
            <a:cxnLst>
              <a:cxn ang="T2">
                <a:pos x="T0" y="T1"/>
              </a:cxn>
            </a:cxnLst>
            <a:rect l="T3" t="T4" r="T5" b="T6"/>
            <a:pathLst>
              <a:path w="1915864" h="2828404">
                <a:moveTo>
                  <a:pt x="0" y="0"/>
                </a:moveTo>
                <a:lnTo>
                  <a:pt x="1915864" y="0"/>
                </a:lnTo>
                <a:lnTo>
                  <a:pt x="1915864" y="902778"/>
                </a:lnTo>
                <a:cubicBezTo>
                  <a:pt x="1659716" y="931760"/>
                  <a:pt x="1461628" y="1149848"/>
                  <a:pt x="1461628" y="1414202"/>
                </a:cubicBezTo>
                <a:cubicBezTo>
                  <a:pt x="1461628" y="1678556"/>
                  <a:pt x="1659716" y="1896645"/>
                  <a:pt x="1915864" y="1925626"/>
                </a:cubicBezTo>
                <a:lnTo>
                  <a:pt x="1915864" y="2828404"/>
                </a:lnTo>
                <a:lnTo>
                  <a:pt x="0" y="2828404"/>
                </a:lnTo>
                <a:close/>
              </a:path>
            </a:pathLst>
          </a:custGeom>
          <a:solidFill>
            <a:srgbClr val="D6C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  <a:sym typeface="+mn-lt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27F81F92-E60A-AF53-F023-A419F4DDA2F6}"/>
              </a:ext>
            </a:extLst>
          </p:cNvPr>
          <p:cNvSpPr/>
          <p:nvPr/>
        </p:nvSpPr>
        <p:spPr>
          <a:xfrm>
            <a:off x="1550179" y="1485988"/>
            <a:ext cx="1153125" cy="998346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8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197E034A-A893-47A1-6D5F-288D1E7CDFA1}"/>
              </a:ext>
            </a:extLst>
          </p:cNvPr>
          <p:cNvSpPr/>
          <p:nvPr/>
        </p:nvSpPr>
        <p:spPr>
          <a:xfrm>
            <a:off x="3169968" y="2484334"/>
            <a:ext cx="1153125" cy="813680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</a:t>
            </a:r>
            <a:r>
              <a:rPr lang="en-US" altLang="zh-CN" sz="8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052AD67C-C253-B325-7A85-8BD81C2B5CE5}"/>
              </a:ext>
            </a:extLst>
          </p:cNvPr>
          <p:cNvSpPr/>
          <p:nvPr/>
        </p:nvSpPr>
        <p:spPr>
          <a:xfrm>
            <a:off x="4785902" y="1452049"/>
            <a:ext cx="1153125" cy="998346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8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D76B0893-7BE7-C73F-EBCD-963ACC96319D}"/>
              </a:ext>
            </a:extLst>
          </p:cNvPr>
          <p:cNvSpPr/>
          <p:nvPr/>
        </p:nvSpPr>
        <p:spPr>
          <a:xfrm>
            <a:off x="6356332" y="2484334"/>
            <a:ext cx="1153125" cy="813680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</a:t>
            </a:r>
            <a:r>
              <a:rPr lang="en-US" altLang="zh-CN" sz="8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FFEA86A6-3085-E1FE-1FFA-7A2CF05966CD}"/>
              </a:ext>
            </a:extLst>
          </p:cNvPr>
          <p:cNvGrpSpPr/>
          <p:nvPr/>
        </p:nvGrpSpPr>
        <p:grpSpPr>
          <a:xfrm>
            <a:off x="3466924" y="1475707"/>
            <a:ext cx="556707" cy="602639"/>
            <a:chOff x="3352585" y="1233857"/>
            <a:chExt cx="759619" cy="822292"/>
          </a:xfrm>
          <a:solidFill>
            <a:schemeClr val="bg1"/>
          </a:solidFill>
        </p:grpSpPr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238526E8-D5D4-0F66-E9DB-2DCDF4F60342}"/>
                </a:ext>
              </a:extLst>
            </p:cNvPr>
            <p:cNvSpPr/>
            <p:nvPr/>
          </p:nvSpPr>
          <p:spPr>
            <a:xfrm>
              <a:off x="3622999" y="1504176"/>
              <a:ext cx="218122" cy="216788"/>
            </a:xfrm>
            <a:custGeom>
              <a:avLst/>
              <a:gdLst>
                <a:gd name="connsiteX0" fmla="*/ 187547 w 218122"/>
                <a:gd name="connsiteY0" fmla="*/ 64675 h 216788"/>
                <a:gd name="connsiteX1" fmla="*/ 195644 w 218122"/>
                <a:gd name="connsiteY1" fmla="*/ 40672 h 216788"/>
                <a:gd name="connsiteX2" fmla="*/ 177355 w 218122"/>
                <a:gd name="connsiteY2" fmla="*/ 22384 h 216788"/>
                <a:gd name="connsiteX3" fmla="*/ 153353 w 218122"/>
                <a:gd name="connsiteY3" fmla="*/ 30480 h 216788"/>
                <a:gd name="connsiteX4" fmla="*/ 133541 w 218122"/>
                <a:gd name="connsiteY4" fmla="*/ 22384 h 216788"/>
                <a:gd name="connsiteX5" fmla="*/ 122301 w 218122"/>
                <a:gd name="connsiteY5" fmla="*/ 0 h 216788"/>
                <a:gd name="connsiteX6" fmla="*/ 96774 w 218122"/>
                <a:gd name="connsiteY6" fmla="*/ 0 h 216788"/>
                <a:gd name="connsiteX7" fmla="*/ 85439 w 218122"/>
                <a:gd name="connsiteY7" fmla="*/ 22479 h 216788"/>
                <a:gd name="connsiteX8" fmla="*/ 65532 w 218122"/>
                <a:gd name="connsiteY8" fmla="*/ 30575 h 216788"/>
                <a:gd name="connsiteX9" fmla="*/ 41529 w 218122"/>
                <a:gd name="connsiteY9" fmla="*/ 22479 h 216788"/>
                <a:gd name="connsiteX10" fmla="*/ 23241 w 218122"/>
                <a:gd name="connsiteY10" fmla="*/ 40767 h 216788"/>
                <a:gd name="connsiteX11" fmla="*/ 30861 w 218122"/>
                <a:gd name="connsiteY11" fmla="*/ 64770 h 216788"/>
                <a:gd name="connsiteX12" fmla="*/ 22479 w 218122"/>
                <a:gd name="connsiteY12" fmla="*/ 84582 h 216788"/>
                <a:gd name="connsiteX13" fmla="*/ 0 w 218122"/>
                <a:gd name="connsiteY13" fmla="*/ 95821 h 216788"/>
                <a:gd name="connsiteX14" fmla="*/ 0 w 218122"/>
                <a:gd name="connsiteY14" fmla="*/ 120968 h 216788"/>
                <a:gd name="connsiteX15" fmla="*/ 22479 w 218122"/>
                <a:gd name="connsiteY15" fmla="*/ 132302 h 216788"/>
                <a:gd name="connsiteX16" fmla="*/ 30575 w 218122"/>
                <a:gd name="connsiteY16" fmla="*/ 152114 h 216788"/>
                <a:gd name="connsiteX17" fmla="*/ 22479 w 218122"/>
                <a:gd name="connsiteY17" fmla="*/ 176117 h 216788"/>
                <a:gd name="connsiteX18" fmla="*/ 41529 w 218122"/>
                <a:gd name="connsiteY18" fmla="*/ 194405 h 216788"/>
                <a:gd name="connsiteX19" fmla="*/ 65532 w 218122"/>
                <a:gd name="connsiteY19" fmla="*/ 186214 h 216788"/>
                <a:gd name="connsiteX20" fmla="*/ 85344 w 218122"/>
                <a:gd name="connsiteY20" fmla="*/ 194405 h 216788"/>
                <a:gd name="connsiteX21" fmla="*/ 96583 w 218122"/>
                <a:gd name="connsiteY21" fmla="*/ 216789 h 216788"/>
                <a:gd name="connsiteX22" fmla="*/ 122111 w 218122"/>
                <a:gd name="connsiteY22" fmla="*/ 216789 h 216788"/>
                <a:gd name="connsiteX23" fmla="*/ 133445 w 218122"/>
                <a:gd name="connsiteY23" fmla="*/ 194786 h 216788"/>
                <a:gd name="connsiteX24" fmla="*/ 152972 w 218122"/>
                <a:gd name="connsiteY24" fmla="*/ 186880 h 216788"/>
                <a:gd name="connsiteX25" fmla="*/ 176879 w 218122"/>
                <a:gd name="connsiteY25" fmla="*/ 195072 h 216788"/>
                <a:gd name="connsiteX26" fmla="*/ 195167 w 218122"/>
                <a:gd name="connsiteY26" fmla="*/ 176689 h 216788"/>
                <a:gd name="connsiteX27" fmla="*/ 187071 w 218122"/>
                <a:gd name="connsiteY27" fmla="*/ 152781 h 216788"/>
                <a:gd name="connsiteX28" fmla="*/ 195739 w 218122"/>
                <a:gd name="connsiteY28" fmla="*/ 132874 h 216788"/>
                <a:gd name="connsiteX29" fmla="*/ 218123 w 218122"/>
                <a:gd name="connsiteY29" fmla="*/ 121634 h 216788"/>
                <a:gd name="connsiteX30" fmla="*/ 218123 w 218122"/>
                <a:gd name="connsiteY30" fmla="*/ 95821 h 216788"/>
                <a:gd name="connsiteX31" fmla="*/ 195644 w 218122"/>
                <a:gd name="connsiteY31" fmla="*/ 84487 h 216788"/>
                <a:gd name="connsiteX32" fmla="*/ 187547 w 218122"/>
                <a:gd name="connsiteY32" fmla="*/ 64675 h 216788"/>
                <a:gd name="connsiteX33" fmla="*/ 109442 w 218122"/>
                <a:gd name="connsiteY33" fmla="*/ 146875 h 216788"/>
                <a:gd name="connsiteX34" fmla="*/ 71342 w 218122"/>
                <a:gd name="connsiteY34" fmla="*/ 108775 h 216788"/>
                <a:gd name="connsiteX35" fmla="*/ 109442 w 218122"/>
                <a:gd name="connsiteY35" fmla="*/ 70675 h 216788"/>
                <a:gd name="connsiteX36" fmla="*/ 147542 w 218122"/>
                <a:gd name="connsiteY36" fmla="*/ 108775 h 216788"/>
                <a:gd name="connsiteX37" fmla="*/ 109442 w 218122"/>
                <a:gd name="connsiteY37" fmla="*/ 146875 h 216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218122" h="216788">
                  <a:moveTo>
                    <a:pt x="187547" y="64675"/>
                  </a:moveTo>
                  <a:lnTo>
                    <a:pt x="195644" y="40672"/>
                  </a:lnTo>
                  <a:lnTo>
                    <a:pt x="177355" y="22384"/>
                  </a:lnTo>
                  <a:lnTo>
                    <a:pt x="153353" y="30480"/>
                  </a:lnTo>
                  <a:cubicBezTo>
                    <a:pt x="147113" y="26964"/>
                    <a:pt x="140457" y="24244"/>
                    <a:pt x="133541" y="22384"/>
                  </a:cubicBezTo>
                  <a:lnTo>
                    <a:pt x="122301" y="0"/>
                  </a:lnTo>
                  <a:lnTo>
                    <a:pt x="96774" y="0"/>
                  </a:lnTo>
                  <a:lnTo>
                    <a:pt x="85439" y="22479"/>
                  </a:lnTo>
                  <a:cubicBezTo>
                    <a:pt x="78498" y="24356"/>
                    <a:pt x="71813" y="27075"/>
                    <a:pt x="65532" y="30575"/>
                  </a:cubicBezTo>
                  <a:lnTo>
                    <a:pt x="41529" y="22479"/>
                  </a:lnTo>
                  <a:lnTo>
                    <a:pt x="23241" y="40767"/>
                  </a:lnTo>
                  <a:lnTo>
                    <a:pt x="30861" y="64770"/>
                  </a:lnTo>
                  <a:cubicBezTo>
                    <a:pt x="27206" y="70976"/>
                    <a:pt x="24388" y="77637"/>
                    <a:pt x="22479" y="84582"/>
                  </a:cubicBezTo>
                  <a:lnTo>
                    <a:pt x="0" y="95821"/>
                  </a:lnTo>
                  <a:lnTo>
                    <a:pt x="0" y="120968"/>
                  </a:lnTo>
                  <a:lnTo>
                    <a:pt x="22479" y="132302"/>
                  </a:lnTo>
                  <a:cubicBezTo>
                    <a:pt x="24332" y="139221"/>
                    <a:pt x="27052" y="145878"/>
                    <a:pt x="30575" y="152114"/>
                  </a:cubicBezTo>
                  <a:lnTo>
                    <a:pt x="22479" y="176117"/>
                  </a:lnTo>
                  <a:lnTo>
                    <a:pt x="41529" y="194405"/>
                  </a:lnTo>
                  <a:lnTo>
                    <a:pt x="65532" y="186214"/>
                  </a:lnTo>
                  <a:cubicBezTo>
                    <a:pt x="71767" y="189763"/>
                    <a:pt x="78423" y="192515"/>
                    <a:pt x="85344" y="194405"/>
                  </a:cubicBezTo>
                  <a:lnTo>
                    <a:pt x="96583" y="216789"/>
                  </a:lnTo>
                  <a:lnTo>
                    <a:pt x="122111" y="216789"/>
                  </a:lnTo>
                  <a:lnTo>
                    <a:pt x="133445" y="194786"/>
                  </a:lnTo>
                  <a:cubicBezTo>
                    <a:pt x="140245" y="192937"/>
                    <a:pt x="146800" y="190283"/>
                    <a:pt x="152972" y="186880"/>
                  </a:cubicBezTo>
                  <a:lnTo>
                    <a:pt x="176879" y="195072"/>
                  </a:lnTo>
                  <a:lnTo>
                    <a:pt x="195167" y="176689"/>
                  </a:lnTo>
                  <a:lnTo>
                    <a:pt x="187071" y="152781"/>
                  </a:lnTo>
                  <a:cubicBezTo>
                    <a:pt x="190710" y="146497"/>
                    <a:pt x="193618" y="139818"/>
                    <a:pt x="195739" y="132874"/>
                  </a:cubicBezTo>
                  <a:lnTo>
                    <a:pt x="218123" y="121634"/>
                  </a:lnTo>
                  <a:lnTo>
                    <a:pt x="218123" y="95821"/>
                  </a:lnTo>
                  <a:lnTo>
                    <a:pt x="195644" y="84487"/>
                  </a:lnTo>
                  <a:cubicBezTo>
                    <a:pt x="193825" y="77556"/>
                    <a:pt x="191103" y="70896"/>
                    <a:pt x="187547" y="64675"/>
                  </a:cubicBezTo>
                  <a:close/>
                  <a:moveTo>
                    <a:pt x="109442" y="146875"/>
                  </a:moveTo>
                  <a:cubicBezTo>
                    <a:pt x="88401" y="146875"/>
                    <a:pt x="71342" y="129817"/>
                    <a:pt x="71342" y="108775"/>
                  </a:cubicBezTo>
                  <a:cubicBezTo>
                    <a:pt x="71342" y="87734"/>
                    <a:pt x="88401" y="70675"/>
                    <a:pt x="109442" y="70675"/>
                  </a:cubicBezTo>
                  <a:cubicBezTo>
                    <a:pt x="130356" y="70982"/>
                    <a:pt x="147236" y="87861"/>
                    <a:pt x="147542" y="108775"/>
                  </a:cubicBezTo>
                  <a:cubicBezTo>
                    <a:pt x="147542" y="129817"/>
                    <a:pt x="130484" y="146875"/>
                    <a:pt x="109442" y="1468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B1124F11-C168-F6A5-BFB4-0E5A957AE39D}"/>
                </a:ext>
              </a:extLst>
            </p:cNvPr>
            <p:cNvSpPr/>
            <p:nvPr/>
          </p:nvSpPr>
          <p:spPr>
            <a:xfrm>
              <a:off x="3624426" y="1908131"/>
              <a:ext cx="215744" cy="54959"/>
            </a:xfrm>
            <a:custGeom>
              <a:avLst/>
              <a:gdLst>
                <a:gd name="connsiteX0" fmla="*/ 189835 w 215744"/>
                <a:gd name="connsiteY0" fmla="*/ 0 h 54959"/>
                <a:gd name="connsiteX1" fmla="*/ 25910 w 215744"/>
                <a:gd name="connsiteY1" fmla="*/ 0 h 54959"/>
                <a:gd name="connsiteX2" fmla="*/ 48 w 215744"/>
                <a:gd name="connsiteY2" fmla="*/ 29098 h 54959"/>
                <a:gd name="connsiteX3" fmla="*/ 25910 w 215744"/>
                <a:gd name="connsiteY3" fmla="*/ 54959 h 54959"/>
                <a:gd name="connsiteX4" fmla="*/ 189835 w 215744"/>
                <a:gd name="connsiteY4" fmla="*/ 54959 h 54959"/>
                <a:gd name="connsiteX5" fmla="*/ 215696 w 215744"/>
                <a:gd name="connsiteY5" fmla="*/ 25861 h 54959"/>
                <a:gd name="connsiteX6" fmla="*/ 189835 w 215744"/>
                <a:gd name="connsiteY6" fmla="*/ 0 h 54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5744" h="54959">
                  <a:moveTo>
                    <a:pt x="189835" y="0"/>
                  </a:moveTo>
                  <a:lnTo>
                    <a:pt x="25910" y="0"/>
                  </a:lnTo>
                  <a:cubicBezTo>
                    <a:pt x="10734" y="894"/>
                    <a:pt x="-845" y="13922"/>
                    <a:pt x="48" y="29098"/>
                  </a:cubicBezTo>
                  <a:cubicBezTo>
                    <a:pt x="869" y="43027"/>
                    <a:pt x="11981" y="54139"/>
                    <a:pt x="25910" y="54959"/>
                  </a:cubicBezTo>
                  <a:lnTo>
                    <a:pt x="189835" y="54959"/>
                  </a:lnTo>
                  <a:cubicBezTo>
                    <a:pt x="205011" y="54065"/>
                    <a:pt x="216590" y="41037"/>
                    <a:pt x="215696" y="25861"/>
                  </a:cubicBezTo>
                  <a:cubicBezTo>
                    <a:pt x="214875" y="11932"/>
                    <a:pt x="203763" y="820"/>
                    <a:pt x="18983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F318CC68-B2BB-FAD7-E27A-F48CF8C21142}"/>
                </a:ext>
              </a:extLst>
            </p:cNvPr>
            <p:cNvSpPr/>
            <p:nvPr/>
          </p:nvSpPr>
          <p:spPr>
            <a:xfrm>
              <a:off x="3672815" y="2001190"/>
              <a:ext cx="118967" cy="54959"/>
            </a:xfrm>
            <a:custGeom>
              <a:avLst/>
              <a:gdLst>
                <a:gd name="connsiteX0" fmla="*/ 59531 w 118967"/>
                <a:gd name="connsiteY0" fmla="*/ 54959 h 54959"/>
                <a:gd name="connsiteX1" fmla="*/ 118967 w 118967"/>
                <a:gd name="connsiteY1" fmla="*/ 0 h 54959"/>
                <a:gd name="connsiteX2" fmla="*/ 0 w 118967"/>
                <a:gd name="connsiteY2" fmla="*/ 0 h 54959"/>
                <a:gd name="connsiteX3" fmla="*/ 59531 w 118967"/>
                <a:gd name="connsiteY3" fmla="*/ 54959 h 54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8967" h="54959">
                  <a:moveTo>
                    <a:pt x="59531" y="54959"/>
                  </a:moveTo>
                  <a:cubicBezTo>
                    <a:pt x="90631" y="54910"/>
                    <a:pt x="116487" y="31001"/>
                    <a:pt x="118967" y="0"/>
                  </a:cubicBezTo>
                  <a:lnTo>
                    <a:pt x="0" y="0"/>
                  </a:lnTo>
                  <a:cubicBezTo>
                    <a:pt x="2527" y="31016"/>
                    <a:pt x="28413" y="54914"/>
                    <a:pt x="59531" y="549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F904071B-37F0-DA79-544F-7DC55826CC67}"/>
                </a:ext>
              </a:extLst>
            </p:cNvPr>
            <p:cNvSpPr/>
            <p:nvPr/>
          </p:nvSpPr>
          <p:spPr>
            <a:xfrm>
              <a:off x="3493936" y="1375970"/>
              <a:ext cx="476249" cy="494061"/>
            </a:xfrm>
            <a:custGeom>
              <a:avLst/>
              <a:gdLst>
                <a:gd name="connsiteX0" fmla="*/ 476250 w 476249"/>
                <a:gd name="connsiteY0" fmla="*/ 243364 h 494061"/>
                <a:gd name="connsiteX1" fmla="*/ 476250 w 476249"/>
                <a:gd name="connsiteY1" fmla="*/ 235172 h 494061"/>
                <a:gd name="connsiteX2" fmla="*/ 238125 w 476249"/>
                <a:gd name="connsiteY2" fmla="*/ 0 h 494061"/>
                <a:gd name="connsiteX3" fmla="*/ 238125 w 476249"/>
                <a:gd name="connsiteY3" fmla="*/ 0 h 494061"/>
                <a:gd name="connsiteX4" fmla="*/ 0 w 476249"/>
                <a:gd name="connsiteY4" fmla="*/ 235172 h 494061"/>
                <a:gd name="connsiteX5" fmla="*/ 0 w 476249"/>
                <a:gd name="connsiteY5" fmla="*/ 243364 h 494061"/>
                <a:gd name="connsiteX6" fmla="*/ 16573 w 476249"/>
                <a:gd name="connsiteY6" fmla="*/ 325755 h 494061"/>
                <a:gd name="connsiteX7" fmla="*/ 57912 w 476249"/>
                <a:gd name="connsiteY7" fmla="*/ 393478 h 494061"/>
                <a:gd name="connsiteX8" fmla="*/ 113633 w 476249"/>
                <a:gd name="connsiteY8" fmla="*/ 483965 h 494061"/>
                <a:gd name="connsiteX9" fmla="*/ 130016 w 476249"/>
                <a:gd name="connsiteY9" fmla="*/ 494062 h 494061"/>
                <a:gd name="connsiteX10" fmla="*/ 346234 w 476249"/>
                <a:gd name="connsiteY10" fmla="*/ 494062 h 494061"/>
                <a:gd name="connsiteX11" fmla="*/ 362617 w 476249"/>
                <a:gd name="connsiteY11" fmla="*/ 483965 h 494061"/>
                <a:gd name="connsiteX12" fmla="*/ 418338 w 476249"/>
                <a:gd name="connsiteY12" fmla="*/ 393478 h 494061"/>
                <a:gd name="connsiteX13" fmla="*/ 459676 w 476249"/>
                <a:gd name="connsiteY13" fmla="*/ 325755 h 494061"/>
                <a:gd name="connsiteX14" fmla="*/ 476250 w 476249"/>
                <a:gd name="connsiteY14" fmla="*/ 243364 h 494061"/>
                <a:gd name="connsiteX15" fmla="*/ 421386 w 476249"/>
                <a:gd name="connsiteY15" fmla="*/ 242507 h 494061"/>
                <a:gd name="connsiteX16" fmla="*/ 408718 w 476249"/>
                <a:gd name="connsiteY16" fmla="*/ 306515 h 494061"/>
                <a:gd name="connsiteX17" fmla="*/ 377857 w 476249"/>
                <a:gd name="connsiteY17" fmla="*/ 356807 h 494061"/>
                <a:gd name="connsiteX18" fmla="*/ 323850 w 476249"/>
                <a:gd name="connsiteY18" fmla="*/ 438912 h 494061"/>
                <a:gd name="connsiteX19" fmla="*/ 152400 w 476249"/>
                <a:gd name="connsiteY19" fmla="*/ 438912 h 494061"/>
                <a:gd name="connsiteX20" fmla="*/ 98870 w 476249"/>
                <a:gd name="connsiteY20" fmla="*/ 356521 h 494061"/>
                <a:gd name="connsiteX21" fmla="*/ 68008 w 476249"/>
                <a:gd name="connsiteY21" fmla="*/ 306229 h 494061"/>
                <a:gd name="connsiteX22" fmla="*/ 54864 w 476249"/>
                <a:gd name="connsiteY22" fmla="*/ 242221 h 494061"/>
                <a:gd name="connsiteX23" fmla="*/ 54864 w 476249"/>
                <a:gd name="connsiteY23" fmla="*/ 235363 h 494061"/>
                <a:gd name="connsiteX24" fmla="*/ 237839 w 476249"/>
                <a:gd name="connsiteY24" fmla="*/ 54388 h 494061"/>
                <a:gd name="connsiteX25" fmla="*/ 237839 w 476249"/>
                <a:gd name="connsiteY25" fmla="*/ 54388 h 494061"/>
                <a:gd name="connsiteX26" fmla="*/ 420814 w 476249"/>
                <a:gd name="connsiteY26" fmla="*/ 235363 h 494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76249" h="494061">
                  <a:moveTo>
                    <a:pt x="476250" y="243364"/>
                  </a:moveTo>
                  <a:lnTo>
                    <a:pt x="476250" y="235172"/>
                  </a:lnTo>
                  <a:cubicBezTo>
                    <a:pt x="473823" y="105160"/>
                    <a:pt x="368157" y="804"/>
                    <a:pt x="238125" y="0"/>
                  </a:cubicBezTo>
                  <a:lnTo>
                    <a:pt x="238125" y="0"/>
                  </a:lnTo>
                  <a:cubicBezTo>
                    <a:pt x="108093" y="804"/>
                    <a:pt x="2427" y="105160"/>
                    <a:pt x="0" y="235172"/>
                  </a:cubicBezTo>
                  <a:lnTo>
                    <a:pt x="0" y="243364"/>
                  </a:lnTo>
                  <a:cubicBezTo>
                    <a:pt x="871" y="271562"/>
                    <a:pt x="6473" y="299414"/>
                    <a:pt x="16573" y="325755"/>
                  </a:cubicBezTo>
                  <a:cubicBezTo>
                    <a:pt x="26214" y="350609"/>
                    <a:pt x="40213" y="373543"/>
                    <a:pt x="57912" y="393478"/>
                  </a:cubicBezTo>
                  <a:cubicBezTo>
                    <a:pt x="79724" y="417195"/>
                    <a:pt x="103537" y="463391"/>
                    <a:pt x="113633" y="483965"/>
                  </a:cubicBezTo>
                  <a:cubicBezTo>
                    <a:pt x="116721" y="490180"/>
                    <a:pt x="123076" y="494096"/>
                    <a:pt x="130016" y="494062"/>
                  </a:cubicBezTo>
                  <a:lnTo>
                    <a:pt x="346234" y="494062"/>
                  </a:lnTo>
                  <a:cubicBezTo>
                    <a:pt x="353174" y="494096"/>
                    <a:pt x="359529" y="490180"/>
                    <a:pt x="362617" y="483965"/>
                  </a:cubicBezTo>
                  <a:cubicBezTo>
                    <a:pt x="372713" y="463391"/>
                    <a:pt x="396526" y="417290"/>
                    <a:pt x="418338" y="393478"/>
                  </a:cubicBezTo>
                  <a:cubicBezTo>
                    <a:pt x="436037" y="373543"/>
                    <a:pt x="450036" y="350609"/>
                    <a:pt x="459676" y="325755"/>
                  </a:cubicBezTo>
                  <a:cubicBezTo>
                    <a:pt x="469777" y="299414"/>
                    <a:pt x="475379" y="271562"/>
                    <a:pt x="476250" y="243364"/>
                  </a:cubicBezTo>
                  <a:close/>
                  <a:moveTo>
                    <a:pt x="421386" y="242507"/>
                  </a:moveTo>
                  <a:cubicBezTo>
                    <a:pt x="420709" y="264394"/>
                    <a:pt x="416429" y="286020"/>
                    <a:pt x="408718" y="306515"/>
                  </a:cubicBezTo>
                  <a:cubicBezTo>
                    <a:pt x="401485" y="324971"/>
                    <a:pt x="391037" y="341999"/>
                    <a:pt x="377857" y="356807"/>
                  </a:cubicBezTo>
                  <a:cubicBezTo>
                    <a:pt x="356714" y="381975"/>
                    <a:pt x="338588" y="409531"/>
                    <a:pt x="323850" y="438912"/>
                  </a:cubicBezTo>
                  <a:lnTo>
                    <a:pt x="152400" y="438912"/>
                  </a:lnTo>
                  <a:cubicBezTo>
                    <a:pt x="137831" y="409455"/>
                    <a:pt x="119864" y="381803"/>
                    <a:pt x="98870" y="356521"/>
                  </a:cubicBezTo>
                  <a:cubicBezTo>
                    <a:pt x="85690" y="341713"/>
                    <a:pt x="75241" y="324685"/>
                    <a:pt x="68008" y="306229"/>
                  </a:cubicBezTo>
                  <a:cubicBezTo>
                    <a:pt x="60135" y="285761"/>
                    <a:pt x="55694" y="264135"/>
                    <a:pt x="54864" y="242221"/>
                  </a:cubicBezTo>
                  <a:lnTo>
                    <a:pt x="54864" y="235363"/>
                  </a:lnTo>
                  <a:cubicBezTo>
                    <a:pt x="56570" y="135350"/>
                    <a:pt x="137813" y="54995"/>
                    <a:pt x="237839" y="54388"/>
                  </a:cubicBezTo>
                  <a:lnTo>
                    <a:pt x="237839" y="54388"/>
                  </a:lnTo>
                  <a:cubicBezTo>
                    <a:pt x="337865" y="54995"/>
                    <a:pt x="419109" y="135350"/>
                    <a:pt x="420814" y="23536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F6353995-8E63-5D61-FFF7-A04712432557}"/>
                </a:ext>
              </a:extLst>
            </p:cNvPr>
            <p:cNvSpPr/>
            <p:nvPr/>
          </p:nvSpPr>
          <p:spPr>
            <a:xfrm>
              <a:off x="3715106" y="1233857"/>
              <a:ext cx="38100" cy="104775"/>
            </a:xfrm>
            <a:custGeom>
              <a:avLst/>
              <a:gdLst>
                <a:gd name="connsiteX0" fmla="*/ 19050 w 38100"/>
                <a:gd name="connsiteY0" fmla="*/ 104775 h 104775"/>
                <a:gd name="connsiteX1" fmla="*/ 38100 w 38100"/>
                <a:gd name="connsiteY1" fmla="*/ 85725 h 104775"/>
                <a:gd name="connsiteX2" fmla="*/ 38100 w 38100"/>
                <a:gd name="connsiteY2" fmla="*/ 19050 h 104775"/>
                <a:gd name="connsiteX3" fmla="*/ 19050 w 38100"/>
                <a:gd name="connsiteY3" fmla="*/ 0 h 104775"/>
                <a:gd name="connsiteX4" fmla="*/ 0 w 38100"/>
                <a:gd name="connsiteY4" fmla="*/ 19050 h 104775"/>
                <a:gd name="connsiteX5" fmla="*/ 0 w 38100"/>
                <a:gd name="connsiteY5" fmla="*/ 85725 h 104775"/>
                <a:gd name="connsiteX6" fmla="*/ 19050 w 38100"/>
                <a:gd name="connsiteY6" fmla="*/ 104775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100" h="104775">
                  <a:moveTo>
                    <a:pt x="19050" y="104775"/>
                  </a:moveTo>
                  <a:cubicBezTo>
                    <a:pt x="29571" y="104775"/>
                    <a:pt x="38100" y="96246"/>
                    <a:pt x="38100" y="85725"/>
                  </a:cubicBezTo>
                  <a:lnTo>
                    <a:pt x="38100" y="19050"/>
                  </a:lnTo>
                  <a:cubicBezTo>
                    <a:pt x="38100" y="8529"/>
                    <a:pt x="29571" y="0"/>
                    <a:pt x="19050" y="0"/>
                  </a:cubicBezTo>
                  <a:cubicBezTo>
                    <a:pt x="8529" y="0"/>
                    <a:pt x="0" y="8529"/>
                    <a:pt x="0" y="19050"/>
                  </a:cubicBezTo>
                  <a:lnTo>
                    <a:pt x="0" y="85725"/>
                  </a:lnTo>
                  <a:cubicBezTo>
                    <a:pt x="0" y="96246"/>
                    <a:pt x="8529" y="104775"/>
                    <a:pt x="19050" y="1047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052EB923-8C57-915C-4483-DDEC9CD20CB2}"/>
                </a:ext>
              </a:extLst>
            </p:cNvPr>
            <p:cNvSpPr/>
            <p:nvPr/>
          </p:nvSpPr>
          <p:spPr>
            <a:xfrm>
              <a:off x="3456023" y="1343246"/>
              <a:ext cx="84504" cy="84649"/>
            </a:xfrm>
            <a:custGeom>
              <a:avLst/>
              <a:gdLst>
                <a:gd name="connsiteX0" fmla="*/ 52105 w 84504"/>
                <a:gd name="connsiteY0" fmla="*/ 79111 h 84649"/>
                <a:gd name="connsiteX1" fmla="*/ 78965 w 84504"/>
                <a:gd name="connsiteY1" fmla="*/ 79111 h 84649"/>
                <a:gd name="connsiteX2" fmla="*/ 78965 w 84504"/>
                <a:gd name="connsiteY2" fmla="*/ 52250 h 84649"/>
                <a:gd name="connsiteX3" fmla="*/ 31817 w 84504"/>
                <a:gd name="connsiteY3" fmla="*/ 4911 h 84649"/>
                <a:gd name="connsiteX4" fmla="*/ 4910 w 84504"/>
                <a:gd name="connsiteY4" fmla="*/ 6283 h 84649"/>
                <a:gd name="connsiteX5" fmla="*/ 4956 w 84504"/>
                <a:gd name="connsiteY5" fmla="*/ 31866 h 84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4504" h="84649">
                  <a:moveTo>
                    <a:pt x="52105" y="79111"/>
                  </a:moveTo>
                  <a:cubicBezTo>
                    <a:pt x="59535" y="86496"/>
                    <a:pt x="71535" y="86496"/>
                    <a:pt x="78965" y="79111"/>
                  </a:cubicBezTo>
                  <a:cubicBezTo>
                    <a:pt x="86351" y="71680"/>
                    <a:pt x="86351" y="59680"/>
                    <a:pt x="78965" y="52250"/>
                  </a:cubicBezTo>
                  <a:lnTo>
                    <a:pt x="31817" y="4911"/>
                  </a:lnTo>
                  <a:cubicBezTo>
                    <a:pt x="24008" y="-2140"/>
                    <a:pt x="11962" y="-1525"/>
                    <a:pt x="4910" y="6283"/>
                  </a:cubicBezTo>
                  <a:cubicBezTo>
                    <a:pt x="-1654" y="13555"/>
                    <a:pt x="-1634" y="24619"/>
                    <a:pt x="4956" y="3186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1C664881-54F1-B742-037F-A440770535FE}"/>
                </a:ext>
              </a:extLst>
            </p:cNvPr>
            <p:cNvSpPr/>
            <p:nvPr/>
          </p:nvSpPr>
          <p:spPr>
            <a:xfrm>
              <a:off x="3927594" y="1348188"/>
              <a:ext cx="83603" cy="83426"/>
            </a:xfrm>
            <a:custGeom>
              <a:avLst/>
              <a:gdLst>
                <a:gd name="connsiteX0" fmla="*/ 19446 w 83603"/>
                <a:gd name="connsiteY0" fmla="*/ 83407 h 83426"/>
                <a:gd name="connsiteX1" fmla="*/ 32971 w 83603"/>
                <a:gd name="connsiteY1" fmla="*/ 77787 h 83426"/>
                <a:gd name="connsiteX2" fmla="*/ 80025 w 83603"/>
                <a:gd name="connsiteY2" fmla="*/ 30162 h 83426"/>
                <a:gd name="connsiteX3" fmla="*/ 75664 w 83603"/>
                <a:gd name="connsiteY3" fmla="*/ 3577 h 83426"/>
                <a:gd name="connsiteX4" fmla="*/ 53164 w 83603"/>
                <a:gd name="connsiteY4" fmla="*/ 3778 h 83426"/>
                <a:gd name="connsiteX5" fmla="*/ 5539 w 83603"/>
                <a:gd name="connsiteY5" fmla="*/ 51403 h 83426"/>
                <a:gd name="connsiteX6" fmla="*/ 5539 w 83603"/>
                <a:gd name="connsiteY6" fmla="*/ 78264 h 83426"/>
                <a:gd name="connsiteX7" fmla="*/ 19446 w 83603"/>
                <a:gd name="connsiteY7" fmla="*/ 83407 h 83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3603" h="83426">
                  <a:moveTo>
                    <a:pt x="19446" y="83407"/>
                  </a:moveTo>
                  <a:cubicBezTo>
                    <a:pt x="24523" y="83411"/>
                    <a:pt x="29392" y="81388"/>
                    <a:pt x="32971" y="77787"/>
                  </a:cubicBezTo>
                  <a:lnTo>
                    <a:pt x="80025" y="30162"/>
                  </a:lnTo>
                  <a:cubicBezTo>
                    <a:pt x="86162" y="21617"/>
                    <a:pt x="84210" y="9714"/>
                    <a:pt x="75664" y="3577"/>
                  </a:cubicBezTo>
                  <a:cubicBezTo>
                    <a:pt x="68922" y="-1265"/>
                    <a:pt x="59819" y="-1184"/>
                    <a:pt x="53164" y="3778"/>
                  </a:cubicBezTo>
                  <a:lnTo>
                    <a:pt x="5539" y="51403"/>
                  </a:lnTo>
                  <a:cubicBezTo>
                    <a:pt x="-1846" y="58834"/>
                    <a:pt x="-1846" y="70833"/>
                    <a:pt x="5539" y="78264"/>
                  </a:cubicBezTo>
                  <a:cubicBezTo>
                    <a:pt x="9290" y="81786"/>
                    <a:pt x="14306" y="83641"/>
                    <a:pt x="19446" y="8340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20380999-988A-22FA-C707-7D33FE691E7A}"/>
                </a:ext>
              </a:extLst>
            </p:cNvPr>
            <p:cNvSpPr/>
            <p:nvPr/>
          </p:nvSpPr>
          <p:spPr>
            <a:xfrm>
              <a:off x="3352585" y="1591044"/>
              <a:ext cx="104775" cy="38100"/>
            </a:xfrm>
            <a:custGeom>
              <a:avLst/>
              <a:gdLst>
                <a:gd name="connsiteX0" fmla="*/ 85725 w 104775"/>
                <a:gd name="connsiteY0" fmla="*/ 0 h 38100"/>
                <a:gd name="connsiteX1" fmla="*/ 19050 w 104775"/>
                <a:gd name="connsiteY1" fmla="*/ 0 h 38100"/>
                <a:gd name="connsiteX2" fmla="*/ 0 w 104775"/>
                <a:gd name="connsiteY2" fmla="*/ 19050 h 38100"/>
                <a:gd name="connsiteX3" fmla="*/ 19050 w 104775"/>
                <a:gd name="connsiteY3" fmla="*/ 38100 h 38100"/>
                <a:gd name="connsiteX4" fmla="*/ 85725 w 104775"/>
                <a:gd name="connsiteY4" fmla="*/ 38100 h 38100"/>
                <a:gd name="connsiteX5" fmla="*/ 104775 w 104775"/>
                <a:gd name="connsiteY5" fmla="*/ 19050 h 38100"/>
                <a:gd name="connsiteX6" fmla="*/ 85725 w 104775"/>
                <a:gd name="connsiteY6" fmla="*/ 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4775" h="38100">
                  <a:moveTo>
                    <a:pt x="85725" y="0"/>
                  </a:moveTo>
                  <a:lnTo>
                    <a:pt x="19050" y="0"/>
                  </a:lnTo>
                  <a:cubicBezTo>
                    <a:pt x="8529" y="0"/>
                    <a:pt x="0" y="8529"/>
                    <a:pt x="0" y="19050"/>
                  </a:cubicBezTo>
                  <a:cubicBezTo>
                    <a:pt x="0" y="29571"/>
                    <a:pt x="8529" y="38100"/>
                    <a:pt x="19050" y="38100"/>
                  </a:cubicBezTo>
                  <a:lnTo>
                    <a:pt x="85725" y="38100"/>
                  </a:lnTo>
                  <a:cubicBezTo>
                    <a:pt x="96246" y="38100"/>
                    <a:pt x="104775" y="29571"/>
                    <a:pt x="104775" y="19050"/>
                  </a:cubicBezTo>
                  <a:cubicBezTo>
                    <a:pt x="104775" y="8529"/>
                    <a:pt x="96246" y="0"/>
                    <a:pt x="8572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9DEEBF18-9DA3-CA2F-2FC6-3A9E3C1207B7}"/>
                </a:ext>
              </a:extLst>
            </p:cNvPr>
            <p:cNvSpPr/>
            <p:nvPr/>
          </p:nvSpPr>
          <p:spPr>
            <a:xfrm>
              <a:off x="3454320" y="1792584"/>
              <a:ext cx="85249" cy="85725"/>
            </a:xfrm>
            <a:custGeom>
              <a:avLst/>
              <a:gdLst>
                <a:gd name="connsiteX0" fmla="*/ 53808 w 85249"/>
                <a:gd name="connsiteY0" fmla="*/ 4581 h 85725"/>
                <a:gd name="connsiteX1" fmla="*/ 6659 w 85249"/>
                <a:gd name="connsiteY1" fmla="*/ 52206 h 85725"/>
                <a:gd name="connsiteX2" fmla="*/ 4581 w 85249"/>
                <a:gd name="connsiteY2" fmla="*/ 79066 h 85725"/>
                <a:gd name="connsiteX3" fmla="*/ 31442 w 85249"/>
                <a:gd name="connsiteY3" fmla="*/ 81144 h 85725"/>
                <a:gd name="connsiteX4" fmla="*/ 33520 w 85249"/>
                <a:gd name="connsiteY4" fmla="*/ 79066 h 85725"/>
                <a:gd name="connsiteX5" fmla="*/ 80669 w 85249"/>
                <a:gd name="connsiteY5" fmla="*/ 31441 h 85725"/>
                <a:gd name="connsiteX6" fmla="*/ 78590 w 85249"/>
                <a:gd name="connsiteY6" fmla="*/ 4581 h 85725"/>
                <a:gd name="connsiteX7" fmla="*/ 53808 w 85249"/>
                <a:gd name="connsiteY7" fmla="*/ 4581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5249" h="85725">
                  <a:moveTo>
                    <a:pt x="53808" y="4581"/>
                  </a:moveTo>
                  <a:lnTo>
                    <a:pt x="6659" y="52206"/>
                  </a:lnTo>
                  <a:cubicBezTo>
                    <a:pt x="-1332" y="59049"/>
                    <a:pt x="-2263" y="71075"/>
                    <a:pt x="4581" y="79066"/>
                  </a:cubicBezTo>
                  <a:cubicBezTo>
                    <a:pt x="11425" y="87058"/>
                    <a:pt x="23451" y="87987"/>
                    <a:pt x="31442" y="81144"/>
                  </a:cubicBezTo>
                  <a:cubicBezTo>
                    <a:pt x="32187" y="80506"/>
                    <a:pt x="32882" y="79811"/>
                    <a:pt x="33520" y="79066"/>
                  </a:cubicBezTo>
                  <a:lnTo>
                    <a:pt x="80669" y="31441"/>
                  </a:lnTo>
                  <a:cubicBezTo>
                    <a:pt x="87512" y="23450"/>
                    <a:pt x="86582" y="11424"/>
                    <a:pt x="78590" y="4581"/>
                  </a:cubicBezTo>
                  <a:cubicBezTo>
                    <a:pt x="71459" y="-1527"/>
                    <a:pt x="60941" y="-1527"/>
                    <a:pt x="53808" y="458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9318210D-9919-CE83-DEB2-6CD74D874D10}"/>
                </a:ext>
              </a:extLst>
            </p:cNvPr>
            <p:cNvSpPr/>
            <p:nvPr/>
          </p:nvSpPr>
          <p:spPr>
            <a:xfrm>
              <a:off x="3927376" y="1787262"/>
              <a:ext cx="87546" cy="87626"/>
            </a:xfrm>
            <a:custGeom>
              <a:avLst/>
              <a:gdLst>
                <a:gd name="connsiteX0" fmla="*/ 33190 w 87546"/>
                <a:gd name="connsiteY0" fmla="*/ 6283 h 87626"/>
                <a:gd name="connsiteX1" fmla="*/ 6283 w 87546"/>
                <a:gd name="connsiteY1" fmla="*/ 4911 h 87626"/>
                <a:gd name="connsiteX2" fmla="*/ 4911 w 87546"/>
                <a:gd name="connsiteY2" fmla="*/ 31817 h 87626"/>
                <a:gd name="connsiteX3" fmla="*/ 6234 w 87546"/>
                <a:gd name="connsiteY3" fmla="*/ 33144 h 87626"/>
                <a:gd name="connsiteX4" fmla="*/ 53859 w 87546"/>
                <a:gd name="connsiteY4" fmla="*/ 80769 h 87626"/>
                <a:gd name="connsiteX5" fmla="*/ 80689 w 87546"/>
                <a:gd name="connsiteY5" fmla="*/ 83213 h 87626"/>
                <a:gd name="connsiteX6" fmla="*/ 83133 w 87546"/>
                <a:gd name="connsiteY6" fmla="*/ 56384 h 87626"/>
                <a:gd name="connsiteX7" fmla="*/ 80052 w 87546"/>
                <a:gd name="connsiteY7" fmla="*/ 53432 h 87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7546" h="87626">
                  <a:moveTo>
                    <a:pt x="33190" y="6283"/>
                  </a:moveTo>
                  <a:cubicBezTo>
                    <a:pt x="26139" y="-1525"/>
                    <a:pt x="14093" y="-2140"/>
                    <a:pt x="6283" y="4911"/>
                  </a:cubicBezTo>
                  <a:cubicBezTo>
                    <a:pt x="-1525" y="11961"/>
                    <a:pt x="-2140" y="24007"/>
                    <a:pt x="4911" y="31817"/>
                  </a:cubicBezTo>
                  <a:cubicBezTo>
                    <a:pt x="5330" y="32280"/>
                    <a:pt x="5772" y="32724"/>
                    <a:pt x="6234" y="33144"/>
                  </a:cubicBezTo>
                  <a:lnTo>
                    <a:pt x="53859" y="80769"/>
                  </a:lnTo>
                  <a:cubicBezTo>
                    <a:pt x="60593" y="88853"/>
                    <a:pt x="72605" y="89947"/>
                    <a:pt x="80689" y="83213"/>
                  </a:cubicBezTo>
                  <a:cubicBezTo>
                    <a:pt x="88773" y="76480"/>
                    <a:pt x="89866" y="64468"/>
                    <a:pt x="83133" y="56384"/>
                  </a:cubicBezTo>
                  <a:cubicBezTo>
                    <a:pt x="82219" y="55288"/>
                    <a:pt x="81187" y="54298"/>
                    <a:pt x="80052" y="534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F815A984-761D-463F-A1DB-BE0947207E42}"/>
                </a:ext>
              </a:extLst>
            </p:cNvPr>
            <p:cNvSpPr/>
            <p:nvPr/>
          </p:nvSpPr>
          <p:spPr>
            <a:xfrm>
              <a:off x="4007429" y="1590377"/>
              <a:ext cx="104775" cy="38100"/>
            </a:xfrm>
            <a:custGeom>
              <a:avLst/>
              <a:gdLst>
                <a:gd name="connsiteX0" fmla="*/ 85725 w 104775"/>
                <a:gd name="connsiteY0" fmla="*/ 0 h 38100"/>
                <a:gd name="connsiteX1" fmla="*/ 19050 w 104775"/>
                <a:gd name="connsiteY1" fmla="*/ 0 h 38100"/>
                <a:gd name="connsiteX2" fmla="*/ 0 w 104775"/>
                <a:gd name="connsiteY2" fmla="*/ 19050 h 38100"/>
                <a:gd name="connsiteX3" fmla="*/ 19050 w 104775"/>
                <a:gd name="connsiteY3" fmla="*/ 38100 h 38100"/>
                <a:gd name="connsiteX4" fmla="*/ 85725 w 104775"/>
                <a:gd name="connsiteY4" fmla="*/ 38100 h 38100"/>
                <a:gd name="connsiteX5" fmla="*/ 104775 w 104775"/>
                <a:gd name="connsiteY5" fmla="*/ 19050 h 38100"/>
                <a:gd name="connsiteX6" fmla="*/ 85725 w 104775"/>
                <a:gd name="connsiteY6" fmla="*/ 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4775" h="38100">
                  <a:moveTo>
                    <a:pt x="85725" y="0"/>
                  </a:moveTo>
                  <a:lnTo>
                    <a:pt x="19050" y="0"/>
                  </a:lnTo>
                  <a:cubicBezTo>
                    <a:pt x="8529" y="0"/>
                    <a:pt x="0" y="8529"/>
                    <a:pt x="0" y="19050"/>
                  </a:cubicBezTo>
                  <a:cubicBezTo>
                    <a:pt x="0" y="29571"/>
                    <a:pt x="8529" y="38100"/>
                    <a:pt x="19050" y="38100"/>
                  </a:cubicBezTo>
                  <a:lnTo>
                    <a:pt x="85725" y="38100"/>
                  </a:lnTo>
                  <a:cubicBezTo>
                    <a:pt x="96246" y="38100"/>
                    <a:pt x="104775" y="29571"/>
                    <a:pt x="104775" y="19050"/>
                  </a:cubicBezTo>
                  <a:cubicBezTo>
                    <a:pt x="104775" y="8529"/>
                    <a:pt x="96246" y="0"/>
                    <a:pt x="8572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7D3CE28B-36D3-5C13-7DE6-2F0FF95D0D56}"/>
              </a:ext>
            </a:extLst>
          </p:cNvPr>
          <p:cNvGrpSpPr/>
          <p:nvPr/>
        </p:nvGrpSpPr>
        <p:grpSpPr>
          <a:xfrm>
            <a:off x="5087513" y="2650722"/>
            <a:ext cx="530180" cy="430835"/>
            <a:chOff x="5006714" y="2445823"/>
            <a:chExt cx="762000" cy="619216"/>
          </a:xfrm>
          <a:solidFill>
            <a:schemeClr val="bg1"/>
          </a:solidFill>
        </p:grpSpPr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18675062-80D4-D9E7-522B-20C3ACB34747}"/>
                </a:ext>
              </a:extLst>
            </p:cNvPr>
            <p:cNvSpPr/>
            <p:nvPr/>
          </p:nvSpPr>
          <p:spPr>
            <a:xfrm>
              <a:off x="5478145" y="2445823"/>
              <a:ext cx="200080" cy="304891"/>
            </a:xfrm>
            <a:custGeom>
              <a:avLst/>
              <a:gdLst>
                <a:gd name="connsiteX0" fmla="*/ 100068 w 200080"/>
                <a:gd name="connsiteY0" fmla="*/ 140109 h 304891"/>
                <a:gd name="connsiteX1" fmla="*/ 59111 w 200080"/>
                <a:gd name="connsiteY1" fmla="*/ 97246 h 304891"/>
                <a:gd name="connsiteX2" fmla="*/ 101021 w 200080"/>
                <a:gd name="connsiteY2" fmla="*/ 55336 h 304891"/>
                <a:gd name="connsiteX3" fmla="*/ 142931 w 200080"/>
                <a:gd name="connsiteY3" fmla="*/ 97246 h 304891"/>
                <a:gd name="connsiteX4" fmla="*/ 130548 w 200080"/>
                <a:gd name="connsiteY4" fmla="*/ 126774 h 304891"/>
                <a:gd name="connsiteX5" fmla="*/ 100068 w 200080"/>
                <a:gd name="connsiteY5" fmla="*/ 140109 h 304891"/>
                <a:gd name="connsiteX6" fmla="*/ 59111 w 200080"/>
                <a:gd name="connsiteY6" fmla="*/ 7711 h 304891"/>
                <a:gd name="connsiteX7" fmla="*/ 11486 w 200080"/>
                <a:gd name="connsiteY7" fmla="*/ 50574 h 304891"/>
                <a:gd name="connsiteX8" fmla="*/ 6723 w 200080"/>
                <a:gd name="connsiteY8" fmla="*/ 132489 h 304891"/>
                <a:gd name="connsiteX9" fmla="*/ 52443 w 200080"/>
                <a:gd name="connsiteY9" fmla="*/ 231549 h 304891"/>
                <a:gd name="connsiteX10" fmla="*/ 82923 w 200080"/>
                <a:gd name="connsiteY10" fmla="*/ 294414 h 304891"/>
                <a:gd name="connsiteX11" fmla="*/ 100068 w 200080"/>
                <a:gd name="connsiteY11" fmla="*/ 304891 h 304891"/>
                <a:gd name="connsiteX12" fmla="*/ 117213 w 200080"/>
                <a:gd name="connsiteY12" fmla="*/ 294414 h 304891"/>
                <a:gd name="connsiteX13" fmla="*/ 147693 w 200080"/>
                <a:gd name="connsiteY13" fmla="*/ 231549 h 304891"/>
                <a:gd name="connsiteX14" fmla="*/ 193413 w 200080"/>
                <a:gd name="connsiteY14" fmla="*/ 133441 h 304891"/>
                <a:gd name="connsiteX15" fmla="*/ 200081 w 200080"/>
                <a:gd name="connsiteY15" fmla="*/ 97246 h 304891"/>
                <a:gd name="connsiteX16" fmla="*/ 59111 w 200080"/>
                <a:gd name="connsiteY16" fmla="*/ 7711 h 304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00080" h="304891">
                  <a:moveTo>
                    <a:pt x="100068" y="140109"/>
                  </a:moveTo>
                  <a:cubicBezTo>
                    <a:pt x="77208" y="140109"/>
                    <a:pt x="58158" y="121059"/>
                    <a:pt x="59111" y="97246"/>
                  </a:cubicBezTo>
                  <a:cubicBezTo>
                    <a:pt x="59111" y="74386"/>
                    <a:pt x="78161" y="55336"/>
                    <a:pt x="101021" y="55336"/>
                  </a:cubicBezTo>
                  <a:cubicBezTo>
                    <a:pt x="123881" y="55336"/>
                    <a:pt x="142931" y="74386"/>
                    <a:pt x="142931" y="97246"/>
                  </a:cubicBezTo>
                  <a:cubicBezTo>
                    <a:pt x="142931" y="108676"/>
                    <a:pt x="138168" y="119154"/>
                    <a:pt x="130548" y="126774"/>
                  </a:cubicBezTo>
                  <a:cubicBezTo>
                    <a:pt x="121976" y="135346"/>
                    <a:pt x="111498" y="140109"/>
                    <a:pt x="100068" y="140109"/>
                  </a:cubicBezTo>
                  <a:close/>
                  <a:moveTo>
                    <a:pt x="59111" y="7711"/>
                  </a:moveTo>
                  <a:cubicBezTo>
                    <a:pt x="38156" y="15331"/>
                    <a:pt x="21963" y="31524"/>
                    <a:pt x="11486" y="50574"/>
                  </a:cubicBezTo>
                  <a:cubicBezTo>
                    <a:pt x="-1849" y="76291"/>
                    <a:pt x="-3754" y="105819"/>
                    <a:pt x="6723" y="132489"/>
                  </a:cubicBezTo>
                  <a:lnTo>
                    <a:pt x="52443" y="231549"/>
                  </a:lnTo>
                  <a:lnTo>
                    <a:pt x="82923" y="294414"/>
                  </a:lnTo>
                  <a:cubicBezTo>
                    <a:pt x="85781" y="301081"/>
                    <a:pt x="92448" y="304891"/>
                    <a:pt x="100068" y="304891"/>
                  </a:cubicBezTo>
                  <a:cubicBezTo>
                    <a:pt x="107688" y="304891"/>
                    <a:pt x="114356" y="301081"/>
                    <a:pt x="117213" y="294414"/>
                  </a:cubicBezTo>
                  <a:lnTo>
                    <a:pt x="147693" y="231549"/>
                  </a:lnTo>
                  <a:lnTo>
                    <a:pt x="193413" y="133441"/>
                  </a:lnTo>
                  <a:cubicBezTo>
                    <a:pt x="198176" y="122011"/>
                    <a:pt x="200081" y="109629"/>
                    <a:pt x="200081" y="97246"/>
                  </a:cubicBezTo>
                  <a:cubicBezTo>
                    <a:pt x="200081" y="30571"/>
                    <a:pt x="131501" y="-19911"/>
                    <a:pt x="59111" y="771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C02255BA-AB0A-2EAF-EF24-34FE03AC0EAE}"/>
                </a:ext>
              </a:extLst>
            </p:cNvPr>
            <p:cNvSpPr/>
            <p:nvPr/>
          </p:nvSpPr>
          <p:spPr>
            <a:xfrm>
              <a:off x="5006714" y="2531639"/>
              <a:ext cx="762000" cy="533400"/>
            </a:xfrm>
            <a:custGeom>
              <a:avLst/>
              <a:gdLst>
                <a:gd name="connsiteX0" fmla="*/ 361950 w 762000"/>
                <a:gd name="connsiteY0" fmla="*/ 460058 h 533400"/>
                <a:gd name="connsiteX1" fmla="*/ 209550 w 762000"/>
                <a:gd name="connsiteY1" fmla="*/ 383858 h 533400"/>
                <a:gd name="connsiteX2" fmla="*/ 209550 w 762000"/>
                <a:gd name="connsiteY2" fmla="*/ 73343 h 533400"/>
                <a:gd name="connsiteX3" fmla="*/ 361950 w 762000"/>
                <a:gd name="connsiteY3" fmla="*/ 149543 h 533400"/>
                <a:gd name="connsiteX4" fmla="*/ 361950 w 762000"/>
                <a:gd name="connsiteY4" fmla="*/ 460058 h 533400"/>
                <a:gd name="connsiteX5" fmla="*/ 171450 w 762000"/>
                <a:gd name="connsiteY5" fmla="*/ 383858 h 533400"/>
                <a:gd name="connsiteX6" fmla="*/ 57150 w 762000"/>
                <a:gd name="connsiteY6" fmla="*/ 441008 h 533400"/>
                <a:gd name="connsiteX7" fmla="*/ 57150 w 762000"/>
                <a:gd name="connsiteY7" fmla="*/ 130493 h 533400"/>
                <a:gd name="connsiteX8" fmla="*/ 171450 w 762000"/>
                <a:gd name="connsiteY8" fmla="*/ 73343 h 533400"/>
                <a:gd name="connsiteX9" fmla="*/ 171450 w 762000"/>
                <a:gd name="connsiteY9" fmla="*/ 383858 h 533400"/>
                <a:gd name="connsiteX10" fmla="*/ 699135 w 762000"/>
                <a:gd name="connsiteY10" fmla="*/ 63818 h 533400"/>
                <a:gd name="connsiteX11" fmla="*/ 699135 w 762000"/>
                <a:gd name="connsiteY11" fmla="*/ 63818 h 533400"/>
                <a:gd name="connsiteX12" fmla="*/ 675323 w 762000"/>
                <a:gd name="connsiteY12" fmla="*/ 115252 h 533400"/>
                <a:gd name="connsiteX13" fmla="*/ 704850 w 762000"/>
                <a:gd name="connsiteY13" fmla="*/ 130493 h 533400"/>
                <a:gd name="connsiteX14" fmla="*/ 704850 w 762000"/>
                <a:gd name="connsiteY14" fmla="*/ 441008 h 533400"/>
                <a:gd name="connsiteX15" fmla="*/ 590550 w 762000"/>
                <a:gd name="connsiteY15" fmla="*/ 383858 h 533400"/>
                <a:gd name="connsiteX16" fmla="*/ 590550 w 762000"/>
                <a:gd name="connsiteY16" fmla="*/ 257175 h 533400"/>
                <a:gd name="connsiteX17" fmla="*/ 552450 w 762000"/>
                <a:gd name="connsiteY17" fmla="*/ 257175 h 533400"/>
                <a:gd name="connsiteX18" fmla="*/ 552450 w 762000"/>
                <a:gd name="connsiteY18" fmla="*/ 383858 h 533400"/>
                <a:gd name="connsiteX19" fmla="*/ 400050 w 762000"/>
                <a:gd name="connsiteY19" fmla="*/ 460058 h 533400"/>
                <a:gd name="connsiteX20" fmla="*/ 400050 w 762000"/>
                <a:gd name="connsiteY20" fmla="*/ 149543 h 533400"/>
                <a:gd name="connsiteX21" fmla="*/ 467678 w 762000"/>
                <a:gd name="connsiteY21" fmla="*/ 115252 h 533400"/>
                <a:gd name="connsiteX22" fmla="*/ 443865 w 762000"/>
                <a:gd name="connsiteY22" fmla="*/ 63818 h 533400"/>
                <a:gd name="connsiteX23" fmla="*/ 381000 w 762000"/>
                <a:gd name="connsiteY23" fmla="*/ 95250 h 533400"/>
                <a:gd name="connsiteX24" fmla="*/ 190500 w 762000"/>
                <a:gd name="connsiteY24" fmla="*/ 0 h 533400"/>
                <a:gd name="connsiteX25" fmla="*/ 0 w 762000"/>
                <a:gd name="connsiteY25" fmla="*/ 95250 h 533400"/>
                <a:gd name="connsiteX26" fmla="*/ 0 w 762000"/>
                <a:gd name="connsiteY26" fmla="*/ 533400 h 533400"/>
                <a:gd name="connsiteX27" fmla="*/ 190500 w 762000"/>
                <a:gd name="connsiteY27" fmla="*/ 438150 h 533400"/>
                <a:gd name="connsiteX28" fmla="*/ 381000 w 762000"/>
                <a:gd name="connsiteY28" fmla="*/ 533400 h 533400"/>
                <a:gd name="connsiteX29" fmla="*/ 571500 w 762000"/>
                <a:gd name="connsiteY29" fmla="*/ 438150 h 533400"/>
                <a:gd name="connsiteX30" fmla="*/ 762000 w 762000"/>
                <a:gd name="connsiteY30" fmla="*/ 533400 h 533400"/>
                <a:gd name="connsiteX31" fmla="*/ 762000 w 762000"/>
                <a:gd name="connsiteY31" fmla="*/ 95250 h 533400"/>
                <a:gd name="connsiteX32" fmla="*/ 699135 w 762000"/>
                <a:gd name="connsiteY32" fmla="*/ 63818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762000" h="533400">
                  <a:moveTo>
                    <a:pt x="361950" y="460058"/>
                  </a:moveTo>
                  <a:lnTo>
                    <a:pt x="209550" y="383858"/>
                  </a:lnTo>
                  <a:lnTo>
                    <a:pt x="209550" y="73343"/>
                  </a:lnTo>
                  <a:lnTo>
                    <a:pt x="361950" y="149543"/>
                  </a:lnTo>
                  <a:lnTo>
                    <a:pt x="361950" y="460058"/>
                  </a:lnTo>
                  <a:close/>
                  <a:moveTo>
                    <a:pt x="171450" y="383858"/>
                  </a:moveTo>
                  <a:lnTo>
                    <a:pt x="57150" y="441008"/>
                  </a:lnTo>
                  <a:lnTo>
                    <a:pt x="57150" y="130493"/>
                  </a:lnTo>
                  <a:lnTo>
                    <a:pt x="171450" y="73343"/>
                  </a:lnTo>
                  <a:lnTo>
                    <a:pt x="171450" y="383858"/>
                  </a:lnTo>
                  <a:close/>
                  <a:moveTo>
                    <a:pt x="699135" y="63818"/>
                  </a:moveTo>
                  <a:lnTo>
                    <a:pt x="699135" y="63818"/>
                  </a:lnTo>
                  <a:lnTo>
                    <a:pt x="675323" y="115252"/>
                  </a:lnTo>
                  <a:lnTo>
                    <a:pt x="704850" y="130493"/>
                  </a:lnTo>
                  <a:lnTo>
                    <a:pt x="704850" y="441008"/>
                  </a:lnTo>
                  <a:lnTo>
                    <a:pt x="590550" y="383858"/>
                  </a:lnTo>
                  <a:lnTo>
                    <a:pt x="590550" y="257175"/>
                  </a:lnTo>
                  <a:lnTo>
                    <a:pt x="552450" y="257175"/>
                  </a:lnTo>
                  <a:lnTo>
                    <a:pt x="552450" y="383858"/>
                  </a:lnTo>
                  <a:lnTo>
                    <a:pt x="400050" y="460058"/>
                  </a:lnTo>
                  <a:lnTo>
                    <a:pt x="400050" y="149543"/>
                  </a:lnTo>
                  <a:lnTo>
                    <a:pt x="467678" y="115252"/>
                  </a:lnTo>
                  <a:lnTo>
                    <a:pt x="443865" y="63818"/>
                  </a:lnTo>
                  <a:lnTo>
                    <a:pt x="381000" y="95250"/>
                  </a:lnTo>
                  <a:lnTo>
                    <a:pt x="190500" y="0"/>
                  </a:lnTo>
                  <a:lnTo>
                    <a:pt x="0" y="95250"/>
                  </a:lnTo>
                  <a:lnTo>
                    <a:pt x="0" y="533400"/>
                  </a:lnTo>
                  <a:lnTo>
                    <a:pt x="190500" y="438150"/>
                  </a:lnTo>
                  <a:lnTo>
                    <a:pt x="381000" y="533400"/>
                  </a:lnTo>
                  <a:lnTo>
                    <a:pt x="571500" y="438150"/>
                  </a:lnTo>
                  <a:lnTo>
                    <a:pt x="762000" y="533400"/>
                  </a:lnTo>
                  <a:lnTo>
                    <a:pt x="762000" y="95250"/>
                  </a:lnTo>
                  <a:lnTo>
                    <a:pt x="699135" y="638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FD0C6821-FF40-9FB4-98EA-5CFE6C40ACD9}"/>
              </a:ext>
            </a:extLst>
          </p:cNvPr>
          <p:cNvGrpSpPr/>
          <p:nvPr/>
        </p:nvGrpSpPr>
        <p:grpSpPr>
          <a:xfrm>
            <a:off x="6654781" y="1485988"/>
            <a:ext cx="591617" cy="591617"/>
            <a:chOff x="6537875" y="1310070"/>
            <a:chExt cx="838200" cy="838200"/>
          </a:xfrm>
          <a:solidFill>
            <a:schemeClr val="bg1"/>
          </a:solidFill>
        </p:grpSpPr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004D7123-B718-09AB-58E7-FDE308C09728}"/>
                </a:ext>
              </a:extLst>
            </p:cNvPr>
            <p:cNvSpPr/>
            <p:nvPr/>
          </p:nvSpPr>
          <p:spPr>
            <a:xfrm>
              <a:off x="6537875" y="1700595"/>
              <a:ext cx="171450" cy="57150"/>
            </a:xfrm>
            <a:custGeom>
              <a:avLst/>
              <a:gdLst>
                <a:gd name="connsiteX0" fmla="*/ 0 w 171450"/>
                <a:gd name="connsiteY0" fmla="*/ 0 h 57150"/>
                <a:gd name="connsiteX1" fmla="*/ 171450 w 171450"/>
                <a:gd name="connsiteY1" fmla="*/ 0 h 57150"/>
                <a:gd name="connsiteX2" fmla="*/ 171450 w 171450"/>
                <a:gd name="connsiteY2" fmla="*/ 57150 h 57150"/>
                <a:gd name="connsiteX3" fmla="*/ 0 w 171450"/>
                <a:gd name="connsiteY3" fmla="*/ 5715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450" h="57150">
                  <a:moveTo>
                    <a:pt x="0" y="0"/>
                  </a:moveTo>
                  <a:lnTo>
                    <a:pt x="171450" y="0"/>
                  </a:lnTo>
                  <a:lnTo>
                    <a:pt x="171450" y="57150"/>
                  </a:lnTo>
                  <a:lnTo>
                    <a:pt x="0" y="571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C0F4E4A1-8FCD-8F8C-6475-E7EDED11359D}"/>
                </a:ext>
              </a:extLst>
            </p:cNvPr>
            <p:cNvSpPr/>
            <p:nvPr/>
          </p:nvSpPr>
          <p:spPr>
            <a:xfrm>
              <a:off x="7204625" y="1700595"/>
              <a:ext cx="171450" cy="57150"/>
            </a:xfrm>
            <a:custGeom>
              <a:avLst/>
              <a:gdLst>
                <a:gd name="connsiteX0" fmla="*/ 0 w 171450"/>
                <a:gd name="connsiteY0" fmla="*/ 0 h 57150"/>
                <a:gd name="connsiteX1" fmla="*/ 171450 w 171450"/>
                <a:gd name="connsiteY1" fmla="*/ 0 h 57150"/>
                <a:gd name="connsiteX2" fmla="*/ 171450 w 171450"/>
                <a:gd name="connsiteY2" fmla="*/ 57150 h 57150"/>
                <a:gd name="connsiteX3" fmla="*/ 0 w 171450"/>
                <a:gd name="connsiteY3" fmla="*/ 5715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450" h="57150">
                  <a:moveTo>
                    <a:pt x="0" y="0"/>
                  </a:moveTo>
                  <a:lnTo>
                    <a:pt x="171450" y="0"/>
                  </a:lnTo>
                  <a:lnTo>
                    <a:pt x="171450" y="57150"/>
                  </a:lnTo>
                  <a:lnTo>
                    <a:pt x="0" y="571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979A9AB0-D65B-5BAE-649F-6A996FEA80A7}"/>
                </a:ext>
              </a:extLst>
            </p:cNvPr>
            <p:cNvSpPr/>
            <p:nvPr/>
          </p:nvSpPr>
          <p:spPr>
            <a:xfrm>
              <a:off x="6747425" y="1519620"/>
              <a:ext cx="419100" cy="419100"/>
            </a:xfrm>
            <a:custGeom>
              <a:avLst/>
              <a:gdLst>
                <a:gd name="connsiteX0" fmla="*/ 419100 w 419100"/>
                <a:gd name="connsiteY0" fmla="*/ 209550 h 419100"/>
                <a:gd name="connsiteX1" fmla="*/ 209550 w 419100"/>
                <a:gd name="connsiteY1" fmla="*/ 419100 h 419100"/>
                <a:gd name="connsiteX2" fmla="*/ 0 w 419100"/>
                <a:gd name="connsiteY2" fmla="*/ 209550 h 419100"/>
                <a:gd name="connsiteX3" fmla="*/ 209550 w 419100"/>
                <a:gd name="connsiteY3" fmla="*/ 0 h 419100"/>
                <a:gd name="connsiteX4" fmla="*/ 419100 w 419100"/>
                <a:gd name="connsiteY4" fmla="*/ 209550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9100" h="419100">
                  <a:moveTo>
                    <a:pt x="419100" y="209550"/>
                  </a:moveTo>
                  <a:cubicBezTo>
                    <a:pt x="419100" y="325281"/>
                    <a:pt x="325281" y="419100"/>
                    <a:pt x="209550" y="419100"/>
                  </a:cubicBezTo>
                  <a:cubicBezTo>
                    <a:pt x="93819" y="419100"/>
                    <a:pt x="0" y="325281"/>
                    <a:pt x="0" y="209550"/>
                  </a:cubicBezTo>
                  <a:cubicBezTo>
                    <a:pt x="0" y="93819"/>
                    <a:pt x="93819" y="0"/>
                    <a:pt x="209550" y="0"/>
                  </a:cubicBezTo>
                  <a:cubicBezTo>
                    <a:pt x="325281" y="0"/>
                    <a:pt x="419100" y="93819"/>
                    <a:pt x="419100" y="2095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04A4B128-0D01-3B64-68D2-D320283F858A}"/>
                </a:ext>
              </a:extLst>
            </p:cNvPr>
            <p:cNvSpPr/>
            <p:nvPr/>
          </p:nvSpPr>
          <p:spPr>
            <a:xfrm>
              <a:off x="6928400" y="1976820"/>
              <a:ext cx="57150" cy="171450"/>
            </a:xfrm>
            <a:custGeom>
              <a:avLst/>
              <a:gdLst>
                <a:gd name="connsiteX0" fmla="*/ 0 w 57150"/>
                <a:gd name="connsiteY0" fmla="*/ 0 h 171450"/>
                <a:gd name="connsiteX1" fmla="*/ 57150 w 57150"/>
                <a:gd name="connsiteY1" fmla="*/ 0 h 171450"/>
                <a:gd name="connsiteX2" fmla="*/ 57150 w 57150"/>
                <a:gd name="connsiteY2" fmla="*/ 171450 h 171450"/>
                <a:gd name="connsiteX3" fmla="*/ 0 w 57150"/>
                <a:gd name="connsiteY3" fmla="*/ 171450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171450">
                  <a:moveTo>
                    <a:pt x="0" y="0"/>
                  </a:moveTo>
                  <a:lnTo>
                    <a:pt x="57150" y="0"/>
                  </a:lnTo>
                  <a:lnTo>
                    <a:pt x="57150" y="171450"/>
                  </a:lnTo>
                  <a:lnTo>
                    <a:pt x="0" y="1714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623A86F0-0744-0443-EFAC-B45F01A7CF1F}"/>
                </a:ext>
              </a:extLst>
            </p:cNvPr>
            <p:cNvSpPr/>
            <p:nvPr/>
          </p:nvSpPr>
          <p:spPr>
            <a:xfrm>
              <a:off x="6928400" y="1310070"/>
              <a:ext cx="57150" cy="171450"/>
            </a:xfrm>
            <a:custGeom>
              <a:avLst/>
              <a:gdLst>
                <a:gd name="connsiteX0" fmla="*/ 0 w 57150"/>
                <a:gd name="connsiteY0" fmla="*/ 0 h 171450"/>
                <a:gd name="connsiteX1" fmla="*/ 57150 w 57150"/>
                <a:gd name="connsiteY1" fmla="*/ 0 h 171450"/>
                <a:gd name="connsiteX2" fmla="*/ 57150 w 57150"/>
                <a:gd name="connsiteY2" fmla="*/ 171450 h 171450"/>
                <a:gd name="connsiteX3" fmla="*/ 0 w 57150"/>
                <a:gd name="connsiteY3" fmla="*/ 171450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171450">
                  <a:moveTo>
                    <a:pt x="0" y="0"/>
                  </a:moveTo>
                  <a:lnTo>
                    <a:pt x="57150" y="0"/>
                  </a:lnTo>
                  <a:lnTo>
                    <a:pt x="57150" y="171450"/>
                  </a:lnTo>
                  <a:lnTo>
                    <a:pt x="0" y="1714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90EC33BB-E145-F872-B9EA-275EDBB952B3}"/>
                </a:ext>
              </a:extLst>
            </p:cNvPr>
            <p:cNvSpPr/>
            <p:nvPr/>
          </p:nvSpPr>
          <p:spPr>
            <a:xfrm rot="8100000">
              <a:off x="6635050" y="1935827"/>
              <a:ext cx="171448" cy="57149"/>
            </a:xfrm>
            <a:custGeom>
              <a:avLst/>
              <a:gdLst>
                <a:gd name="connsiteX0" fmla="*/ 0 w 171448"/>
                <a:gd name="connsiteY0" fmla="*/ 0 h 57149"/>
                <a:gd name="connsiteX1" fmla="*/ 171448 w 171448"/>
                <a:gd name="connsiteY1" fmla="*/ 0 h 57149"/>
                <a:gd name="connsiteX2" fmla="*/ 171448 w 171448"/>
                <a:gd name="connsiteY2" fmla="*/ 57149 h 57149"/>
                <a:gd name="connsiteX3" fmla="*/ 0 w 171448"/>
                <a:gd name="connsiteY3" fmla="*/ 57149 h 57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448" h="57149">
                  <a:moveTo>
                    <a:pt x="0" y="0"/>
                  </a:moveTo>
                  <a:lnTo>
                    <a:pt x="171448" y="0"/>
                  </a:lnTo>
                  <a:lnTo>
                    <a:pt x="171448" y="57149"/>
                  </a:lnTo>
                  <a:lnTo>
                    <a:pt x="0" y="5714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F1C31501-19A2-852E-AC68-2C8E2F035707}"/>
                </a:ext>
              </a:extLst>
            </p:cNvPr>
            <p:cNvSpPr/>
            <p:nvPr/>
          </p:nvSpPr>
          <p:spPr>
            <a:xfrm rot="8100000">
              <a:off x="7107446" y="1465339"/>
              <a:ext cx="171448" cy="57149"/>
            </a:xfrm>
            <a:custGeom>
              <a:avLst/>
              <a:gdLst>
                <a:gd name="connsiteX0" fmla="*/ 0 w 171448"/>
                <a:gd name="connsiteY0" fmla="*/ 0 h 57149"/>
                <a:gd name="connsiteX1" fmla="*/ 171448 w 171448"/>
                <a:gd name="connsiteY1" fmla="*/ 0 h 57149"/>
                <a:gd name="connsiteX2" fmla="*/ 171448 w 171448"/>
                <a:gd name="connsiteY2" fmla="*/ 57149 h 57149"/>
                <a:gd name="connsiteX3" fmla="*/ 0 w 171448"/>
                <a:gd name="connsiteY3" fmla="*/ 57149 h 57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448" h="57149">
                  <a:moveTo>
                    <a:pt x="0" y="0"/>
                  </a:moveTo>
                  <a:lnTo>
                    <a:pt x="171448" y="0"/>
                  </a:lnTo>
                  <a:lnTo>
                    <a:pt x="171448" y="57149"/>
                  </a:lnTo>
                  <a:lnTo>
                    <a:pt x="0" y="5714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DAD4BA6B-5796-1874-18EA-BB5EE96D63D0}"/>
                </a:ext>
              </a:extLst>
            </p:cNvPr>
            <p:cNvSpPr/>
            <p:nvPr/>
          </p:nvSpPr>
          <p:spPr>
            <a:xfrm rot="8100000">
              <a:off x="6693131" y="1407253"/>
              <a:ext cx="57149" cy="171448"/>
            </a:xfrm>
            <a:custGeom>
              <a:avLst/>
              <a:gdLst>
                <a:gd name="connsiteX0" fmla="*/ 0 w 57149"/>
                <a:gd name="connsiteY0" fmla="*/ 0 h 171448"/>
                <a:gd name="connsiteX1" fmla="*/ 57149 w 57149"/>
                <a:gd name="connsiteY1" fmla="*/ 0 h 171448"/>
                <a:gd name="connsiteX2" fmla="*/ 57149 w 57149"/>
                <a:gd name="connsiteY2" fmla="*/ 171448 h 171448"/>
                <a:gd name="connsiteX3" fmla="*/ 0 w 57149"/>
                <a:gd name="connsiteY3" fmla="*/ 171448 h 171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49" h="171448">
                  <a:moveTo>
                    <a:pt x="0" y="0"/>
                  </a:moveTo>
                  <a:lnTo>
                    <a:pt x="57149" y="0"/>
                  </a:lnTo>
                  <a:lnTo>
                    <a:pt x="57149" y="171448"/>
                  </a:lnTo>
                  <a:lnTo>
                    <a:pt x="0" y="17144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011FA46B-618D-88C9-2C04-D15F88329625}"/>
                </a:ext>
              </a:extLst>
            </p:cNvPr>
            <p:cNvSpPr/>
            <p:nvPr/>
          </p:nvSpPr>
          <p:spPr>
            <a:xfrm rot="8100000">
              <a:off x="7163655" y="1879622"/>
              <a:ext cx="57149" cy="171448"/>
            </a:xfrm>
            <a:custGeom>
              <a:avLst/>
              <a:gdLst>
                <a:gd name="connsiteX0" fmla="*/ 0 w 57149"/>
                <a:gd name="connsiteY0" fmla="*/ 0 h 171448"/>
                <a:gd name="connsiteX1" fmla="*/ 57149 w 57149"/>
                <a:gd name="connsiteY1" fmla="*/ 0 h 171448"/>
                <a:gd name="connsiteX2" fmla="*/ 57149 w 57149"/>
                <a:gd name="connsiteY2" fmla="*/ 171448 h 171448"/>
                <a:gd name="connsiteX3" fmla="*/ 0 w 57149"/>
                <a:gd name="connsiteY3" fmla="*/ 171448 h 171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49" h="171448">
                  <a:moveTo>
                    <a:pt x="0" y="0"/>
                  </a:moveTo>
                  <a:lnTo>
                    <a:pt x="57149" y="0"/>
                  </a:lnTo>
                  <a:lnTo>
                    <a:pt x="57149" y="171448"/>
                  </a:lnTo>
                  <a:lnTo>
                    <a:pt x="0" y="17144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C477DA6D-D14E-AED4-D26A-83B7770A53F4}"/>
              </a:ext>
            </a:extLst>
          </p:cNvPr>
          <p:cNvGrpSpPr/>
          <p:nvPr/>
        </p:nvGrpSpPr>
        <p:grpSpPr>
          <a:xfrm>
            <a:off x="1897250" y="2661511"/>
            <a:ext cx="592704" cy="425055"/>
            <a:chOff x="1780518" y="2436589"/>
            <a:chExt cx="800099" cy="573788"/>
          </a:xfrm>
          <a:solidFill>
            <a:schemeClr val="bg1"/>
          </a:solidFill>
        </p:grpSpPr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BF987FDB-22B9-7988-AEBB-0196145996AE}"/>
                </a:ext>
              </a:extLst>
            </p:cNvPr>
            <p:cNvSpPr/>
            <p:nvPr/>
          </p:nvSpPr>
          <p:spPr>
            <a:xfrm>
              <a:off x="2009118" y="2849981"/>
              <a:ext cx="342900" cy="120967"/>
            </a:xfrm>
            <a:custGeom>
              <a:avLst/>
              <a:gdLst>
                <a:gd name="connsiteX0" fmla="*/ 326708 w 342900"/>
                <a:gd name="connsiteY0" fmla="*/ 74295 h 120967"/>
                <a:gd name="connsiteX1" fmla="*/ 303848 w 342900"/>
                <a:gd name="connsiteY1" fmla="*/ 20003 h 120967"/>
                <a:gd name="connsiteX2" fmla="*/ 298133 w 342900"/>
                <a:gd name="connsiteY2" fmla="*/ 14288 h 120967"/>
                <a:gd name="connsiteX3" fmla="*/ 20002 w 342900"/>
                <a:gd name="connsiteY3" fmla="*/ 0 h 120967"/>
                <a:gd name="connsiteX4" fmla="*/ 17145 w 342900"/>
                <a:gd name="connsiteY4" fmla="*/ 1905 h 120967"/>
                <a:gd name="connsiteX5" fmla="*/ 0 w 342900"/>
                <a:gd name="connsiteY5" fmla="*/ 35243 h 120967"/>
                <a:gd name="connsiteX6" fmla="*/ 0 w 342900"/>
                <a:gd name="connsiteY6" fmla="*/ 120968 h 120967"/>
                <a:gd name="connsiteX7" fmla="*/ 342900 w 342900"/>
                <a:gd name="connsiteY7" fmla="*/ 120968 h 120967"/>
                <a:gd name="connsiteX8" fmla="*/ 342900 w 342900"/>
                <a:gd name="connsiteY8" fmla="*/ 90488 h 120967"/>
                <a:gd name="connsiteX9" fmla="*/ 326708 w 342900"/>
                <a:gd name="connsiteY9" fmla="*/ 74295 h 120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42900" h="120967">
                  <a:moveTo>
                    <a:pt x="326708" y="74295"/>
                  </a:moveTo>
                  <a:cubicBezTo>
                    <a:pt x="312420" y="60007"/>
                    <a:pt x="303848" y="40005"/>
                    <a:pt x="303848" y="20003"/>
                  </a:cubicBezTo>
                  <a:lnTo>
                    <a:pt x="298133" y="14288"/>
                  </a:lnTo>
                  <a:cubicBezTo>
                    <a:pt x="211455" y="67628"/>
                    <a:pt x="100965" y="61913"/>
                    <a:pt x="20002" y="0"/>
                  </a:cubicBezTo>
                  <a:lnTo>
                    <a:pt x="17145" y="1905"/>
                  </a:lnTo>
                  <a:cubicBezTo>
                    <a:pt x="6668" y="9525"/>
                    <a:pt x="0" y="21907"/>
                    <a:pt x="0" y="35243"/>
                  </a:cubicBezTo>
                  <a:lnTo>
                    <a:pt x="0" y="120968"/>
                  </a:lnTo>
                  <a:lnTo>
                    <a:pt x="342900" y="120968"/>
                  </a:lnTo>
                  <a:lnTo>
                    <a:pt x="342900" y="90488"/>
                  </a:lnTo>
                  <a:lnTo>
                    <a:pt x="326708" y="7429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03623069-3199-8BDD-9312-9A1037B1007A}"/>
                </a:ext>
              </a:extLst>
            </p:cNvPr>
            <p:cNvSpPr/>
            <p:nvPr/>
          </p:nvSpPr>
          <p:spPr>
            <a:xfrm>
              <a:off x="2358685" y="2471653"/>
              <a:ext cx="136393" cy="170683"/>
            </a:xfrm>
            <a:custGeom>
              <a:avLst/>
              <a:gdLst>
                <a:gd name="connsiteX0" fmla="*/ 64770 w 136393"/>
                <a:gd name="connsiteY0" fmla="*/ 170683 h 170683"/>
                <a:gd name="connsiteX1" fmla="*/ 135255 w 136393"/>
                <a:gd name="connsiteY1" fmla="*/ 71623 h 170683"/>
                <a:gd name="connsiteX2" fmla="*/ 36195 w 136393"/>
                <a:gd name="connsiteY2" fmla="*/ 1138 h 170683"/>
                <a:gd name="connsiteX3" fmla="*/ 0 w 136393"/>
                <a:gd name="connsiteY3" fmla="*/ 16378 h 170683"/>
                <a:gd name="connsiteX4" fmla="*/ 64770 w 136393"/>
                <a:gd name="connsiteY4" fmla="*/ 170683 h 170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393" h="170683">
                  <a:moveTo>
                    <a:pt x="64770" y="170683"/>
                  </a:moveTo>
                  <a:cubicBezTo>
                    <a:pt x="111443" y="163063"/>
                    <a:pt x="142875" y="118296"/>
                    <a:pt x="135255" y="71623"/>
                  </a:cubicBezTo>
                  <a:cubicBezTo>
                    <a:pt x="127635" y="24951"/>
                    <a:pt x="82868" y="-6482"/>
                    <a:pt x="36195" y="1138"/>
                  </a:cubicBezTo>
                  <a:cubicBezTo>
                    <a:pt x="22860" y="3043"/>
                    <a:pt x="10478" y="8758"/>
                    <a:pt x="0" y="16378"/>
                  </a:cubicBezTo>
                  <a:cubicBezTo>
                    <a:pt x="39053" y="58288"/>
                    <a:pt x="61913" y="112581"/>
                    <a:pt x="64770" y="17068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9AE7D9B9-D1BE-EC76-F9C6-EC5C2EA775CA}"/>
                </a:ext>
              </a:extLst>
            </p:cNvPr>
            <p:cNvSpPr/>
            <p:nvPr/>
          </p:nvSpPr>
          <p:spPr>
            <a:xfrm>
              <a:off x="2387260" y="2667101"/>
              <a:ext cx="193357" cy="170497"/>
            </a:xfrm>
            <a:custGeom>
              <a:avLst/>
              <a:gdLst>
                <a:gd name="connsiteX0" fmla="*/ 176213 w 193357"/>
                <a:gd name="connsiteY0" fmla="*/ 50483 h 170497"/>
                <a:gd name="connsiteX1" fmla="*/ 92393 w 193357"/>
                <a:gd name="connsiteY1" fmla="*/ 10478 h 170497"/>
                <a:gd name="connsiteX2" fmla="*/ 36195 w 193357"/>
                <a:gd name="connsiteY2" fmla="*/ 0 h 170497"/>
                <a:gd name="connsiteX3" fmla="*/ 0 w 193357"/>
                <a:gd name="connsiteY3" fmla="*/ 116205 h 170497"/>
                <a:gd name="connsiteX4" fmla="*/ 5715 w 193357"/>
                <a:gd name="connsiteY4" fmla="*/ 121920 h 170497"/>
                <a:gd name="connsiteX5" fmla="*/ 60008 w 193357"/>
                <a:gd name="connsiteY5" fmla="*/ 144780 h 170497"/>
                <a:gd name="connsiteX6" fmla="*/ 85725 w 193357"/>
                <a:gd name="connsiteY6" fmla="*/ 170498 h 170497"/>
                <a:gd name="connsiteX7" fmla="*/ 193358 w 193357"/>
                <a:gd name="connsiteY7" fmla="*/ 170498 h 170497"/>
                <a:gd name="connsiteX8" fmla="*/ 193358 w 193357"/>
                <a:gd name="connsiteY8" fmla="*/ 84773 h 170497"/>
                <a:gd name="connsiteX9" fmla="*/ 176213 w 193357"/>
                <a:gd name="connsiteY9" fmla="*/ 50483 h 170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3357" h="170497">
                  <a:moveTo>
                    <a:pt x="176213" y="50483"/>
                  </a:moveTo>
                  <a:cubicBezTo>
                    <a:pt x="151448" y="31433"/>
                    <a:pt x="122873" y="17145"/>
                    <a:pt x="92393" y="10478"/>
                  </a:cubicBezTo>
                  <a:cubicBezTo>
                    <a:pt x="74295" y="4763"/>
                    <a:pt x="55245" y="1905"/>
                    <a:pt x="36195" y="0"/>
                  </a:cubicBezTo>
                  <a:cubicBezTo>
                    <a:pt x="34290" y="40958"/>
                    <a:pt x="21908" y="80963"/>
                    <a:pt x="0" y="116205"/>
                  </a:cubicBezTo>
                  <a:lnTo>
                    <a:pt x="5715" y="121920"/>
                  </a:lnTo>
                  <a:cubicBezTo>
                    <a:pt x="25718" y="121920"/>
                    <a:pt x="45720" y="130493"/>
                    <a:pt x="60008" y="144780"/>
                  </a:cubicBezTo>
                  <a:lnTo>
                    <a:pt x="85725" y="170498"/>
                  </a:lnTo>
                  <a:lnTo>
                    <a:pt x="193358" y="170498"/>
                  </a:lnTo>
                  <a:lnTo>
                    <a:pt x="193358" y="84773"/>
                  </a:lnTo>
                  <a:cubicBezTo>
                    <a:pt x="193358" y="71438"/>
                    <a:pt x="187643" y="58103"/>
                    <a:pt x="176213" y="5048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5D42A3E3-2CE4-3A82-FFF9-D819F214194D}"/>
                </a:ext>
              </a:extLst>
            </p:cNvPr>
            <p:cNvSpPr/>
            <p:nvPr/>
          </p:nvSpPr>
          <p:spPr>
            <a:xfrm>
              <a:off x="1960540" y="2436589"/>
              <a:ext cx="573781" cy="573788"/>
            </a:xfrm>
            <a:custGeom>
              <a:avLst/>
              <a:gdLst>
                <a:gd name="connsiteX0" fmla="*/ 557213 w 573781"/>
                <a:gd name="connsiteY0" fmla="*/ 485782 h 573788"/>
                <a:gd name="connsiteX1" fmla="*/ 467678 w 573781"/>
                <a:gd name="connsiteY1" fmla="*/ 395294 h 573788"/>
                <a:gd name="connsiteX2" fmla="*/ 421957 w 573781"/>
                <a:gd name="connsiteY2" fmla="*/ 381959 h 573788"/>
                <a:gd name="connsiteX3" fmla="*/ 389573 w 573781"/>
                <a:gd name="connsiteY3" fmla="*/ 350527 h 573788"/>
                <a:gd name="connsiteX4" fmla="*/ 434340 w 573781"/>
                <a:gd name="connsiteY4" fmla="*/ 219082 h 573788"/>
                <a:gd name="connsiteX5" fmla="*/ 217170 w 573781"/>
                <a:gd name="connsiteY5" fmla="*/ 7 h 573788"/>
                <a:gd name="connsiteX6" fmla="*/ 0 w 573781"/>
                <a:gd name="connsiteY6" fmla="*/ 216224 h 573788"/>
                <a:gd name="connsiteX7" fmla="*/ 217170 w 573781"/>
                <a:gd name="connsiteY7" fmla="*/ 435299 h 573788"/>
                <a:gd name="connsiteX8" fmla="*/ 350520 w 573781"/>
                <a:gd name="connsiteY8" fmla="*/ 390532 h 573788"/>
                <a:gd name="connsiteX9" fmla="*/ 382905 w 573781"/>
                <a:gd name="connsiteY9" fmla="*/ 421964 h 573788"/>
                <a:gd name="connsiteX10" fmla="*/ 396240 w 573781"/>
                <a:gd name="connsiteY10" fmla="*/ 467684 h 573788"/>
                <a:gd name="connsiteX11" fmla="*/ 486728 w 573781"/>
                <a:gd name="connsiteY11" fmla="*/ 558172 h 573788"/>
                <a:gd name="connsiteX12" fmla="*/ 558165 w 573781"/>
                <a:gd name="connsiteY12" fmla="*/ 560077 h 573788"/>
                <a:gd name="connsiteX13" fmla="*/ 560070 w 573781"/>
                <a:gd name="connsiteY13" fmla="*/ 488639 h 573788"/>
                <a:gd name="connsiteX14" fmla="*/ 557213 w 573781"/>
                <a:gd name="connsiteY14" fmla="*/ 485782 h 573788"/>
                <a:gd name="connsiteX15" fmla="*/ 557213 w 573781"/>
                <a:gd name="connsiteY15" fmla="*/ 485782 h 573788"/>
                <a:gd name="connsiteX16" fmla="*/ 218123 w 573781"/>
                <a:gd name="connsiteY16" fmla="*/ 44774 h 573788"/>
                <a:gd name="connsiteX17" fmla="*/ 391478 w 573781"/>
                <a:gd name="connsiteY17" fmla="*/ 218129 h 573788"/>
                <a:gd name="connsiteX18" fmla="*/ 350520 w 573781"/>
                <a:gd name="connsiteY18" fmla="*/ 329572 h 573788"/>
                <a:gd name="connsiteX19" fmla="*/ 295275 w 573781"/>
                <a:gd name="connsiteY19" fmla="*/ 309569 h 573788"/>
                <a:gd name="connsiteX20" fmla="*/ 216217 w 573781"/>
                <a:gd name="connsiteY20" fmla="*/ 297187 h 573788"/>
                <a:gd name="connsiteX21" fmla="*/ 137160 w 573781"/>
                <a:gd name="connsiteY21" fmla="*/ 309569 h 573788"/>
                <a:gd name="connsiteX22" fmla="*/ 85725 w 573781"/>
                <a:gd name="connsiteY22" fmla="*/ 330524 h 573788"/>
                <a:gd name="connsiteX23" fmla="*/ 104775 w 573781"/>
                <a:gd name="connsiteY23" fmla="*/ 86684 h 573788"/>
                <a:gd name="connsiteX24" fmla="*/ 218123 w 573781"/>
                <a:gd name="connsiteY24" fmla="*/ 44774 h 573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73781" h="573788">
                  <a:moveTo>
                    <a:pt x="557213" y="485782"/>
                  </a:moveTo>
                  <a:lnTo>
                    <a:pt x="467678" y="395294"/>
                  </a:lnTo>
                  <a:cubicBezTo>
                    <a:pt x="455295" y="383864"/>
                    <a:pt x="439103" y="378149"/>
                    <a:pt x="421957" y="381959"/>
                  </a:cubicBezTo>
                  <a:lnTo>
                    <a:pt x="389573" y="350527"/>
                  </a:lnTo>
                  <a:cubicBezTo>
                    <a:pt x="419100" y="312427"/>
                    <a:pt x="434340" y="266707"/>
                    <a:pt x="434340" y="219082"/>
                  </a:cubicBezTo>
                  <a:cubicBezTo>
                    <a:pt x="435293" y="99067"/>
                    <a:pt x="338138" y="959"/>
                    <a:pt x="217170" y="7"/>
                  </a:cubicBezTo>
                  <a:cubicBezTo>
                    <a:pt x="96203" y="-946"/>
                    <a:pt x="0" y="96209"/>
                    <a:pt x="0" y="216224"/>
                  </a:cubicBezTo>
                  <a:cubicBezTo>
                    <a:pt x="0" y="336239"/>
                    <a:pt x="96203" y="434347"/>
                    <a:pt x="217170" y="435299"/>
                  </a:cubicBezTo>
                  <a:cubicBezTo>
                    <a:pt x="264795" y="435299"/>
                    <a:pt x="311468" y="420059"/>
                    <a:pt x="350520" y="390532"/>
                  </a:cubicBezTo>
                  <a:lnTo>
                    <a:pt x="382905" y="421964"/>
                  </a:lnTo>
                  <a:cubicBezTo>
                    <a:pt x="380048" y="438157"/>
                    <a:pt x="384810" y="455302"/>
                    <a:pt x="396240" y="467684"/>
                  </a:cubicBezTo>
                  <a:lnTo>
                    <a:pt x="486728" y="558172"/>
                  </a:lnTo>
                  <a:cubicBezTo>
                    <a:pt x="505778" y="578174"/>
                    <a:pt x="538163" y="579127"/>
                    <a:pt x="558165" y="560077"/>
                  </a:cubicBezTo>
                  <a:cubicBezTo>
                    <a:pt x="578168" y="541027"/>
                    <a:pt x="579120" y="508642"/>
                    <a:pt x="560070" y="488639"/>
                  </a:cubicBezTo>
                  <a:cubicBezTo>
                    <a:pt x="559118" y="487687"/>
                    <a:pt x="558165" y="486734"/>
                    <a:pt x="557213" y="485782"/>
                  </a:cubicBezTo>
                  <a:lnTo>
                    <a:pt x="557213" y="485782"/>
                  </a:lnTo>
                  <a:close/>
                  <a:moveTo>
                    <a:pt x="218123" y="44774"/>
                  </a:moveTo>
                  <a:cubicBezTo>
                    <a:pt x="314325" y="44774"/>
                    <a:pt x="391478" y="121927"/>
                    <a:pt x="391478" y="218129"/>
                  </a:cubicBezTo>
                  <a:cubicBezTo>
                    <a:pt x="391478" y="259087"/>
                    <a:pt x="377190" y="299092"/>
                    <a:pt x="350520" y="329572"/>
                  </a:cubicBezTo>
                  <a:cubicBezTo>
                    <a:pt x="332423" y="320999"/>
                    <a:pt x="314325" y="314332"/>
                    <a:pt x="295275" y="309569"/>
                  </a:cubicBezTo>
                  <a:cubicBezTo>
                    <a:pt x="269558" y="301949"/>
                    <a:pt x="242888" y="297187"/>
                    <a:pt x="216217" y="297187"/>
                  </a:cubicBezTo>
                  <a:cubicBezTo>
                    <a:pt x="189548" y="297187"/>
                    <a:pt x="162878" y="301949"/>
                    <a:pt x="137160" y="309569"/>
                  </a:cubicBezTo>
                  <a:cubicBezTo>
                    <a:pt x="119063" y="314332"/>
                    <a:pt x="101917" y="320999"/>
                    <a:pt x="85725" y="330524"/>
                  </a:cubicBezTo>
                  <a:cubicBezTo>
                    <a:pt x="23813" y="258134"/>
                    <a:pt x="32385" y="148597"/>
                    <a:pt x="104775" y="86684"/>
                  </a:cubicBezTo>
                  <a:cubicBezTo>
                    <a:pt x="136208" y="59062"/>
                    <a:pt x="176213" y="44774"/>
                    <a:pt x="218123" y="4477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B1F8E8C1-3B3F-9B70-7D56-E89148B602CA}"/>
                </a:ext>
              </a:extLst>
            </p:cNvPr>
            <p:cNvSpPr/>
            <p:nvPr/>
          </p:nvSpPr>
          <p:spPr>
            <a:xfrm>
              <a:off x="2080555" y="2520416"/>
              <a:ext cx="192405" cy="192405"/>
            </a:xfrm>
            <a:custGeom>
              <a:avLst/>
              <a:gdLst>
                <a:gd name="connsiteX0" fmla="*/ 192405 w 192405"/>
                <a:gd name="connsiteY0" fmla="*/ 96202 h 192405"/>
                <a:gd name="connsiteX1" fmla="*/ 96203 w 192405"/>
                <a:gd name="connsiteY1" fmla="*/ 192405 h 192405"/>
                <a:gd name="connsiteX2" fmla="*/ 0 w 192405"/>
                <a:gd name="connsiteY2" fmla="*/ 96202 h 192405"/>
                <a:gd name="connsiteX3" fmla="*/ 96203 w 192405"/>
                <a:gd name="connsiteY3" fmla="*/ 0 h 192405"/>
                <a:gd name="connsiteX4" fmla="*/ 192405 w 192405"/>
                <a:gd name="connsiteY4" fmla="*/ 96202 h 192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05" h="192405">
                  <a:moveTo>
                    <a:pt x="192405" y="96202"/>
                  </a:moveTo>
                  <a:cubicBezTo>
                    <a:pt x="192405" y="149334"/>
                    <a:pt x="149334" y="192405"/>
                    <a:pt x="96203" y="192405"/>
                  </a:cubicBezTo>
                  <a:cubicBezTo>
                    <a:pt x="43071" y="192405"/>
                    <a:pt x="0" y="149334"/>
                    <a:pt x="0" y="96202"/>
                  </a:cubicBezTo>
                  <a:cubicBezTo>
                    <a:pt x="0" y="43071"/>
                    <a:pt x="43071" y="0"/>
                    <a:pt x="96203" y="0"/>
                  </a:cubicBezTo>
                  <a:cubicBezTo>
                    <a:pt x="149334" y="0"/>
                    <a:pt x="192405" y="43071"/>
                    <a:pt x="192405" y="9620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1005161F-8118-710C-DBCB-55BA5BDC6F6E}"/>
                </a:ext>
              </a:extLst>
            </p:cNvPr>
            <p:cNvSpPr/>
            <p:nvPr/>
          </p:nvSpPr>
          <p:spPr>
            <a:xfrm>
              <a:off x="1780518" y="2667101"/>
              <a:ext cx="220027" cy="170497"/>
            </a:xfrm>
            <a:custGeom>
              <a:avLst/>
              <a:gdLst>
                <a:gd name="connsiteX0" fmla="*/ 152400 w 220027"/>
                <a:gd name="connsiteY0" fmla="*/ 0 h 170497"/>
                <a:gd name="connsiteX1" fmla="*/ 100965 w 220027"/>
                <a:gd name="connsiteY1" fmla="*/ 10478 h 170497"/>
                <a:gd name="connsiteX2" fmla="*/ 17145 w 220027"/>
                <a:gd name="connsiteY2" fmla="*/ 50483 h 170497"/>
                <a:gd name="connsiteX3" fmla="*/ 0 w 220027"/>
                <a:gd name="connsiteY3" fmla="*/ 84773 h 170497"/>
                <a:gd name="connsiteX4" fmla="*/ 0 w 220027"/>
                <a:gd name="connsiteY4" fmla="*/ 170498 h 170497"/>
                <a:gd name="connsiteX5" fmla="*/ 205740 w 220027"/>
                <a:gd name="connsiteY5" fmla="*/ 170498 h 170497"/>
                <a:gd name="connsiteX6" fmla="*/ 220028 w 220027"/>
                <a:gd name="connsiteY6" fmla="*/ 156210 h 170497"/>
                <a:gd name="connsiteX7" fmla="*/ 152400 w 220027"/>
                <a:gd name="connsiteY7" fmla="*/ 0 h 170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0027" h="170497">
                  <a:moveTo>
                    <a:pt x="152400" y="0"/>
                  </a:moveTo>
                  <a:cubicBezTo>
                    <a:pt x="135255" y="1905"/>
                    <a:pt x="118110" y="4763"/>
                    <a:pt x="100965" y="10478"/>
                  </a:cubicBezTo>
                  <a:cubicBezTo>
                    <a:pt x="71438" y="19050"/>
                    <a:pt x="42863" y="33338"/>
                    <a:pt x="17145" y="50483"/>
                  </a:cubicBezTo>
                  <a:cubicBezTo>
                    <a:pt x="5715" y="58103"/>
                    <a:pt x="0" y="71438"/>
                    <a:pt x="0" y="84773"/>
                  </a:cubicBezTo>
                  <a:lnTo>
                    <a:pt x="0" y="170498"/>
                  </a:lnTo>
                  <a:lnTo>
                    <a:pt x="205740" y="170498"/>
                  </a:lnTo>
                  <a:cubicBezTo>
                    <a:pt x="209550" y="164783"/>
                    <a:pt x="214313" y="160020"/>
                    <a:pt x="220028" y="156210"/>
                  </a:cubicBezTo>
                  <a:cubicBezTo>
                    <a:pt x="179070" y="113348"/>
                    <a:pt x="155258" y="58103"/>
                    <a:pt x="15240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1421910D-CE76-34C8-15D3-6E51D2110A45}"/>
                </a:ext>
              </a:extLst>
            </p:cNvPr>
            <p:cNvSpPr/>
            <p:nvPr/>
          </p:nvSpPr>
          <p:spPr>
            <a:xfrm>
              <a:off x="1865796" y="2471392"/>
              <a:ext cx="133796" cy="169991"/>
            </a:xfrm>
            <a:custGeom>
              <a:avLst/>
              <a:gdLst>
                <a:gd name="connsiteX0" fmla="*/ 67122 w 133796"/>
                <a:gd name="connsiteY0" fmla="*/ 169992 h 169991"/>
                <a:gd name="connsiteX1" fmla="*/ 133797 w 133796"/>
                <a:gd name="connsiteY1" fmla="*/ 14734 h 169991"/>
                <a:gd name="connsiteX2" fmla="*/ 14734 w 133796"/>
                <a:gd name="connsiteY2" fmla="*/ 38547 h 169991"/>
                <a:gd name="connsiteX3" fmla="*/ 38547 w 133796"/>
                <a:gd name="connsiteY3" fmla="*/ 157609 h 169991"/>
                <a:gd name="connsiteX4" fmla="*/ 67122 w 133796"/>
                <a:gd name="connsiteY4" fmla="*/ 169992 h 169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796" h="169991">
                  <a:moveTo>
                    <a:pt x="67122" y="169992"/>
                  </a:moveTo>
                  <a:cubicBezTo>
                    <a:pt x="69979" y="111889"/>
                    <a:pt x="93792" y="57597"/>
                    <a:pt x="133797" y="14734"/>
                  </a:cubicBezTo>
                  <a:cubicBezTo>
                    <a:pt x="94744" y="-11936"/>
                    <a:pt x="41404" y="-1458"/>
                    <a:pt x="14734" y="38547"/>
                  </a:cubicBezTo>
                  <a:cubicBezTo>
                    <a:pt x="-11936" y="78552"/>
                    <a:pt x="-1458" y="130939"/>
                    <a:pt x="38547" y="157609"/>
                  </a:cubicBezTo>
                  <a:cubicBezTo>
                    <a:pt x="47119" y="163324"/>
                    <a:pt x="56644" y="167134"/>
                    <a:pt x="67122" y="16999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5" name="矩形 64">
            <a:extLst>
              <a:ext uri="{FF2B5EF4-FFF2-40B4-BE49-F238E27FC236}">
                <a16:creationId xmlns:a16="http://schemas.microsoft.com/office/drawing/2014/main" id="{89095241-4E62-E76B-B98A-331D8949318C}"/>
              </a:ext>
            </a:extLst>
          </p:cNvPr>
          <p:cNvSpPr/>
          <p:nvPr/>
        </p:nvSpPr>
        <p:spPr>
          <a:xfrm>
            <a:off x="1384156" y="3559349"/>
            <a:ext cx="6445692" cy="629014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8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200</a:t>
            </a:r>
            <a:r>
              <a:rPr lang="zh-CN" altLang="en-US" sz="8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sz="8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</a:t>
            </a:r>
            <a:r>
              <a:rPr lang="zh-CN" altLang="en-US" sz="8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分钟之内。</a:t>
            </a:r>
            <a:r>
              <a:rPr lang="en-US" altLang="zh-CN" sz="8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51PPT</a:t>
            </a:r>
            <a:r>
              <a:rPr lang="zh-CN" altLang="en-US" sz="8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模板网，幻灯片演示模板及 素材免费下载！</a:t>
            </a:r>
            <a:r>
              <a:rPr lang="en-US" altLang="zh-CN" sz="8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51PPT</a:t>
            </a:r>
            <a:r>
              <a:rPr lang="zh-CN" altLang="en-US" sz="8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模板网 唯一 访问网址：</a:t>
            </a:r>
            <a:r>
              <a:rPr lang="en-US" altLang="zh-CN" sz="8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www.51pptmoban.com</a:t>
            </a:r>
            <a:r>
              <a:rPr lang="zh-CN" altLang="en-US" sz="8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</a:t>
            </a:r>
            <a:endParaRPr lang="en-US" altLang="zh-CN" sz="800" dirty="0">
              <a:solidFill>
                <a:schemeClr val="bg2">
                  <a:lumMod val="50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13476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1E229F1-A4EA-64CC-A57E-26C6D54D2F1F}"/>
              </a:ext>
            </a:extLst>
          </p:cNvPr>
          <p:cNvGrpSpPr/>
          <p:nvPr/>
        </p:nvGrpSpPr>
        <p:grpSpPr>
          <a:xfrm>
            <a:off x="323528" y="195486"/>
            <a:ext cx="1145056" cy="842639"/>
            <a:chOff x="1690516" y="1755906"/>
            <a:chExt cx="344345" cy="253401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8D50097F-87DB-9F65-7EA3-DDEECF7B2326}"/>
                </a:ext>
              </a:extLst>
            </p:cNvPr>
            <p:cNvSpPr/>
            <p:nvPr/>
          </p:nvSpPr>
          <p:spPr>
            <a:xfrm>
              <a:off x="1690516" y="1755906"/>
              <a:ext cx="253401" cy="253401"/>
            </a:xfrm>
            <a:prstGeom prst="ellipse">
              <a:avLst/>
            </a:prstGeom>
            <a:solidFill>
              <a:srgbClr val="9B97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3600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933F80F4-3673-1B01-4A2B-196AFDC51A19}"/>
                </a:ext>
              </a:extLst>
            </p:cNvPr>
            <p:cNvSpPr/>
            <p:nvPr/>
          </p:nvSpPr>
          <p:spPr>
            <a:xfrm>
              <a:off x="1948156" y="1921655"/>
              <a:ext cx="86705" cy="86705"/>
            </a:xfrm>
            <a:prstGeom prst="ellipse">
              <a:avLst/>
            </a:prstGeom>
            <a:solidFill>
              <a:srgbClr val="D6CA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3600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A221449A-8C3F-7E16-DFAB-5C0C92CE84D4}"/>
                </a:ext>
              </a:extLst>
            </p:cNvPr>
            <p:cNvSpPr txBox="1"/>
            <p:nvPr/>
          </p:nvSpPr>
          <p:spPr>
            <a:xfrm>
              <a:off x="1738108" y="1777556"/>
              <a:ext cx="183279" cy="1943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得意黑" pitchFamily="2" charset="-122"/>
                  <a:ea typeface="得意黑" pitchFamily="2" charset="-122"/>
                </a:rPr>
                <a:t>03</a:t>
              </a:r>
              <a:endParaRPr lang="zh-CN" altLang="en-US" sz="3600" dirty="0">
                <a:solidFill>
                  <a:schemeClr val="bg1"/>
                </a:solidFill>
                <a:latin typeface="得意黑" pitchFamily="2" charset="-122"/>
                <a:ea typeface="得意黑" pitchFamily="2" charset="-122"/>
              </a:endParaRPr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97724308-871C-F544-DB96-982D574CF90F}"/>
              </a:ext>
            </a:extLst>
          </p:cNvPr>
          <p:cNvSpPr txBox="1"/>
          <p:nvPr/>
        </p:nvSpPr>
        <p:spPr>
          <a:xfrm>
            <a:off x="1324423" y="346544"/>
            <a:ext cx="295954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/>
              <a:t>单击此处添加标题文本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208A3709-8526-6906-0FDA-AB24BEB33AB4}"/>
              </a:ext>
            </a:extLst>
          </p:cNvPr>
          <p:cNvSpPr txBox="1"/>
          <p:nvPr/>
        </p:nvSpPr>
        <p:spPr>
          <a:xfrm>
            <a:off x="1482680" y="699542"/>
            <a:ext cx="244124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</a:rPr>
              <a:t>Click here to add title text</a:t>
            </a:r>
          </a:p>
        </p:txBody>
      </p:sp>
      <p:sp>
        <p:nvSpPr>
          <p:cNvPr id="3" name="PA_任意多边形 7">
            <a:extLst>
              <a:ext uri="{FF2B5EF4-FFF2-40B4-BE49-F238E27FC236}">
                <a16:creationId xmlns:a16="http://schemas.microsoft.com/office/drawing/2014/main" id="{3735571A-4AC8-6CE3-8D5A-412F02B74CF2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064885" y="1423595"/>
            <a:ext cx="1017341" cy="897561"/>
          </a:xfrm>
          <a:custGeom>
            <a:avLst/>
            <a:gdLst>
              <a:gd name="T0" fmla="*/ 2684 w 2684"/>
              <a:gd name="T1" fmla="*/ 2365 h 2365"/>
              <a:gd name="T2" fmla="*/ 1342 w 2684"/>
              <a:gd name="T3" fmla="*/ 0 h 2365"/>
              <a:gd name="T4" fmla="*/ 0 w 2684"/>
              <a:gd name="T5" fmla="*/ 2365 h 2365"/>
              <a:gd name="T6" fmla="*/ 2684 w 2684"/>
              <a:gd name="T7" fmla="*/ 2365 h 2365"/>
              <a:gd name="T8" fmla="*/ 0 60000 65536"/>
              <a:gd name="T9" fmla="*/ 0 60000 65536"/>
              <a:gd name="T10" fmla="*/ 0 60000 65536"/>
              <a:gd name="T11" fmla="*/ 0 60000 65536"/>
              <a:gd name="T12" fmla="*/ 0 w 2684"/>
              <a:gd name="T13" fmla="*/ 0 h 2365"/>
              <a:gd name="T14" fmla="*/ 2684 w 2684"/>
              <a:gd name="T15" fmla="*/ 2365 h 236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684" h="2365">
                <a:moveTo>
                  <a:pt x="2684" y="2365"/>
                </a:moveTo>
                <a:lnTo>
                  <a:pt x="1342" y="0"/>
                </a:lnTo>
                <a:lnTo>
                  <a:pt x="0" y="2365"/>
                </a:lnTo>
                <a:lnTo>
                  <a:pt x="2684" y="2365"/>
                </a:lnTo>
                <a:close/>
              </a:path>
            </a:pathLst>
          </a:custGeom>
          <a:solidFill>
            <a:srgbClr val="D6C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latin typeface="Calibri" panose="020F0502020204030204" pitchFamily="34" charset="0"/>
              <a:ea typeface="宋体" panose="02010600030101010101" pitchFamily="2" charset="-122"/>
              <a:sym typeface="+mn-lt"/>
            </a:endParaRPr>
          </a:p>
        </p:txBody>
      </p:sp>
      <p:sp>
        <p:nvSpPr>
          <p:cNvPr id="4" name="PA_任意多边形 8">
            <a:extLst>
              <a:ext uri="{FF2B5EF4-FFF2-40B4-BE49-F238E27FC236}">
                <a16:creationId xmlns:a16="http://schemas.microsoft.com/office/drawing/2014/main" id="{91B12817-894D-93CC-3DDE-CC67758DAAAF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056878" y="2321156"/>
            <a:ext cx="1008007" cy="970674"/>
          </a:xfrm>
          <a:custGeom>
            <a:avLst/>
            <a:gdLst>
              <a:gd name="T0" fmla="*/ 2664 w 2664"/>
              <a:gd name="T1" fmla="*/ 0 h 2553"/>
              <a:gd name="T2" fmla="*/ 0 w 2664"/>
              <a:gd name="T3" fmla="*/ 546 h 2553"/>
              <a:gd name="T4" fmla="*/ 1835 w 2664"/>
              <a:gd name="T5" fmla="*/ 2553 h 2553"/>
              <a:gd name="T6" fmla="*/ 2664 w 2664"/>
              <a:gd name="T7" fmla="*/ 0 h 2553"/>
              <a:gd name="T8" fmla="*/ 0 60000 65536"/>
              <a:gd name="T9" fmla="*/ 0 60000 65536"/>
              <a:gd name="T10" fmla="*/ 0 60000 65536"/>
              <a:gd name="T11" fmla="*/ 0 60000 65536"/>
              <a:gd name="T12" fmla="*/ 0 w 2664"/>
              <a:gd name="T13" fmla="*/ 0 h 2553"/>
              <a:gd name="T14" fmla="*/ 2664 w 2664"/>
              <a:gd name="T15" fmla="*/ 2553 h 255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664" h="2553">
                <a:moveTo>
                  <a:pt x="2664" y="0"/>
                </a:moveTo>
                <a:lnTo>
                  <a:pt x="0" y="546"/>
                </a:lnTo>
                <a:lnTo>
                  <a:pt x="1835" y="2553"/>
                </a:lnTo>
                <a:lnTo>
                  <a:pt x="2664" y="0"/>
                </a:lnTo>
                <a:close/>
              </a:path>
            </a:pathLst>
          </a:custGeom>
          <a:solidFill>
            <a:srgbClr val="9B97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latin typeface="Calibri" panose="020F0502020204030204" pitchFamily="34" charset="0"/>
              <a:ea typeface="宋体" panose="02010600030101010101" pitchFamily="2" charset="-122"/>
              <a:sym typeface="+mn-lt"/>
            </a:endParaRPr>
          </a:p>
        </p:txBody>
      </p:sp>
      <p:sp>
        <p:nvSpPr>
          <p:cNvPr id="5" name="PA_任意多边形 9">
            <a:extLst>
              <a:ext uri="{FF2B5EF4-FFF2-40B4-BE49-F238E27FC236}">
                <a16:creationId xmlns:a16="http://schemas.microsoft.com/office/drawing/2014/main" id="{833DB056-CA2A-815B-ADCE-B6A2226F9791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635549" y="3291830"/>
            <a:ext cx="936451" cy="1023563"/>
          </a:xfrm>
          <a:custGeom>
            <a:avLst/>
            <a:gdLst>
              <a:gd name="T0" fmla="*/ 305 w 2476"/>
              <a:gd name="T1" fmla="*/ 0 h 2702"/>
              <a:gd name="T2" fmla="*/ 0 w 2476"/>
              <a:gd name="T3" fmla="*/ 2702 h 2702"/>
              <a:gd name="T4" fmla="*/ 2476 w 2476"/>
              <a:gd name="T5" fmla="*/ 1578 h 2702"/>
              <a:gd name="T6" fmla="*/ 305 w 2476"/>
              <a:gd name="T7" fmla="*/ 0 h 2702"/>
              <a:gd name="T8" fmla="*/ 0 60000 65536"/>
              <a:gd name="T9" fmla="*/ 0 60000 65536"/>
              <a:gd name="T10" fmla="*/ 0 60000 65536"/>
              <a:gd name="T11" fmla="*/ 0 60000 65536"/>
              <a:gd name="T12" fmla="*/ 0 w 2476"/>
              <a:gd name="T13" fmla="*/ 0 h 2702"/>
              <a:gd name="T14" fmla="*/ 2476 w 2476"/>
              <a:gd name="T15" fmla="*/ 2702 h 270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476" h="2702">
                <a:moveTo>
                  <a:pt x="305" y="0"/>
                </a:moveTo>
                <a:lnTo>
                  <a:pt x="0" y="2702"/>
                </a:lnTo>
                <a:lnTo>
                  <a:pt x="2476" y="1578"/>
                </a:lnTo>
                <a:lnTo>
                  <a:pt x="305" y="0"/>
                </a:lnTo>
                <a:close/>
              </a:path>
            </a:pathLst>
          </a:custGeom>
          <a:solidFill>
            <a:srgbClr val="D6C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latin typeface="Calibri" panose="020F0502020204030204" pitchFamily="34" charset="0"/>
              <a:ea typeface="宋体" panose="02010600030101010101" pitchFamily="2" charset="-122"/>
              <a:sym typeface="+mn-lt"/>
            </a:endParaRPr>
          </a:p>
        </p:txBody>
      </p:sp>
      <p:sp>
        <p:nvSpPr>
          <p:cNvPr id="6" name="PA_任意多边形 10">
            <a:extLst>
              <a:ext uri="{FF2B5EF4-FFF2-40B4-BE49-F238E27FC236}">
                <a16:creationId xmlns:a16="http://schemas.microsoft.com/office/drawing/2014/main" id="{5D5800C5-13A2-8670-F441-51978FE56DB1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572000" y="3291830"/>
            <a:ext cx="939562" cy="1023563"/>
          </a:xfrm>
          <a:custGeom>
            <a:avLst/>
            <a:gdLst>
              <a:gd name="T0" fmla="*/ 0 w 2476"/>
              <a:gd name="T1" fmla="*/ 1578 h 2702"/>
              <a:gd name="T2" fmla="*/ 2476 w 2476"/>
              <a:gd name="T3" fmla="*/ 2702 h 2702"/>
              <a:gd name="T4" fmla="*/ 2172 w 2476"/>
              <a:gd name="T5" fmla="*/ 0 h 2702"/>
              <a:gd name="T6" fmla="*/ 0 w 2476"/>
              <a:gd name="T7" fmla="*/ 1578 h 2702"/>
              <a:gd name="T8" fmla="*/ 0 60000 65536"/>
              <a:gd name="T9" fmla="*/ 0 60000 65536"/>
              <a:gd name="T10" fmla="*/ 0 60000 65536"/>
              <a:gd name="T11" fmla="*/ 0 60000 65536"/>
              <a:gd name="T12" fmla="*/ 0 w 2476"/>
              <a:gd name="T13" fmla="*/ 0 h 2702"/>
              <a:gd name="T14" fmla="*/ 2476 w 2476"/>
              <a:gd name="T15" fmla="*/ 2702 h 270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476" h="2702">
                <a:moveTo>
                  <a:pt x="0" y="1578"/>
                </a:moveTo>
                <a:lnTo>
                  <a:pt x="2476" y="2702"/>
                </a:lnTo>
                <a:lnTo>
                  <a:pt x="2172" y="0"/>
                </a:lnTo>
                <a:lnTo>
                  <a:pt x="0" y="1578"/>
                </a:lnTo>
                <a:close/>
              </a:path>
            </a:pathLst>
          </a:custGeom>
          <a:solidFill>
            <a:srgbClr val="D6C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latin typeface="Calibri" panose="020F0502020204030204" pitchFamily="34" charset="0"/>
              <a:ea typeface="宋体" panose="02010600030101010101" pitchFamily="2" charset="-122"/>
              <a:sym typeface="+mn-lt"/>
            </a:endParaRPr>
          </a:p>
        </p:txBody>
      </p:sp>
      <p:sp>
        <p:nvSpPr>
          <p:cNvPr id="7" name="PA_任意多边形 11">
            <a:extLst>
              <a:ext uri="{FF2B5EF4-FFF2-40B4-BE49-F238E27FC236}">
                <a16:creationId xmlns:a16="http://schemas.microsoft.com/office/drawing/2014/main" id="{3BF9C2E0-1B17-5DE5-B3BE-10AD7643F3C9}"/>
              </a:ext>
            </a:extLst>
          </p:cNvPr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082226" y="2321156"/>
            <a:ext cx="1008007" cy="970674"/>
          </a:xfrm>
          <a:custGeom>
            <a:avLst/>
            <a:gdLst>
              <a:gd name="T0" fmla="*/ 830 w 2664"/>
              <a:gd name="T1" fmla="*/ 2553 h 2553"/>
              <a:gd name="T2" fmla="*/ 2664 w 2664"/>
              <a:gd name="T3" fmla="*/ 546 h 2553"/>
              <a:gd name="T4" fmla="*/ 0 w 2664"/>
              <a:gd name="T5" fmla="*/ 0 h 2553"/>
              <a:gd name="T6" fmla="*/ 830 w 2664"/>
              <a:gd name="T7" fmla="*/ 2553 h 2553"/>
              <a:gd name="T8" fmla="*/ 0 60000 65536"/>
              <a:gd name="T9" fmla="*/ 0 60000 65536"/>
              <a:gd name="T10" fmla="*/ 0 60000 65536"/>
              <a:gd name="T11" fmla="*/ 0 60000 65536"/>
              <a:gd name="T12" fmla="*/ 0 w 2664"/>
              <a:gd name="T13" fmla="*/ 0 h 2553"/>
              <a:gd name="T14" fmla="*/ 2664 w 2664"/>
              <a:gd name="T15" fmla="*/ 2553 h 255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664" h="2553">
                <a:moveTo>
                  <a:pt x="830" y="2553"/>
                </a:moveTo>
                <a:lnTo>
                  <a:pt x="2664" y="546"/>
                </a:lnTo>
                <a:lnTo>
                  <a:pt x="0" y="0"/>
                </a:lnTo>
                <a:lnTo>
                  <a:pt x="830" y="2553"/>
                </a:lnTo>
                <a:close/>
              </a:path>
            </a:pathLst>
          </a:custGeom>
          <a:solidFill>
            <a:srgbClr val="9B97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latin typeface="Calibri" panose="020F0502020204030204" pitchFamily="34" charset="0"/>
              <a:ea typeface="宋体" panose="02010600030101010101" pitchFamily="2" charset="-122"/>
              <a:sym typeface="+mn-lt"/>
            </a:endParaRPr>
          </a:p>
        </p:txBody>
      </p:sp>
      <p:sp>
        <p:nvSpPr>
          <p:cNvPr id="8" name="PA_矩形 7">
            <a:extLst>
              <a:ext uri="{FF2B5EF4-FFF2-40B4-BE49-F238E27FC236}">
                <a16:creationId xmlns:a16="http://schemas.microsoft.com/office/drawing/2014/main" id="{B1D0334E-B3AC-8BB5-2FE0-2133F9DB5EB0}"/>
              </a:ext>
            </a:extLst>
          </p:cNvPr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396221" y="1834265"/>
            <a:ext cx="350003" cy="35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PA_矩形 8">
            <a:extLst>
              <a:ext uri="{FF2B5EF4-FFF2-40B4-BE49-F238E27FC236}">
                <a16:creationId xmlns:a16="http://schemas.microsoft.com/office/drawing/2014/main" id="{74CB74A1-489C-DC9B-4E73-E64DC0A9BED2}"/>
              </a:ext>
            </a:extLst>
          </p:cNvPr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5337338" y="2504715"/>
            <a:ext cx="350003" cy="35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20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PA_矩形 9">
            <a:extLst>
              <a:ext uri="{FF2B5EF4-FFF2-40B4-BE49-F238E27FC236}">
                <a16:creationId xmlns:a16="http://schemas.microsoft.com/office/drawing/2014/main" id="{A242D25B-3EEE-FB47-8E8C-380D9DE081C8}"/>
              </a:ext>
            </a:extLst>
          </p:cNvPr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4985780" y="3621612"/>
            <a:ext cx="350003" cy="35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20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PA_矩形 10">
            <a:extLst>
              <a:ext uri="{FF2B5EF4-FFF2-40B4-BE49-F238E27FC236}">
                <a16:creationId xmlns:a16="http://schemas.microsoft.com/office/drawing/2014/main" id="{A571D9D9-94E8-ECF8-CD51-1CDF30F5A5C5}"/>
              </a:ext>
            </a:extLst>
          </p:cNvPr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3752217" y="3635612"/>
            <a:ext cx="350003" cy="35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zh-CN" altLang="en-US" sz="20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PA_矩形 11">
            <a:extLst>
              <a:ext uri="{FF2B5EF4-FFF2-40B4-BE49-F238E27FC236}">
                <a16:creationId xmlns:a16="http://schemas.microsoft.com/office/drawing/2014/main" id="{DBC80E41-1CA6-118C-D4EC-3135DEA9DD4E}"/>
              </a:ext>
            </a:extLst>
          </p:cNvPr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3459770" y="2514048"/>
            <a:ext cx="350003" cy="35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05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PA_文本框 22">
            <a:extLst>
              <a:ext uri="{FF2B5EF4-FFF2-40B4-BE49-F238E27FC236}">
                <a16:creationId xmlns:a16="http://schemas.microsoft.com/office/drawing/2014/main" id="{19AD77FB-4A5B-D86E-ACD5-3FA2645F63CC}"/>
              </a:ext>
            </a:extLst>
          </p:cNvPr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4218097" y="2814326"/>
            <a:ext cx="724529" cy="395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单击此处添加描述文本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7E83D05B-4C0C-0A15-3031-577C8A2B9C83}"/>
              </a:ext>
            </a:extLst>
          </p:cNvPr>
          <p:cNvGrpSpPr/>
          <p:nvPr/>
        </p:nvGrpSpPr>
        <p:grpSpPr>
          <a:xfrm>
            <a:off x="4738661" y="1115936"/>
            <a:ext cx="4645438" cy="484398"/>
            <a:chOff x="8154515" y="1279509"/>
            <a:chExt cx="4645438" cy="484398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825A5100-B67C-B310-2D4D-CD87AC74407D}"/>
                </a:ext>
              </a:extLst>
            </p:cNvPr>
            <p:cNvSpPr/>
            <p:nvPr/>
          </p:nvSpPr>
          <p:spPr>
            <a:xfrm>
              <a:off x="8154515" y="1504225"/>
              <a:ext cx="4645438" cy="259682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7F8C4CE9-F852-9AC1-E244-FDC3315E6115}"/>
                </a:ext>
              </a:extLst>
            </p:cNvPr>
            <p:cNvSpPr txBox="1"/>
            <p:nvPr/>
          </p:nvSpPr>
          <p:spPr>
            <a:xfrm>
              <a:off x="8154515" y="1279509"/>
              <a:ext cx="170826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BDF2A9B6-0090-867A-61B1-2C9387F7F7AD}"/>
              </a:ext>
            </a:extLst>
          </p:cNvPr>
          <p:cNvGrpSpPr/>
          <p:nvPr/>
        </p:nvGrpSpPr>
        <p:grpSpPr>
          <a:xfrm>
            <a:off x="674433" y="2310369"/>
            <a:ext cx="2251934" cy="679940"/>
            <a:chOff x="7618773" y="1279509"/>
            <a:chExt cx="2251934" cy="679940"/>
          </a:xfrm>
        </p:grpSpPr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125FB542-B34D-A95E-6201-EBE49C18E06A}"/>
                </a:ext>
              </a:extLst>
            </p:cNvPr>
            <p:cNvSpPr/>
            <p:nvPr/>
          </p:nvSpPr>
          <p:spPr>
            <a:xfrm>
              <a:off x="7618773" y="1515101"/>
              <a:ext cx="2244008" cy="444348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1691B730-009E-EE5D-C0EE-5BA4517020C2}"/>
                </a:ext>
              </a:extLst>
            </p:cNvPr>
            <p:cNvSpPr txBox="1"/>
            <p:nvPr/>
          </p:nvSpPr>
          <p:spPr>
            <a:xfrm>
              <a:off x="8162440" y="1279509"/>
              <a:ext cx="170826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BAFA531D-B4C1-ACAC-3E53-C963B0844B4C}"/>
              </a:ext>
            </a:extLst>
          </p:cNvPr>
          <p:cNvGrpSpPr/>
          <p:nvPr/>
        </p:nvGrpSpPr>
        <p:grpSpPr>
          <a:xfrm>
            <a:off x="6207247" y="2315750"/>
            <a:ext cx="2262320" cy="669064"/>
            <a:chOff x="8154515" y="1279509"/>
            <a:chExt cx="2262320" cy="669064"/>
          </a:xfrm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9535D7A2-F9BC-973D-3C98-9D3F5A6DA791}"/>
                </a:ext>
              </a:extLst>
            </p:cNvPr>
            <p:cNvSpPr/>
            <p:nvPr/>
          </p:nvSpPr>
          <p:spPr>
            <a:xfrm>
              <a:off x="8154515" y="1504225"/>
              <a:ext cx="2262320" cy="444348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E79F2B5A-4DE8-5350-D19D-5A4CC082424E}"/>
                </a:ext>
              </a:extLst>
            </p:cNvPr>
            <p:cNvSpPr txBox="1"/>
            <p:nvPr/>
          </p:nvSpPr>
          <p:spPr>
            <a:xfrm>
              <a:off x="8154515" y="1279509"/>
              <a:ext cx="170826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6EC7DD65-9307-8CEF-FC3B-65DA4794618F}"/>
              </a:ext>
            </a:extLst>
          </p:cNvPr>
          <p:cNvGrpSpPr/>
          <p:nvPr/>
        </p:nvGrpSpPr>
        <p:grpSpPr>
          <a:xfrm>
            <a:off x="1260682" y="3539628"/>
            <a:ext cx="2251934" cy="679940"/>
            <a:chOff x="7618773" y="1279509"/>
            <a:chExt cx="2251934" cy="679940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63B3B224-0056-ECCB-6C3B-398C686C81B4}"/>
                </a:ext>
              </a:extLst>
            </p:cNvPr>
            <p:cNvSpPr/>
            <p:nvPr/>
          </p:nvSpPr>
          <p:spPr>
            <a:xfrm>
              <a:off x="7618773" y="1515101"/>
              <a:ext cx="2244008" cy="444348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4CF2FE89-C992-29E5-E4E4-1AFEB7FE18A3}"/>
                </a:ext>
              </a:extLst>
            </p:cNvPr>
            <p:cNvSpPr txBox="1"/>
            <p:nvPr/>
          </p:nvSpPr>
          <p:spPr>
            <a:xfrm>
              <a:off x="8162440" y="1279509"/>
              <a:ext cx="170826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42CF7BC7-D26F-DD9F-42E6-02B2A07F34F4}"/>
              </a:ext>
            </a:extLst>
          </p:cNvPr>
          <p:cNvGrpSpPr/>
          <p:nvPr/>
        </p:nvGrpSpPr>
        <p:grpSpPr>
          <a:xfrm>
            <a:off x="5609786" y="3545009"/>
            <a:ext cx="2262320" cy="669064"/>
            <a:chOff x="8154515" y="1279509"/>
            <a:chExt cx="2262320" cy="669064"/>
          </a:xfrm>
        </p:grpSpPr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FBC9DEC8-3AA9-5952-E0FF-1524D7EE84F8}"/>
                </a:ext>
              </a:extLst>
            </p:cNvPr>
            <p:cNvSpPr/>
            <p:nvPr/>
          </p:nvSpPr>
          <p:spPr>
            <a:xfrm>
              <a:off x="8154515" y="1504225"/>
              <a:ext cx="2262320" cy="444348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298F7ACE-9DA6-30D3-42E2-4389812301E0}"/>
                </a:ext>
              </a:extLst>
            </p:cNvPr>
            <p:cNvSpPr txBox="1"/>
            <p:nvPr/>
          </p:nvSpPr>
          <p:spPr>
            <a:xfrm>
              <a:off x="8154515" y="1279509"/>
              <a:ext cx="170826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493386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1E229F1-A4EA-64CC-A57E-26C6D54D2F1F}"/>
              </a:ext>
            </a:extLst>
          </p:cNvPr>
          <p:cNvGrpSpPr/>
          <p:nvPr/>
        </p:nvGrpSpPr>
        <p:grpSpPr>
          <a:xfrm>
            <a:off x="323528" y="195486"/>
            <a:ext cx="1145056" cy="842639"/>
            <a:chOff x="1690516" y="1755906"/>
            <a:chExt cx="344345" cy="253401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8D50097F-87DB-9F65-7EA3-DDEECF7B2326}"/>
                </a:ext>
              </a:extLst>
            </p:cNvPr>
            <p:cNvSpPr/>
            <p:nvPr/>
          </p:nvSpPr>
          <p:spPr>
            <a:xfrm>
              <a:off x="1690516" y="1755906"/>
              <a:ext cx="253401" cy="253401"/>
            </a:xfrm>
            <a:prstGeom prst="ellipse">
              <a:avLst/>
            </a:prstGeom>
            <a:solidFill>
              <a:srgbClr val="9B97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3600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933F80F4-3673-1B01-4A2B-196AFDC51A19}"/>
                </a:ext>
              </a:extLst>
            </p:cNvPr>
            <p:cNvSpPr/>
            <p:nvPr/>
          </p:nvSpPr>
          <p:spPr>
            <a:xfrm>
              <a:off x="1948156" y="1921655"/>
              <a:ext cx="86705" cy="86705"/>
            </a:xfrm>
            <a:prstGeom prst="ellipse">
              <a:avLst/>
            </a:prstGeom>
            <a:solidFill>
              <a:srgbClr val="D6CA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3600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A221449A-8C3F-7E16-DFAB-5C0C92CE84D4}"/>
                </a:ext>
              </a:extLst>
            </p:cNvPr>
            <p:cNvSpPr txBox="1"/>
            <p:nvPr/>
          </p:nvSpPr>
          <p:spPr>
            <a:xfrm>
              <a:off x="1738108" y="1777556"/>
              <a:ext cx="183279" cy="1943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得意黑" pitchFamily="2" charset="-122"/>
                  <a:ea typeface="得意黑" pitchFamily="2" charset="-122"/>
                </a:rPr>
                <a:t>03</a:t>
              </a:r>
              <a:endParaRPr lang="zh-CN" altLang="en-US" sz="3600" dirty="0">
                <a:solidFill>
                  <a:schemeClr val="bg1"/>
                </a:solidFill>
                <a:latin typeface="得意黑" pitchFamily="2" charset="-122"/>
                <a:ea typeface="得意黑" pitchFamily="2" charset="-122"/>
              </a:endParaRPr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97724308-871C-F544-DB96-982D574CF90F}"/>
              </a:ext>
            </a:extLst>
          </p:cNvPr>
          <p:cNvSpPr txBox="1"/>
          <p:nvPr/>
        </p:nvSpPr>
        <p:spPr>
          <a:xfrm>
            <a:off x="1324423" y="346544"/>
            <a:ext cx="295954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/>
              <a:t>单击此处添加标题文本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208A3709-8526-6906-0FDA-AB24BEB33AB4}"/>
              </a:ext>
            </a:extLst>
          </p:cNvPr>
          <p:cNvSpPr txBox="1"/>
          <p:nvPr/>
        </p:nvSpPr>
        <p:spPr>
          <a:xfrm>
            <a:off x="1482680" y="699542"/>
            <a:ext cx="244124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</a:rPr>
              <a:t>Click here to add title text</a:t>
            </a:r>
          </a:p>
        </p:txBody>
      </p:sp>
      <p:sp>
        <p:nvSpPr>
          <p:cNvPr id="3" name="AutoShape 25">
            <a:extLst>
              <a:ext uri="{FF2B5EF4-FFF2-40B4-BE49-F238E27FC236}">
                <a16:creationId xmlns:a16="http://schemas.microsoft.com/office/drawing/2014/main" id="{E2CDFA5C-B042-58C0-73E0-A0CC27ACD070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2427057" y="1917897"/>
            <a:ext cx="2455986" cy="1171406"/>
          </a:xfrm>
          <a:custGeom>
            <a:avLst/>
            <a:gdLst>
              <a:gd name="G0" fmla="+- 4378 0 0"/>
              <a:gd name="G1" fmla="+- 21600 0 4378"/>
              <a:gd name="G2" fmla="*/ 4378 1 2"/>
              <a:gd name="G3" fmla="+- 21600 0 G2"/>
              <a:gd name="G4" fmla="+/ 4378 21600 2"/>
              <a:gd name="G5" fmla="+/ G1 0 2"/>
              <a:gd name="G6" fmla="*/ 21600 21600 4378"/>
              <a:gd name="G7" fmla="*/ G6 1 2"/>
              <a:gd name="G8" fmla="+- 21600 0 G7"/>
              <a:gd name="G9" fmla="*/ 21600 1 2"/>
              <a:gd name="G10" fmla="+- 4378 0 G9"/>
              <a:gd name="G11" fmla="?: G10 G8 0"/>
              <a:gd name="G12" fmla="?: G10 G7 21600"/>
              <a:gd name="T0" fmla="*/ 19411 w 21600"/>
              <a:gd name="T1" fmla="*/ 10800 h 21600"/>
              <a:gd name="T2" fmla="*/ 10800 w 21600"/>
              <a:gd name="T3" fmla="*/ 21600 h 21600"/>
              <a:gd name="T4" fmla="*/ 2189 w 21600"/>
              <a:gd name="T5" fmla="*/ 10800 h 21600"/>
              <a:gd name="T6" fmla="*/ 10800 w 21600"/>
              <a:gd name="T7" fmla="*/ 0 h 21600"/>
              <a:gd name="T8" fmla="*/ 3989 w 21600"/>
              <a:gd name="T9" fmla="*/ 3989 h 21600"/>
              <a:gd name="T10" fmla="*/ 17611 w 21600"/>
              <a:gd name="T11" fmla="*/ 17611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4378" y="21600"/>
                </a:lnTo>
                <a:lnTo>
                  <a:pt x="17222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9B97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Calibri" panose="020F0502020204030204" pitchFamily="34" charset="0"/>
              <a:ea typeface="宋体" panose="02010600030101010101" pitchFamily="2" charset="-122"/>
              <a:sym typeface="+mn-lt"/>
            </a:endParaRPr>
          </a:p>
        </p:txBody>
      </p:sp>
      <p:sp>
        <p:nvSpPr>
          <p:cNvPr id="4" name="AutoShape 26">
            <a:extLst>
              <a:ext uri="{FF2B5EF4-FFF2-40B4-BE49-F238E27FC236}">
                <a16:creationId xmlns:a16="http://schemas.microsoft.com/office/drawing/2014/main" id="{B58CC7AE-5150-C309-20A6-3A5012BDE7F5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4161999" y="1926065"/>
            <a:ext cx="2455985" cy="1171406"/>
          </a:xfrm>
          <a:custGeom>
            <a:avLst/>
            <a:gdLst>
              <a:gd name="G0" fmla="+- 4378 0 0"/>
              <a:gd name="G1" fmla="+- 21600 0 4378"/>
              <a:gd name="G2" fmla="*/ 4378 1 2"/>
              <a:gd name="G3" fmla="+- 21600 0 G2"/>
              <a:gd name="G4" fmla="+/ 4378 21600 2"/>
              <a:gd name="G5" fmla="+/ G1 0 2"/>
              <a:gd name="G6" fmla="*/ 21600 21600 4378"/>
              <a:gd name="G7" fmla="*/ G6 1 2"/>
              <a:gd name="G8" fmla="+- 21600 0 G7"/>
              <a:gd name="G9" fmla="*/ 21600 1 2"/>
              <a:gd name="G10" fmla="+- 4378 0 G9"/>
              <a:gd name="G11" fmla="?: G10 G8 0"/>
              <a:gd name="G12" fmla="?: G10 G7 21600"/>
              <a:gd name="T0" fmla="*/ 19411 w 21600"/>
              <a:gd name="T1" fmla="*/ 10800 h 21600"/>
              <a:gd name="T2" fmla="*/ 10800 w 21600"/>
              <a:gd name="T3" fmla="*/ 21600 h 21600"/>
              <a:gd name="T4" fmla="*/ 2189 w 21600"/>
              <a:gd name="T5" fmla="*/ 10800 h 21600"/>
              <a:gd name="T6" fmla="*/ 10800 w 21600"/>
              <a:gd name="T7" fmla="*/ 0 h 21600"/>
              <a:gd name="T8" fmla="*/ 3989 w 21600"/>
              <a:gd name="T9" fmla="*/ 3989 h 21600"/>
              <a:gd name="T10" fmla="*/ 17611 w 21600"/>
              <a:gd name="T11" fmla="*/ 17611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4378" y="21600"/>
                </a:lnTo>
                <a:lnTo>
                  <a:pt x="17222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D6C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Calibri" panose="020F0502020204030204" pitchFamily="34" charset="0"/>
              <a:ea typeface="宋体" panose="02010600030101010101" pitchFamily="2" charset="-122"/>
              <a:sym typeface="+mn-lt"/>
            </a:endParaRPr>
          </a:p>
        </p:txBody>
      </p:sp>
      <p:sp>
        <p:nvSpPr>
          <p:cNvPr id="5" name="AutoShape 27">
            <a:extLst>
              <a:ext uri="{FF2B5EF4-FFF2-40B4-BE49-F238E27FC236}">
                <a16:creationId xmlns:a16="http://schemas.microsoft.com/office/drawing/2014/main" id="{2952A909-9F6C-E5F9-0BB7-ECAC9B16C909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5908606" y="1945899"/>
            <a:ext cx="2455986" cy="1171406"/>
          </a:xfrm>
          <a:custGeom>
            <a:avLst/>
            <a:gdLst>
              <a:gd name="G0" fmla="+- 4378 0 0"/>
              <a:gd name="G1" fmla="+- 21600 0 4378"/>
              <a:gd name="G2" fmla="*/ 4378 1 2"/>
              <a:gd name="G3" fmla="+- 21600 0 G2"/>
              <a:gd name="G4" fmla="+/ 4378 21600 2"/>
              <a:gd name="G5" fmla="+/ G1 0 2"/>
              <a:gd name="G6" fmla="*/ 21600 21600 4378"/>
              <a:gd name="G7" fmla="*/ G6 1 2"/>
              <a:gd name="G8" fmla="+- 21600 0 G7"/>
              <a:gd name="G9" fmla="*/ 21600 1 2"/>
              <a:gd name="G10" fmla="+- 4378 0 G9"/>
              <a:gd name="G11" fmla="?: G10 G8 0"/>
              <a:gd name="G12" fmla="?: G10 G7 21600"/>
              <a:gd name="T0" fmla="*/ 19411 w 21600"/>
              <a:gd name="T1" fmla="*/ 10800 h 21600"/>
              <a:gd name="T2" fmla="*/ 10800 w 21600"/>
              <a:gd name="T3" fmla="*/ 21600 h 21600"/>
              <a:gd name="T4" fmla="*/ 2189 w 21600"/>
              <a:gd name="T5" fmla="*/ 10800 h 21600"/>
              <a:gd name="T6" fmla="*/ 10800 w 21600"/>
              <a:gd name="T7" fmla="*/ 0 h 21600"/>
              <a:gd name="T8" fmla="*/ 3989 w 21600"/>
              <a:gd name="T9" fmla="*/ 3989 h 21600"/>
              <a:gd name="T10" fmla="*/ 17611 w 21600"/>
              <a:gd name="T11" fmla="*/ 17611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4378" y="21600"/>
                </a:lnTo>
                <a:lnTo>
                  <a:pt x="17222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9B97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Calibri" panose="020F0502020204030204" pitchFamily="34" charset="0"/>
              <a:ea typeface="宋体" panose="02010600030101010101" pitchFamily="2" charset="-122"/>
              <a:sym typeface="+mn-lt"/>
            </a:endParaRPr>
          </a:p>
        </p:txBody>
      </p:sp>
      <p:sp>
        <p:nvSpPr>
          <p:cNvPr id="6" name="AutoShape 21">
            <a:extLst>
              <a:ext uri="{FF2B5EF4-FFF2-40B4-BE49-F238E27FC236}">
                <a16:creationId xmlns:a16="http://schemas.microsoft.com/office/drawing/2014/main" id="{6A196EF7-C0F8-96A1-26C0-B2F59CDCFEFC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680450" y="1933065"/>
            <a:ext cx="2455985" cy="1171406"/>
          </a:xfrm>
          <a:custGeom>
            <a:avLst/>
            <a:gdLst>
              <a:gd name="G0" fmla="+- 4378 0 0"/>
              <a:gd name="G1" fmla="+- 21600 0 4378"/>
              <a:gd name="G2" fmla="*/ 4378 1 2"/>
              <a:gd name="G3" fmla="+- 21600 0 G2"/>
              <a:gd name="G4" fmla="+/ 4378 21600 2"/>
              <a:gd name="G5" fmla="+/ G1 0 2"/>
              <a:gd name="G6" fmla="*/ 21600 21600 4378"/>
              <a:gd name="G7" fmla="*/ G6 1 2"/>
              <a:gd name="G8" fmla="+- 21600 0 G7"/>
              <a:gd name="G9" fmla="*/ 21600 1 2"/>
              <a:gd name="G10" fmla="+- 4378 0 G9"/>
              <a:gd name="G11" fmla="?: G10 G8 0"/>
              <a:gd name="G12" fmla="?: G10 G7 21600"/>
              <a:gd name="T0" fmla="*/ 19411 w 21600"/>
              <a:gd name="T1" fmla="*/ 10800 h 21600"/>
              <a:gd name="T2" fmla="*/ 10800 w 21600"/>
              <a:gd name="T3" fmla="*/ 21600 h 21600"/>
              <a:gd name="T4" fmla="*/ 2189 w 21600"/>
              <a:gd name="T5" fmla="*/ 10800 h 21600"/>
              <a:gd name="T6" fmla="*/ 10800 w 21600"/>
              <a:gd name="T7" fmla="*/ 0 h 21600"/>
              <a:gd name="T8" fmla="*/ 3989 w 21600"/>
              <a:gd name="T9" fmla="*/ 3989 h 21600"/>
              <a:gd name="T10" fmla="*/ 17611 w 21600"/>
              <a:gd name="T11" fmla="*/ 17611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4378" y="21600"/>
                </a:lnTo>
                <a:lnTo>
                  <a:pt x="17222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D6C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Calibri" panose="020F0502020204030204" pitchFamily="34" charset="0"/>
              <a:ea typeface="宋体" panose="02010600030101010101" pitchFamily="2" charset="-122"/>
              <a:sym typeface="+mn-lt"/>
            </a:endParaRPr>
          </a:p>
        </p:txBody>
      </p:sp>
      <p:sp>
        <p:nvSpPr>
          <p:cNvPr id="7" name="KSO_Shape">
            <a:extLst>
              <a:ext uri="{FF2B5EF4-FFF2-40B4-BE49-F238E27FC236}">
                <a16:creationId xmlns:a16="http://schemas.microsoft.com/office/drawing/2014/main" id="{0C89931C-FFB6-8334-F190-A13A581A7084}"/>
              </a:ext>
            </a:extLst>
          </p:cNvPr>
          <p:cNvSpPr/>
          <p:nvPr/>
        </p:nvSpPr>
        <p:spPr bwMode="auto">
          <a:xfrm>
            <a:off x="1648259" y="1860144"/>
            <a:ext cx="429360" cy="423526"/>
          </a:xfrm>
          <a:custGeom>
            <a:avLst/>
            <a:gdLst>
              <a:gd name="T0" fmla="*/ 2147483647 w 6140"/>
              <a:gd name="T1" fmla="*/ 2147483647 h 6040"/>
              <a:gd name="T2" fmla="*/ 2147483647 w 6140"/>
              <a:gd name="T3" fmla="*/ 2147483647 h 6040"/>
              <a:gd name="T4" fmla="*/ 2147483647 w 6140"/>
              <a:gd name="T5" fmla="*/ 2147483647 h 6040"/>
              <a:gd name="T6" fmla="*/ 2147483647 w 6140"/>
              <a:gd name="T7" fmla="*/ 2147483647 h 6040"/>
              <a:gd name="T8" fmla="*/ 2147483647 w 6140"/>
              <a:gd name="T9" fmla="*/ 2147483647 h 6040"/>
              <a:gd name="T10" fmla="*/ 2147483647 w 6140"/>
              <a:gd name="T11" fmla="*/ 2147483647 h 6040"/>
              <a:gd name="T12" fmla="*/ 2147483647 w 6140"/>
              <a:gd name="T13" fmla="*/ 2147483647 h 6040"/>
              <a:gd name="T14" fmla="*/ 2147483647 w 6140"/>
              <a:gd name="T15" fmla="*/ 2147483647 h 6040"/>
              <a:gd name="T16" fmla="*/ 2147483647 w 6140"/>
              <a:gd name="T17" fmla="*/ 2147483647 h 6040"/>
              <a:gd name="T18" fmla="*/ 2147483647 w 6140"/>
              <a:gd name="T19" fmla="*/ 2147483647 h 6040"/>
              <a:gd name="T20" fmla="*/ 2147483647 w 6140"/>
              <a:gd name="T21" fmla="*/ 2147483647 h 6040"/>
              <a:gd name="T22" fmla="*/ 2147483647 w 6140"/>
              <a:gd name="T23" fmla="*/ 2147483647 h 6040"/>
              <a:gd name="T24" fmla="*/ 2147483647 w 6140"/>
              <a:gd name="T25" fmla="*/ 2147483647 h 6040"/>
              <a:gd name="T26" fmla="*/ 2147483647 w 6140"/>
              <a:gd name="T27" fmla="*/ 2147483647 h 6040"/>
              <a:gd name="T28" fmla="*/ 2147483647 w 6140"/>
              <a:gd name="T29" fmla="*/ 2147483647 h 6040"/>
              <a:gd name="T30" fmla="*/ 2147483647 w 6140"/>
              <a:gd name="T31" fmla="*/ 2147483647 h 6040"/>
              <a:gd name="T32" fmla="*/ 2147483647 w 6140"/>
              <a:gd name="T33" fmla="*/ 2147483647 h 6040"/>
              <a:gd name="T34" fmla="*/ 2147483647 w 6140"/>
              <a:gd name="T35" fmla="*/ 2147483647 h 6040"/>
              <a:gd name="T36" fmla="*/ 2147483647 w 6140"/>
              <a:gd name="T37" fmla="*/ 2147483647 h 6040"/>
              <a:gd name="T38" fmla="*/ 2147483647 w 6140"/>
              <a:gd name="T39" fmla="*/ 2147483647 h 6040"/>
              <a:gd name="T40" fmla="*/ 2147483647 w 6140"/>
              <a:gd name="T41" fmla="*/ 2147483647 h 6040"/>
              <a:gd name="T42" fmla="*/ 2147483647 w 6140"/>
              <a:gd name="T43" fmla="*/ 2147483647 h 6040"/>
              <a:gd name="T44" fmla="*/ 2147483647 w 6140"/>
              <a:gd name="T45" fmla="*/ 2147483647 h 6040"/>
              <a:gd name="T46" fmla="*/ 2147483647 w 6140"/>
              <a:gd name="T47" fmla="*/ 2147483647 h 6040"/>
              <a:gd name="T48" fmla="*/ 2147483647 w 6140"/>
              <a:gd name="T49" fmla="*/ 2147483647 h 6040"/>
              <a:gd name="T50" fmla="*/ 2147483647 w 6140"/>
              <a:gd name="T51" fmla="*/ 2147483647 h 6040"/>
              <a:gd name="T52" fmla="*/ 2147483647 w 6140"/>
              <a:gd name="T53" fmla="*/ 2147483647 h 6040"/>
              <a:gd name="T54" fmla="*/ 2147483647 w 6140"/>
              <a:gd name="T55" fmla="*/ 2147483647 h 6040"/>
              <a:gd name="T56" fmla="*/ 2147483647 w 6140"/>
              <a:gd name="T57" fmla="*/ 2147483647 h 6040"/>
              <a:gd name="T58" fmla="*/ 2147483647 w 6140"/>
              <a:gd name="T59" fmla="*/ 2147483647 h 6040"/>
              <a:gd name="T60" fmla="*/ 2147483647 w 6140"/>
              <a:gd name="T61" fmla="*/ 2147483647 h 6040"/>
              <a:gd name="T62" fmla="*/ 2147483647 w 6140"/>
              <a:gd name="T63" fmla="*/ 2147483647 h 6040"/>
              <a:gd name="T64" fmla="*/ 2147483647 w 6140"/>
              <a:gd name="T65" fmla="*/ 2147483647 h 6040"/>
              <a:gd name="T66" fmla="*/ 2147483647 w 6140"/>
              <a:gd name="T67" fmla="*/ 2147483647 h 6040"/>
              <a:gd name="T68" fmla="*/ 2147483647 w 6140"/>
              <a:gd name="T69" fmla="*/ 2147483647 h 6040"/>
              <a:gd name="T70" fmla="*/ 2147483647 w 6140"/>
              <a:gd name="T71" fmla="*/ 2147483647 h 6040"/>
              <a:gd name="T72" fmla="*/ 2147483647 w 6140"/>
              <a:gd name="T73" fmla="*/ 2147483647 h 6040"/>
              <a:gd name="T74" fmla="*/ 2147483647 w 6140"/>
              <a:gd name="T75" fmla="*/ 2147483647 h 6040"/>
              <a:gd name="T76" fmla="*/ 2147483647 w 6140"/>
              <a:gd name="T77" fmla="*/ 2147483647 h 6040"/>
              <a:gd name="T78" fmla="*/ 2147483647 w 6140"/>
              <a:gd name="T79" fmla="*/ 2147483647 h 6040"/>
              <a:gd name="T80" fmla="*/ 2147483647 w 6140"/>
              <a:gd name="T81" fmla="*/ 2147483647 h 6040"/>
              <a:gd name="T82" fmla="*/ 2147483647 w 6140"/>
              <a:gd name="T83" fmla="*/ 2147483647 h 6040"/>
              <a:gd name="T84" fmla="*/ 2147483647 w 6140"/>
              <a:gd name="T85" fmla="*/ 2147483647 h 6040"/>
              <a:gd name="T86" fmla="*/ 2147483647 w 6140"/>
              <a:gd name="T87" fmla="*/ 2147483647 h 6040"/>
              <a:gd name="T88" fmla="*/ 2147483647 w 6140"/>
              <a:gd name="T89" fmla="*/ 2147483647 h 6040"/>
              <a:gd name="T90" fmla="*/ 2147483647 w 6140"/>
              <a:gd name="T91" fmla="*/ 2147483647 h 6040"/>
              <a:gd name="T92" fmla="*/ 2147483647 w 6140"/>
              <a:gd name="T93" fmla="*/ 2147483647 h 6040"/>
              <a:gd name="T94" fmla="*/ 2147483647 w 6140"/>
              <a:gd name="T95" fmla="*/ 2147483647 h 6040"/>
              <a:gd name="T96" fmla="*/ 2147483647 w 6140"/>
              <a:gd name="T97" fmla="*/ 2147483647 h 6040"/>
              <a:gd name="T98" fmla="*/ 2147483647 w 6140"/>
              <a:gd name="T99" fmla="*/ 2147483647 h 6040"/>
              <a:gd name="T100" fmla="*/ 2147483647 w 6140"/>
              <a:gd name="T101" fmla="*/ 2147483647 h 6040"/>
              <a:gd name="T102" fmla="*/ 2147483647 w 6140"/>
              <a:gd name="T103" fmla="*/ 2147483647 h 6040"/>
              <a:gd name="T104" fmla="*/ 2147483647 w 6140"/>
              <a:gd name="T105" fmla="*/ 2147483647 h 6040"/>
              <a:gd name="T106" fmla="*/ 2147483647 w 6140"/>
              <a:gd name="T107" fmla="*/ 2147483647 h 6040"/>
              <a:gd name="T108" fmla="*/ 2147483647 w 6140"/>
              <a:gd name="T109" fmla="*/ 2147483647 h 6040"/>
              <a:gd name="T110" fmla="*/ 2147483647 w 6140"/>
              <a:gd name="T111" fmla="*/ 2147483647 h 6040"/>
              <a:gd name="T112" fmla="*/ 2147483647 w 6140"/>
              <a:gd name="T113" fmla="*/ 2147483647 h 6040"/>
              <a:gd name="T114" fmla="*/ 2147483647 w 6140"/>
              <a:gd name="T115" fmla="*/ 2147483647 h 6040"/>
              <a:gd name="T116" fmla="*/ 2147483647 w 6140"/>
              <a:gd name="T117" fmla="*/ 2147483647 h 6040"/>
              <a:gd name="T118" fmla="*/ 2147483647 w 6140"/>
              <a:gd name="T119" fmla="*/ 2147483647 h 6040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6140"/>
              <a:gd name="T181" fmla="*/ 0 h 6040"/>
              <a:gd name="T182" fmla="*/ 6140 w 6140"/>
              <a:gd name="T183" fmla="*/ 6040 h 6040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6140" h="6040">
                <a:moveTo>
                  <a:pt x="3011" y="554"/>
                </a:moveTo>
                <a:lnTo>
                  <a:pt x="5433" y="554"/>
                </a:lnTo>
                <a:lnTo>
                  <a:pt x="5469" y="555"/>
                </a:lnTo>
                <a:lnTo>
                  <a:pt x="5505" y="557"/>
                </a:lnTo>
                <a:lnTo>
                  <a:pt x="5540" y="562"/>
                </a:lnTo>
                <a:lnTo>
                  <a:pt x="5575" y="567"/>
                </a:lnTo>
                <a:lnTo>
                  <a:pt x="5608" y="576"/>
                </a:lnTo>
                <a:lnTo>
                  <a:pt x="5642" y="586"/>
                </a:lnTo>
                <a:lnTo>
                  <a:pt x="5676" y="597"/>
                </a:lnTo>
                <a:lnTo>
                  <a:pt x="5707" y="609"/>
                </a:lnTo>
                <a:lnTo>
                  <a:pt x="5738" y="623"/>
                </a:lnTo>
                <a:lnTo>
                  <a:pt x="5768" y="639"/>
                </a:lnTo>
                <a:lnTo>
                  <a:pt x="5799" y="656"/>
                </a:lnTo>
                <a:lnTo>
                  <a:pt x="5828" y="674"/>
                </a:lnTo>
                <a:lnTo>
                  <a:pt x="5854" y="694"/>
                </a:lnTo>
                <a:lnTo>
                  <a:pt x="5881" y="716"/>
                </a:lnTo>
                <a:lnTo>
                  <a:pt x="5908" y="738"/>
                </a:lnTo>
                <a:lnTo>
                  <a:pt x="5932" y="761"/>
                </a:lnTo>
                <a:lnTo>
                  <a:pt x="5955" y="786"/>
                </a:lnTo>
                <a:lnTo>
                  <a:pt x="5977" y="811"/>
                </a:lnTo>
                <a:lnTo>
                  <a:pt x="5998" y="838"/>
                </a:lnTo>
                <a:lnTo>
                  <a:pt x="6018" y="866"/>
                </a:lnTo>
                <a:lnTo>
                  <a:pt x="6037" y="895"/>
                </a:lnTo>
                <a:lnTo>
                  <a:pt x="6054" y="924"/>
                </a:lnTo>
                <a:lnTo>
                  <a:pt x="6069" y="955"/>
                </a:lnTo>
                <a:lnTo>
                  <a:pt x="6084" y="987"/>
                </a:lnTo>
                <a:lnTo>
                  <a:pt x="6097" y="1018"/>
                </a:lnTo>
                <a:lnTo>
                  <a:pt x="6107" y="1051"/>
                </a:lnTo>
                <a:lnTo>
                  <a:pt x="6117" y="1084"/>
                </a:lnTo>
                <a:lnTo>
                  <a:pt x="6125" y="1119"/>
                </a:lnTo>
                <a:lnTo>
                  <a:pt x="6132" y="1154"/>
                </a:lnTo>
                <a:lnTo>
                  <a:pt x="6136" y="1189"/>
                </a:lnTo>
                <a:lnTo>
                  <a:pt x="6139" y="1225"/>
                </a:lnTo>
                <a:lnTo>
                  <a:pt x="6140" y="1261"/>
                </a:lnTo>
                <a:lnTo>
                  <a:pt x="6140" y="5331"/>
                </a:lnTo>
                <a:lnTo>
                  <a:pt x="6139" y="5369"/>
                </a:lnTo>
                <a:lnTo>
                  <a:pt x="6136" y="5405"/>
                </a:lnTo>
                <a:lnTo>
                  <a:pt x="6132" y="5439"/>
                </a:lnTo>
                <a:lnTo>
                  <a:pt x="6125" y="5474"/>
                </a:lnTo>
                <a:lnTo>
                  <a:pt x="6117" y="5508"/>
                </a:lnTo>
                <a:lnTo>
                  <a:pt x="6107" y="5542"/>
                </a:lnTo>
                <a:lnTo>
                  <a:pt x="6097" y="5574"/>
                </a:lnTo>
                <a:lnTo>
                  <a:pt x="6084" y="5607"/>
                </a:lnTo>
                <a:lnTo>
                  <a:pt x="6069" y="5638"/>
                </a:lnTo>
                <a:lnTo>
                  <a:pt x="6054" y="5668"/>
                </a:lnTo>
                <a:lnTo>
                  <a:pt x="6037" y="5698"/>
                </a:lnTo>
                <a:lnTo>
                  <a:pt x="6018" y="5726"/>
                </a:lnTo>
                <a:lnTo>
                  <a:pt x="5998" y="5754"/>
                </a:lnTo>
                <a:lnTo>
                  <a:pt x="5977" y="5781"/>
                </a:lnTo>
                <a:lnTo>
                  <a:pt x="5955" y="5806"/>
                </a:lnTo>
                <a:lnTo>
                  <a:pt x="5932" y="5832"/>
                </a:lnTo>
                <a:lnTo>
                  <a:pt x="5908" y="5855"/>
                </a:lnTo>
                <a:lnTo>
                  <a:pt x="5881" y="5877"/>
                </a:lnTo>
                <a:lnTo>
                  <a:pt x="5854" y="5898"/>
                </a:lnTo>
                <a:lnTo>
                  <a:pt x="5828" y="5918"/>
                </a:lnTo>
                <a:lnTo>
                  <a:pt x="5799" y="5936"/>
                </a:lnTo>
                <a:lnTo>
                  <a:pt x="5768" y="5954"/>
                </a:lnTo>
                <a:lnTo>
                  <a:pt x="5738" y="5969"/>
                </a:lnTo>
                <a:lnTo>
                  <a:pt x="5707" y="5983"/>
                </a:lnTo>
                <a:lnTo>
                  <a:pt x="5676" y="5996"/>
                </a:lnTo>
                <a:lnTo>
                  <a:pt x="5642" y="6007"/>
                </a:lnTo>
                <a:lnTo>
                  <a:pt x="5608" y="6016"/>
                </a:lnTo>
                <a:lnTo>
                  <a:pt x="5575" y="6025"/>
                </a:lnTo>
                <a:lnTo>
                  <a:pt x="5540" y="6030"/>
                </a:lnTo>
                <a:lnTo>
                  <a:pt x="5505" y="6035"/>
                </a:lnTo>
                <a:lnTo>
                  <a:pt x="5469" y="6039"/>
                </a:lnTo>
                <a:lnTo>
                  <a:pt x="5433" y="6040"/>
                </a:lnTo>
                <a:lnTo>
                  <a:pt x="3011" y="6040"/>
                </a:lnTo>
                <a:lnTo>
                  <a:pt x="2981" y="6039"/>
                </a:lnTo>
                <a:lnTo>
                  <a:pt x="2951" y="6036"/>
                </a:lnTo>
                <a:lnTo>
                  <a:pt x="2921" y="6033"/>
                </a:lnTo>
                <a:lnTo>
                  <a:pt x="2892" y="6029"/>
                </a:lnTo>
                <a:lnTo>
                  <a:pt x="2863" y="6023"/>
                </a:lnTo>
                <a:lnTo>
                  <a:pt x="2834" y="6016"/>
                </a:lnTo>
                <a:lnTo>
                  <a:pt x="2806" y="6008"/>
                </a:lnTo>
                <a:lnTo>
                  <a:pt x="2778" y="5999"/>
                </a:lnTo>
                <a:lnTo>
                  <a:pt x="2750" y="5989"/>
                </a:lnTo>
                <a:lnTo>
                  <a:pt x="2723" y="5978"/>
                </a:lnTo>
                <a:lnTo>
                  <a:pt x="2698" y="5965"/>
                </a:lnTo>
                <a:lnTo>
                  <a:pt x="2672" y="5951"/>
                </a:lnTo>
                <a:lnTo>
                  <a:pt x="2647" y="5938"/>
                </a:lnTo>
                <a:lnTo>
                  <a:pt x="2623" y="5922"/>
                </a:lnTo>
                <a:lnTo>
                  <a:pt x="2599" y="5906"/>
                </a:lnTo>
                <a:lnTo>
                  <a:pt x="2577" y="5889"/>
                </a:lnTo>
                <a:lnTo>
                  <a:pt x="2554" y="5870"/>
                </a:lnTo>
                <a:lnTo>
                  <a:pt x="2533" y="5852"/>
                </a:lnTo>
                <a:lnTo>
                  <a:pt x="2512" y="5832"/>
                </a:lnTo>
                <a:lnTo>
                  <a:pt x="2492" y="5811"/>
                </a:lnTo>
                <a:lnTo>
                  <a:pt x="2474" y="5790"/>
                </a:lnTo>
                <a:lnTo>
                  <a:pt x="2455" y="5768"/>
                </a:lnTo>
                <a:lnTo>
                  <a:pt x="2438" y="5745"/>
                </a:lnTo>
                <a:lnTo>
                  <a:pt x="2421" y="5722"/>
                </a:lnTo>
                <a:lnTo>
                  <a:pt x="2406" y="5697"/>
                </a:lnTo>
                <a:lnTo>
                  <a:pt x="2392" y="5672"/>
                </a:lnTo>
                <a:lnTo>
                  <a:pt x="2378" y="5646"/>
                </a:lnTo>
                <a:lnTo>
                  <a:pt x="2366" y="5621"/>
                </a:lnTo>
                <a:lnTo>
                  <a:pt x="2355" y="5594"/>
                </a:lnTo>
                <a:lnTo>
                  <a:pt x="2345" y="5567"/>
                </a:lnTo>
                <a:lnTo>
                  <a:pt x="2336" y="5539"/>
                </a:lnTo>
                <a:lnTo>
                  <a:pt x="2327" y="5510"/>
                </a:lnTo>
                <a:lnTo>
                  <a:pt x="2315" y="5509"/>
                </a:lnTo>
                <a:lnTo>
                  <a:pt x="2259" y="5501"/>
                </a:lnTo>
                <a:lnTo>
                  <a:pt x="2203" y="5493"/>
                </a:lnTo>
                <a:lnTo>
                  <a:pt x="2147" y="5484"/>
                </a:lnTo>
                <a:lnTo>
                  <a:pt x="2092" y="5474"/>
                </a:lnTo>
                <a:lnTo>
                  <a:pt x="2037" y="5463"/>
                </a:lnTo>
                <a:lnTo>
                  <a:pt x="1983" y="5451"/>
                </a:lnTo>
                <a:lnTo>
                  <a:pt x="1929" y="5439"/>
                </a:lnTo>
                <a:lnTo>
                  <a:pt x="1876" y="5427"/>
                </a:lnTo>
                <a:lnTo>
                  <a:pt x="1824" y="5413"/>
                </a:lnTo>
                <a:lnTo>
                  <a:pt x="1771" y="5398"/>
                </a:lnTo>
                <a:lnTo>
                  <a:pt x="1719" y="5383"/>
                </a:lnTo>
                <a:lnTo>
                  <a:pt x="1668" y="5366"/>
                </a:lnTo>
                <a:lnTo>
                  <a:pt x="1618" y="5350"/>
                </a:lnTo>
                <a:lnTo>
                  <a:pt x="1568" y="5333"/>
                </a:lnTo>
                <a:lnTo>
                  <a:pt x="1519" y="5314"/>
                </a:lnTo>
                <a:lnTo>
                  <a:pt x="1471" y="5295"/>
                </a:lnTo>
                <a:lnTo>
                  <a:pt x="1423" y="5276"/>
                </a:lnTo>
                <a:lnTo>
                  <a:pt x="1375" y="5255"/>
                </a:lnTo>
                <a:lnTo>
                  <a:pt x="1329" y="5234"/>
                </a:lnTo>
                <a:lnTo>
                  <a:pt x="1283" y="5213"/>
                </a:lnTo>
                <a:lnTo>
                  <a:pt x="1237" y="5190"/>
                </a:lnTo>
                <a:lnTo>
                  <a:pt x="1193" y="5167"/>
                </a:lnTo>
                <a:lnTo>
                  <a:pt x="1150" y="5143"/>
                </a:lnTo>
                <a:lnTo>
                  <a:pt x="1107" y="5119"/>
                </a:lnTo>
                <a:lnTo>
                  <a:pt x="1064" y="5093"/>
                </a:lnTo>
                <a:lnTo>
                  <a:pt x="1024" y="5067"/>
                </a:lnTo>
                <a:lnTo>
                  <a:pt x="983" y="5041"/>
                </a:lnTo>
                <a:lnTo>
                  <a:pt x="944" y="5013"/>
                </a:lnTo>
                <a:lnTo>
                  <a:pt x="905" y="4985"/>
                </a:lnTo>
                <a:lnTo>
                  <a:pt x="867" y="4956"/>
                </a:lnTo>
                <a:lnTo>
                  <a:pt x="830" y="4927"/>
                </a:lnTo>
                <a:lnTo>
                  <a:pt x="794" y="4897"/>
                </a:lnTo>
                <a:lnTo>
                  <a:pt x="757" y="4866"/>
                </a:lnTo>
                <a:lnTo>
                  <a:pt x="721" y="4832"/>
                </a:lnTo>
                <a:lnTo>
                  <a:pt x="686" y="4800"/>
                </a:lnTo>
                <a:lnTo>
                  <a:pt x="652" y="4765"/>
                </a:lnTo>
                <a:lnTo>
                  <a:pt x="620" y="4730"/>
                </a:lnTo>
                <a:lnTo>
                  <a:pt x="588" y="4695"/>
                </a:lnTo>
                <a:lnTo>
                  <a:pt x="557" y="4658"/>
                </a:lnTo>
                <a:lnTo>
                  <a:pt x="528" y="4622"/>
                </a:lnTo>
                <a:lnTo>
                  <a:pt x="500" y="4584"/>
                </a:lnTo>
                <a:lnTo>
                  <a:pt x="472" y="4547"/>
                </a:lnTo>
                <a:lnTo>
                  <a:pt x="447" y="4507"/>
                </a:lnTo>
                <a:lnTo>
                  <a:pt x="422" y="4468"/>
                </a:lnTo>
                <a:lnTo>
                  <a:pt x="398" y="4428"/>
                </a:lnTo>
                <a:lnTo>
                  <a:pt x="376" y="4386"/>
                </a:lnTo>
                <a:lnTo>
                  <a:pt x="355" y="4346"/>
                </a:lnTo>
                <a:lnTo>
                  <a:pt x="335" y="4304"/>
                </a:lnTo>
                <a:lnTo>
                  <a:pt x="317" y="4261"/>
                </a:lnTo>
                <a:lnTo>
                  <a:pt x="299" y="4218"/>
                </a:lnTo>
                <a:lnTo>
                  <a:pt x="283" y="4174"/>
                </a:lnTo>
                <a:lnTo>
                  <a:pt x="269" y="4130"/>
                </a:lnTo>
                <a:lnTo>
                  <a:pt x="255" y="4084"/>
                </a:lnTo>
                <a:lnTo>
                  <a:pt x="243" y="4038"/>
                </a:lnTo>
                <a:lnTo>
                  <a:pt x="233" y="3993"/>
                </a:lnTo>
                <a:lnTo>
                  <a:pt x="224" y="3945"/>
                </a:lnTo>
                <a:lnTo>
                  <a:pt x="217" y="3897"/>
                </a:lnTo>
                <a:lnTo>
                  <a:pt x="210" y="3850"/>
                </a:lnTo>
                <a:lnTo>
                  <a:pt x="205" y="3801"/>
                </a:lnTo>
                <a:lnTo>
                  <a:pt x="203" y="3752"/>
                </a:lnTo>
                <a:lnTo>
                  <a:pt x="201" y="3702"/>
                </a:lnTo>
                <a:lnTo>
                  <a:pt x="201" y="3651"/>
                </a:lnTo>
                <a:lnTo>
                  <a:pt x="202" y="3601"/>
                </a:lnTo>
                <a:lnTo>
                  <a:pt x="204" y="3549"/>
                </a:lnTo>
                <a:lnTo>
                  <a:pt x="209" y="3500"/>
                </a:lnTo>
                <a:lnTo>
                  <a:pt x="216" y="3445"/>
                </a:lnTo>
                <a:lnTo>
                  <a:pt x="221" y="3403"/>
                </a:lnTo>
                <a:lnTo>
                  <a:pt x="228" y="3360"/>
                </a:lnTo>
                <a:lnTo>
                  <a:pt x="235" y="3317"/>
                </a:lnTo>
                <a:lnTo>
                  <a:pt x="245" y="3274"/>
                </a:lnTo>
                <a:lnTo>
                  <a:pt x="255" y="3231"/>
                </a:lnTo>
                <a:lnTo>
                  <a:pt x="267" y="3187"/>
                </a:lnTo>
                <a:lnTo>
                  <a:pt x="278" y="3143"/>
                </a:lnTo>
                <a:lnTo>
                  <a:pt x="292" y="3099"/>
                </a:lnTo>
                <a:lnTo>
                  <a:pt x="306" y="3053"/>
                </a:lnTo>
                <a:lnTo>
                  <a:pt x="322" y="3009"/>
                </a:lnTo>
                <a:lnTo>
                  <a:pt x="339" y="2964"/>
                </a:lnTo>
                <a:lnTo>
                  <a:pt x="356" y="2919"/>
                </a:lnTo>
                <a:lnTo>
                  <a:pt x="376" y="2872"/>
                </a:lnTo>
                <a:lnTo>
                  <a:pt x="396" y="2826"/>
                </a:lnTo>
                <a:lnTo>
                  <a:pt x="416" y="2779"/>
                </a:lnTo>
                <a:lnTo>
                  <a:pt x="440" y="2733"/>
                </a:lnTo>
                <a:lnTo>
                  <a:pt x="398" y="2695"/>
                </a:lnTo>
                <a:lnTo>
                  <a:pt x="357" y="2654"/>
                </a:lnTo>
                <a:lnTo>
                  <a:pt x="319" y="2614"/>
                </a:lnTo>
                <a:lnTo>
                  <a:pt x="282" y="2573"/>
                </a:lnTo>
                <a:lnTo>
                  <a:pt x="247" y="2531"/>
                </a:lnTo>
                <a:lnTo>
                  <a:pt x="214" y="2489"/>
                </a:lnTo>
                <a:lnTo>
                  <a:pt x="184" y="2445"/>
                </a:lnTo>
                <a:lnTo>
                  <a:pt x="155" y="2401"/>
                </a:lnTo>
                <a:lnTo>
                  <a:pt x="129" y="2356"/>
                </a:lnTo>
                <a:lnTo>
                  <a:pt x="104" y="2310"/>
                </a:lnTo>
                <a:lnTo>
                  <a:pt x="82" y="2263"/>
                </a:lnTo>
                <a:lnTo>
                  <a:pt x="62" y="2215"/>
                </a:lnTo>
                <a:lnTo>
                  <a:pt x="46" y="2165"/>
                </a:lnTo>
                <a:lnTo>
                  <a:pt x="38" y="2141"/>
                </a:lnTo>
                <a:lnTo>
                  <a:pt x="31" y="2115"/>
                </a:lnTo>
                <a:lnTo>
                  <a:pt x="25" y="2090"/>
                </a:lnTo>
                <a:lnTo>
                  <a:pt x="19" y="2064"/>
                </a:lnTo>
                <a:lnTo>
                  <a:pt x="14" y="2037"/>
                </a:lnTo>
                <a:lnTo>
                  <a:pt x="10" y="2011"/>
                </a:lnTo>
                <a:lnTo>
                  <a:pt x="7" y="1984"/>
                </a:lnTo>
                <a:lnTo>
                  <a:pt x="3" y="1957"/>
                </a:lnTo>
                <a:lnTo>
                  <a:pt x="1" y="1929"/>
                </a:lnTo>
                <a:lnTo>
                  <a:pt x="0" y="1902"/>
                </a:lnTo>
                <a:lnTo>
                  <a:pt x="0" y="1874"/>
                </a:lnTo>
                <a:lnTo>
                  <a:pt x="0" y="1846"/>
                </a:lnTo>
                <a:lnTo>
                  <a:pt x="0" y="1817"/>
                </a:lnTo>
                <a:lnTo>
                  <a:pt x="2" y="1788"/>
                </a:lnTo>
                <a:lnTo>
                  <a:pt x="4" y="1758"/>
                </a:lnTo>
                <a:lnTo>
                  <a:pt x="7" y="1729"/>
                </a:lnTo>
                <a:lnTo>
                  <a:pt x="11" y="1698"/>
                </a:lnTo>
                <a:lnTo>
                  <a:pt x="16" y="1667"/>
                </a:lnTo>
                <a:lnTo>
                  <a:pt x="21" y="1637"/>
                </a:lnTo>
                <a:lnTo>
                  <a:pt x="28" y="1606"/>
                </a:lnTo>
                <a:lnTo>
                  <a:pt x="35" y="1573"/>
                </a:lnTo>
                <a:lnTo>
                  <a:pt x="43" y="1542"/>
                </a:lnTo>
                <a:lnTo>
                  <a:pt x="51" y="1509"/>
                </a:lnTo>
                <a:lnTo>
                  <a:pt x="61" y="1475"/>
                </a:lnTo>
                <a:lnTo>
                  <a:pt x="72" y="1443"/>
                </a:lnTo>
                <a:lnTo>
                  <a:pt x="83" y="1409"/>
                </a:lnTo>
                <a:lnTo>
                  <a:pt x="109" y="1340"/>
                </a:lnTo>
                <a:lnTo>
                  <a:pt x="138" y="1270"/>
                </a:lnTo>
                <a:lnTo>
                  <a:pt x="170" y="1198"/>
                </a:lnTo>
                <a:lnTo>
                  <a:pt x="207" y="1124"/>
                </a:lnTo>
                <a:lnTo>
                  <a:pt x="247" y="1048"/>
                </a:lnTo>
                <a:lnTo>
                  <a:pt x="291" y="970"/>
                </a:lnTo>
                <a:lnTo>
                  <a:pt x="232" y="930"/>
                </a:lnTo>
                <a:lnTo>
                  <a:pt x="966" y="3"/>
                </a:lnTo>
                <a:lnTo>
                  <a:pt x="977" y="2"/>
                </a:lnTo>
                <a:lnTo>
                  <a:pt x="1011" y="1"/>
                </a:lnTo>
                <a:lnTo>
                  <a:pt x="1062" y="0"/>
                </a:lnTo>
                <a:lnTo>
                  <a:pt x="1092" y="1"/>
                </a:lnTo>
                <a:lnTo>
                  <a:pt x="1126" y="2"/>
                </a:lnTo>
                <a:lnTo>
                  <a:pt x="1161" y="4"/>
                </a:lnTo>
                <a:lnTo>
                  <a:pt x="1198" y="9"/>
                </a:lnTo>
                <a:lnTo>
                  <a:pt x="1236" y="14"/>
                </a:lnTo>
                <a:lnTo>
                  <a:pt x="1276" y="22"/>
                </a:lnTo>
                <a:lnTo>
                  <a:pt x="1314" y="31"/>
                </a:lnTo>
                <a:lnTo>
                  <a:pt x="1352" y="43"/>
                </a:lnTo>
                <a:lnTo>
                  <a:pt x="1372" y="48"/>
                </a:lnTo>
                <a:lnTo>
                  <a:pt x="1390" y="57"/>
                </a:lnTo>
                <a:lnTo>
                  <a:pt x="1408" y="65"/>
                </a:lnTo>
                <a:lnTo>
                  <a:pt x="1426" y="73"/>
                </a:lnTo>
                <a:lnTo>
                  <a:pt x="1461" y="93"/>
                </a:lnTo>
                <a:lnTo>
                  <a:pt x="1495" y="114"/>
                </a:lnTo>
                <a:lnTo>
                  <a:pt x="1527" y="136"/>
                </a:lnTo>
                <a:lnTo>
                  <a:pt x="1559" y="159"/>
                </a:lnTo>
                <a:lnTo>
                  <a:pt x="1588" y="182"/>
                </a:lnTo>
                <a:lnTo>
                  <a:pt x="1616" y="205"/>
                </a:lnTo>
                <a:lnTo>
                  <a:pt x="1642" y="230"/>
                </a:lnTo>
                <a:lnTo>
                  <a:pt x="1666" y="252"/>
                </a:lnTo>
                <a:lnTo>
                  <a:pt x="1707" y="293"/>
                </a:lnTo>
                <a:lnTo>
                  <a:pt x="1739" y="327"/>
                </a:lnTo>
                <a:lnTo>
                  <a:pt x="1759" y="350"/>
                </a:lnTo>
                <a:lnTo>
                  <a:pt x="1765" y="359"/>
                </a:lnTo>
                <a:lnTo>
                  <a:pt x="1153" y="1011"/>
                </a:lnTo>
                <a:lnTo>
                  <a:pt x="985" y="843"/>
                </a:lnTo>
                <a:lnTo>
                  <a:pt x="714" y="1251"/>
                </a:lnTo>
                <a:lnTo>
                  <a:pt x="630" y="1196"/>
                </a:lnTo>
                <a:lnTo>
                  <a:pt x="603" y="1246"/>
                </a:lnTo>
                <a:lnTo>
                  <a:pt x="578" y="1294"/>
                </a:lnTo>
                <a:lnTo>
                  <a:pt x="556" y="1342"/>
                </a:lnTo>
                <a:lnTo>
                  <a:pt x="535" y="1390"/>
                </a:lnTo>
                <a:lnTo>
                  <a:pt x="516" y="1435"/>
                </a:lnTo>
                <a:lnTo>
                  <a:pt x="500" y="1480"/>
                </a:lnTo>
                <a:lnTo>
                  <a:pt x="485" y="1524"/>
                </a:lnTo>
                <a:lnTo>
                  <a:pt x="472" y="1567"/>
                </a:lnTo>
                <a:lnTo>
                  <a:pt x="462" y="1609"/>
                </a:lnTo>
                <a:lnTo>
                  <a:pt x="452" y="1650"/>
                </a:lnTo>
                <a:lnTo>
                  <a:pt x="445" y="1690"/>
                </a:lnTo>
                <a:lnTo>
                  <a:pt x="440" y="1729"/>
                </a:lnTo>
                <a:lnTo>
                  <a:pt x="436" y="1768"/>
                </a:lnTo>
                <a:lnTo>
                  <a:pt x="435" y="1805"/>
                </a:lnTo>
                <a:lnTo>
                  <a:pt x="434" y="1842"/>
                </a:lnTo>
                <a:lnTo>
                  <a:pt x="436" y="1878"/>
                </a:lnTo>
                <a:lnTo>
                  <a:pt x="439" y="1913"/>
                </a:lnTo>
                <a:lnTo>
                  <a:pt x="443" y="1948"/>
                </a:lnTo>
                <a:lnTo>
                  <a:pt x="450" y="1982"/>
                </a:lnTo>
                <a:lnTo>
                  <a:pt x="457" y="2014"/>
                </a:lnTo>
                <a:lnTo>
                  <a:pt x="466" y="2047"/>
                </a:lnTo>
                <a:lnTo>
                  <a:pt x="477" y="2079"/>
                </a:lnTo>
                <a:lnTo>
                  <a:pt x="488" y="2111"/>
                </a:lnTo>
                <a:lnTo>
                  <a:pt x="502" y="2141"/>
                </a:lnTo>
                <a:lnTo>
                  <a:pt x="516" y="2171"/>
                </a:lnTo>
                <a:lnTo>
                  <a:pt x="533" y="2200"/>
                </a:lnTo>
                <a:lnTo>
                  <a:pt x="550" y="2229"/>
                </a:lnTo>
                <a:lnTo>
                  <a:pt x="569" y="2257"/>
                </a:lnTo>
                <a:lnTo>
                  <a:pt x="587" y="2285"/>
                </a:lnTo>
                <a:lnTo>
                  <a:pt x="608" y="2313"/>
                </a:lnTo>
                <a:lnTo>
                  <a:pt x="630" y="2339"/>
                </a:lnTo>
                <a:lnTo>
                  <a:pt x="652" y="2366"/>
                </a:lnTo>
                <a:lnTo>
                  <a:pt x="682" y="2322"/>
                </a:lnTo>
                <a:lnTo>
                  <a:pt x="713" y="2278"/>
                </a:lnTo>
                <a:lnTo>
                  <a:pt x="745" y="2234"/>
                </a:lnTo>
                <a:lnTo>
                  <a:pt x="778" y="2188"/>
                </a:lnTo>
                <a:lnTo>
                  <a:pt x="811" y="2144"/>
                </a:lnTo>
                <a:lnTo>
                  <a:pt x="846" y="2099"/>
                </a:lnTo>
                <a:lnTo>
                  <a:pt x="883" y="2054"/>
                </a:lnTo>
                <a:lnTo>
                  <a:pt x="920" y="2007"/>
                </a:lnTo>
                <a:lnTo>
                  <a:pt x="957" y="1962"/>
                </a:lnTo>
                <a:lnTo>
                  <a:pt x="997" y="1916"/>
                </a:lnTo>
                <a:lnTo>
                  <a:pt x="1038" y="1870"/>
                </a:lnTo>
                <a:lnTo>
                  <a:pt x="1079" y="1824"/>
                </a:lnTo>
                <a:lnTo>
                  <a:pt x="1166" y="1730"/>
                </a:lnTo>
                <a:lnTo>
                  <a:pt x="1257" y="1636"/>
                </a:lnTo>
                <a:lnTo>
                  <a:pt x="1247" y="1611"/>
                </a:lnTo>
                <a:lnTo>
                  <a:pt x="1237" y="1586"/>
                </a:lnTo>
                <a:lnTo>
                  <a:pt x="1230" y="1560"/>
                </a:lnTo>
                <a:lnTo>
                  <a:pt x="1223" y="1534"/>
                </a:lnTo>
                <a:lnTo>
                  <a:pt x="1219" y="1507"/>
                </a:lnTo>
                <a:lnTo>
                  <a:pt x="1215" y="1479"/>
                </a:lnTo>
                <a:lnTo>
                  <a:pt x="1213" y="1451"/>
                </a:lnTo>
                <a:lnTo>
                  <a:pt x="1212" y="1423"/>
                </a:lnTo>
                <a:lnTo>
                  <a:pt x="1213" y="1397"/>
                </a:lnTo>
                <a:lnTo>
                  <a:pt x="1214" y="1370"/>
                </a:lnTo>
                <a:lnTo>
                  <a:pt x="1218" y="1344"/>
                </a:lnTo>
                <a:lnTo>
                  <a:pt x="1222" y="1319"/>
                </a:lnTo>
                <a:lnTo>
                  <a:pt x="1228" y="1293"/>
                </a:lnTo>
                <a:lnTo>
                  <a:pt x="1235" y="1269"/>
                </a:lnTo>
                <a:lnTo>
                  <a:pt x="1243" y="1244"/>
                </a:lnTo>
                <a:lnTo>
                  <a:pt x="1252" y="1221"/>
                </a:lnTo>
                <a:lnTo>
                  <a:pt x="1263" y="1198"/>
                </a:lnTo>
                <a:lnTo>
                  <a:pt x="1274" y="1175"/>
                </a:lnTo>
                <a:lnTo>
                  <a:pt x="1287" y="1154"/>
                </a:lnTo>
                <a:lnTo>
                  <a:pt x="1301" y="1132"/>
                </a:lnTo>
                <a:lnTo>
                  <a:pt x="1315" y="1112"/>
                </a:lnTo>
                <a:lnTo>
                  <a:pt x="1331" y="1092"/>
                </a:lnTo>
                <a:lnTo>
                  <a:pt x="1348" y="1073"/>
                </a:lnTo>
                <a:lnTo>
                  <a:pt x="1365" y="1055"/>
                </a:lnTo>
                <a:lnTo>
                  <a:pt x="1365" y="1054"/>
                </a:lnTo>
                <a:lnTo>
                  <a:pt x="1384" y="1037"/>
                </a:lnTo>
                <a:lnTo>
                  <a:pt x="1402" y="1020"/>
                </a:lnTo>
                <a:lnTo>
                  <a:pt x="1422" y="1005"/>
                </a:lnTo>
                <a:lnTo>
                  <a:pt x="1443" y="990"/>
                </a:lnTo>
                <a:lnTo>
                  <a:pt x="1464" y="977"/>
                </a:lnTo>
                <a:lnTo>
                  <a:pt x="1486" y="965"/>
                </a:lnTo>
                <a:lnTo>
                  <a:pt x="1508" y="953"/>
                </a:lnTo>
                <a:lnTo>
                  <a:pt x="1531" y="943"/>
                </a:lnTo>
                <a:lnTo>
                  <a:pt x="1554" y="933"/>
                </a:lnTo>
                <a:lnTo>
                  <a:pt x="1579" y="925"/>
                </a:lnTo>
                <a:lnTo>
                  <a:pt x="1603" y="918"/>
                </a:lnTo>
                <a:lnTo>
                  <a:pt x="1628" y="912"/>
                </a:lnTo>
                <a:lnTo>
                  <a:pt x="1654" y="908"/>
                </a:lnTo>
                <a:lnTo>
                  <a:pt x="1681" y="904"/>
                </a:lnTo>
                <a:lnTo>
                  <a:pt x="1706" y="902"/>
                </a:lnTo>
                <a:lnTo>
                  <a:pt x="1733" y="902"/>
                </a:lnTo>
                <a:lnTo>
                  <a:pt x="1760" y="902"/>
                </a:lnTo>
                <a:lnTo>
                  <a:pt x="1786" y="904"/>
                </a:lnTo>
                <a:lnTo>
                  <a:pt x="1813" y="908"/>
                </a:lnTo>
                <a:lnTo>
                  <a:pt x="1839" y="912"/>
                </a:lnTo>
                <a:lnTo>
                  <a:pt x="1863" y="918"/>
                </a:lnTo>
                <a:lnTo>
                  <a:pt x="1889" y="925"/>
                </a:lnTo>
                <a:lnTo>
                  <a:pt x="1913" y="933"/>
                </a:lnTo>
                <a:lnTo>
                  <a:pt x="1936" y="943"/>
                </a:lnTo>
                <a:lnTo>
                  <a:pt x="1959" y="953"/>
                </a:lnTo>
                <a:lnTo>
                  <a:pt x="1981" y="965"/>
                </a:lnTo>
                <a:lnTo>
                  <a:pt x="2003" y="977"/>
                </a:lnTo>
                <a:lnTo>
                  <a:pt x="2024" y="990"/>
                </a:lnTo>
                <a:lnTo>
                  <a:pt x="2045" y="1005"/>
                </a:lnTo>
                <a:lnTo>
                  <a:pt x="2065" y="1020"/>
                </a:lnTo>
                <a:lnTo>
                  <a:pt x="2084" y="1037"/>
                </a:lnTo>
                <a:lnTo>
                  <a:pt x="2102" y="1054"/>
                </a:lnTo>
                <a:lnTo>
                  <a:pt x="2102" y="1055"/>
                </a:lnTo>
                <a:lnTo>
                  <a:pt x="2118" y="1073"/>
                </a:lnTo>
                <a:lnTo>
                  <a:pt x="2136" y="1091"/>
                </a:lnTo>
                <a:lnTo>
                  <a:pt x="2151" y="1111"/>
                </a:lnTo>
                <a:lnTo>
                  <a:pt x="2165" y="1132"/>
                </a:lnTo>
                <a:lnTo>
                  <a:pt x="2179" y="1153"/>
                </a:lnTo>
                <a:lnTo>
                  <a:pt x="2192" y="1175"/>
                </a:lnTo>
                <a:lnTo>
                  <a:pt x="2203" y="1197"/>
                </a:lnTo>
                <a:lnTo>
                  <a:pt x="2214" y="1220"/>
                </a:lnTo>
                <a:lnTo>
                  <a:pt x="2223" y="1244"/>
                </a:lnTo>
                <a:lnTo>
                  <a:pt x="2231" y="1269"/>
                </a:lnTo>
                <a:lnTo>
                  <a:pt x="2238" y="1293"/>
                </a:lnTo>
                <a:lnTo>
                  <a:pt x="2244" y="1319"/>
                </a:lnTo>
                <a:lnTo>
                  <a:pt x="2248" y="1344"/>
                </a:lnTo>
                <a:lnTo>
                  <a:pt x="2252" y="1370"/>
                </a:lnTo>
                <a:lnTo>
                  <a:pt x="2254" y="1397"/>
                </a:lnTo>
                <a:lnTo>
                  <a:pt x="2254" y="1423"/>
                </a:lnTo>
                <a:lnTo>
                  <a:pt x="2254" y="1450"/>
                </a:lnTo>
                <a:lnTo>
                  <a:pt x="2252" y="1477"/>
                </a:lnTo>
                <a:lnTo>
                  <a:pt x="2248" y="1502"/>
                </a:lnTo>
                <a:lnTo>
                  <a:pt x="2244" y="1528"/>
                </a:lnTo>
                <a:lnTo>
                  <a:pt x="2238" y="1553"/>
                </a:lnTo>
                <a:lnTo>
                  <a:pt x="2231" y="1578"/>
                </a:lnTo>
                <a:lnTo>
                  <a:pt x="2223" y="1602"/>
                </a:lnTo>
                <a:lnTo>
                  <a:pt x="2214" y="1626"/>
                </a:lnTo>
                <a:lnTo>
                  <a:pt x="2203" y="1648"/>
                </a:lnTo>
                <a:lnTo>
                  <a:pt x="2192" y="1672"/>
                </a:lnTo>
                <a:lnTo>
                  <a:pt x="2179" y="1694"/>
                </a:lnTo>
                <a:lnTo>
                  <a:pt x="2166" y="1715"/>
                </a:lnTo>
                <a:lnTo>
                  <a:pt x="2151" y="1734"/>
                </a:lnTo>
                <a:lnTo>
                  <a:pt x="2136" y="1754"/>
                </a:lnTo>
                <a:lnTo>
                  <a:pt x="2120" y="1774"/>
                </a:lnTo>
                <a:lnTo>
                  <a:pt x="2102" y="1791"/>
                </a:lnTo>
                <a:lnTo>
                  <a:pt x="2084" y="1809"/>
                </a:lnTo>
                <a:lnTo>
                  <a:pt x="2065" y="1825"/>
                </a:lnTo>
                <a:lnTo>
                  <a:pt x="2045" y="1841"/>
                </a:lnTo>
                <a:lnTo>
                  <a:pt x="2024" y="1855"/>
                </a:lnTo>
                <a:lnTo>
                  <a:pt x="2003" y="1869"/>
                </a:lnTo>
                <a:lnTo>
                  <a:pt x="1981" y="1882"/>
                </a:lnTo>
                <a:lnTo>
                  <a:pt x="1959" y="1893"/>
                </a:lnTo>
                <a:lnTo>
                  <a:pt x="1936" y="1904"/>
                </a:lnTo>
                <a:lnTo>
                  <a:pt x="1913" y="1913"/>
                </a:lnTo>
                <a:lnTo>
                  <a:pt x="1889" y="1921"/>
                </a:lnTo>
                <a:lnTo>
                  <a:pt x="1863" y="1928"/>
                </a:lnTo>
                <a:lnTo>
                  <a:pt x="1839" y="1934"/>
                </a:lnTo>
                <a:lnTo>
                  <a:pt x="1813" y="1939"/>
                </a:lnTo>
                <a:lnTo>
                  <a:pt x="1786" y="1942"/>
                </a:lnTo>
                <a:lnTo>
                  <a:pt x="1760" y="1943"/>
                </a:lnTo>
                <a:lnTo>
                  <a:pt x="1733" y="1945"/>
                </a:lnTo>
                <a:lnTo>
                  <a:pt x="1710" y="1943"/>
                </a:lnTo>
                <a:lnTo>
                  <a:pt x="1685" y="1942"/>
                </a:lnTo>
                <a:lnTo>
                  <a:pt x="1662" y="1940"/>
                </a:lnTo>
                <a:lnTo>
                  <a:pt x="1640" y="1936"/>
                </a:lnTo>
                <a:lnTo>
                  <a:pt x="1617" y="1932"/>
                </a:lnTo>
                <a:lnTo>
                  <a:pt x="1595" y="1926"/>
                </a:lnTo>
                <a:lnTo>
                  <a:pt x="1573" y="1919"/>
                </a:lnTo>
                <a:lnTo>
                  <a:pt x="1552" y="1912"/>
                </a:lnTo>
                <a:lnTo>
                  <a:pt x="1465" y="2000"/>
                </a:lnTo>
                <a:lnTo>
                  <a:pt x="1384" y="2089"/>
                </a:lnTo>
                <a:lnTo>
                  <a:pt x="1306" y="2177"/>
                </a:lnTo>
                <a:lnTo>
                  <a:pt x="1233" y="2263"/>
                </a:lnTo>
                <a:lnTo>
                  <a:pt x="1164" y="2349"/>
                </a:lnTo>
                <a:lnTo>
                  <a:pt x="1099" y="2433"/>
                </a:lnTo>
                <a:lnTo>
                  <a:pt x="1069" y="2475"/>
                </a:lnTo>
                <a:lnTo>
                  <a:pt x="1039" y="2517"/>
                </a:lnTo>
                <a:lnTo>
                  <a:pt x="1011" y="2558"/>
                </a:lnTo>
                <a:lnTo>
                  <a:pt x="983" y="2599"/>
                </a:lnTo>
                <a:lnTo>
                  <a:pt x="961" y="2633"/>
                </a:lnTo>
                <a:lnTo>
                  <a:pt x="1020" y="2674"/>
                </a:lnTo>
                <a:lnTo>
                  <a:pt x="1081" y="2714"/>
                </a:lnTo>
                <a:lnTo>
                  <a:pt x="1143" y="2755"/>
                </a:lnTo>
                <a:lnTo>
                  <a:pt x="1207" y="2796"/>
                </a:lnTo>
                <a:lnTo>
                  <a:pt x="1341" y="2878"/>
                </a:lnTo>
                <a:lnTo>
                  <a:pt x="1479" y="2962"/>
                </a:lnTo>
                <a:lnTo>
                  <a:pt x="1583" y="3026"/>
                </a:lnTo>
                <a:lnTo>
                  <a:pt x="1689" y="3089"/>
                </a:lnTo>
                <a:lnTo>
                  <a:pt x="1795" y="3156"/>
                </a:lnTo>
                <a:lnTo>
                  <a:pt x="1900" y="3223"/>
                </a:lnTo>
                <a:lnTo>
                  <a:pt x="2003" y="3293"/>
                </a:lnTo>
                <a:lnTo>
                  <a:pt x="2056" y="3329"/>
                </a:lnTo>
                <a:lnTo>
                  <a:pt x="2107" y="3365"/>
                </a:lnTo>
                <a:lnTo>
                  <a:pt x="2157" y="3402"/>
                </a:lnTo>
                <a:lnTo>
                  <a:pt x="2207" y="3439"/>
                </a:lnTo>
                <a:lnTo>
                  <a:pt x="2255" y="3477"/>
                </a:lnTo>
                <a:lnTo>
                  <a:pt x="2304" y="3517"/>
                </a:lnTo>
                <a:lnTo>
                  <a:pt x="2304" y="1261"/>
                </a:lnTo>
                <a:lnTo>
                  <a:pt x="2305" y="1225"/>
                </a:lnTo>
                <a:lnTo>
                  <a:pt x="2308" y="1189"/>
                </a:lnTo>
                <a:lnTo>
                  <a:pt x="2312" y="1154"/>
                </a:lnTo>
                <a:lnTo>
                  <a:pt x="2319" y="1119"/>
                </a:lnTo>
                <a:lnTo>
                  <a:pt x="2326" y="1084"/>
                </a:lnTo>
                <a:lnTo>
                  <a:pt x="2337" y="1051"/>
                </a:lnTo>
                <a:lnTo>
                  <a:pt x="2347" y="1018"/>
                </a:lnTo>
                <a:lnTo>
                  <a:pt x="2360" y="987"/>
                </a:lnTo>
                <a:lnTo>
                  <a:pt x="2374" y="955"/>
                </a:lnTo>
                <a:lnTo>
                  <a:pt x="2390" y="924"/>
                </a:lnTo>
                <a:lnTo>
                  <a:pt x="2407" y="895"/>
                </a:lnTo>
                <a:lnTo>
                  <a:pt x="2425" y="866"/>
                </a:lnTo>
                <a:lnTo>
                  <a:pt x="2445" y="838"/>
                </a:lnTo>
                <a:lnTo>
                  <a:pt x="2467" y="811"/>
                </a:lnTo>
                <a:lnTo>
                  <a:pt x="2489" y="786"/>
                </a:lnTo>
                <a:lnTo>
                  <a:pt x="2512" y="761"/>
                </a:lnTo>
                <a:lnTo>
                  <a:pt x="2536" y="738"/>
                </a:lnTo>
                <a:lnTo>
                  <a:pt x="2562" y="716"/>
                </a:lnTo>
                <a:lnTo>
                  <a:pt x="2589" y="694"/>
                </a:lnTo>
                <a:lnTo>
                  <a:pt x="2616" y="674"/>
                </a:lnTo>
                <a:lnTo>
                  <a:pt x="2645" y="656"/>
                </a:lnTo>
                <a:lnTo>
                  <a:pt x="2674" y="639"/>
                </a:lnTo>
                <a:lnTo>
                  <a:pt x="2706" y="623"/>
                </a:lnTo>
                <a:lnTo>
                  <a:pt x="2737" y="609"/>
                </a:lnTo>
                <a:lnTo>
                  <a:pt x="2769" y="597"/>
                </a:lnTo>
                <a:lnTo>
                  <a:pt x="2802" y="586"/>
                </a:lnTo>
                <a:lnTo>
                  <a:pt x="2835" y="576"/>
                </a:lnTo>
                <a:lnTo>
                  <a:pt x="2870" y="567"/>
                </a:lnTo>
                <a:lnTo>
                  <a:pt x="2904" y="562"/>
                </a:lnTo>
                <a:lnTo>
                  <a:pt x="2939" y="557"/>
                </a:lnTo>
                <a:lnTo>
                  <a:pt x="2975" y="555"/>
                </a:lnTo>
                <a:lnTo>
                  <a:pt x="3011" y="554"/>
                </a:lnTo>
                <a:close/>
                <a:moveTo>
                  <a:pt x="1887" y="1269"/>
                </a:moveTo>
                <a:lnTo>
                  <a:pt x="1887" y="1269"/>
                </a:lnTo>
                <a:lnTo>
                  <a:pt x="1871" y="1255"/>
                </a:lnTo>
                <a:lnTo>
                  <a:pt x="1855" y="1242"/>
                </a:lnTo>
                <a:lnTo>
                  <a:pt x="1837" y="1232"/>
                </a:lnTo>
                <a:lnTo>
                  <a:pt x="1818" y="1222"/>
                </a:lnTo>
                <a:lnTo>
                  <a:pt x="1798" y="1215"/>
                </a:lnTo>
                <a:lnTo>
                  <a:pt x="1777" y="1210"/>
                </a:lnTo>
                <a:lnTo>
                  <a:pt x="1755" y="1206"/>
                </a:lnTo>
                <a:lnTo>
                  <a:pt x="1733" y="1205"/>
                </a:lnTo>
                <a:lnTo>
                  <a:pt x="1711" y="1206"/>
                </a:lnTo>
                <a:lnTo>
                  <a:pt x="1689" y="1210"/>
                </a:lnTo>
                <a:lnTo>
                  <a:pt x="1668" y="1215"/>
                </a:lnTo>
                <a:lnTo>
                  <a:pt x="1648" y="1222"/>
                </a:lnTo>
                <a:lnTo>
                  <a:pt x="1630" y="1232"/>
                </a:lnTo>
                <a:lnTo>
                  <a:pt x="1611" y="1242"/>
                </a:lnTo>
                <a:lnTo>
                  <a:pt x="1595" y="1255"/>
                </a:lnTo>
                <a:lnTo>
                  <a:pt x="1580" y="1269"/>
                </a:lnTo>
                <a:lnTo>
                  <a:pt x="1579" y="1269"/>
                </a:lnTo>
                <a:lnTo>
                  <a:pt x="1565" y="1284"/>
                </a:lnTo>
                <a:lnTo>
                  <a:pt x="1552" y="1301"/>
                </a:lnTo>
                <a:lnTo>
                  <a:pt x="1541" y="1319"/>
                </a:lnTo>
                <a:lnTo>
                  <a:pt x="1532" y="1338"/>
                </a:lnTo>
                <a:lnTo>
                  <a:pt x="1525" y="1358"/>
                </a:lnTo>
                <a:lnTo>
                  <a:pt x="1519" y="1379"/>
                </a:lnTo>
                <a:lnTo>
                  <a:pt x="1517" y="1401"/>
                </a:lnTo>
                <a:lnTo>
                  <a:pt x="1516" y="1423"/>
                </a:lnTo>
                <a:lnTo>
                  <a:pt x="1517" y="1445"/>
                </a:lnTo>
                <a:lnTo>
                  <a:pt x="1519" y="1467"/>
                </a:lnTo>
                <a:lnTo>
                  <a:pt x="1525" y="1488"/>
                </a:lnTo>
                <a:lnTo>
                  <a:pt x="1532" y="1508"/>
                </a:lnTo>
                <a:lnTo>
                  <a:pt x="1541" y="1527"/>
                </a:lnTo>
                <a:lnTo>
                  <a:pt x="1553" y="1545"/>
                </a:lnTo>
                <a:lnTo>
                  <a:pt x="1565" y="1561"/>
                </a:lnTo>
                <a:lnTo>
                  <a:pt x="1580" y="1576"/>
                </a:lnTo>
                <a:lnTo>
                  <a:pt x="1580" y="1578"/>
                </a:lnTo>
                <a:lnTo>
                  <a:pt x="1595" y="1592"/>
                </a:lnTo>
                <a:lnTo>
                  <a:pt x="1611" y="1604"/>
                </a:lnTo>
                <a:lnTo>
                  <a:pt x="1630" y="1615"/>
                </a:lnTo>
                <a:lnTo>
                  <a:pt x="1648" y="1624"/>
                </a:lnTo>
                <a:lnTo>
                  <a:pt x="1668" y="1631"/>
                </a:lnTo>
                <a:lnTo>
                  <a:pt x="1689" y="1637"/>
                </a:lnTo>
                <a:lnTo>
                  <a:pt x="1711" y="1639"/>
                </a:lnTo>
                <a:lnTo>
                  <a:pt x="1733" y="1640"/>
                </a:lnTo>
                <a:lnTo>
                  <a:pt x="1755" y="1639"/>
                </a:lnTo>
                <a:lnTo>
                  <a:pt x="1777" y="1637"/>
                </a:lnTo>
                <a:lnTo>
                  <a:pt x="1798" y="1631"/>
                </a:lnTo>
                <a:lnTo>
                  <a:pt x="1818" y="1624"/>
                </a:lnTo>
                <a:lnTo>
                  <a:pt x="1837" y="1615"/>
                </a:lnTo>
                <a:lnTo>
                  <a:pt x="1855" y="1603"/>
                </a:lnTo>
                <a:lnTo>
                  <a:pt x="1871" y="1592"/>
                </a:lnTo>
                <a:lnTo>
                  <a:pt x="1887" y="1576"/>
                </a:lnTo>
                <a:lnTo>
                  <a:pt x="1901" y="1561"/>
                </a:lnTo>
                <a:lnTo>
                  <a:pt x="1914" y="1545"/>
                </a:lnTo>
                <a:lnTo>
                  <a:pt x="1925" y="1527"/>
                </a:lnTo>
                <a:lnTo>
                  <a:pt x="1934" y="1508"/>
                </a:lnTo>
                <a:lnTo>
                  <a:pt x="1941" y="1488"/>
                </a:lnTo>
                <a:lnTo>
                  <a:pt x="1947" y="1467"/>
                </a:lnTo>
                <a:lnTo>
                  <a:pt x="1950" y="1445"/>
                </a:lnTo>
                <a:lnTo>
                  <a:pt x="1951" y="1423"/>
                </a:lnTo>
                <a:lnTo>
                  <a:pt x="1950" y="1401"/>
                </a:lnTo>
                <a:lnTo>
                  <a:pt x="1947" y="1379"/>
                </a:lnTo>
                <a:lnTo>
                  <a:pt x="1941" y="1358"/>
                </a:lnTo>
                <a:lnTo>
                  <a:pt x="1934" y="1338"/>
                </a:lnTo>
                <a:lnTo>
                  <a:pt x="1925" y="1319"/>
                </a:lnTo>
                <a:lnTo>
                  <a:pt x="1914" y="1301"/>
                </a:lnTo>
                <a:lnTo>
                  <a:pt x="1901" y="1284"/>
                </a:lnTo>
                <a:lnTo>
                  <a:pt x="1887" y="1269"/>
                </a:lnTo>
                <a:close/>
                <a:moveTo>
                  <a:pt x="2304" y="5100"/>
                </a:moveTo>
                <a:lnTo>
                  <a:pt x="2304" y="4074"/>
                </a:lnTo>
                <a:lnTo>
                  <a:pt x="2277" y="4045"/>
                </a:lnTo>
                <a:lnTo>
                  <a:pt x="2251" y="4017"/>
                </a:lnTo>
                <a:lnTo>
                  <a:pt x="2224" y="3989"/>
                </a:lnTo>
                <a:lnTo>
                  <a:pt x="2195" y="3961"/>
                </a:lnTo>
                <a:lnTo>
                  <a:pt x="2138" y="3908"/>
                </a:lnTo>
                <a:lnTo>
                  <a:pt x="2078" y="3856"/>
                </a:lnTo>
                <a:lnTo>
                  <a:pt x="2016" y="3805"/>
                </a:lnTo>
                <a:lnTo>
                  <a:pt x="1952" y="3755"/>
                </a:lnTo>
                <a:lnTo>
                  <a:pt x="1887" y="3706"/>
                </a:lnTo>
                <a:lnTo>
                  <a:pt x="1821" y="3659"/>
                </a:lnTo>
                <a:lnTo>
                  <a:pt x="1754" y="3613"/>
                </a:lnTo>
                <a:lnTo>
                  <a:pt x="1687" y="3567"/>
                </a:lnTo>
                <a:lnTo>
                  <a:pt x="1617" y="3522"/>
                </a:lnTo>
                <a:lnTo>
                  <a:pt x="1548" y="3478"/>
                </a:lnTo>
                <a:lnTo>
                  <a:pt x="1409" y="3392"/>
                </a:lnTo>
                <a:lnTo>
                  <a:pt x="1270" y="3308"/>
                </a:lnTo>
                <a:lnTo>
                  <a:pt x="1140" y="3230"/>
                </a:lnTo>
                <a:lnTo>
                  <a:pt x="1012" y="3151"/>
                </a:lnTo>
                <a:lnTo>
                  <a:pt x="949" y="3111"/>
                </a:lnTo>
                <a:lnTo>
                  <a:pt x="888" y="3071"/>
                </a:lnTo>
                <a:lnTo>
                  <a:pt x="826" y="3030"/>
                </a:lnTo>
                <a:lnTo>
                  <a:pt x="765" y="2988"/>
                </a:lnTo>
                <a:lnTo>
                  <a:pt x="737" y="3056"/>
                </a:lnTo>
                <a:lnTo>
                  <a:pt x="710" y="3122"/>
                </a:lnTo>
                <a:lnTo>
                  <a:pt x="687" y="3186"/>
                </a:lnTo>
                <a:lnTo>
                  <a:pt x="667" y="3250"/>
                </a:lnTo>
                <a:lnTo>
                  <a:pt x="650" y="3313"/>
                </a:lnTo>
                <a:lnTo>
                  <a:pt x="636" y="3375"/>
                </a:lnTo>
                <a:lnTo>
                  <a:pt x="624" y="3435"/>
                </a:lnTo>
                <a:lnTo>
                  <a:pt x="615" y="3496"/>
                </a:lnTo>
                <a:lnTo>
                  <a:pt x="612" y="3533"/>
                </a:lnTo>
                <a:lnTo>
                  <a:pt x="608" y="3577"/>
                </a:lnTo>
                <a:lnTo>
                  <a:pt x="606" y="3615"/>
                </a:lnTo>
                <a:lnTo>
                  <a:pt x="605" y="3652"/>
                </a:lnTo>
                <a:lnTo>
                  <a:pt x="605" y="3691"/>
                </a:lnTo>
                <a:lnTo>
                  <a:pt x="606" y="3728"/>
                </a:lnTo>
                <a:lnTo>
                  <a:pt x="609" y="3765"/>
                </a:lnTo>
                <a:lnTo>
                  <a:pt x="613" y="3801"/>
                </a:lnTo>
                <a:lnTo>
                  <a:pt x="617" y="3837"/>
                </a:lnTo>
                <a:lnTo>
                  <a:pt x="623" y="3873"/>
                </a:lnTo>
                <a:lnTo>
                  <a:pt x="630" y="3908"/>
                </a:lnTo>
                <a:lnTo>
                  <a:pt x="638" y="3943"/>
                </a:lnTo>
                <a:lnTo>
                  <a:pt x="646" y="3976"/>
                </a:lnTo>
                <a:lnTo>
                  <a:pt x="657" y="4010"/>
                </a:lnTo>
                <a:lnTo>
                  <a:pt x="668" y="4044"/>
                </a:lnTo>
                <a:lnTo>
                  <a:pt x="680" y="4076"/>
                </a:lnTo>
                <a:lnTo>
                  <a:pt x="693" y="4109"/>
                </a:lnTo>
                <a:lnTo>
                  <a:pt x="707" y="4141"/>
                </a:lnTo>
                <a:lnTo>
                  <a:pt x="722" y="4173"/>
                </a:lnTo>
                <a:lnTo>
                  <a:pt x="738" y="4204"/>
                </a:lnTo>
                <a:lnTo>
                  <a:pt x="755" y="4234"/>
                </a:lnTo>
                <a:lnTo>
                  <a:pt x="773" y="4264"/>
                </a:lnTo>
                <a:lnTo>
                  <a:pt x="791" y="4295"/>
                </a:lnTo>
                <a:lnTo>
                  <a:pt x="811" y="4324"/>
                </a:lnTo>
                <a:lnTo>
                  <a:pt x="832" y="4353"/>
                </a:lnTo>
                <a:lnTo>
                  <a:pt x="853" y="4380"/>
                </a:lnTo>
                <a:lnTo>
                  <a:pt x="875" y="4408"/>
                </a:lnTo>
                <a:lnTo>
                  <a:pt x="898" y="4436"/>
                </a:lnTo>
                <a:lnTo>
                  <a:pt x="923" y="4463"/>
                </a:lnTo>
                <a:lnTo>
                  <a:pt x="947" y="4488"/>
                </a:lnTo>
                <a:lnTo>
                  <a:pt x="973" y="4515"/>
                </a:lnTo>
                <a:lnTo>
                  <a:pt x="999" y="4540"/>
                </a:lnTo>
                <a:lnTo>
                  <a:pt x="1027" y="4565"/>
                </a:lnTo>
                <a:lnTo>
                  <a:pt x="1055" y="4589"/>
                </a:lnTo>
                <a:lnTo>
                  <a:pt x="1084" y="4614"/>
                </a:lnTo>
                <a:lnTo>
                  <a:pt x="1114" y="4637"/>
                </a:lnTo>
                <a:lnTo>
                  <a:pt x="1144" y="4660"/>
                </a:lnTo>
                <a:lnTo>
                  <a:pt x="1176" y="4684"/>
                </a:lnTo>
                <a:lnTo>
                  <a:pt x="1208" y="4706"/>
                </a:lnTo>
                <a:lnTo>
                  <a:pt x="1242" y="4728"/>
                </a:lnTo>
                <a:lnTo>
                  <a:pt x="1276" y="4749"/>
                </a:lnTo>
                <a:lnTo>
                  <a:pt x="1309" y="4769"/>
                </a:lnTo>
                <a:lnTo>
                  <a:pt x="1344" y="4789"/>
                </a:lnTo>
                <a:lnTo>
                  <a:pt x="1380" y="4809"/>
                </a:lnTo>
                <a:lnTo>
                  <a:pt x="1416" y="4829"/>
                </a:lnTo>
                <a:lnTo>
                  <a:pt x="1453" y="4847"/>
                </a:lnTo>
                <a:lnTo>
                  <a:pt x="1490" y="4865"/>
                </a:lnTo>
                <a:lnTo>
                  <a:pt x="1529" y="4882"/>
                </a:lnTo>
                <a:lnTo>
                  <a:pt x="1568" y="4899"/>
                </a:lnTo>
                <a:lnTo>
                  <a:pt x="1608" y="4916"/>
                </a:lnTo>
                <a:lnTo>
                  <a:pt x="1647" y="4931"/>
                </a:lnTo>
                <a:lnTo>
                  <a:pt x="1688" y="4947"/>
                </a:lnTo>
                <a:lnTo>
                  <a:pt x="1728" y="4961"/>
                </a:lnTo>
                <a:lnTo>
                  <a:pt x="1770" y="4975"/>
                </a:lnTo>
                <a:lnTo>
                  <a:pt x="1855" y="5002"/>
                </a:lnTo>
                <a:lnTo>
                  <a:pt x="1941" y="5026"/>
                </a:lnTo>
                <a:lnTo>
                  <a:pt x="2029" y="5048"/>
                </a:lnTo>
                <a:lnTo>
                  <a:pt x="2120" y="5068"/>
                </a:lnTo>
                <a:lnTo>
                  <a:pt x="2211" y="5085"/>
                </a:lnTo>
                <a:lnTo>
                  <a:pt x="2304" y="5100"/>
                </a:lnTo>
                <a:close/>
                <a:moveTo>
                  <a:pt x="2991" y="1292"/>
                </a:moveTo>
                <a:lnTo>
                  <a:pt x="2991" y="3627"/>
                </a:lnTo>
                <a:lnTo>
                  <a:pt x="5477" y="3627"/>
                </a:lnTo>
                <a:lnTo>
                  <a:pt x="5477" y="1292"/>
                </a:lnTo>
                <a:lnTo>
                  <a:pt x="2991" y="1292"/>
                </a:lnTo>
                <a:close/>
                <a:moveTo>
                  <a:pt x="4212" y="3997"/>
                </a:moveTo>
                <a:lnTo>
                  <a:pt x="4212" y="3997"/>
                </a:lnTo>
                <a:lnTo>
                  <a:pt x="4181" y="3998"/>
                </a:lnTo>
                <a:lnTo>
                  <a:pt x="4150" y="4000"/>
                </a:lnTo>
                <a:lnTo>
                  <a:pt x="4120" y="4003"/>
                </a:lnTo>
                <a:lnTo>
                  <a:pt x="4090" y="4007"/>
                </a:lnTo>
                <a:lnTo>
                  <a:pt x="4060" y="4012"/>
                </a:lnTo>
                <a:lnTo>
                  <a:pt x="4030" y="4018"/>
                </a:lnTo>
                <a:lnTo>
                  <a:pt x="4001" y="4026"/>
                </a:lnTo>
                <a:lnTo>
                  <a:pt x="3974" y="4034"/>
                </a:lnTo>
                <a:lnTo>
                  <a:pt x="3946" y="4044"/>
                </a:lnTo>
                <a:lnTo>
                  <a:pt x="3918" y="4054"/>
                </a:lnTo>
                <a:lnTo>
                  <a:pt x="3891" y="4066"/>
                </a:lnTo>
                <a:lnTo>
                  <a:pt x="3864" y="4079"/>
                </a:lnTo>
                <a:lnTo>
                  <a:pt x="3839" y="4091"/>
                </a:lnTo>
                <a:lnTo>
                  <a:pt x="3813" y="4105"/>
                </a:lnTo>
                <a:lnTo>
                  <a:pt x="3789" y="4120"/>
                </a:lnTo>
                <a:lnTo>
                  <a:pt x="3765" y="4137"/>
                </a:lnTo>
                <a:lnTo>
                  <a:pt x="4227" y="4599"/>
                </a:lnTo>
                <a:lnTo>
                  <a:pt x="4676" y="4149"/>
                </a:lnTo>
                <a:lnTo>
                  <a:pt x="4652" y="4132"/>
                </a:lnTo>
                <a:lnTo>
                  <a:pt x="4626" y="4116"/>
                </a:lnTo>
                <a:lnTo>
                  <a:pt x="4599" y="4100"/>
                </a:lnTo>
                <a:lnTo>
                  <a:pt x="4573" y="4086"/>
                </a:lnTo>
                <a:lnTo>
                  <a:pt x="4546" y="4072"/>
                </a:lnTo>
                <a:lnTo>
                  <a:pt x="4518" y="4059"/>
                </a:lnTo>
                <a:lnTo>
                  <a:pt x="4489" y="4048"/>
                </a:lnTo>
                <a:lnTo>
                  <a:pt x="4460" y="4038"/>
                </a:lnTo>
                <a:lnTo>
                  <a:pt x="4431" y="4029"/>
                </a:lnTo>
                <a:lnTo>
                  <a:pt x="4401" y="4021"/>
                </a:lnTo>
                <a:lnTo>
                  <a:pt x="4371" y="4014"/>
                </a:lnTo>
                <a:lnTo>
                  <a:pt x="4339" y="4008"/>
                </a:lnTo>
                <a:lnTo>
                  <a:pt x="4308" y="4003"/>
                </a:lnTo>
                <a:lnTo>
                  <a:pt x="4277" y="4000"/>
                </a:lnTo>
                <a:lnTo>
                  <a:pt x="4244" y="3998"/>
                </a:lnTo>
                <a:lnTo>
                  <a:pt x="4212" y="3997"/>
                </a:lnTo>
                <a:close/>
                <a:moveTo>
                  <a:pt x="4858" y="4335"/>
                </a:moveTo>
                <a:lnTo>
                  <a:pt x="4411" y="4783"/>
                </a:lnTo>
                <a:lnTo>
                  <a:pt x="4859" y="5233"/>
                </a:lnTo>
                <a:lnTo>
                  <a:pt x="4876" y="5208"/>
                </a:lnTo>
                <a:lnTo>
                  <a:pt x="4891" y="5184"/>
                </a:lnTo>
                <a:lnTo>
                  <a:pt x="4906" y="5158"/>
                </a:lnTo>
                <a:lnTo>
                  <a:pt x="4919" y="5133"/>
                </a:lnTo>
                <a:lnTo>
                  <a:pt x="4931" y="5106"/>
                </a:lnTo>
                <a:lnTo>
                  <a:pt x="4943" y="5079"/>
                </a:lnTo>
                <a:lnTo>
                  <a:pt x="4953" y="5052"/>
                </a:lnTo>
                <a:lnTo>
                  <a:pt x="4963" y="5024"/>
                </a:lnTo>
                <a:lnTo>
                  <a:pt x="4971" y="4995"/>
                </a:lnTo>
                <a:lnTo>
                  <a:pt x="4978" y="4967"/>
                </a:lnTo>
                <a:lnTo>
                  <a:pt x="4985" y="4937"/>
                </a:lnTo>
                <a:lnTo>
                  <a:pt x="4989" y="4908"/>
                </a:lnTo>
                <a:lnTo>
                  <a:pt x="4994" y="4877"/>
                </a:lnTo>
                <a:lnTo>
                  <a:pt x="4996" y="4847"/>
                </a:lnTo>
                <a:lnTo>
                  <a:pt x="4999" y="4816"/>
                </a:lnTo>
                <a:lnTo>
                  <a:pt x="5000" y="4786"/>
                </a:lnTo>
                <a:lnTo>
                  <a:pt x="4999" y="4754"/>
                </a:lnTo>
                <a:lnTo>
                  <a:pt x="4996" y="4723"/>
                </a:lnTo>
                <a:lnTo>
                  <a:pt x="4994" y="4693"/>
                </a:lnTo>
                <a:lnTo>
                  <a:pt x="4989" y="4663"/>
                </a:lnTo>
                <a:lnTo>
                  <a:pt x="4985" y="4632"/>
                </a:lnTo>
                <a:lnTo>
                  <a:pt x="4978" y="4603"/>
                </a:lnTo>
                <a:lnTo>
                  <a:pt x="4971" y="4574"/>
                </a:lnTo>
                <a:lnTo>
                  <a:pt x="4963" y="4545"/>
                </a:lnTo>
                <a:lnTo>
                  <a:pt x="4952" y="4517"/>
                </a:lnTo>
                <a:lnTo>
                  <a:pt x="4942" y="4490"/>
                </a:lnTo>
                <a:lnTo>
                  <a:pt x="4930" y="4463"/>
                </a:lnTo>
                <a:lnTo>
                  <a:pt x="4917" y="4436"/>
                </a:lnTo>
                <a:lnTo>
                  <a:pt x="4905" y="4411"/>
                </a:lnTo>
                <a:lnTo>
                  <a:pt x="4890" y="4385"/>
                </a:lnTo>
                <a:lnTo>
                  <a:pt x="4874" y="4360"/>
                </a:lnTo>
                <a:lnTo>
                  <a:pt x="4858" y="4335"/>
                </a:lnTo>
                <a:close/>
                <a:moveTo>
                  <a:pt x="4678" y="5420"/>
                </a:moveTo>
                <a:lnTo>
                  <a:pt x="4227" y="4968"/>
                </a:lnTo>
                <a:lnTo>
                  <a:pt x="3762" y="5431"/>
                </a:lnTo>
                <a:lnTo>
                  <a:pt x="3787" y="5448"/>
                </a:lnTo>
                <a:lnTo>
                  <a:pt x="3811" y="5464"/>
                </a:lnTo>
                <a:lnTo>
                  <a:pt x="3837" y="5478"/>
                </a:lnTo>
                <a:lnTo>
                  <a:pt x="3863" y="5492"/>
                </a:lnTo>
                <a:lnTo>
                  <a:pt x="3890" y="5503"/>
                </a:lnTo>
                <a:lnTo>
                  <a:pt x="3917" y="5515"/>
                </a:lnTo>
                <a:lnTo>
                  <a:pt x="3945" y="5526"/>
                </a:lnTo>
                <a:lnTo>
                  <a:pt x="3972" y="5536"/>
                </a:lnTo>
                <a:lnTo>
                  <a:pt x="4000" y="5544"/>
                </a:lnTo>
                <a:lnTo>
                  <a:pt x="4029" y="5552"/>
                </a:lnTo>
                <a:lnTo>
                  <a:pt x="4060" y="5558"/>
                </a:lnTo>
                <a:lnTo>
                  <a:pt x="4089" y="5564"/>
                </a:lnTo>
                <a:lnTo>
                  <a:pt x="4119" y="5567"/>
                </a:lnTo>
                <a:lnTo>
                  <a:pt x="4150" y="5571"/>
                </a:lnTo>
                <a:lnTo>
                  <a:pt x="4180" y="5572"/>
                </a:lnTo>
                <a:lnTo>
                  <a:pt x="4212" y="5573"/>
                </a:lnTo>
                <a:lnTo>
                  <a:pt x="4244" y="5572"/>
                </a:lnTo>
                <a:lnTo>
                  <a:pt x="4277" y="5569"/>
                </a:lnTo>
                <a:lnTo>
                  <a:pt x="4308" y="5567"/>
                </a:lnTo>
                <a:lnTo>
                  <a:pt x="4340" y="5562"/>
                </a:lnTo>
                <a:lnTo>
                  <a:pt x="4371" y="5557"/>
                </a:lnTo>
                <a:lnTo>
                  <a:pt x="4402" y="5550"/>
                </a:lnTo>
                <a:lnTo>
                  <a:pt x="4432" y="5542"/>
                </a:lnTo>
                <a:lnTo>
                  <a:pt x="4461" y="5532"/>
                </a:lnTo>
                <a:lnTo>
                  <a:pt x="4490" y="5522"/>
                </a:lnTo>
                <a:lnTo>
                  <a:pt x="4519" y="5510"/>
                </a:lnTo>
                <a:lnTo>
                  <a:pt x="4547" y="5497"/>
                </a:lnTo>
                <a:lnTo>
                  <a:pt x="4575" y="5485"/>
                </a:lnTo>
                <a:lnTo>
                  <a:pt x="4602" y="5470"/>
                </a:lnTo>
                <a:lnTo>
                  <a:pt x="4627" y="5454"/>
                </a:lnTo>
                <a:lnTo>
                  <a:pt x="4653" y="5437"/>
                </a:lnTo>
                <a:lnTo>
                  <a:pt x="4678" y="5420"/>
                </a:lnTo>
                <a:close/>
                <a:moveTo>
                  <a:pt x="3575" y="5249"/>
                </a:moveTo>
                <a:lnTo>
                  <a:pt x="4042" y="4783"/>
                </a:lnTo>
                <a:lnTo>
                  <a:pt x="3578" y="4319"/>
                </a:lnTo>
                <a:lnTo>
                  <a:pt x="3560" y="4343"/>
                </a:lnTo>
                <a:lnTo>
                  <a:pt x="3543" y="4369"/>
                </a:lnTo>
                <a:lnTo>
                  <a:pt x="3528" y="4396"/>
                </a:lnTo>
                <a:lnTo>
                  <a:pt x="3513" y="4422"/>
                </a:lnTo>
                <a:lnTo>
                  <a:pt x="3499" y="4450"/>
                </a:lnTo>
                <a:lnTo>
                  <a:pt x="3487" y="4478"/>
                </a:lnTo>
                <a:lnTo>
                  <a:pt x="3476" y="4506"/>
                </a:lnTo>
                <a:lnTo>
                  <a:pt x="3465" y="4536"/>
                </a:lnTo>
                <a:lnTo>
                  <a:pt x="3456" y="4565"/>
                </a:lnTo>
                <a:lnTo>
                  <a:pt x="3448" y="4595"/>
                </a:lnTo>
                <a:lnTo>
                  <a:pt x="3441" y="4625"/>
                </a:lnTo>
                <a:lnTo>
                  <a:pt x="3435" y="4657"/>
                </a:lnTo>
                <a:lnTo>
                  <a:pt x="3430" y="4688"/>
                </a:lnTo>
                <a:lnTo>
                  <a:pt x="3427" y="4721"/>
                </a:lnTo>
                <a:lnTo>
                  <a:pt x="3426" y="4752"/>
                </a:lnTo>
                <a:lnTo>
                  <a:pt x="3424" y="4786"/>
                </a:lnTo>
                <a:lnTo>
                  <a:pt x="3426" y="4817"/>
                </a:lnTo>
                <a:lnTo>
                  <a:pt x="3427" y="4850"/>
                </a:lnTo>
                <a:lnTo>
                  <a:pt x="3430" y="4881"/>
                </a:lnTo>
                <a:lnTo>
                  <a:pt x="3435" y="4912"/>
                </a:lnTo>
                <a:lnTo>
                  <a:pt x="3441" y="4944"/>
                </a:lnTo>
                <a:lnTo>
                  <a:pt x="3448" y="4974"/>
                </a:lnTo>
                <a:lnTo>
                  <a:pt x="3456" y="5004"/>
                </a:lnTo>
                <a:lnTo>
                  <a:pt x="3464" y="5033"/>
                </a:lnTo>
                <a:lnTo>
                  <a:pt x="3474" y="5062"/>
                </a:lnTo>
                <a:lnTo>
                  <a:pt x="3486" y="5091"/>
                </a:lnTo>
                <a:lnTo>
                  <a:pt x="3499" y="5119"/>
                </a:lnTo>
                <a:lnTo>
                  <a:pt x="3512" y="5147"/>
                </a:lnTo>
                <a:lnTo>
                  <a:pt x="3527" y="5174"/>
                </a:lnTo>
                <a:lnTo>
                  <a:pt x="3542" y="5199"/>
                </a:lnTo>
                <a:lnTo>
                  <a:pt x="3558" y="5225"/>
                </a:lnTo>
                <a:lnTo>
                  <a:pt x="3575" y="524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KSO_Shape">
            <a:extLst>
              <a:ext uri="{FF2B5EF4-FFF2-40B4-BE49-F238E27FC236}">
                <a16:creationId xmlns:a16="http://schemas.microsoft.com/office/drawing/2014/main" id="{FC231750-E28D-C554-632D-D264FE399A6E}"/>
              </a:ext>
            </a:extLst>
          </p:cNvPr>
          <p:cNvSpPr/>
          <p:nvPr/>
        </p:nvSpPr>
        <p:spPr bwMode="auto">
          <a:xfrm>
            <a:off x="3453205" y="1802974"/>
            <a:ext cx="380357" cy="600871"/>
          </a:xfrm>
          <a:custGeom>
            <a:avLst/>
            <a:gdLst>
              <a:gd name="T0" fmla="*/ 2147483647 w 3864"/>
              <a:gd name="T1" fmla="*/ 2147483647 h 6111"/>
              <a:gd name="T2" fmla="*/ 2147483647 w 3864"/>
              <a:gd name="T3" fmla="*/ 2147483647 h 6111"/>
              <a:gd name="T4" fmla="*/ 2147483647 w 3864"/>
              <a:gd name="T5" fmla="*/ 2147483647 h 6111"/>
              <a:gd name="T6" fmla="*/ 2147483647 w 3864"/>
              <a:gd name="T7" fmla="*/ 2147483647 h 6111"/>
              <a:gd name="T8" fmla="*/ 2147483647 w 3864"/>
              <a:gd name="T9" fmla="*/ 2147483647 h 6111"/>
              <a:gd name="T10" fmla="*/ 2147483647 w 3864"/>
              <a:gd name="T11" fmla="*/ 2147483647 h 6111"/>
              <a:gd name="T12" fmla="*/ 2147483647 w 3864"/>
              <a:gd name="T13" fmla="*/ 2147483647 h 6111"/>
              <a:gd name="T14" fmla="*/ 2147483647 w 3864"/>
              <a:gd name="T15" fmla="*/ 2147483647 h 6111"/>
              <a:gd name="T16" fmla="*/ 2147483647 w 3864"/>
              <a:gd name="T17" fmla="*/ 2147483647 h 6111"/>
              <a:gd name="T18" fmla="*/ 2147483647 w 3864"/>
              <a:gd name="T19" fmla="*/ 2147483647 h 6111"/>
              <a:gd name="T20" fmla="*/ 2147483647 w 3864"/>
              <a:gd name="T21" fmla="*/ 2147483647 h 6111"/>
              <a:gd name="T22" fmla="*/ 2147483647 w 3864"/>
              <a:gd name="T23" fmla="*/ 2147483647 h 6111"/>
              <a:gd name="T24" fmla="*/ 2147483647 w 3864"/>
              <a:gd name="T25" fmla="*/ 2147483647 h 6111"/>
              <a:gd name="T26" fmla="*/ 2147483647 w 3864"/>
              <a:gd name="T27" fmla="*/ 2147483647 h 6111"/>
              <a:gd name="T28" fmla="*/ 2147483647 w 3864"/>
              <a:gd name="T29" fmla="*/ 2147483647 h 6111"/>
              <a:gd name="T30" fmla="*/ 2147483647 w 3864"/>
              <a:gd name="T31" fmla="*/ 2147483647 h 6111"/>
              <a:gd name="T32" fmla="*/ 2147483647 w 3864"/>
              <a:gd name="T33" fmla="*/ 2147483647 h 6111"/>
              <a:gd name="T34" fmla="*/ 2147483647 w 3864"/>
              <a:gd name="T35" fmla="*/ 2147483647 h 6111"/>
              <a:gd name="T36" fmla="*/ 2147483647 w 3864"/>
              <a:gd name="T37" fmla="*/ 2147483647 h 6111"/>
              <a:gd name="T38" fmla="*/ 2147483647 w 3864"/>
              <a:gd name="T39" fmla="*/ 2147483647 h 6111"/>
              <a:gd name="T40" fmla="*/ 2147483647 w 3864"/>
              <a:gd name="T41" fmla="*/ 2147483647 h 6111"/>
              <a:gd name="T42" fmla="*/ 2147483647 w 3864"/>
              <a:gd name="T43" fmla="*/ 2147483647 h 6111"/>
              <a:gd name="T44" fmla="*/ 2147483647 w 3864"/>
              <a:gd name="T45" fmla="*/ 2147483647 h 6111"/>
              <a:gd name="T46" fmla="*/ 2147483647 w 3864"/>
              <a:gd name="T47" fmla="*/ 2147483647 h 6111"/>
              <a:gd name="T48" fmla="*/ 2147483647 w 3864"/>
              <a:gd name="T49" fmla="*/ 2147483647 h 6111"/>
              <a:gd name="T50" fmla="*/ 2147483647 w 3864"/>
              <a:gd name="T51" fmla="*/ 2147483647 h 6111"/>
              <a:gd name="T52" fmla="*/ 2147483647 w 3864"/>
              <a:gd name="T53" fmla="*/ 2147483647 h 6111"/>
              <a:gd name="T54" fmla="*/ 2147483647 w 3864"/>
              <a:gd name="T55" fmla="*/ 2147483647 h 6111"/>
              <a:gd name="T56" fmla="*/ 2147483647 w 3864"/>
              <a:gd name="T57" fmla="*/ 2147483647 h 6111"/>
              <a:gd name="T58" fmla="*/ 2147483647 w 3864"/>
              <a:gd name="T59" fmla="*/ 2147483647 h 6111"/>
              <a:gd name="T60" fmla="*/ 2147483647 w 3864"/>
              <a:gd name="T61" fmla="*/ 2147483647 h 6111"/>
              <a:gd name="T62" fmla="*/ 2147483647 w 3864"/>
              <a:gd name="T63" fmla="*/ 2147483647 h 6111"/>
              <a:gd name="T64" fmla="*/ 2147483647 w 3864"/>
              <a:gd name="T65" fmla="*/ 2147483647 h 6111"/>
              <a:gd name="T66" fmla="*/ 2147483647 w 3864"/>
              <a:gd name="T67" fmla="*/ 2147483647 h 6111"/>
              <a:gd name="T68" fmla="*/ 2147483647 w 3864"/>
              <a:gd name="T69" fmla="*/ 2147483647 h 6111"/>
              <a:gd name="T70" fmla="*/ 2147483647 w 3864"/>
              <a:gd name="T71" fmla="*/ 2147483647 h 6111"/>
              <a:gd name="T72" fmla="*/ 2147483647 w 3864"/>
              <a:gd name="T73" fmla="*/ 2147483647 h 6111"/>
              <a:gd name="T74" fmla="*/ 2147483647 w 3864"/>
              <a:gd name="T75" fmla="*/ 2147483647 h 6111"/>
              <a:gd name="T76" fmla="*/ 2147483647 w 3864"/>
              <a:gd name="T77" fmla="*/ 2147483647 h 6111"/>
              <a:gd name="T78" fmla="*/ 2147483647 w 3864"/>
              <a:gd name="T79" fmla="*/ 2147483647 h 6111"/>
              <a:gd name="T80" fmla="*/ 2147483647 w 3864"/>
              <a:gd name="T81" fmla="*/ 2147483647 h 6111"/>
              <a:gd name="T82" fmla="*/ 2147483647 w 3864"/>
              <a:gd name="T83" fmla="*/ 2147483647 h 6111"/>
              <a:gd name="T84" fmla="*/ 2147483647 w 3864"/>
              <a:gd name="T85" fmla="*/ 2147483647 h 6111"/>
              <a:gd name="T86" fmla="*/ 2147483647 w 3864"/>
              <a:gd name="T87" fmla="*/ 2147483647 h 6111"/>
              <a:gd name="T88" fmla="*/ 2147483647 w 3864"/>
              <a:gd name="T89" fmla="*/ 2147483647 h 6111"/>
              <a:gd name="T90" fmla="*/ 2147483647 w 3864"/>
              <a:gd name="T91" fmla="*/ 2147483647 h 6111"/>
              <a:gd name="T92" fmla="*/ 2147483647 w 3864"/>
              <a:gd name="T93" fmla="*/ 2147483647 h 6111"/>
              <a:gd name="T94" fmla="*/ 2147483647 w 3864"/>
              <a:gd name="T95" fmla="*/ 2147483647 h 6111"/>
              <a:gd name="T96" fmla="*/ 2147483647 w 3864"/>
              <a:gd name="T97" fmla="*/ 2147483647 h 6111"/>
              <a:gd name="T98" fmla="*/ 2147483647 w 3864"/>
              <a:gd name="T99" fmla="*/ 2147483647 h 6111"/>
              <a:gd name="T100" fmla="*/ 2147483647 w 3864"/>
              <a:gd name="T101" fmla="*/ 2147483647 h 6111"/>
              <a:gd name="T102" fmla="*/ 2147483647 w 3864"/>
              <a:gd name="T103" fmla="*/ 2147483647 h 6111"/>
              <a:gd name="T104" fmla="*/ 2147483647 w 3864"/>
              <a:gd name="T105" fmla="*/ 2147483647 h 6111"/>
              <a:gd name="T106" fmla="*/ 2147483647 w 3864"/>
              <a:gd name="T107" fmla="*/ 2147483647 h 6111"/>
              <a:gd name="T108" fmla="*/ 2147483647 w 3864"/>
              <a:gd name="T109" fmla="*/ 2147483647 h 6111"/>
              <a:gd name="T110" fmla="*/ 2147483647 w 3864"/>
              <a:gd name="T111" fmla="*/ 2147483647 h 6111"/>
              <a:gd name="T112" fmla="*/ 2147483647 w 3864"/>
              <a:gd name="T113" fmla="*/ 2147483647 h 6111"/>
              <a:gd name="T114" fmla="*/ 2147483647 w 3864"/>
              <a:gd name="T115" fmla="*/ 2147483647 h 6111"/>
              <a:gd name="T116" fmla="*/ 2147483647 w 3864"/>
              <a:gd name="T117" fmla="*/ 2147483647 h 6111"/>
              <a:gd name="T118" fmla="*/ 2147483647 w 3864"/>
              <a:gd name="T119" fmla="*/ 2147483647 h 6111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3864"/>
              <a:gd name="T181" fmla="*/ 0 h 6111"/>
              <a:gd name="T182" fmla="*/ 3864 w 3864"/>
              <a:gd name="T183" fmla="*/ 6111 h 6111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3864" h="6111">
                <a:moveTo>
                  <a:pt x="1932" y="0"/>
                </a:moveTo>
                <a:lnTo>
                  <a:pt x="1932" y="0"/>
                </a:lnTo>
                <a:lnTo>
                  <a:pt x="1982" y="0"/>
                </a:lnTo>
                <a:lnTo>
                  <a:pt x="2031" y="2"/>
                </a:lnTo>
                <a:lnTo>
                  <a:pt x="2081" y="5"/>
                </a:lnTo>
                <a:lnTo>
                  <a:pt x="2129" y="9"/>
                </a:lnTo>
                <a:lnTo>
                  <a:pt x="2178" y="15"/>
                </a:lnTo>
                <a:lnTo>
                  <a:pt x="2226" y="22"/>
                </a:lnTo>
                <a:lnTo>
                  <a:pt x="2273" y="30"/>
                </a:lnTo>
                <a:lnTo>
                  <a:pt x="2321" y="39"/>
                </a:lnTo>
                <a:lnTo>
                  <a:pt x="2367" y="48"/>
                </a:lnTo>
                <a:lnTo>
                  <a:pt x="2415" y="60"/>
                </a:lnTo>
                <a:lnTo>
                  <a:pt x="2460" y="73"/>
                </a:lnTo>
                <a:lnTo>
                  <a:pt x="2507" y="87"/>
                </a:lnTo>
                <a:lnTo>
                  <a:pt x="2551" y="101"/>
                </a:lnTo>
                <a:lnTo>
                  <a:pt x="2596" y="117"/>
                </a:lnTo>
                <a:lnTo>
                  <a:pt x="2640" y="133"/>
                </a:lnTo>
                <a:lnTo>
                  <a:pt x="2683" y="152"/>
                </a:lnTo>
                <a:lnTo>
                  <a:pt x="2727" y="170"/>
                </a:lnTo>
                <a:lnTo>
                  <a:pt x="2769" y="190"/>
                </a:lnTo>
                <a:lnTo>
                  <a:pt x="2811" y="211"/>
                </a:lnTo>
                <a:lnTo>
                  <a:pt x="2853" y="233"/>
                </a:lnTo>
                <a:lnTo>
                  <a:pt x="2893" y="255"/>
                </a:lnTo>
                <a:lnTo>
                  <a:pt x="2934" y="279"/>
                </a:lnTo>
                <a:lnTo>
                  <a:pt x="2973" y="304"/>
                </a:lnTo>
                <a:lnTo>
                  <a:pt x="3012" y="329"/>
                </a:lnTo>
                <a:lnTo>
                  <a:pt x="3050" y="356"/>
                </a:lnTo>
                <a:lnTo>
                  <a:pt x="3087" y="383"/>
                </a:lnTo>
                <a:lnTo>
                  <a:pt x="3124" y="412"/>
                </a:lnTo>
                <a:lnTo>
                  <a:pt x="3160" y="441"/>
                </a:lnTo>
                <a:lnTo>
                  <a:pt x="3196" y="471"/>
                </a:lnTo>
                <a:lnTo>
                  <a:pt x="3231" y="501"/>
                </a:lnTo>
                <a:lnTo>
                  <a:pt x="3265" y="532"/>
                </a:lnTo>
                <a:lnTo>
                  <a:pt x="3297" y="565"/>
                </a:lnTo>
                <a:lnTo>
                  <a:pt x="3330" y="599"/>
                </a:lnTo>
                <a:lnTo>
                  <a:pt x="3362" y="632"/>
                </a:lnTo>
                <a:lnTo>
                  <a:pt x="3393" y="667"/>
                </a:lnTo>
                <a:lnTo>
                  <a:pt x="3423" y="702"/>
                </a:lnTo>
                <a:lnTo>
                  <a:pt x="3452" y="739"/>
                </a:lnTo>
                <a:lnTo>
                  <a:pt x="3480" y="775"/>
                </a:lnTo>
                <a:lnTo>
                  <a:pt x="3507" y="813"/>
                </a:lnTo>
                <a:lnTo>
                  <a:pt x="3534" y="852"/>
                </a:lnTo>
                <a:lnTo>
                  <a:pt x="3560" y="890"/>
                </a:lnTo>
                <a:lnTo>
                  <a:pt x="3584" y="930"/>
                </a:lnTo>
                <a:lnTo>
                  <a:pt x="3607" y="970"/>
                </a:lnTo>
                <a:lnTo>
                  <a:pt x="3631" y="1011"/>
                </a:lnTo>
                <a:lnTo>
                  <a:pt x="3653" y="1051"/>
                </a:lnTo>
                <a:lnTo>
                  <a:pt x="3674" y="1094"/>
                </a:lnTo>
                <a:lnTo>
                  <a:pt x="3693" y="1136"/>
                </a:lnTo>
                <a:lnTo>
                  <a:pt x="3712" y="1179"/>
                </a:lnTo>
                <a:lnTo>
                  <a:pt x="3729" y="1223"/>
                </a:lnTo>
                <a:lnTo>
                  <a:pt x="3747" y="1267"/>
                </a:lnTo>
                <a:lnTo>
                  <a:pt x="3762" y="1312"/>
                </a:lnTo>
                <a:lnTo>
                  <a:pt x="3777" y="1357"/>
                </a:lnTo>
                <a:lnTo>
                  <a:pt x="3791" y="1402"/>
                </a:lnTo>
                <a:lnTo>
                  <a:pt x="3802" y="1449"/>
                </a:lnTo>
                <a:lnTo>
                  <a:pt x="3814" y="1495"/>
                </a:lnTo>
                <a:lnTo>
                  <a:pt x="3824" y="1543"/>
                </a:lnTo>
                <a:lnTo>
                  <a:pt x="3834" y="1589"/>
                </a:lnTo>
                <a:lnTo>
                  <a:pt x="3842" y="1638"/>
                </a:lnTo>
                <a:lnTo>
                  <a:pt x="3848" y="1685"/>
                </a:lnTo>
                <a:lnTo>
                  <a:pt x="3853" y="1734"/>
                </a:lnTo>
                <a:lnTo>
                  <a:pt x="3858" y="1783"/>
                </a:lnTo>
                <a:lnTo>
                  <a:pt x="3862" y="1832"/>
                </a:lnTo>
                <a:lnTo>
                  <a:pt x="3863" y="1882"/>
                </a:lnTo>
                <a:lnTo>
                  <a:pt x="3864" y="1932"/>
                </a:lnTo>
                <a:lnTo>
                  <a:pt x="3863" y="1999"/>
                </a:lnTo>
                <a:lnTo>
                  <a:pt x="3859" y="2065"/>
                </a:lnTo>
                <a:lnTo>
                  <a:pt x="3853" y="2130"/>
                </a:lnTo>
                <a:lnTo>
                  <a:pt x="3845" y="2195"/>
                </a:lnTo>
                <a:lnTo>
                  <a:pt x="3836" y="2260"/>
                </a:lnTo>
                <a:lnTo>
                  <a:pt x="3823" y="2324"/>
                </a:lnTo>
                <a:lnTo>
                  <a:pt x="3809" y="2387"/>
                </a:lnTo>
                <a:lnTo>
                  <a:pt x="3793" y="2449"/>
                </a:lnTo>
                <a:lnTo>
                  <a:pt x="3776" y="2511"/>
                </a:lnTo>
                <a:lnTo>
                  <a:pt x="3755" y="2571"/>
                </a:lnTo>
                <a:lnTo>
                  <a:pt x="3733" y="2631"/>
                </a:lnTo>
                <a:lnTo>
                  <a:pt x="3709" y="2690"/>
                </a:lnTo>
                <a:lnTo>
                  <a:pt x="3683" y="2747"/>
                </a:lnTo>
                <a:lnTo>
                  <a:pt x="3656" y="2804"/>
                </a:lnTo>
                <a:lnTo>
                  <a:pt x="3626" y="2859"/>
                </a:lnTo>
                <a:lnTo>
                  <a:pt x="3596" y="2914"/>
                </a:lnTo>
                <a:lnTo>
                  <a:pt x="3566" y="2963"/>
                </a:lnTo>
                <a:lnTo>
                  <a:pt x="3534" y="3011"/>
                </a:lnTo>
                <a:lnTo>
                  <a:pt x="3502" y="3058"/>
                </a:lnTo>
                <a:lnTo>
                  <a:pt x="3467" y="3103"/>
                </a:lnTo>
                <a:lnTo>
                  <a:pt x="3432" y="3148"/>
                </a:lnTo>
                <a:lnTo>
                  <a:pt x="3395" y="3193"/>
                </a:lnTo>
                <a:lnTo>
                  <a:pt x="3358" y="3234"/>
                </a:lnTo>
                <a:lnTo>
                  <a:pt x="3318" y="3276"/>
                </a:lnTo>
                <a:lnTo>
                  <a:pt x="3278" y="3317"/>
                </a:lnTo>
                <a:lnTo>
                  <a:pt x="3237" y="3356"/>
                </a:lnTo>
                <a:lnTo>
                  <a:pt x="3194" y="3393"/>
                </a:lnTo>
                <a:lnTo>
                  <a:pt x="3150" y="3431"/>
                </a:lnTo>
                <a:lnTo>
                  <a:pt x="3106" y="3465"/>
                </a:lnTo>
                <a:lnTo>
                  <a:pt x="3059" y="3500"/>
                </a:lnTo>
                <a:lnTo>
                  <a:pt x="3013" y="3533"/>
                </a:lnTo>
                <a:lnTo>
                  <a:pt x="2965" y="3564"/>
                </a:lnTo>
                <a:lnTo>
                  <a:pt x="2965" y="3763"/>
                </a:lnTo>
                <a:lnTo>
                  <a:pt x="3040" y="3756"/>
                </a:lnTo>
                <a:lnTo>
                  <a:pt x="3184" y="3744"/>
                </a:lnTo>
                <a:lnTo>
                  <a:pt x="3240" y="3879"/>
                </a:lnTo>
                <a:lnTo>
                  <a:pt x="3257" y="3921"/>
                </a:lnTo>
                <a:lnTo>
                  <a:pt x="3272" y="3961"/>
                </a:lnTo>
                <a:lnTo>
                  <a:pt x="3283" y="4003"/>
                </a:lnTo>
                <a:lnTo>
                  <a:pt x="3293" y="4044"/>
                </a:lnTo>
                <a:lnTo>
                  <a:pt x="3301" y="4084"/>
                </a:lnTo>
                <a:lnTo>
                  <a:pt x="3305" y="4125"/>
                </a:lnTo>
                <a:lnTo>
                  <a:pt x="3309" y="4166"/>
                </a:lnTo>
                <a:lnTo>
                  <a:pt x="3310" y="4206"/>
                </a:lnTo>
                <a:lnTo>
                  <a:pt x="3309" y="4248"/>
                </a:lnTo>
                <a:lnTo>
                  <a:pt x="3305" y="4289"/>
                </a:lnTo>
                <a:lnTo>
                  <a:pt x="3300" y="4329"/>
                </a:lnTo>
                <a:lnTo>
                  <a:pt x="3292" y="4370"/>
                </a:lnTo>
                <a:lnTo>
                  <a:pt x="3282" y="4409"/>
                </a:lnTo>
                <a:lnTo>
                  <a:pt x="3269" y="4449"/>
                </a:lnTo>
                <a:lnTo>
                  <a:pt x="3256" y="4487"/>
                </a:lnTo>
                <a:lnTo>
                  <a:pt x="3239" y="4527"/>
                </a:lnTo>
                <a:lnTo>
                  <a:pt x="3224" y="4560"/>
                </a:lnTo>
                <a:lnTo>
                  <a:pt x="3240" y="4600"/>
                </a:lnTo>
                <a:lnTo>
                  <a:pt x="3257" y="4642"/>
                </a:lnTo>
                <a:lnTo>
                  <a:pt x="3272" y="4682"/>
                </a:lnTo>
                <a:lnTo>
                  <a:pt x="3283" y="4724"/>
                </a:lnTo>
                <a:lnTo>
                  <a:pt x="3293" y="4765"/>
                </a:lnTo>
                <a:lnTo>
                  <a:pt x="3301" y="4805"/>
                </a:lnTo>
                <a:lnTo>
                  <a:pt x="3305" y="4846"/>
                </a:lnTo>
                <a:lnTo>
                  <a:pt x="3309" y="4888"/>
                </a:lnTo>
                <a:lnTo>
                  <a:pt x="3310" y="4927"/>
                </a:lnTo>
                <a:lnTo>
                  <a:pt x="3309" y="4969"/>
                </a:lnTo>
                <a:lnTo>
                  <a:pt x="3305" y="5010"/>
                </a:lnTo>
                <a:lnTo>
                  <a:pt x="3300" y="5050"/>
                </a:lnTo>
                <a:lnTo>
                  <a:pt x="3292" y="5091"/>
                </a:lnTo>
                <a:lnTo>
                  <a:pt x="3282" y="5130"/>
                </a:lnTo>
                <a:lnTo>
                  <a:pt x="3269" y="5170"/>
                </a:lnTo>
                <a:lnTo>
                  <a:pt x="3256" y="5209"/>
                </a:lnTo>
                <a:lnTo>
                  <a:pt x="3239" y="5248"/>
                </a:lnTo>
                <a:lnTo>
                  <a:pt x="3191" y="5356"/>
                </a:lnTo>
                <a:lnTo>
                  <a:pt x="3073" y="5366"/>
                </a:lnTo>
                <a:lnTo>
                  <a:pt x="886" y="5559"/>
                </a:lnTo>
                <a:lnTo>
                  <a:pt x="735" y="5573"/>
                </a:lnTo>
                <a:lnTo>
                  <a:pt x="681" y="5430"/>
                </a:lnTo>
                <a:lnTo>
                  <a:pt x="668" y="5395"/>
                </a:lnTo>
                <a:lnTo>
                  <a:pt x="656" y="5359"/>
                </a:lnTo>
                <a:lnTo>
                  <a:pt x="646" y="5323"/>
                </a:lnTo>
                <a:lnTo>
                  <a:pt x="636" y="5286"/>
                </a:lnTo>
                <a:lnTo>
                  <a:pt x="628" y="5249"/>
                </a:lnTo>
                <a:lnTo>
                  <a:pt x="623" y="5210"/>
                </a:lnTo>
                <a:lnTo>
                  <a:pt x="618" y="5172"/>
                </a:lnTo>
                <a:lnTo>
                  <a:pt x="616" y="5133"/>
                </a:lnTo>
                <a:lnTo>
                  <a:pt x="614" y="5091"/>
                </a:lnTo>
                <a:lnTo>
                  <a:pt x="617" y="5049"/>
                </a:lnTo>
                <a:lnTo>
                  <a:pt x="621" y="5006"/>
                </a:lnTo>
                <a:lnTo>
                  <a:pt x="628" y="4963"/>
                </a:lnTo>
                <a:lnTo>
                  <a:pt x="633" y="4941"/>
                </a:lnTo>
                <a:lnTo>
                  <a:pt x="638" y="4919"/>
                </a:lnTo>
                <a:lnTo>
                  <a:pt x="645" y="4897"/>
                </a:lnTo>
                <a:lnTo>
                  <a:pt x="652" y="4875"/>
                </a:lnTo>
                <a:lnTo>
                  <a:pt x="659" y="4853"/>
                </a:lnTo>
                <a:lnTo>
                  <a:pt x="668" y="4831"/>
                </a:lnTo>
                <a:lnTo>
                  <a:pt x="677" y="4808"/>
                </a:lnTo>
                <a:lnTo>
                  <a:pt x="688" y="4786"/>
                </a:lnTo>
                <a:lnTo>
                  <a:pt x="700" y="4759"/>
                </a:lnTo>
                <a:lnTo>
                  <a:pt x="681" y="4709"/>
                </a:lnTo>
                <a:lnTo>
                  <a:pt x="668" y="4674"/>
                </a:lnTo>
                <a:lnTo>
                  <a:pt x="656" y="4638"/>
                </a:lnTo>
                <a:lnTo>
                  <a:pt x="646" y="4602"/>
                </a:lnTo>
                <a:lnTo>
                  <a:pt x="636" y="4565"/>
                </a:lnTo>
                <a:lnTo>
                  <a:pt x="628" y="4528"/>
                </a:lnTo>
                <a:lnTo>
                  <a:pt x="623" y="4489"/>
                </a:lnTo>
                <a:lnTo>
                  <a:pt x="618" y="4451"/>
                </a:lnTo>
                <a:lnTo>
                  <a:pt x="616" y="4412"/>
                </a:lnTo>
                <a:lnTo>
                  <a:pt x="614" y="4370"/>
                </a:lnTo>
                <a:lnTo>
                  <a:pt x="617" y="4327"/>
                </a:lnTo>
                <a:lnTo>
                  <a:pt x="621" y="4285"/>
                </a:lnTo>
                <a:lnTo>
                  <a:pt x="628" y="4242"/>
                </a:lnTo>
                <a:lnTo>
                  <a:pt x="633" y="4220"/>
                </a:lnTo>
                <a:lnTo>
                  <a:pt x="638" y="4198"/>
                </a:lnTo>
                <a:lnTo>
                  <a:pt x="645" y="4176"/>
                </a:lnTo>
                <a:lnTo>
                  <a:pt x="652" y="4154"/>
                </a:lnTo>
                <a:lnTo>
                  <a:pt x="659" y="4132"/>
                </a:lnTo>
                <a:lnTo>
                  <a:pt x="668" y="4110"/>
                </a:lnTo>
                <a:lnTo>
                  <a:pt x="677" y="4087"/>
                </a:lnTo>
                <a:lnTo>
                  <a:pt x="688" y="4064"/>
                </a:lnTo>
                <a:lnTo>
                  <a:pt x="736" y="3960"/>
                </a:lnTo>
                <a:lnTo>
                  <a:pt x="851" y="3950"/>
                </a:lnTo>
                <a:lnTo>
                  <a:pt x="934" y="3943"/>
                </a:lnTo>
                <a:lnTo>
                  <a:pt x="934" y="3586"/>
                </a:lnTo>
                <a:lnTo>
                  <a:pt x="885" y="3555"/>
                </a:lnTo>
                <a:lnTo>
                  <a:pt x="836" y="3522"/>
                </a:lnTo>
                <a:lnTo>
                  <a:pt x="789" y="3489"/>
                </a:lnTo>
                <a:lnTo>
                  <a:pt x="742" y="3454"/>
                </a:lnTo>
                <a:lnTo>
                  <a:pt x="697" y="3417"/>
                </a:lnTo>
                <a:lnTo>
                  <a:pt x="653" y="3378"/>
                </a:lnTo>
                <a:lnTo>
                  <a:pt x="610" y="3340"/>
                </a:lnTo>
                <a:lnTo>
                  <a:pt x="568" y="3299"/>
                </a:lnTo>
                <a:lnTo>
                  <a:pt x="527" y="3258"/>
                </a:lnTo>
                <a:lnTo>
                  <a:pt x="488" y="3215"/>
                </a:lnTo>
                <a:lnTo>
                  <a:pt x="450" y="3170"/>
                </a:lnTo>
                <a:lnTo>
                  <a:pt x="414" y="3125"/>
                </a:lnTo>
                <a:lnTo>
                  <a:pt x="378" y="3079"/>
                </a:lnTo>
                <a:lnTo>
                  <a:pt x="344" y="3031"/>
                </a:lnTo>
                <a:lnTo>
                  <a:pt x="311" y="2982"/>
                </a:lnTo>
                <a:lnTo>
                  <a:pt x="280" y="2934"/>
                </a:lnTo>
                <a:lnTo>
                  <a:pt x="248" y="2878"/>
                </a:lnTo>
                <a:lnTo>
                  <a:pt x="217" y="2821"/>
                </a:lnTo>
                <a:lnTo>
                  <a:pt x="188" y="2763"/>
                </a:lnTo>
                <a:lnTo>
                  <a:pt x="162" y="2705"/>
                </a:lnTo>
                <a:lnTo>
                  <a:pt x="136" y="2644"/>
                </a:lnTo>
                <a:lnTo>
                  <a:pt x="113" y="2584"/>
                </a:lnTo>
                <a:lnTo>
                  <a:pt x="92" y="2523"/>
                </a:lnTo>
                <a:lnTo>
                  <a:pt x="73" y="2460"/>
                </a:lnTo>
                <a:lnTo>
                  <a:pt x="56" y="2396"/>
                </a:lnTo>
                <a:lnTo>
                  <a:pt x="42" y="2332"/>
                </a:lnTo>
                <a:lnTo>
                  <a:pt x="29" y="2267"/>
                </a:lnTo>
                <a:lnTo>
                  <a:pt x="19" y="2201"/>
                </a:lnTo>
                <a:lnTo>
                  <a:pt x="11" y="2135"/>
                </a:lnTo>
                <a:lnTo>
                  <a:pt x="5" y="2067"/>
                </a:lnTo>
                <a:lnTo>
                  <a:pt x="1" y="2000"/>
                </a:lnTo>
                <a:lnTo>
                  <a:pt x="0" y="1932"/>
                </a:lnTo>
                <a:lnTo>
                  <a:pt x="0" y="1882"/>
                </a:lnTo>
                <a:lnTo>
                  <a:pt x="3" y="1832"/>
                </a:lnTo>
                <a:lnTo>
                  <a:pt x="5" y="1783"/>
                </a:lnTo>
                <a:lnTo>
                  <a:pt x="10" y="1734"/>
                </a:lnTo>
                <a:lnTo>
                  <a:pt x="15" y="1685"/>
                </a:lnTo>
                <a:lnTo>
                  <a:pt x="22" y="1638"/>
                </a:lnTo>
                <a:lnTo>
                  <a:pt x="30" y="1589"/>
                </a:lnTo>
                <a:lnTo>
                  <a:pt x="39" y="1543"/>
                </a:lnTo>
                <a:lnTo>
                  <a:pt x="49" y="1495"/>
                </a:lnTo>
                <a:lnTo>
                  <a:pt x="61" y="1449"/>
                </a:lnTo>
                <a:lnTo>
                  <a:pt x="73" y="1402"/>
                </a:lnTo>
                <a:lnTo>
                  <a:pt x="86" y="1357"/>
                </a:lnTo>
                <a:lnTo>
                  <a:pt x="101" y="1312"/>
                </a:lnTo>
                <a:lnTo>
                  <a:pt x="118" y="1267"/>
                </a:lnTo>
                <a:lnTo>
                  <a:pt x="134" y="1223"/>
                </a:lnTo>
                <a:lnTo>
                  <a:pt x="151" y="1179"/>
                </a:lnTo>
                <a:lnTo>
                  <a:pt x="171" y="1136"/>
                </a:lnTo>
                <a:lnTo>
                  <a:pt x="191" y="1094"/>
                </a:lnTo>
                <a:lnTo>
                  <a:pt x="212" y="1051"/>
                </a:lnTo>
                <a:lnTo>
                  <a:pt x="232" y="1011"/>
                </a:lnTo>
                <a:lnTo>
                  <a:pt x="256" y="970"/>
                </a:lnTo>
                <a:lnTo>
                  <a:pt x="279" y="930"/>
                </a:lnTo>
                <a:lnTo>
                  <a:pt x="304" y="890"/>
                </a:lnTo>
                <a:lnTo>
                  <a:pt x="330" y="852"/>
                </a:lnTo>
                <a:lnTo>
                  <a:pt x="357" y="813"/>
                </a:lnTo>
                <a:lnTo>
                  <a:pt x="383" y="775"/>
                </a:lnTo>
                <a:lnTo>
                  <a:pt x="411" y="739"/>
                </a:lnTo>
                <a:lnTo>
                  <a:pt x="441" y="702"/>
                </a:lnTo>
                <a:lnTo>
                  <a:pt x="470" y="667"/>
                </a:lnTo>
                <a:lnTo>
                  <a:pt x="502" y="632"/>
                </a:lnTo>
                <a:lnTo>
                  <a:pt x="533" y="599"/>
                </a:lnTo>
                <a:lnTo>
                  <a:pt x="566" y="565"/>
                </a:lnTo>
                <a:lnTo>
                  <a:pt x="599" y="532"/>
                </a:lnTo>
                <a:lnTo>
                  <a:pt x="633" y="501"/>
                </a:lnTo>
                <a:lnTo>
                  <a:pt x="668" y="471"/>
                </a:lnTo>
                <a:lnTo>
                  <a:pt x="703" y="441"/>
                </a:lnTo>
                <a:lnTo>
                  <a:pt x="739" y="412"/>
                </a:lnTo>
                <a:lnTo>
                  <a:pt x="776" y="383"/>
                </a:lnTo>
                <a:lnTo>
                  <a:pt x="813" y="356"/>
                </a:lnTo>
                <a:lnTo>
                  <a:pt x="851" y="329"/>
                </a:lnTo>
                <a:lnTo>
                  <a:pt x="891" y="304"/>
                </a:lnTo>
                <a:lnTo>
                  <a:pt x="930" y="279"/>
                </a:lnTo>
                <a:lnTo>
                  <a:pt x="970" y="255"/>
                </a:lnTo>
                <a:lnTo>
                  <a:pt x="1010" y="233"/>
                </a:lnTo>
                <a:lnTo>
                  <a:pt x="1052" y="211"/>
                </a:lnTo>
                <a:lnTo>
                  <a:pt x="1094" y="190"/>
                </a:lnTo>
                <a:lnTo>
                  <a:pt x="1137" y="170"/>
                </a:lnTo>
                <a:lnTo>
                  <a:pt x="1180" y="152"/>
                </a:lnTo>
                <a:lnTo>
                  <a:pt x="1224" y="133"/>
                </a:lnTo>
                <a:lnTo>
                  <a:pt x="1268" y="117"/>
                </a:lnTo>
                <a:lnTo>
                  <a:pt x="1312" y="101"/>
                </a:lnTo>
                <a:lnTo>
                  <a:pt x="1357" y="87"/>
                </a:lnTo>
                <a:lnTo>
                  <a:pt x="1403" y="73"/>
                </a:lnTo>
                <a:lnTo>
                  <a:pt x="1449" y="60"/>
                </a:lnTo>
                <a:lnTo>
                  <a:pt x="1496" y="48"/>
                </a:lnTo>
                <a:lnTo>
                  <a:pt x="1542" y="39"/>
                </a:lnTo>
                <a:lnTo>
                  <a:pt x="1590" y="30"/>
                </a:lnTo>
                <a:lnTo>
                  <a:pt x="1637" y="22"/>
                </a:lnTo>
                <a:lnTo>
                  <a:pt x="1686" y="15"/>
                </a:lnTo>
                <a:lnTo>
                  <a:pt x="1735" y="9"/>
                </a:lnTo>
                <a:lnTo>
                  <a:pt x="1783" y="5"/>
                </a:lnTo>
                <a:lnTo>
                  <a:pt x="1832" y="2"/>
                </a:lnTo>
                <a:lnTo>
                  <a:pt x="1882" y="0"/>
                </a:lnTo>
                <a:lnTo>
                  <a:pt x="1932" y="0"/>
                </a:lnTo>
                <a:close/>
                <a:moveTo>
                  <a:pt x="1507" y="2300"/>
                </a:moveTo>
                <a:lnTo>
                  <a:pt x="1507" y="2300"/>
                </a:lnTo>
                <a:lnTo>
                  <a:pt x="1533" y="2310"/>
                </a:lnTo>
                <a:lnTo>
                  <a:pt x="1557" y="2318"/>
                </a:lnTo>
                <a:lnTo>
                  <a:pt x="1569" y="2321"/>
                </a:lnTo>
                <a:lnTo>
                  <a:pt x="1580" y="2323"/>
                </a:lnTo>
                <a:lnTo>
                  <a:pt x="1592" y="2324"/>
                </a:lnTo>
                <a:lnTo>
                  <a:pt x="1604" y="2324"/>
                </a:lnTo>
                <a:lnTo>
                  <a:pt x="1619" y="2324"/>
                </a:lnTo>
                <a:lnTo>
                  <a:pt x="1633" y="2322"/>
                </a:lnTo>
                <a:lnTo>
                  <a:pt x="1648" y="2318"/>
                </a:lnTo>
                <a:lnTo>
                  <a:pt x="1663" y="2314"/>
                </a:lnTo>
                <a:lnTo>
                  <a:pt x="1677" y="2308"/>
                </a:lnTo>
                <a:lnTo>
                  <a:pt x="1691" y="2300"/>
                </a:lnTo>
                <a:lnTo>
                  <a:pt x="1705" y="2289"/>
                </a:lnTo>
                <a:lnTo>
                  <a:pt x="1718" y="2279"/>
                </a:lnTo>
                <a:lnTo>
                  <a:pt x="1750" y="2251"/>
                </a:lnTo>
                <a:lnTo>
                  <a:pt x="1782" y="2276"/>
                </a:lnTo>
                <a:lnTo>
                  <a:pt x="1801" y="2290"/>
                </a:lnTo>
                <a:lnTo>
                  <a:pt x="1819" y="2303"/>
                </a:lnTo>
                <a:lnTo>
                  <a:pt x="1838" y="2314"/>
                </a:lnTo>
                <a:lnTo>
                  <a:pt x="1855" y="2323"/>
                </a:lnTo>
                <a:lnTo>
                  <a:pt x="1873" y="2330"/>
                </a:lnTo>
                <a:lnTo>
                  <a:pt x="1890" y="2336"/>
                </a:lnTo>
                <a:lnTo>
                  <a:pt x="1908" y="2339"/>
                </a:lnTo>
                <a:lnTo>
                  <a:pt x="1924" y="2340"/>
                </a:lnTo>
                <a:lnTo>
                  <a:pt x="1939" y="2340"/>
                </a:lnTo>
                <a:lnTo>
                  <a:pt x="1954" y="2338"/>
                </a:lnTo>
                <a:lnTo>
                  <a:pt x="1969" y="2333"/>
                </a:lnTo>
                <a:lnTo>
                  <a:pt x="1984" y="2328"/>
                </a:lnTo>
                <a:lnTo>
                  <a:pt x="1999" y="2319"/>
                </a:lnTo>
                <a:lnTo>
                  <a:pt x="2013" y="2309"/>
                </a:lnTo>
                <a:lnTo>
                  <a:pt x="2028" y="2296"/>
                </a:lnTo>
                <a:lnTo>
                  <a:pt x="2044" y="2282"/>
                </a:lnTo>
                <a:lnTo>
                  <a:pt x="2077" y="2246"/>
                </a:lnTo>
                <a:lnTo>
                  <a:pt x="2113" y="2279"/>
                </a:lnTo>
                <a:lnTo>
                  <a:pt x="2134" y="2295"/>
                </a:lnTo>
                <a:lnTo>
                  <a:pt x="2154" y="2308"/>
                </a:lnTo>
                <a:lnTo>
                  <a:pt x="2175" y="2319"/>
                </a:lnTo>
                <a:lnTo>
                  <a:pt x="2194" y="2326"/>
                </a:lnTo>
                <a:lnTo>
                  <a:pt x="2215" y="2332"/>
                </a:lnTo>
                <a:lnTo>
                  <a:pt x="2235" y="2336"/>
                </a:lnTo>
                <a:lnTo>
                  <a:pt x="2255" y="2337"/>
                </a:lnTo>
                <a:lnTo>
                  <a:pt x="2275" y="2336"/>
                </a:lnTo>
                <a:lnTo>
                  <a:pt x="2291" y="2333"/>
                </a:lnTo>
                <a:lnTo>
                  <a:pt x="2308" y="2330"/>
                </a:lnTo>
                <a:lnTo>
                  <a:pt x="2324" y="2325"/>
                </a:lnTo>
                <a:lnTo>
                  <a:pt x="2342" y="2319"/>
                </a:lnTo>
                <a:lnTo>
                  <a:pt x="2359" y="2314"/>
                </a:lnTo>
                <a:lnTo>
                  <a:pt x="2377" y="2307"/>
                </a:lnTo>
                <a:lnTo>
                  <a:pt x="2412" y="2290"/>
                </a:lnTo>
                <a:lnTo>
                  <a:pt x="2484" y="2175"/>
                </a:lnTo>
                <a:lnTo>
                  <a:pt x="2653" y="2281"/>
                </a:lnTo>
                <a:lnTo>
                  <a:pt x="2239" y="2948"/>
                </a:lnTo>
                <a:lnTo>
                  <a:pt x="2239" y="3826"/>
                </a:lnTo>
                <a:lnTo>
                  <a:pt x="2564" y="3799"/>
                </a:lnTo>
                <a:lnTo>
                  <a:pt x="2564" y="3450"/>
                </a:lnTo>
                <a:lnTo>
                  <a:pt x="2564" y="3332"/>
                </a:lnTo>
                <a:lnTo>
                  <a:pt x="2668" y="3274"/>
                </a:lnTo>
                <a:lnTo>
                  <a:pt x="2712" y="3248"/>
                </a:lnTo>
                <a:lnTo>
                  <a:pt x="2756" y="3222"/>
                </a:lnTo>
                <a:lnTo>
                  <a:pt x="2799" y="3194"/>
                </a:lnTo>
                <a:lnTo>
                  <a:pt x="2841" y="3163"/>
                </a:lnTo>
                <a:lnTo>
                  <a:pt x="2882" y="3132"/>
                </a:lnTo>
                <a:lnTo>
                  <a:pt x="2921" y="3100"/>
                </a:lnTo>
                <a:lnTo>
                  <a:pt x="2960" y="3066"/>
                </a:lnTo>
                <a:lnTo>
                  <a:pt x="2997" y="3031"/>
                </a:lnTo>
                <a:lnTo>
                  <a:pt x="3033" y="2995"/>
                </a:lnTo>
                <a:lnTo>
                  <a:pt x="3067" y="2958"/>
                </a:lnTo>
                <a:lnTo>
                  <a:pt x="3101" y="2918"/>
                </a:lnTo>
                <a:lnTo>
                  <a:pt x="3134" y="2879"/>
                </a:lnTo>
                <a:lnTo>
                  <a:pt x="3165" y="2838"/>
                </a:lnTo>
                <a:lnTo>
                  <a:pt x="3195" y="2797"/>
                </a:lnTo>
                <a:lnTo>
                  <a:pt x="3223" y="2754"/>
                </a:lnTo>
                <a:lnTo>
                  <a:pt x="3250" y="2711"/>
                </a:lnTo>
                <a:lnTo>
                  <a:pt x="3275" y="2667"/>
                </a:lnTo>
                <a:lnTo>
                  <a:pt x="3299" y="2624"/>
                </a:lnTo>
                <a:lnTo>
                  <a:pt x="3319" y="2578"/>
                </a:lnTo>
                <a:lnTo>
                  <a:pt x="3340" y="2533"/>
                </a:lnTo>
                <a:lnTo>
                  <a:pt x="3359" y="2487"/>
                </a:lnTo>
                <a:lnTo>
                  <a:pt x="3376" y="2439"/>
                </a:lnTo>
                <a:lnTo>
                  <a:pt x="3393" y="2391"/>
                </a:lnTo>
                <a:lnTo>
                  <a:pt x="3406" y="2343"/>
                </a:lnTo>
                <a:lnTo>
                  <a:pt x="3419" y="2293"/>
                </a:lnTo>
                <a:lnTo>
                  <a:pt x="3431" y="2243"/>
                </a:lnTo>
                <a:lnTo>
                  <a:pt x="3440" y="2193"/>
                </a:lnTo>
                <a:lnTo>
                  <a:pt x="3448" y="2142"/>
                </a:lnTo>
                <a:lnTo>
                  <a:pt x="3454" y="2089"/>
                </a:lnTo>
                <a:lnTo>
                  <a:pt x="3459" y="2037"/>
                </a:lnTo>
                <a:lnTo>
                  <a:pt x="3461" y="1985"/>
                </a:lnTo>
                <a:lnTo>
                  <a:pt x="3462" y="1932"/>
                </a:lnTo>
                <a:lnTo>
                  <a:pt x="3462" y="1892"/>
                </a:lnTo>
                <a:lnTo>
                  <a:pt x="3460" y="1853"/>
                </a:lnTo>
                <a:lnTo>
                  <a:pt x="3458" y="1814"/>
                </a:lnTo>
                <a:lnTo>
                  <a:pt x="3454" y="1775"/>
                </a:lnTo>
                <a:lnTo>
                  <a:pt x="3449" y="1737"/>
                </a:lnTo>
                <a:lnTo>
                  <a:pt x="3445" y="1698"/>
                </a:lnTo>
                <a:lnTo>
                  <a:pt x="3438" y="1661"/>
                </a:lnTo>
                <a:lnTo>
                  <a:pt x="3431" y="1623"/>
                </a:lnTo>
                <a:lnTo>
                  <a:pt x="3423" y="1586"/>
                </a:lnTo>
                <a:lnTo>
                  <a:pt x="3415" y="1548"/>
                </a:lnTo>
                <a:lnTo>
                  <a:pt x="3404" y="1512"/>
                </a:lnTo>
                <a:lnTo>
                  <a:pt x="3394" y="1476"/>
                </a:lnTo>
                <a:lnTo>
                  <a:pt x="3382" y="1440"/>
                </a:lnTo>
                <a:lnTo>
                  <a:pt x="3369" y="1406"/>
                </a:lnTo>
                <a:lnTo>
                  <a:pt x="3357" y="1371"/>
                </a:lnTo>
                <a:lnTo>
                  <a:pt x="3341" y="1336"/>
                </a:lnTo>
                <a:lnTo>
                  <a:pt x="3328" y="1301"/>
                </a:lnTo>
                <a:lnTo>
                  <a:pt x="3311" y="1267"/>
                </a:lnTo>
                <a:lnTo>
                  <a:pt x="3295" y="1235"/>
                </a:lnTo>
                <a:lnTo>
                  <a:pt x="3278" y="1202"/>
                </a:lnTo>
                <a:lnTo>
                  <a:pt x="3259" y="1170"/>
                </a:lnTo>
                <a:lnTo>
                  <a:pt x="3240" y="1137"/>
                </a:lnTo>
                <a:lnTo>
                  <a:pt x="3221" y="1106"/>
                </a:lnTo>
                <a:lnTo>
                  <a:pt x="3201" y="1076"/>
                </a:lnTo>
                <a:lnTo>
                  <a:pt x="3180" y="1046"/>
                </a:lnTo>
                <a:lnTo>
                  <a:pt x="3158" y="1015"/>
                </a:lnTo>
                <a:lnTo>
                  <a:pt x="3136" y="986"/>
                </a:lnTo>
                <a:lnTo>
                  <a:pt x="3113" y="957"/>
                </a:lnTo>
                <a:lnTo>
                  <a:pt x="3090" y="930"/>
                </a:lnTo>
                <a:lnTo>
                  <a:pt x="3065" y="902"/>
                </a:lnTo>
                <a:lnTo>
                  <a:pt x="3040" y="875"/>
                </a:lnTo>
                <a:lnTo>
                  <a:pt x="3014" y="849"/>
                </a:lnTo>
                <a:lnTo>
                  <a:pt x="2987" y="824"/>
                </a:lnTo>
                <a:lnTo>
                  <a:pt x="2961" y="798"/>
                </a:lnTo>
                <a:lnTo>
                  <a:pt x="2934" y="774"/>
                </a:lnTo>
                <a:lnTo>
                  <a:pt x="2905" y="751"/>
                </a:lnTo>
                <a:lnTo>
                  <a:pt x="2877" y="728"/>
                </a:lnTo>
                <a:lnTo>
                  <a:pt x="2848" y="704"/>
                </a:lnTo>
                <a:lnTo>
                  <a:pt x="2818" y="683"/>
                </a:lnTo>
                <a:lnTo>
                  <a:pt x="2788" y="663"/>
                </a:lnTo>
                <a:lnTo>
                  <a:pt x="2756" y="642"/>
                </a:lnTo>
                <a:lnTo>
                  <a:pt x="2725" y="622"/>
                </a:lnTo>
                <a:lnTo>
                  <a:pt x="2694" y="603"/>
                </a:lnTo>
                <a:lnTo>
                  <a:pt x="2661" y="586"/>
                </a:lnTo>
                <a:lnTo>
                  <a:pt x="2629" y="568"/>
                </a:lnTo>
                <a:lnTo>
                  <a:pt x="2595" y="552"/>
                </a:lnTo>
                <a:lnTo>
                  <a:pt x="2561" y="536"/>
                </a:lnTo>
                <a:lnTo>
                  <a:pt x="2528" y="521"/>
                </a:lnTo>
                <a:lnTo>
                  <a:pt x="2493" y="507"/>
                </a:lnTo>
                <a:lnTo>
                  <a:pt x="2458" y="494"/>
                </a:lnTo>
                <a:lnTo>
                  <a:pt x="2423" y="481"/>
                </a:lnTo>
                <a:lnTo>
                  <a:pt x="2387" y="470"/>
                </a:lnTo>
                <a:lnTo>
                  <a:pt x="2351" y="459"/>
                </a:lnTo>
                <a:lnTo>
                  <a:pt x="2314" y="449"/>
                </a:lnTo>
                <a:lnTo>
                  <a:pt x="2277" y="440"/>
                </a:lnTo>
                <a:lnTo>
                  <a:pt x="2240" y="431"/>
                </a:lnTo>
                <a:lnTo>
                  <a:pt x="2203" y="424"/>
                </a:lnTo>
                <a:lnTo>
                  <a:pt x="2164" y="419"/>
                </a:lnTo>
                <a:lnTo>
                  <a:pt x="2127" y="413"/>
                </a:lnTo>
                <a:lnTo>
                  <a:pt x="2088" y="408"/>
                </a:lnTo>
                <a:lnTo>
                  <a:pt x="2049" y="405"/>
                </a:lnTo>
                <a:lnTo>
                  <a:pt x="2011" y="402"/>
                </a:lnTo>
                <a:lnTo>
                  <a:pt x="1972" y="401"/>
                </a:lnTo>
                <a:lnTo>
                  <a:pt x="1932" y="401"/>
                </a:lnTo>
                <a:lnTo>
                  <a:pt x="1893" y="401"/>
                </a:lnTo>
                <a:lnTo>
                  <a:pt x="1853" y="402"/>
                </a:lnTo>
                <a:lnTo>
                  <a:pt x="1814" y="405"/>
                </a:lnTo>
                <a:lnTo>
                  <a:pt x="1775" y="408"/>
                </a:lnTo>
                <a:lnTo>
                  <a:pt x="1737" y="413"/>
                </a:lnTo>
                <a:lnTo>
                  <a:pt x="1699" y="419"/>
                </a:lnTo>
                <a:lnTo>
                  <a:pt x="1660" y="424"/>
                </a:lnTo>
                <a:lnTo>
                  <a:pt x="1623" y="431"/>
                </a:lnTo>
                <a:lnTo>
                  <a:pt x="1586" y="440"/>
                </a:lnTo>
                <a:lnTo>
                  <a:pt x="1549" y="449"/>
                </a:lnTo>
                <a:lnTo>
                  <a:pt x="1513" y="459"/>
                </a:lnTo>
                <a:lnTo>
                  <a:pt x="1477" y="470"/>
                </a:lnTo>
                <a:lnTo>
                  <a:pt x="1441" y="481"/>
                </a:lnTo>
                <a:lnTo>
                  <a:pt x="1405" y="494"/>
                </a:lnTo>
                <a:lnTo>
                  <a:pt x="1370" y="507"/>
                </a:lnTo>
                <a:lnTo>
                  <a:pt x="1335" y="521"/>
                </a:lnTo>
                <a:lnTo>
                  <a:pt x="1302" y="536"/>
                </a:lnTo>
                <a:lnTo>
                  <a:pt x="1268" y="552"/>
                </a:lnTo>
                <a:lnTo>
                  <a:pt x="1234" y="568"/>
                </a:lnTo>
                <a:lnTo>
                  <a:pt x="1202" y="586"/>
                </a:lnTo>
                <a:lnTo>
                  <a:pt x="1169" y="603"/>
                </a:lnTo>
                <a:lnTo>
                  <a:pt x="1138" y="622"/>
                </a:lnTo>
                <a:lnTo>
                  <a:pt x="1107" y="642"/>
                </a:lnTo>
                <a:lnTo>
                  <a:pt x="1076" y="663"/>
                </a:lnTo>
                <a:lnTo>
                  <a:pt x="1045" y="683"/>
                </a:lnTo>
                <a:lnTo>
                  <a:pt x="1016" y="704"/>
                </a:lnTo>
                <a:lnTo>
                  <a:pt x="987" y="728"/>
                </a:lnTo>
                <a:lnTo>
                  <a:pt x="958" y="751"/>
                </a:lnTo>
                <a:lnTo>
                  <a:pt x="930" y="774"/>
                </a:lnTo>
                <a:lnTo>
                  <a:pt x="902" y="798"/>
                </a:lnTo>
                <a:lnTo>
                  <a:pt x="876" y="824"/>
                </a:lnTo>
                <a:lnTo>
                  <a:pt x="849" y="849"/>
                </a:lnTo>
                <a:lnTo>
                  <a:pt x="823" y="875"/>
                </a:lnTo>
                <a:lnTo>
                  <a:pt x="799" y="902"/>
                </a:lnTo>
                <a:lnTo>
                  <a:pt x="775" y="930"/>
                </a:lnTo>
                <a:lnTo>
                  <a:pt x="750" y="957"/>
                </a:lnTo>
                <a:lnTo>
                  <a:pt x="728" y="986"/>
                </a:lnTo>
                <a:lnTo>
                  <a:pt x="705" y="1015"/>
                </a:lnTo>
                <a:lnTo>
                  <a:pt x="684" y="1046"/>
                </a:lnTo>
                <a:lnTo>
                  <a:pt x="662" y="1076"/>
                </a:lnTo>
                <a:lnTo>
                  <a:pt x="642" y="1106"/>
                </a:lnTo>
                <a:lnTo>
                  <a:pt x="623" y="1137"/>
                </a:lnTo>
                <a:lnTo>
                  <a:pt x="604" y="1170"/>
                </a:lnTo>
                <a:lnTo>
                  <a:pt x="585" y="1202"/>
                </a:lnTo>
                <a:lnTo>
                  <a:pt x="569" y="1235"/>
                </a:lnTo>
                <a:lnTo>
                  <a:pt x="552" y="1267"/>
                </a:lnTo>
                <a:lnTo>
                  <a:pt x="537" y="1301"/>
                </a:lnTo>
                <a:lnTo>
                  <a:pt x="522" y="1336"/>
                </a:lnTo>
                <a:lnTo>
                  <a:pt x="508" y="1371"/>
                </a:lnTo>
                <a:lnTo>
                  <a:pt x="494" y="1406"/>
                </a:lnTo>
                <a:lnTo>
                  <a:pt x="482" y="1440"/>
                </a:lnTo>
                <a:lnTo>
                  <a:pt x="470" y="1476"/>
                </a:lnTo>
                <a:lnTo>
                  <a:pt x="459" y="1512"/>
                </a:lnTo>
                <a:lnTo>
                  <a:pt x="450" y="1548"/>
                </a:lnTo>
                <a:lnTo>
                  <a:pt x="440" y="1586"/>
                </a:lnTo>
                <a:lnTo>
                  <a:pt x="432" y="1623"/>
                </a:lnTo>
                <a:lnTo>
                  <a:pt x="425" y="1661"/>
                </a:lnTo>
                <a:lnTo>
                  <a:pt x="418" y="1698"/>
                </a:lnTo>
                <a:lnTo>
                  <a:pt x="414" y="1737"/>
                </a:lnTo>
                <a:lnTo>
                  <a:pt x="409" y="1775"/>
                </a:lnTo>
                <a:lnTo>
                  <a:pt x="405" y="1814"/>
                </a:lnTo>
                <a:lnTo>
                  <a:pt x="403" y="1853"/>
                </a:lnTo>
                <a:lnTo>
                  <a:pt x="402" y="1892"/>
                </a:lnTo>
                <a:lnTo>
                  <a:pt x="401" y="1932"/>
                </a:lnTo>
                <a:lnTo>
                  <a:pt x="402" y="1986"/>
                </a:lnTo>
                <a:lnTo>
                  <a:pt x="405" y="2040"/>
                </a:lnTo>
                <a:lnTo>
                  <a:pt x="410" y="2093"/>
                </a:lnTo>
                <a:lnTo>
                  <a:pt x="416" y="2146"/>
                </a:lnTo>
                <a:lnTo>
                  <a:pt x="424" y="2199"/>
                </a:lnTo>
                <a:lnTo>
                  <a:pt x="434" y="2251"/>
                </a:lnTo>
                <a:lnTo>
                  <a:pt x="446" y="2301"/>
                </a:lnTo>
                <a:lnTo>
                  <a:pt x="459" y="2352"/>
                </a:lnTo>
                <a:lnTo>
                  <a:pt x="474" y="2402"/>
                </a:lnTo>
                <a:lnTo>
                  <a:pt x="490" y="2451"/>
                </a:lnTo>
                <a:lnTo>
                  <a:pt x="509" y="2498"/>
                </a:lnTo>
                <a:lnTo>
                  <a:pt x="529" y="2546"/>
                </a:lnTo>
                <a:lnTo>
                  <a:pt x="549" y="2592"/>
                </a:lnTo>
                <a:lnTo>
                  <a:pt x="573" y="2638"/>
                </a:lnTo>
                <a:lnTo>
                  <a:pt x="597" y="2682"/>
                </a:lnTo>
                <a:lnTo>
                  <a:pt x="623" y="2726"/>
                </a:lnTo>
                <a:lnTo>
                  <a:pt x="650" y="2770"/>
                </a:lnTo>
                <a:lnTo>
                  <a:pt x="679" y="2814"/>
                </a:lnTo>
                <a:lnTo>
                  <a:pt x="711" y="2856"/>
                </a:lnTo>
                <a:lnTo>
                  <a:pt x="743" y="2896"/>
                </a:lnTo>
                <a:lnTo>
                  <a:pt x="777" y="2937"/>
                </a:lnTo>
                <a:lnTo>
                  <a:pt x="812" y="2975"/>
                </a:lnTo>
                <a:lnTo>
                  <a:pt x="848" y="3014"/>
                </a:lnTo>
                <a:lnTo>
                  <a:pt x="885" y="3050"/>
                </a:lnTo>
                <a:lnTo>
                  <a:pt x="924" y="3085"/>
                </a:lnTo>
                <a:lnTo>
                  <a:pt x="964" y="3118"/>
                </a:lnTo>
                <a:lnTo>
                  <a:pt x="1004" y="3151"/>
                </a:lnTo>
                <a:lnTo>
                  <a:pt x="1047" y="3182"/>
                </a:lnTo>
                <a:lnTo>
                  <a:pt x="1090" y="3211"/>
                </a:lnTo>
                <a:lnTo>
                  <a:pt x="1135" y="3239"/>
                </a:lnTo>
                <a:lnTo>
                  <a:pt x="1180" y="3266"/>
                </a:lnTo>
                <a:lnTo>
                  <a:pt x="1226" y="3291"/>
                </a:lnTo>
                <a:lnTo>
                  <a:pt x="1335" y="3348"/>
                </a:lnTo>
                <a:lnTo>
                  <a:pt x="1335" y="3469"/>
                </a:lnTo>
                <a:lnTo>
                  <a:pt x="1335" y="3838"/>
                </a:lnTo>
                <a:lnTo>
                  <a:pt x="1674" y="3838"/>
                </a:lnTo>
                <a:lnTo>
                  <a:pt x="1674" y="2948"/>
                </a:lnTo>
                <a:lnTo>
                  <a:pt x="1260" y="2281"/>
                </a:lnTo>
                <a:lnTo>
                  <a:pt x="1431" y="2175"/>
                </a:lnTo>
                <a:lnTo>
                  <a:pt x="1507" y="2300"/>
                </a:lnTo>
                <a:close/>
                <a:moveTo>
                  <a:pt x="2326" y="2429"/>
                </a:moveTo>
                <a:lnTo>
                  <a:pt x="2326" y="2429"/>
                </a:lnTo>
                <a:lnTo>
                  <a:pt x="2305" y="2432"/>
                </a:lnTo>
                <a:lnTo>
                  <a:pt x="2284" y="2435"/>
                </a:lnTo>
                <a:lnTo>
                  <a:pt x="2258" y="2437"/>
                </a:lnTo>
                <a:lnTo>
                  <a:pt x="2234" y="2437"/>
                </a:lnTo>
                <a:lnTo>
                  <a:pt x="2208" y="2433"/>
                </a:lnTo>
                <a:lnTo>
                  <a:pt x="2184" y="2429"/>
                </a:lnTo>
                <a:lnTo>
                  <a:pt x="2158" y="2420"/>
                </a:lnTo>
                <a:lnTo>
                  <a:pt x="2134" y="2411"/>
                </a:lnTo>
                <a:lnTo>
                  <a:pt x="2109" y="2397"/>
                </a:lnTo>
                <a:lnTo>
                  <a:pt x="2083" y="2382"/>
                </a:lnTo>
                <a:lnTo>
                  <a:pt x="2063" y="2396"/>
                </a:lnTo>
                <a:lnTo>
                  <a:pt x="2045" y="2409"/>
                </a:lnTo>
                <a:lnTo>
                  <a:pt x="2024" y="2419"/>
                </a:lnTo>
                <a:lnTo>
                  <a:pt x="2004" y="2427"/>
                </a:lnTo>
                <a:lnTo>
                  <a:pt x="1983" y="2434"/>
                </a:lnTo>
                <a:lnTo>
                  <a:pt x="1962" y="2438"/>
                </a:lnTo>
                <a:lnTo>
                  <a:pt x="1941" y="2440"/>
                </a:lnTo>
                <a:lnTo>
                  <a:pt x="1920" y="2440"/>
                </a:lnTo>
                <a:lnTo>
                  <a:pt x="1900" y="2439"/>
                </a:lnTo>
                <a:lnTo>
                  <a:pt x="1879" y="2435"/>
                </a:lnTo>
                <a:lnTo>
                  <a:pt x="1858" y="2430"/>
                </a:lnTo>
                <a:lnTo>
                  <a:pt x="1837" y="2423"/>
                </a:lnTo>
                <a:lnTo>
                  <a:pt x="1816" y="2415"/>
                </a:lnTo>
                <a:lnTo>
                  <a:pt x="1794" y="2404"/>
                </a:lnTo>
                <a:lnTo>
                  <a:pt x="1773" y="2393"/>
                </a:lnTo>
                <a:lnTo>
                  <a:pt x="1752" y="2379"/>
                </a:lnTo>
                <a:lnTo>
                  <a:pt x="1735" y="2390"/>
                </a:lnTo>
                <a:lnTo>
                  <a:pt x="1716" y="2399"/>
                </a:lnTo>
                <a:lnTo>
                  <a:pt x="1699" y="2408"/>
                </a:lnTo>
                <a:lnTo>
                  <a:pt x="1679" y="2413"/>
                </a:lnTo>
                <a:lnTo>
                  <a:pt x="1660" y="2418"/>
                </a:lnTo>
                <a:lnTo>
                  <a:pt x="1642" y="2422"/>
                </a:lnTo>
                <a:lnTo>
                  <a:pt x="1622" y="2424"/>
                </a:lnTo>
                <a:lnTo>
                  <a:pt x="1602" y="2424"/>
                </a:lnTo>
                <a:lnTo>
                  <a:pt x="1585" y="2424"/>
                </a:lnTo>
                <a:lnTo>
                  <a:pt x="1860" y="2866"/>
                </a:lnTo>
                <a:lnTo>
                  <a:pt x="1875" y="2891"/>
                </a:lnTo>
                <a:lnTo>
                  <a:pt x="1875" y="2918"/>
                </a:lnTo>
                <a:lnTo>
                  <a:pt x="1875" y="3838"/>
                </a:lnTo>
                <a:lnTo>
                  <a:pt x="2038" y="3838"/>
                </a:lnTo>
                <a:lnTo>
                  <a:pt x="2038" y="2918"/>
                </a:lnTo>
                <a:lnTo>
                  <a:pt x="2038" y="2891"/>
                </a:lnTo>
                <a:lnTo>
                  <a:pt x="2053" y="2866"/>
                </a:lnTo>
                <a:lnTo>
                  <a:pt x="2326" y="2429"/>
                </a:lnTo>
                <a:close/>
                <a:moveTo>
                  <a:pt x="2506" y="5533"/>
                </a:moveTo>
                <a:lnTo>
                  <a:pt x="1402" y="5631"/>
                </a:lnTo>
                <a:lnTo>
                  <a:pt x="1405" y="5656"/>
                </a:lnTo>
                <a:lnTo>
                  <a:pt x="1410" y="5681"/>
                </a:lnTo>
                <a:lnTo>
                  <a:pt x="1417" y="5705"/>
                </a:lnTo>
                <a:lnTo>
                  <a:pt x="1424" y="5729"/>
                </a:lnTo>
                <a:lnTo>
                  <a:pt x="1432" y="5753"/>
                </a:lnTo>
                <a:lnTo>
                  <a:pt x="1441" y="5776"/>
                </a:lnTo>
                <a:lnTo>
                  <a:pt x="1451" y="5798"/>
                </a:lnTo>
                <a:lnTo>
                  <a:pt x="1463" y="5820"/>
                </a:lnTo>
                <a:lnTo>
                  <a:pt x="1475" y="5842"/>
                </a:lnTo>
                <a:lnTo>
                  <a:pt x="1489" y="5862"/>
                </a:lnTo>
                <a:lnTo>
                  <a:pt x="1503" y="5883"/>
                </a:lnTo>
                <a:lnTo>
                  <a:pt x="1516" y="5902"/>
                </a:lnTo>
                <a:lnTo>
                  <a:pt x="1533" y="5921"/>
                </a:lnTo>
                <a:lnTo>
                  <a:pt x="1549" y="5938"/>
                </a:lnTo>
                <a:lnTo>
                  <a:pt x="1566" y="5956"/>
                </a:lnTo>
                <a:lnTo>
                  <a:pt x="1584" y="5973"/>
                </a:lnTo>
                <a:lnTo>
                  <a:pt x="1602" y="5988"/>
                </a:lnTo>
                <a:lnTo>
                  <a:pt x="1622" y="6003"/>
                </a:lnTo>
                <a:lnTo>
                  <a:pt x="1642" y="6017"/>
                </a:lnTo>
                <a:lnTo>
                  <a:pt x="1663" y="6031"/>
                </a:lnTo>
                <a:lnTo>
                  <a:pt x="1685" y="6043"/>
                </a:lnTo>
                <a:lnTo>
                  <a:pt x="1706" y="6055"/>
                </a:lnTo>
                <a:lnTo>
                  <a:pt x="1729" y="6065"/>
                </a:lnTo>
                <a:lnTo>
                  <a:pt x="1752" y="6074"/>
                </a:lnTo>
                <a:lnTo>
                  <a:pt x="1775" y="6082"/>
                </a:lnTo>
                <a:lnTo>
                  <a:pt x="1799" y="6091"/>
                </a:lnTo>
                <a:lnTo>
                  <a:pt x="1823" y="6096"/>
                </a:lnTo>
                <a:lnTo>
                  <a:pt x="1849" y="6102"/>
                </a:lnTo>
                <a:lnTo>
                  <a:pt x="1873" y="6106"/>
                </a:lnTo>
                <a:lnTo>
                  <a:pt x="1900" y="6109"/>
                </a:lnTo>
                <a:lnTo>
                  <a:pt x="1925" y="6110"/>
                </a:lnTo>
                <a:lnTo>
                  <a:pt x="1951" y="6111"/>
                </a:lnTo>
                <a:lnTo>
                  <a:pt x="1980" y="6110"/>
                </a:lnTo>
                <a:lnTo>
                  <a:pt x="2008" y="6109"/>
                </a:lnTo>
                <a:lnTo>
                  <a:pt x="2035" y="6106"/>
                </a:lnTo>
                <a:lnTo>
                  <a:pt x="2063" y="6100"/>
                </a:lnTo>
                <a:lnTo>
                  <a:pt x="2090" y="6094"/>
                </a:lnTo>
                <a:lnTo>
                  <a:pt x="2117" y="6087"/>
                </a:lnTo>
                <a:lnTo>
                  <a:pt x="2142" y="6078"/>
                </a:lnTo>
                <a:lnTo>
                  <a:pt x="2168" y="6067"/>
                </a:lnTo>
                <a:lnTo>
                  <a:pt x="2192" y="6057"/>
                </a:lnTo>
                <a:lnTo>
                  <a:pt x="2215" y="6044"/>
                </a:lnTo>
                <a:lnTo>
                  <a:pt x="2239" y="6031"/>
                </a:lnTo>
                <a:lnTo>
                  <a:pt x="2262" y="6016"/>
                </a:lnTo>
                <a:lnTo>
                  <a:pt x="2284" y="6001"/>
                </a:lnTo>
                <a:lnTo>
                  <a:pt x="2305" y="5985"/>
                </a:lnTo>
                <a:lnTo>
                  <a:pt x="2324" y="5968"/>
                </a:lnTo>
                <a:lnTo>
                  <a:pt x="2344" y="5949"/>
                </a:lnTo>
                <a:lnTo>
                  <a:pt x="2362" y="5929"/>
                </a:lnTo>
                <a:lnTo>
                  <a:pt x="2379" y="5909"/>
                </a:lnTo>
                <a:lnTo>
                  <a:pt x="2396" y="5889"/>
                </a:lnTo>
                <a:lnTo>
                  <a:pt x="2412" y="5866"/>
                </a:lnTo>
                <a:lnTo>
                  <a:pt x="2425" y="5844"/>
                </a:lnTo>
                <a:lnTo>
                  <a:pt x="2439" y="5821"/>
                </a:lnTo>
                <a:lnTo>
                  <a:pt x="2451" y="5797"/>
                </a:lnTo>
                <a:lnTo>
                  <a:pt x="2463" y="5772"/>
                </a:lnTo>
                <a:lnTo>
                  <a:pt x="2473" y="5747"/>
                </a:lnTo>
                <a:lnTo>
                  <a:pt x="2481" y="5721"/>
                </a:lnTo>
                <a:lnTo>
                  <a:pt x="2489" y="5695"/>
                </a:lnTo>
                <a:lnTo>
                  <a:pt x="2495" y="5668"/>
                </a:lnTo>
                <a:lnTo>
                  <a:pt x="2500" y="5641"/>
                </a:lnTo>
                <a:lnTo>
                  <a:pt x="2503" y="5613"/>
                </a:lnTo>
                <a:lnTo>
                  <a:pt x="2506" y="5584"/>
                </a:lnTo>
                <a:lnTo>
                  <a:pt x="2507" y="5556"/>
                </a:lnTo>
                <a:lnTo>
                  <a:pt x="2506" y="5533"/>
                </a:lnTo>
                <a:close/>
                <a:moveTo>
                  <a:pt x="2908" y="4892"/>
                </a:moveTo>
                <a:lnTo>
                  <a:pt x="1018" y="5060"/>
                </a:lnTo>
                <a:lnTo>
                  <a:pt x="1015" y="5089"/>
                </a:lnTo>
                <a:lnTo>
                  <a:pt x="1015" y="5118"/>
                </a:lnTo>
                <a:lnTo>
                  <a:pt x="1017" y="5144"/>
                </a:lnTo>
                <a:lnTo>
                  <a:pt x="2906" y="4978"/>
                </a:lnTo>
                <a:lnTo>
                  <a:pt x="2908" y="4953"/>
                </a:lnTo>
                <a:lnTo>
                  <a:pt x="2910" y="4927"/>
                </a:lnTo>
                <a:lnTo>
                  <a:pt x="2910" y="4910"/>
                </a:lnTo>
                <a:lnTo>
                  <a:pt x="2908" y="4892"/>
                </a:lnTo>
                <a:close/>
                <a:moveTo>
                  <a:pt x="2908" y="4171"/>
                </a:moveTo>
                <a:lnTo>
                  <a:pt x="1018" y="4337"/>
                </a:lnTo>
                <a:lnTo>
                  <a:pt x="1015" y="4368"/>
                </a:lnTo>
                <a:lnTo>
                  <a:pt x="1015" y="4397"/>
                </a:lnTo>
                <a:lnTo>
                  <a:pt x="1017" y="4423"/>
                </a:lnTo>
                <a:lnTo>
                  <a:pt x="2906" y="4257"/>
                </a:lnTo>
                <a:lnTo>
                  <a:pt x="2908" y="4232"/>
                </a:lnTo>
                <a:lnTo>
                  <a:pt x="2910" y="4206"/>
                </a:lnTo>
                <a:lnTo>
                  <a:pt x="2910" y="4189"/>
                </a:lnTo>
                <a:lnTo>
                  <a:pt x="2908" y="417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KSO_Shape">
            <a:extLst>
              <a:ext uri="{FF2B5EF4-FFF2-40B4-BE49-F238E27FC236}">
                <a16:creationId xmlns:a16="http://schemas.microsoft.com/office/drawing/2014/main" id="{5FA0D0CC-0BA7-E678-6CAC-0AEFB82E5946}"/>
              </a:ext>
            </a:extLst>
          </p:cNvPr>
          <p:cNvSpPr/>
          <p:nvPr/>
        </p:nvSpPr>
        <p:spPr bwMode="auto">
          <a:xfrm>
            <a:off x="5247649" y="1832143"/>
            <a:ext cx="275350" cy="542533"/>
          </a:xfrm>
          <a:custGeom>
            <a:avLst/>
            <a:gdLst>
              <a:gd name="T0" fmla="*/ 2147483647 w 3408"/>
              <a:gd name="T1" fmla="*/ 2147483647 h 6695"/>
              <a:gd name="T2" fmla="*/ 2147483647 w 3408"/>
              <a:gd name="T3" fmla="*/ 2147483647 h 6695"/>
              <a:gd name="T4" fmla="*/ 0 w 3408"/>
              <a:gd name="T5" fmla="*/ 2147483647 h 6695"/>
              <a:gd name="T6" fmla="*/ 0 w 3408"/>
              <a:gd name="T7" fmla="*/ 2147483647 h 6695"/>
              <a:gd name="T8" fmla="*/ 2147483647 w 3408"/>
              <a:gd name="T9" fmla="*/ 2147483647 h 6695"/>
              <a:gd name="T10" fmla="*/ 2147483647 w 3408"/>
              <a:gd name="T11" fmla="*/ 2147483647 h 6695"/>
              <a:gd name="T12" fmla="*/ 2147483647 w 3408"/>
              <a:gd name="T13" fmla="*/ 2147483647 h 6695"/>
              <a:gd name="T14" fmla="*/ 2147483647 w 3408"/>
              <a:gd name="T15" fmla="*/ 2147483647 h 6695"/>
              <a:gd name="T16" fmla="*/ 2147483647 w 3408"/>
              <a:gd name="T17" fmla="*/ 2147483647 h 6695"/>
              <a:gd name="T18" fmla="*/ 2147483647 w 3408"/>
              <a:gd name="T19" fmla="*/ 2147483647 h 6695"/>
              <a:gd name="T20" fmla="*/ 2147483647 w 3408"/>
              <a:gd name="T21" fmla="*/ 2147483647 h 6695"/>
              <a:gd name="T22" fmla="*/ 2147483647 w 3408"/>
              <a:gd name="T23" fmla="*/ 2147483647 h 6695"/>
              <a:gd name="T24" fmla="*/ 2147483647 w 3408"/>
              <a:gd name="T25" fmla="*/ 2147483647 h 6695"/>
              <a:gd name="T26" fmla="*/ 2147483647 w 3408"/>
              <a:gd name="T27" fmla="*/ 2147483647 h 6695"/>
              <a:gd name="T28" fmla="*/ 2147483647 w 3408"/>
              <a:gd name="T29" fmla="*/ 2147483647 h 6695"/>
              <a:gd name="T30" fmla="*/ 2147483647 w 3408"/>
              <a:gd name="T31" fmla="*/ 2147483647 h 6695"/>
              <a:gd name="T32" fmla="*/ 2147483647 w 3408"/>
              <a:gd name="T33" fmla="*/ 2147483647 h 6695"/>
              <a:gd name="T34" fmla="*/ 2147483647 w 3408"/>
              <a:gd name="T35" fmla="*/ 2147483647 h 6695"/>
              <a:gd name="T36" fmla="*/ 2147483647 w 3408"/>
              <a:gd name="T37" fmla="*/ 2147483647 h 6695"/>
              <a:gd name="T38" fmla="*/ 2147483647 w 3408"/>
              <a:gd name="T39" fmla="*/ 2147483647 h 6695"/>
              <a:gd name="T40" fmla="*/ 2147483647 w 3408"/>
              <a:gd name="T41" fmla="*/ 2147483647 h 6695"/>
              <a:gd name="T42" fmla="*/ 2147483647 w 3408"/>
              <a:gd name="T43" fmla="*/ 2147483647 h 6695"/>
              <a:gd name="T44" fmla="*/ 2147483647 w 3408"/>
              <a:gd name="T45" fmla="*/ 2147483647 h 6695"/>
              <a:gd name="T46" fmla="*/ 2147483647 w 3408"/>
              <a:gd name="T47" fmla="*/ 2147483647 h 6695"/>
              <a:gd name="T48" fmla="*/ 2147483647 w 3408"/>
              <a:gd name="T49" fmla="*/ 2147483647 h 6695"/>
              <a:gd name="T50" fmla="*/ 2147483647 w 3408"/>
              <a:gd name="T51" fmla="*/ 2147483647 h 6695"/>
              <a:gd name="T52" fmla="*/ 2147483647 w 3408"/>
              <a:gd name="T53" fmla="*/ 2147483647 h 6695"/>
              <a:gd name="T54" fmla="*/ 2147483647 w 3408"/>
              <a:gd name="T55" fmla="*/ 2147483647 h 6695"/>
              <a:gd name="T56" fmla="*/ 2147483647 w 3408"/>
              <a:gd name="T57" fmla="*/ 2147483647 h 6695"/>
              <a:gd name="T58" fmla="*/ 2147483647 w 3408"/>
              <a:gd name="T59" fmla="*/ 2147483647 h 6695"/>
              <a:gd name="T60" fmla="*/ 2147483647 w 3408"/>
              <a:gd name="T61" fmla="*/ 2147483647 h 6695"/>
              <a:gd name="T62" fmla="*/ 2147483647 w 3408"/>
              <a:gd name="T63" fmla="*/ 2147483647 h 6695"/>
              <a:gd name="T64" fmla="*/ 2147483647 w 3408"/>
              <a:gd name="T65" fmla="*/ 2147483647 h 6695"/>
              <a:gd name="T66" fmla="*/ 2147483647 w 3408"/>
              <a:gd name="T67" fmla="*/ 2147483647 h 6695"/>
              <a:gd name="T68" fmla="*/ 2147483647 w 3408"/>
              <a:gd name="T69" fmla="*/ 2147483647 h 6695"/>
              <a:gd name="T70" fmla="*/ 2147483647 w 3408"/>
              <a:gd name="T71" fmla="*/ 2147483647 h 6695"/>
              <a:gd name="T72" fmla="*/ 2147483647 w 3408"/>
              <a:gd name="T73" fmla="*/ 2147483647 h 6695"/>
              <a:gd name="T74" fmla="*/ 2147483647 w 3408"/>
              <a:gd name="T75" fmla="*/ 2147483647 h 6695"/>
              <a:gd name="T76" fmla="*/ 2147483647 w 3408"/>
              <a:gd name="T77" fmla="*/ 2147483647 h 6695"/>
              <a:gd name="T78" fmla="*/ 2147483647 w 3408"/>
              <a:gd name="T79" fmla="*/ 2147483647 h 6695"/>
              <a:gd name="T80" fmla="*/ 2147483647 w 3408"/>
              <a:gd name="T81" fmla="*/ 2147483647 h 6695"/>
              <a:gd name="T82" fmla="*/ 2147483647 w 3408"/>
              <a:gd name="T83" fmla="*/ 2147483647 h 6695"/>
              <a:gd name="T84" fmla="*/ 2147483647 w 3408"/>
              <a:gd name="T85" fmla="*/ 2147483647 h 6695"/>
              <a:gd name="T86" fmla="*/ 2147483647 w 3408"/>
              <a:gd name="T87" fmla="*/ 2147483647 h 6695"/>
              <a:gd name="T88" fmla="*/ 2147483647 w 3408"/>
              <a:gd name="T89" fmla="*/ 2147483647 h 6695"/>
              <a:gd name="T90" fmla="*/ 2147483647 w 3408"/>
              <a:gd name="T91" fmla="*/ 2147483647 h 6695"/>
              <a:gd name="T92" fmla="*/ 2147483647 w 3408"/>
              <a:gd name="T93" fmla="*/ 2147483647 h 6695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3408"/>
              <a:gd name="T142" fmla="*/ 0 h 6695"/>
              <a:gd name="T143" fmla="*/ 3408 w 3408"/>
              <a:gd name="T144" fmla="*/ 6695 h 6695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3408" h="6695">
                <a:moveTo>
                  <a:pt x="0" y="2326"/>
                </a:moveTo>
                <a:lnTo>
                  <a:pt x="847" y="2730"/>
                </a:lnTo>
                <a:lnTo>
                  <a:pt x="847" y="6545"/>
                </a:lnTo>
                <a:lnTo>
                  <a:pt x="0" y="6143"/>
                </a:lnTo>
                <a:lnTo>
                  <a:pt x="0" y="2326"/>
                </a:lnTo>
                <a:close/>
                <a:moveTo>
                  <a:pt x="2010" y="1223"/>
                </a:moveTo>
                <a:lnTo>
                  <a:pt x="2318" y="1123"/>
                </a:lnTo>
                <a:lnTo>
                  <a:pt x="2318" y="1310"/>
                </a:lnTo>
                <a:lnTo>
                  <a:pt x="2010" y="1410"/>
                </a:lnTo>
                <a:lnTo>
                  <a:pt x="2010" y="1223"/>
                </a:lnTo>
                <a:close/>
                <a:moveTo>
                  <a:pt x="1413" y="1403"/>
                </a:moveTo>
                <a:lnTo>
                  <a:pt x="1721" y="1303"/>
                </a:lnTo>
                <a:lnTo>
                  <a:pt x="1721" y="1491"/>
                </a:lnTo>
                <a:lnTo>
                  <a:pt x="1413" y="1591"/>
                </a:lnTo>
                <a:lnTo>
                  <a:pt x="1413" y="1403"/>
                </a:lnTo>
                <a:close/>
                <a:moveTo>
                  <a:pt x="1084" y="764"/>
                </a:moveTo>
                <a:lnTo>
                  <a:pt x="1086" y="774"/>
                </a:lnTo>
                <a:lnTo>
                  <a:pt x="728" y="604"/>
                </a:lnTo>
                <a:lnTo>
                  <a:pt x="739" y="2014"/>
                </a:lnTo>
                <a:lnTo>
                  <a:pt x="754" y="2022"/>
                </a:lnTo>
                <a:lnTo>
                  <a:pt x="388" y="2123"/>
                </a:lnTo>
                <a:lnTo>
                  <a:pt x="1179" y="2522"/>
                </a:lnTo>
                <a:lnTo>
                  <a:pt x="1164" y="6588"/>
                </a:lnTo>
                <a:lnTo>
                  <a:pt x="1200" y="6601"/>
                </a:lnTo>
                <a:lnTo>
                  <a:pt x="1236" y="6613"/>
                </a:lnTo>
                <a:lnTo>
                  <a:pt x="1272" y="6623"/>
                </a:lnTo>
                <a:lnTo>
                  <a:pt x="1308" y="6634"/>
                </a:lnTo>
                <a:lnTo>
                  <a:pt x="1344" y="6643"/>
                </a:lnTo>
                <a:lnTo>
                  <a:pt x="1380" y="6652"/>
                </a:lnTo>
                <a:lnTo>
                  <a:pt x="1414" y="6659"/>
                </a:lnTo>
                <a:lnTo>
                  <a:pt x="1450" y="6666"/>
                </a:lnTo>
                <a:lnTo>
                  <a:pt x="1486" y="6673"/>
                </a:lnTo>
                <a:lnTo>
                  <a:pt x="1522" y="6679"/>
                </a:lnTo>
                <a:lnTo>
                  <a:pt x="1557" y="6684"/>
                </a:lnTo>
                <a:lnTo>
                  <a:pt x="1593" y="6687"/>
                </a:lnTo>
                <a:lnTo>
                  <a:pt x="1629" y="6691"/>
                </a:lnTo>
                <a:lnTo>
                  <a:pt x="1664" y="6693"/>
                </a:lnTo>
                <a:lnTo>
                  <a:pt x="1700" y="6694"/>
                </a:lnTo>
                <a:lnTo>
                  <a:pt x="1735" y="6695"/>
                </a:lnTo>
                <a:lnTo>
                  <a:pt x="1771" y="6695"/>
                </a:lnTo>
                <a:lnTo>
                  <a:pt x="1806" y="6695"/>
                </a:lnTo>
                <a:lnTo>
                  <a:pt x="1842" y="6694"/>
                </a:lnTo>
                <a:lnTo>
                  <a:pt x="1877" y="6692"/>
                </a:lnTo>
                <a:lnTo>
                  <a:pt x="1912" y="6689"/>
                </a:lnTo>
                <a:lnTo>
                  <a:pt x="1947" y="6686"/>
                </a:lnTo>
                <a:lnTo>
                  <a:pt x="1983" y="6681"/>
                </a:lnTo>
                <a:lnTo>
                  <a:pt x="2018" y="6677"/>
                </a:lnTo>
                <a:lnTo>
                  <a:pt x="2053" y="6671"/>
                </a:lnTo>
                <a:lnTo>
                  <a:pt x="2089" y="6664"/>
                </a:lnTo>
                <a:lnTo>
                  <a:pt x="2159" y="6650"/>
                </a:lnTo>
                <a:lnTo>
                  <a:pt x="2229" y="6633"/>
                </a:lnTo>
                <a:lnTo>
                  <a:pt x="2299" y="6612"/>
                </a:lnTo>
                <a:lnTo>
                  <a:pt x="2369" y="6588"/>
                </a:lnTo>
                <a:lnTo>
                  <a:pt x="2440" y="6563"/>
                </a:lnTo>
                <a:lnTo>
                  <a:pt x="2509" y="6535"/>
                </a:lnTo>
                <a:lnTo>
                  <a:pt x="2579" y="6504"/>
                </a:lnTo>
                <a:lnTo>
                  <a:pt x="2649" y="6470"/>
                </a:lnTo>
                <a:lnTo>
                  <a:pt x="2718" y="6434"/>
                </a:lnTo>
                <a:lnTo>
                  <a:pt x="2787" y="6396"/>
                </a:lnTo>
                <a:lnTo>
                  <a:pt x="2856" y="6354"/>
                </a:lnTo>
                <a:lnTo>
                  <a:pt x="2926" y="6311"/>
                </a:lnTo>
                <a:lnTo>
                  <a:pt x="2994" y="6264"/>
                </a:lnTo>
                <a:lnTo>
                  <a:pt x="3064" y="6216"/>
                </a:lnTo>
                <a:lnTo>
                  <a:pt x="3133" y="6165"/>
                </a:lnTo>
                <a:lnTo>
                  <a:pt x="3201" y="6112"/>
                </a:lnTo>
                <a:lnTo>
                  <a:pt x="3271" y="6057"/>
                </a:lnTo>
                <a:lnTo>
                  <a:pt x="3339" y="5999"/>
                </a:lnTo>
                <a:lnTo>
                  <a:pt x="3408" y="5939"/>
                </a:lnTo>
                <a:lnTo>
                  <a:pt x="3408" y="2146"/>
                </a:lnTo>
                <a:lnTo>
                  <a:pt x="1402" y="2803"/>
                </a:lnTo>
                <a:lnTo>
                  <a:pt x="1402" y="2555"/>
                </a:lnTo>
                <a:lnTo>
                  <a:pt x="3408" y="1899"/>
                </a:lnTo>
                <a:lnTo>
                  <a:pt x="3408" y="1887"/>
                </a:lnTo>
                <a:lnTo>
                  <a:pt x="2673" y="1570"/>
                </a:lnTo>
                <a:lnTo>
                  <a:pt x="2668" y="301"/>
                </a:lnTo>
                <a:lnTo>
                  <a:pt x="2147" y="23"/>
                </a:lnTo>
                <a:lnTo>
                  <a:pt x="2109" y="0"/>
                </a:lnTo>
                <a:lnTo>
                  <a:pt x="2068" y="13"/>
                </a:lnTo>
                <a:lnTo>
                  <a:pt x="843" y="442"/>
                </a:lnTo>
                <a:lnTo>
                  <a:pt x="1075" y="583"/>
                </a:lnTo>
                <a:lnTo>
                  <a:pt x="2084" y="219"/>
                </a:lnTo>
                <a:lnTo>
                  <a:pt x="2320" y="356"/>
                </a:lnTo>
                <a:lnTo>
                  <a:pt x="1084" y="764"/>
                </a:lnTo>
                <a:close/>
                <a:moveTo>
                  <a:pt x="2470" y="538"/>
                </a:moveTo>
                <a:lnTo>
                  <a:pt x="1224" y="936"/>
                </a:lnTo>
                <a:lnTo>
                  <a:pt x="1230" y="2298"/>
                </a:lnTo>
                <a:lnTo>
                  <a:pt x="2470" y="1885"/>
                </a:lnTo>
                <a:lnTo>
                  <a:pt x="2470" y="53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KSO_Shape">
            <a:extLst>
              <a:ext uri="{FF2B5EF4-FFF2-40B4-BE49-F238E27FC236}">
                <a16:creationId xmlns:a16="http://schemas.microsoft.com/office/drawing/2014/main" id="{8F2082EC-05B2-15E0-3D2F-0854F0E3C004}"/>
              </a:ext>
            </a:extLst>
          </p:cNvPr>
          <p:cNvSpPr/>
          <p:nvPr/>
        </p:nvSpPr>
        <p:spPr bwMode="auto">
          <a:xfrm>
            <a:off x="6951088" y="1872978"/>
            <a:ext cx="501698" cy="506365"/>
          </a:xfrm>
          <a:custGeom>
            <a:avLst/>
            <a:gdLst>
              <a:gd name="T0" fmla="*/ 2147483647 w 4218"/>
              <a:gd name="T1" fmla="*/ 2147483647 h 4267"/>
              <a:gd name="T2" fmla="*/ 2147483647 w 4218"/>
              <a:gd name="T3" fmla="*/ 2147483647 h 4267"/>
              <a:gd name="T4" fmla="*/ 2147483647 w 4218"/>
              <a:gd name="T5" fmla="*/ 2147483647 h 4267"/>
              <a:gd name="T6" fmla="*/ 2147483647 w 4218"/>
              <a:gd name="T7" fmla="*/ 2147483647 h 4267"/>
              <a:gd name="T8" fmla="*/ 2147483647 w 4218"/>
              <a:gd name="T9" fmla="*/ 2147483647 h 4267"/>
              <a:gd name="T10" fmla="*/ 2147483647 w 4218"/>
              <a:gd name="T11" fmla="*/ 2147483647 h 4267"/>
              <a:gd name="T12" fmla="*/ 2147483647 w 4218"/>
              <a:gd name="T13" fmla="*/ 2147483647 h 4267"/>
              <a:gd name="T14" fmla="*/ 2147483647 w 4218"/>
              <a:gd name="T15" fmla="*/ 2147483647 h 4267"/>
              <a:gd name="T16" fmla="*/ 2147483647 w 4218"/>
              <a:gd name="T17" fmla="*/ 2147483647 h 4267"/>
              <a:gd name="T18" fmla="*/ 2147483647 w 4218"/>
              <a:gd name="T19" fmla="*/ 2147483647 h 4267"/>
              <a:gd name="T20" fmla="*/ 2147483647 w 4218"/>
              <a:gd name="T21" fmla="*/ 2147483647 h 4267"/>
              <a:gd name="T22" fmla="*/ 2147483647 w 4218"/>
              <a:gd name="T23" fmla="*/ 2147483647 h 4267"/>
              <a:gd name="T24" fmla="*/ 2147483647 w 4218"/>
              <a:gd name="T25" fmla="*/ 2147483647 h 4267"/>
              <a:gd name="T26" fmla="*/ 2147483647 w 4218"/>
              <a:gd name="T27" fmla="*/ 2147483647 h 4267"/>
              <a:gd name="T28" fmla="*/ 2147483647 w 4218"/>
              <a:gd name="T29" fmla="*/ 2147483647 h 4267"/>
              <a:gd name="T30" fmla="*/ 2147483647 w 4218"/>
              <a:gd name="T31" fmla="*/ 2147483647 h 4267"/>
              <a:gd name="T32" fmla="*/ 2147483647 w 4218"/>
              <a:gd name="T33" fmla="*/ 2147483647 h 4267"/>
              <a:gd name="T34" fmla="*/ 2147483647 w 4218"/>
              <a:gd name="T35" fmla="*/ 2147483647 h 4267"/>
              <a:gd name="T36" fmla="*/ 2147483647 w 4218"/>
              <a:gd name="T37" fmla="*/ 2147483647 h 4267"/>
              <a:gd name="T38" fmla="*/ 2147483647 w 4218"/>
              <a:gd name="T39" fmla="*/ 2147483647 h 4267"/>
              <a:gd name="T40" fmla="*/ 2147483647 w 4218"/>
              <a:gd name="T41" fmla="*/ 2147483647 h 4267"/>
              <a:gd name="T42" fmla="*/ 2147483647 w 4218"/>
              <a:gd name="T43" fmla="*/ 2147483647 h 4267"/>
              <a:gd name="T44" fmla="*/ 2147483647 w 4218"/>
              <a:gd name="T45" fmla="*/ 2147483647 h 4267"/>
              <a:gd name="T46" fmla="*/ 2147483647 w 4218"/>
              <a:gd name="T47" fmla="*/ 2147483647 h 4267"/>
              <a:gd name="T48" fmla="*/ 2147483647 w 4218"/>
              <a:gd name="T49" fmla="*/ 2147483647 h 4267"/>
              <a:gd name="T50" fmla="*/ 2147483647 w 4218"/>
              <a:gd name="T51" fmla="*/ 2147483647 h 4267"/>
              <a:gd name="T52" fmla="*/ 2147483647 w 4218"/>
              <a:gd name="T53" fmla="*/ 2147483647 h 4267"/>
              <a:gd name="T54" fmla="*/ 2147483647 w 4218"/>
              <a:gd name="T55" fmla="*/ 2147483647 h 4267"/>
              <a:gd name="T56" fmla="*/ 2147483647 w 4218"/>
              <a:gd name="T57" fmla="*/ 2147483647 h 4267"/>
              <a:gd name="T58" fmla="*/ 2147483647 w 4218"/>
              <a:gd name="T59" fmla="*/ 2147483647 h 4267"/>
              <a:gd name="T60" fmla="*/ 2147483647 w 4218"/>
              <a:gd name="T61" fmla="*/ 2147483647 h 4267"/>
              <a:gd name="T62" fmla="*/ 2147483647 w 4218"/>
              <a:gd name="T63" fmla="*/ 2147483647 h 4267"/>
              <a:gd name="T64" fmla="*/ 2147483647 w 4218"/>
              <a:gd name="T65" fmla="*/ 2147483647 h 4267"/>
              <a:gd name="T66" fmla="*/ 2147483647 w 4218"/>
              <a:gd name="T67" fmla="*/ 2147483647 h 4267"/>
              <a:gd name="T68" fmla="*/ 2147483647 w 4218"/>
              <a:gd name="T69" fmla="*/ 2147483647 h 4267"/>
              <a:gd name="T70" fmla="*/ 2147483647 w 4218"/>
              <a:gd name="T71" fmla="*/ 2147483647 h 4267"/>
              <a:gd name="T72" fmla="*/ 2147483647 w 4218"/>
              <a:gd name="T73" fmla="*/ 2147483647 h 4267"/>
              <a:gd name="T74" fmla="*/ 2147483647 w 4218"/>
              <a:gd name="T75" fmla="*/ 2147483647 h 4267"/>
              <a:gd name="T76" fmla="*/ 2147483647 w 4218"/>
              <a:gd name="T77" fmla="*/ 2147483647 h 4267"/>
              <a:gd name="T78" fmla="*/ 2147483647 w 4218"/>
              <a:gd name="T79" fmla="*/ 2147483647 h 4267"/>
              <a:gd name="T80" fmla="*/ 2147483647 w 4218"/>
              <a:gd name="T81" fmla="*/ 2147483647 h 4267"/>
              <a:gd name="T82" fmla="*/ 2147483647 w 4218"/>
              <a:gd name="T83" fmla="*/ 2147483647 h 4267"/>
              <a:gd name="T84" fmla="*/ 2147483647 w 4218"/>
              <a:gd name="T85" fmla="*/ 2147483647 h 4267"/>
              <a:gd name="T86" fmla="*/ 2147483647 w 4218"/>
              <a:gd name="T87" fmla="*/ 2147483647 h 4267"/>
              <a:gd name="T88" fmla="*/ 2147483647 w 4218"/>
              <a:gd name="T89" fmla="*/ 2147483647 h 4267"/>
              <a:gd name="T90" fmla="*/ 2147483647 w 4218"/>
              <a:gd name="T91" fmla="*/ 2147483647 h 4267"/>
              <a:gd name="T92" fmla="*/ 2147483647 w 4218"/>
              <a:gd name="T93" fmla="*/ 2147483647 h 4267"/>
              <a:gd name="T94" fmla="*/ 2147483647 w 4218"/>
              <a:gd name="T95" fmla="*/ 2147483647 h 4267"/>
              <a:gd name="T96" fmla="*/ 2147483647 w 4218"/>
              <a:gd name="T97" fmla="*/ 2147483647 h 4267"/>
              <a:gd name="T98" fmla="*/ 2147483647 w 4218"/>
              <a:gd name="T99" fmla="*/ 2147483647 h 4267"/>
              <a:gd name="T100" fmla="*/ 2147483647 w 4218"/>
              <a:gd name="T101" fmla="*/ 2147483647 h 4267"/>
              <a:gd name="T102" fmla="*/ 2147483647 w 4218"/>
              <a:gd name="T103" fmla="*/ 2147483647 h 4267"/>
              <a:gd name="T104" fmla="*/ 2147483647 w 4218"/>
              <a:gd name="T105" fmla="*/ 2147483647 h 4267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4218"/>
              <a:gd name="T160" fmla="*/ 0 h 4267"/>
              <a:gd name="T161" fmla="*/ 4218 w 4218"/>
              <a:gd name="T162" fmla="*/ 4267 h 4267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4218" h="4267">
                <a:moveTo>
                  <a:pt x="276" y="0"/>
                </a:moveTo>
                <a:lnTo>
                  <a:pt x="309" y="188"/>
                </a:lnTo>
                <a:lnTo>
                  <a:pt x="363" y="500"/>
                </a:lnTo>
                <a:lnTo>
                  <a:pt x="488" y="1217"/>
                </a:lnTo>
                <a:lnTo>
                  <a:pt x="563" y="1641"/>
                </a:lnTo>
                <a:lnTo>
                  <a:pt x="638" y="2060"/>
                </a:lnTo>
                <a:lnTo>
                  <a:pt x="706" y="2439"/>
                </a:lnTo>
                <a:lnTo>
                  <a:pt x="762" y="2745"/>
                </a:lnTo>
                <a:lnTo>
                  <a:pt x="770" y="2785"/>
                </a:lnTo>
                <a:lnTo>
                  <a:pt x="779" y="2828"/>
                </a:lnTo>
                <a:lnTo>
                  <a:pt x="790" y="2874"/>
                </a:lnTo>
                <a:lnTo>
                  <a:pt x="803" y="2921"/>
                </a:lnTo>
                <a:lnTo>
                  <a:pt x="811" y="2945"/>
                </a:lnTo>
                <a:lnTo>
                  <a:pt x="818" y="2968"/>
                </a:lnTo>
                <a:lnTo>
                  <a:pt x="828" y="2993"/>
                </a:lnTo>
                <a:lnTo>
                  <a:pt x="838" y="3017"/>
                </a:lnTo>
                <a:lnTo>
                  <a:pt x="849" y="3041"/>
                </a:lnTo>
                <a:lnTo>
                  <a:pt x="861" y="3064"/>
                </a:lnTo>
                <a:lnTo>
                  <a:pt x="874" y="3087"/>
                </a:lnTo>
                <a:lnTo>
                  <a:pt x="890" y="3110"/>
                </a:lnTo>
                <a:lnTo>
                  <a:pt x="905" y="3132"/>
                </a:lnTo>
                <a:lnTo>
                  <a:pt x="923" y="3154"/>
                </a:lnTo>
                <a:lnTo>
                  <a:pt x="940" y="3174"/>
                </a:lnTo>
                <a:lnTo>
                  <a:pt x="961" y="3194"/>
                </a:lnTo>
                <a:lnTo>
                  <a:pt x="982" y="3213"/>
                </a:lnTo>
                <a:lnTo>
                  <a:pt x="1005" y="3231"/>
                </a:lnTo>
                <a:lnTo>
                  <a:pt x="1031" y="3248"/>
                </a:lnTo>
                <a:lnTo>
                  <a:pt x="1057" y="3262"/>
                </a:lnTo>
                <a:lnTo>
                  <a:pt x="1085" y="3276"/>
                </a:lnTo>
                <a:lnTo>
                  <a:pt x="1115" y="3289"/>
                </a:lnTo>
                <a:lnTo>
                  <a:pt x="1147" y="3300"/>
                </a:lnTo>
                <a:lnTo>
                  <a:pt x="1181" y="3308"/>
                </a:lnTo>
                <a:lnTo>
                  <a:pt x="1217" y="3316"/>
                </a:lnTo>
                <a:lnTo>
                  <a:pt x="1255" y="3322"/>
                </a:lnTo>
                <a:lnTo>
                  <a:pt x="1296" y="3325"/>
                </a:lnTo>
                <a:lnTo>
                  <a:pt x="1338" y="3326"/>
                </a:lnTo>
                <a:lnTo>
                  <a:pt x="2594" y="3326"/>
                </a:lnTo>
                <a:lnTo>
                  <a:pt x="2637" y="3325"/>
                </a:lnTo>
                <a:lnTo>
                  <a:pt x="2677" y="3322"/>
                </a:lnTo>
                <a:lnTo>
                  <a:pt x="2715" y="3316"/>
                </a:lnTo>
                <a:lnTo>
                  <a:pt x="2751" y="3308"/>
                </a:lnTo>
                <a:lnTo>
                  <a:pt x="2785" y="3300"/>
                </a:lnTo>
                <a:lnTo>
                  <a:pt x="2817" y="3289"/>
                </a:lnTo>
                <a:lnTo>
                  <a:pt x="2847" y="3276"/>
                </a:lnTo>
                <a:lnTo>
                  <a:pt x="2875" y="3262"/>
                </a:lnTo>
                <a:lnTo>
                  <a:pt x="2901" y="3248"/>
                </a:lnTo>
                <a:lnTo>
                  <a:pt x="2926" y="3231"/>
                </a:lnTo>
                <a:lnTo>
                  <a:pt x="2949" y="3213"/>
                </a:lnTo>
                <a:lnTo>
                  <a:pt x="2970" y="3194"/>
                </a:lnTo>
                <a:lnTo>
                  <a:pt x="2990" y="3174"/>
                </a:lnTo>
                <a:lnTo>
                  <a:pt x="3009" y="3154"/>
                </a:lnTo>
                <a:lnTo>
                  <a:pt x="3026" y="3132"/>
                </a:lnTo>
                <a:lnTo>
                  <a:pt x="3042" y="3110"/>
                </a:lnTo>
                <a:lnTo>
                  <a:pt x="3056" y="3087"/>
                </a:lnTo>
                <a:lnTo>
                  <a:pt x="3069" y="3064"/>
                </a:lnTo>
                <a:lnTo>
                  <a:pt x="3081" y="3041"/>
                </a:lnTo>
                <a:lnTo>
                  <a:pt x="3094" y="3017"/>
                </a:lnTo>
                <a:lnTo>
                  <a:pt x="3103" y="2993"/>
                </a:lnTo>
                <a:lnTo>
                  <a:pt x="3112" y="2968"/>
                </a:lnTo>
                <a:lnTo>
                  <a:pt x="3121" y="2945"/>
                </a:lnTo>
                <a:lnTo>
                  <a:pt x="3129" y="2921"/>
                </a:lnTo>
                <a:lnTo>
                  <a:pt x="3142" y="2874"/>
                </a:lnTo>
                <a:lnTo>
                  <a:pt x="3152" y="2828"/>
                </a:lnTo>
                <a:lnTo>
                  <a:pt x="3161" y="2785"/>
                </a:lnTo>
                <a:lnTo>
                  <a:pt x="3168" y="2745"/>
                </a:lnTo>
                <a:lnTo>
                  <a:pt x="3226" y="2439"/>
                </a:lnTo>
                <a:lnTo>
                  <a:pt x="3294" y="2060"/>
                </a:lnTo>
                <a:lnTo>
                  <a:pt x="3367" y="1641"/>
                </a:lnTo>
                <a:lnTo>
                  <a:pt x="3442" y="1217"/>
                </a:lnTo>
                <a:lnTo>
                  <a:pt x="3568" y="500"/>
                </a:lnTo>
                <a:lnTo>
                  <a:pt x="3623" y="188"/>
                </a:lnTo>
                <a:lnTo>
                  <a:pt x="3655" y="0"/>
                </a:lnTo>
                <a:lnTo>
                  <a:pt x="276" y="0"/>
                </a:lnTo>
                <a:close/>
                <a:moveTo>
                  <a:pt x="3143" y="1066"/>
                </a:moveTo>
                <a:lnTo>
                  <a:pt x="787" y="1066"/>
                </a:lnTo>
                <a:lnTo>
                  <a:pt x="658" y="320"/>
                </a:lnTo>
                <a:lnTo>
                  <a:pt x="3274" y="320"/>
                </a:lnTo>
                <a:lnTo>
                  <a:pt x="3143" y="1066"/>
                </a:lnTo>
                <a:close/>
                <a:moveTo>
                  <a:pt x="4209" y="1156"/>
                </a:moveTo>
                <a:lnTo>
                  <a:pt x="4209" y="1156"/>
                </a:lnTo>
                <a:lnTo>
                  <a:pt x="4192" y="1251"/>
                </a:lnTo>
                <a:lnTo>
                  <a:pt x="4168" y="1369"/>
                </a:lnTo>
                <a:lnTo>
                  <a:pt x="4113" y="1645"/>
                </a:lnTo>
                <a:lnTo>
                  <a:pt x="4053" y="1936"/>
                </a:lnTo>
                <a:lnTo>
                  <a:pt x="4000" y="2191"/>
                </a:lnTo>
                <a:lnTo>
                  <a:pt x="3991" y="2228"/>
                </a:lnTo>
                <a:lnTo>
                  <a:pt x="3986" y="2250"/>
                </a:lnTo>
                <a:lnTo>
                  <a:pt x="3978" y="2273"/>
                </a:lnTo>
                <a:lnTo>
                  <a:pt x="3969" y="2297"/>
                </a:lnTo>
                <a:lnTo>
                  <a:pt x="3958" y="2322"/>
                </a:lnTo>
                <a:lnTo>
                  <a:pt x="3945" y="2346"/>
                </a:lnTo>
                <a:lnTo>
                  <a:pt x="3937" y="2358"/>
                </a:lnTo>
                <a:lnTo>
                  <a:pt x="3929" y="2369"/>
                </a:lnTo>
                <a:lnTo>
                  <a:pt x="3920" y="2381"/>
                </a:lnTo>
                <a:lnTo>
                  <a:pt x="3910" y="2392"/>
                </a:lnTo>
                <a:lnTo>
                  <a:pt x="3900" y="2403"/>
                </a:lnTo>
                <a:lnTo>
                  <a:pt x="3888" y="2413"/>
                </a:lnTo>
                <a:lnTo>
                  <a:pt x="3876" y="2423"/>
                </a:lnTo>
                <a:lnTo>
                  <a:pt x="3863" y="2433"/>
                </a:lnTo>
                <a:lnTo>
                  <a:pt x="3848" y="2441"/>
                </a:lnTo>
                <a:lnTo>
                  <a:pt x="3834" y="2449"/>
                </a:lnTo>
                <a:lnTo>
                  <a:pt x="3817" y="2457"/>
                </a:lnTo>
                <a:lnTo>
                  <a:pt x="3800" y="2463"/>
                </a:lnTo>
                <a:lnTo>
                  <a:pt x="3782" y="2469"/>
                </a:lnTo>
                <a:lnTo>
                  <a:pt x="3762" y="2474"/>
                </a:lnTo>
                <a:lnTo>
                  <a:pt x="3743" y="2478"/>
                </a:lnTo>
                <a:lnTo>
                  <a:pt x="3721" y="2481"/>
                </a:lnTo>
                <a:lnTo>
                  <a:pt x="3698" y="2482"/>
                </a:lnTo>
                <a:lnTo>
                  <a:pt x="3673" y="2483"/>
                </a:lnTo>
                <a:lnTo>
                  <a:pt x="3381" y="2483"/>
                </a:lnTo>
                <a:lnTo>
                  <a:pt x="3430" y="2208"/>
                </a:lnTo>
                <a:lnTo>
                  <a:pt x="3673" y="2208"/>
                </a:lnTo>
                <a:lnTo>
                  <a:pt x="3690" y="2207"/>
                </a:lnTo>
                <a:lnTo>
                  <a:pt x="3702" y="2206"/>
                </a:lnTo>
                <a:lnTo>
                  <a:pt x="3707" y="2204"/>
                </a:lnTo>
                <a:lnTo>
                  <a:pt x="3710" y="2204"/>
                </a:lnTo>
                <a:lnTo>
                  <a:pt x="3712" y="2199"/>
                </a:lnTo>
                <a:lnTo>
                  <a:pt x="3716" y="2188"/>
                </a:lnTo>
                <a:lnTo>
                  <a:pt x="3723" y="2167"/>
                </a:lnTo>
                <a:lnTo>
                  <a:pt x="3731" y="2133"/>
                </a:lnTo>
                <a:lnTo>
                  <a:pt x="3783" y="1881"/>
                </a:lnTo>
                <a:lnTo>
                  <a:pt x="3844" y="1592"/>
                </a:lnTo>
                <a:lnTo>
                  <a:pt x="3899" y="1318"/>
                </a:lnTo>
                <a:lnTo>
                  <a:pt x="3921" y="1203"/>
                </a:lnTo>
                <a:lnTo>
                  <a:pt x="3937" y="1109"/>
                </a:lnTo>
                <a:lnTo>
                  <a:pt x="3941" y="1093"/>
                </a:lnTo>
                <a:lnTo>
                  <a:pt x="3942" y="1075"/>
                </a:lnTo>
                <a:lnTo>
                  <a:pt x="3943" y="1057"/>
                </a:lnTo>
                <a:lnTo>
                  <a:pt x="3943" y="1039"/>
                </a:lnTo>
                <a:lnTo>
                  <a:pt x="3941" y="1021"/>
                </a:lnTo>
                <a:lnTo>
                  <a:pt x="3936" y="1004"/>
                </a:lnTo>
                <a:lnTo>
                  <a:pt x="3934" y="996"/>
                </a:lnTo>
                <a:lnTo>
                  <a:pt x="3931" y="988"/>
                </a:lnTo>
                <a:lnTo>
                  <a:pt x="3926" y="980"/>
                </a:lnTo>
                <a:lnTo>
                  <a:pt x="3922" y="974"/>
                </a:lnTo>
                <a:lnTo>
                  <a:pt x="3914" y="965"/>
                </a:lnTo>
                <a:lnTo>
                  <a:pt x="3906" y="957"/>
                </a:lnTo>
                <a:lnTo>
                  <a:pt x="3897" y="951"/>
                </a:lnTo>
                <a:lnTo>
                  <a:pt x="3889" y="945"/>
                </a:lnTo>
                <a:lnTo>
                  <a:pt x="3873" y="938"/>
                </a:lnTo>
                <a:lnTo>
                  <a:pt x="3860" y="933"/>
                </a:lnTo>
                <a:lnTo>
                  <a:pt x="3655" y="933"/>
                </a:lnTo>
                <a:lnTo>
                  <a:pt x="3703" y="659"/>
                </a:lnTo>
                <a:lnTo>
                  <a:pt x="3892" y="659"/>
                </a:lnTo>
                <a:lnTo>
                  <a:pt x="3904" y="661"/>
                </a:lnTo>
                <a:lnTo>
                  <a:pt x="3925" y="666"/>
                </a:lnTo>
                <a:lnTo>
                  <a:pt x="3955" y="675"/>
                </a:lnTo>
                <a:lnTo>
                  <a:pt x="3972" y="681"/>
                </a:lnTo>
                <a:lnTo>
                  <a:pt x="3989" y="689"/>
                </a:lnTo>
                <a:lnTo>
                  <a:pt x="4008" y="698"/>
                </a:lnTo>
                <a:lnTo>
                  <a:pt x="4028" y="708"/>
                </a:lnTo>
                <a:lnTo>
                  <a:pt x="4047" y="720"/>
                </a:lnTo>
                <a:lnTo>
                  <a:pt x="4067" y="734"/>
                </a:lnTo>
                <a:lnTo>
                  <a:pt x="4087" y="751"/>
                </a:lnTo>
                <a:lnTo>
                  <a:pt x="4107" y="768"/>
                </a:lnTo>
                <a:lnTo>
                  <a:pt x="4126" y="788"/>
                </a:lnTo>
                <a:lnTo>
                  <a:pt x="4143" y="811"/>
                </a:lnTo>
                <a:lnTo>
                  <a:pt x="4152" y="823"/>
                </a:lnTo>
                <a:lnTo>
                  <a:pt x="4161" y="836"/>
                </a:lnTo>
                <a:lnTo>
                  <a:pt x="4170" y="852"/>
                </a:lnTo>
                <a:lnTo>
                  <a:pt x="4177" y="867"/>
                </a:lnTo>
                <a:lnTo>
                  <a:pt x="4185" y="885"/>
                </a:lnTo>
                <a:lnTo>
                  <a:pt x="4193" y="902"/>
                </a:lnTo>
                <a:lnTo>
                  <a:pt x="4199" y="922"/>
                </a:lnTo>
                <a:lnTo>
                  <a:pt x="4205" y="943"/>
                </a:lnTo>
                <a:lnTo>
                  <a:pt x="4209" y="965"/>
                </a:lnTo>
                <a:lnTo>
                  <a:pt x="4214" y="988"/>
                </a:lnTo>
                <a:lnTo>
                  <a:pt x="4216" y="1012"/>
                </a:lnTo>
                <a:lnTo>
                  <a:pt x="4218" y="1039"/>
                </a:lnTo>
                <a:lnTo>
                  <a:pt x="4218" y="1066"/>
                </a:lnTo>
                <a:lnTo>
                  <a:pt x="4217" y="1095"/>
                </a:lnTo>
                <a:lnTo>
                  <a:pt x="4214" y="1125"/>
                </a:lnTo>
                <a:lnTo>
                  <a:pt x="4209" y="1156"/>
                </a:lnTo>
                <a:close/>
                <a:moveTo>
                  <a:pt x="3771" y="3532"/>
                </a:moveTo>
                <a:lnTo>
                  <a:pt x="160" y="3532"/>
                </a:lnTo>
                <a:lnTo>
                  <a:pt x="144" y="3533"/>
                </a:lnTo>
                <a:lnTo>
                  <a:pt x="127" y="3535"/>
                </a:lnTo>
                <a:lnTo>
                  <a:pt x="112" y="3539"/>
                </a:lnTo>
                <a:lnTo>
                  <a:pt x="98" y="3545"/>
                </a:lnTo>
                <a:lnTo>
                  <a:pt x="83" y="3551"/>
                </a:lnTo>
                <a:lnTo>
                  <a:pt x="70" y="3559"/>
                </a:lnTo>
                <a:lnTo>
                  <a:pt x="58" y="3569"/>
                </a:lnTo>
                <a:lnTo>
                  <a:pt x="47" y="3579"/>
                </a:lnTo>
                <a:lnTo>
                  <a:pt x="36" y="3590"/>
                </a:lnTo>
                <a:lnTo>
                  <a:pt x="27" y="3603"/>
                </a:lnTo>
                <a:lnTo>
                  <a:pt x="19" y="3616"/>
                </a:lnTo>
                <a:lnTo>
                  <a:pt x="13" y="3631"/>
                </a:lnTo>
                <a:lnTo>
                  <a:pt x="7" y="3645"/>
                </a:lnTo>
                <a:lnTo>
                  <a:pt x="3" y="3660"/>
                </a:lnTo>
                <a:lnTo>
                  <a:pt x="1" y="3676"/>
                </a:lnTo>
                <a:lnTo>
                  <a:pt x="0" y="3692"/>
                </a:lnTo>
                <a:lnTo>
                  <a:pt x="1" y="3709"/>
                </a:lnTo>
                <a:lnTo>
                  <a:pt x="3" y="3725"/>
                </a:lnTo>
                <a:lnTo>
                  <a:pt x="7" y="3741"/>
                </a:lnTo>
                <a:lnTo>
                  <a:pt x="13" y="3755"/>
                </a:lnTo>
                <a:lnTo>
                  <a:pt x="19" y="3769"/>
                </a:lnTo>
                <a:lnTo>
                  <a:pt x="27" y="3782"/>
                </a:lnTo>
                <a:lnTo>
                  <a:pt x="36" y="3795"/>
                </a:lnTo>
                <a:lnTo>
                  <a:pt x="47" y="3806"/>
                </a:lnTo>
                <a:lnTo>
                  <a:pt x="58" y="3817"/>
                </a:lnTo>
                <a:lnTo>
                  <a:pt x="70" y="3825"/>
                </a:lnTo>
                <a:lnTo>
                  <a:pt x="83" y="3833"/>
                </a:lnTo>
                <a:lnTo>
                  <a:pt x="98" y="3841"/>
                </a:lnTo>
                <a:lnTo>
                  <a:pt x="112" y="3846"/>
                </a:lnTo>
                <a:lnTo>
                  <a:pt x="127" y="3850"/>
                </a:lnTo>
                <a:lnTo>
                  <a:pt x="144" y="3852"/>
                </a:lnTo>
                <a:lnTo>
                  <a:pt x="160" y="3853"/>
                </a:lnTo>
                <a:lnTo>
                  <a:pt x="3771" y="3853"/>
                </a:lnTo>
                <a:lnTo>
                  <a:pt x="3788" y="3852"/>
                </a:lnTo>
                <a:lnTo>
                  <a:pt x="3803" y="3850"/>
                </a:lnTo>
                <a:lnTo>
                  <a:pt x="3819" y="3846"/>
                </a:lnTo>
                <a:lnTo>
                  <a:pt x="3834" y="3841"/>
                </a:lnTo>
                <a:lnTo>
                  <a:pt x="3847" y="3833"/>
                </a:lnTo>
                <a:lnTo>
                  <a:pt x="3860" y="3825"/>
                </a:lnTo>
                <a:lnTo>
                  <a:pt x="3874" y="3817"/>
                </a:lnTo>
                <a:lnTo>
                  <a:pt x="3885" y="3806"/>
                </a:lnTo>
                <a:lnTo>
                  <a:pt x="3895" y="3795"/>
                </a:lnTo>
                <a:lnTo>
                  <a:pt x="3904" y="3782"/>
                </a:lnTo>
                <a:lnTo>
                  <a:pt x="3912" y="3769"/>
                </a:lnTo>
                <a:lnTo>
                  <a:pt x="3919" y="3755"/>
                </a:lnTo>
                <a:lnTo>
                  <a:pt x="3924" y="3741"/>
                </a:lnTo>
                <a:lnTo>
                  <a:pt x="3929" y="3725"/>
                </a:lnTo>
                <a:lnTo>
                  <a:pt x="3931" y="3709"/>
                </a:lnTo>
                <a:lnTo>
                  <a:pt x="3932" y="3692"/>
                </a:lnTo>
                <a:lnTo>
                  <a:pt x="3931" y="3676"/>
                </a:lnTo>
                <a:lnTo>
                  <a:pt x="3929" y="3660"/>
                </a:lnTo>
                <a:lnTo>
                  <a:pt x="3924" y="3645"/>
                </a:lnTo>
                <a:lnTo>
                  <a:pt x="3919" y="3631"/>
                </a:lnTo>
                <a:lnTo>
                  <a:pt x="3912" y="3616"/>
                </a:lnTo>
                <a:lnTo>
                  <a:pt x="3904" y="3603"/>
                </a:lnTo>
                <a:lnTo>
                  <a:pt x="3895" y="3590"/>
                </a:lnTo>
                <a:lnTo>
                  <a:pt x="3885" y="3579"/>
                </a:lnTo>
                <a:lnTo>
                  <a:pt x="3874" y="3569"/>
                </a:lnTo>
                <a:lnTo>
                  <a:pt x="3860" y="3559"/>
                </a:lnTo>
                <a:lnTo>
                  <a:pt x="3847" y="3551"/>
                </a:lnTo>
                <a:lnTo>
                  <a:pt x="3834" y="3545"/>
                </a:lnTo>
                <a:lnTo>
                  <a:pt x="3819" y="3539"/>
                </a:lnTo>
                <a:lnTo>
                  <a:pt x="3803" y="3535"/>
                </a:lnTo>
                <a:lnTo>
                  <a:pt x="3788" y="3533"/>
                </a:lnTo>
                <a:lnTo>
                  <a:pt x="3771" y="3532"/>
                </a:lnTo>
                <a:close/>
                <a:moveTo>
                  <a:pt x="1077" y="4267"/>
                </a:moveTo>
                <a:lnTo>
                  <a:pt x="2854" y="4267"/>
                </a:lnTo>
                <a:lnTo>
                  <a:pt x="2854" y="4038"/>
                </a:lnTo>
                <a:lnTo>
                  <a:pt x="1077" y="4038"/>
                </a:lnTo>
                <a:lnTo>
                  <a:pt x="1077" y="426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4" name="Group 23">
            <a:extLst>
              <a:ext uri="{FF2B5EF4-FFF2-40B4-BE49-F238E27FC236}">
                <a16:creationId xmlns:a16="http://schemas.microsoft.com/office/drawing/2014/main" id="{955F676B-DECB-4A6B-5A4D-8A068A25CB42}"/>
              </a:ext>
            </a:extLst>
          </p:cNvPr>
          <p:cNvGrpSpPr/>
          <p:nvPr/>
        </p:nvGrpSpPr>
        <p:grpSpPr bwMode="auto">
          <a:xfrm>
            <a:off x="1334407" y="2517018"/>
            <a:ext cx="1178406" cy="764214"/>
            <a:chOff x="1127" y="2292"/>
            <a:chExt cx="1010" cy="655"/>
          </a:xfrm>
        </p:grpSpPr>
        <p:sp>
          <p:nvSpPr>
            <p:cNvPr id="15" name="文本框 11">
              <a:extLst>
                <a:ext uri="{FF2B5EF4-FFF2-40B4-BE49-F238E27FC236}">
                  <a16:creationId xmlns:a16="http://schemas.microsoft.com/office/drawing/2014/main" id="{0120756A-214D-9197-B9E1-369EBECCEA1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27" y="2292"/>
              <a:ext cx="1010" cy="31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17" name="文本框 21">
              <a:extLst>
                <a:ext uri="{FF2B5EF4-FFF2-40B4-BE49-F238E27FC236}">
                  <a16:creationId xmlns:a16="http://schemas.microsoft.com/office/drawing/2014/main" id="{30538270-795F-982C-AD94-55372954069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21" y="2604"/>
              <a:ext cx="830" cy="34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单击此处添加描述文本</a:t>
              </a:r>
            </a:p>
          </p:txBody>
        </p:sp>
      </p:grpSp>
      <p:grpSp>
        <p:nvGrpSpPr>
          <p:cNvPr id="28" name="Group 23">
            <a:extLst>
              <a:ext uri="{FF2B5EF4-FFF2-40B4-BE49-F238E27FC236}">
                <a16:creationId xmlns:a16="http://schemas.microsoft.com/office/drawing/2014/main" id="{14A7A450-228E-BD58-1DBC-5F5BC2E76712}"/>
              </a:ext>
            </a:extLst>
          </p:cNvPr>
          <p:cNvGrpSpPr/>
          <p:nvPr/>
        </p:nvGrpSpPr>
        <p:grpSpPr bwMode="auto">
          <a:xfrm>
            <a:off x="3069346" y="2517018"/>
            <a:ext cx="1178406" cy="764214"/>
            <a:chOff x="1127" y="2292"/>
            <a:chExt cx="1010" cy="655"/>
          </a:xfrm>
        </p:grpSpPr>
        <p:sp>
          <p:nvSpPr>
            <p:cNvPr id="29" name="文本框 11">
              <a:extLst>
                <a:ext uri="{FF2B5EF4-FFF2-40B4-BE49-F238E27FC236}">
                  <a16:creationId xmlns:a16="http://schemas.microsoft.com/office/drawing/2014/main" id="{259F4DDF-528F-4417-3B70-FEF10C9E914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27" y="2292"/>
              <a:ext cx="1010" cy="31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30" name="文本框 21">
              <a:extLst>
                <a:ext uri="{FF2B5EF4-FFF2-40B4-BE49-F238E27FC236}">
                  <a16:creationId xmlns:a16="http://schemas.microsoft.com/office/drawing/2014/main" id="{50E330B4-5BC0-0954-F2E3-608BC936B0F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21" y="2604"/>
              <a:ext cx="830" cy="34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单击此处添加描述文本</a:t>
              </a:r>
            </a:p>
          </p:txBody>
        </p:sp>
      </p:grpSp>
      <p:grpSp>
        <p:nvGrpSpPr>
          <p:cNvPr id="31" name="Group 23">
            <a:extLst>
              <a:ext uri="{FF2B5EF4-FFF2-40B4-BE49-F238E27FC236}">
                <a16:creationId xmlns:a16="http://schemas.microsoft.com/office/drawing/2014/main" id="{55C70C77-5C8B-985C-F5A3-42CB65CCBF15}"/>
              </a:ext>
            </a:extLst>
          </p:cNvPr>
          <p:cNvGrpSpPr/>
          <p:nvPr/>
        </p:nvGrpSpPr>
        <p:grpSpPr bwMode="auto">
          <a:xfrm>
            <a:off x="4804285" y="2517018"/>
            <a:ext cx="1178406" cy="764214"/>
            <a:chOff x="1127" y="2292"/>
            <a:chExt cx="1010" cy="655"/>
          </a:xfrm>
        </p:grpSpPr>
        <p:sp>
          <p:nvSpPr>
            <p:cNvPr id="32" name="文本框 11">
              <a:extLst>
                <a:ext uri="{FF2B5EF4-FFF2-40B4-BE49-F238E27FC236}">
                  <a16:creationId xmlns:a16="http://schemas.microsoft.com/office/drawing/2014/main" id="{141CF2CF-4CFB-3842-996D-14107279622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27" y="2292"/>
              <a:ext cx="1010" cy="31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33" name="文本框 21">
              <a:extLst>
                <a:ext uri="{FF2B5EF4-FFF2-40B4-BE49-F238E27FC236}">
                  <a16:creationId xmlns:a16="http://schemas.microsoft.com/office/drawing/2014/main" id="{5D271D37-22D1-259F-43C2-604D868FBCF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21" y="2604"/>
              <a:ext cx="830" cy="34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单击此处添加描述文本</a:t>
              </a:r>
            </a:p>
          </p:txBody>
        </p:sp>
      </p:grpSp>
      <p:grpSp>
        <p:nvGrpSpPr>
          <p:cNvPr id="34" name="Group 23">
            <a:extLst>
              <a:ext uri="{FF2B5EF4-FFF2-40B4-BE49-F238E27FC236}">
                <a16:creationId xmlns:a16="http://schemas.microsoft.com/office/drawing/2014/main" id="{D1799235-3A41-BC78-6A8F-C782CE25A070}"/>
              </a:ext>
            </a:extLst>
          </p:cNvPr>
          <p:cNvGrpSpPr/>
          <p:nvPr/>
        </p:nvGrpSpPr>
        <p:grpSpPr bwMode="auto">
          <a:xfrm>
            <a:off x="6539224" y="2517018"/>
            <a:ext cx="1178406" cy="764214"/>
            <a:chOff x="1127" y="2292"/>
            <a:chExt cx="1010" cy="655"/>
          </a:xfrm>
        </p:grpSpPr>
        <p:sp>
          <p:nvSpPr>
            <p:cNvPr id="35" name="文本框 11">
              <a:extLst>
                <a:ext uri="{FF2B5EF4-FFF2-40B4-BE49-F238E27FC236}">
                  <a16:creationId xmlns:a16="http://schemas.microsoft.com/office/drawing/2014/main" id="{C6612577-B943-E16C-DD90-190AA40A6C1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27" y="2292"/>
              <a:ext cx="1010" cy="31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36" name="文本框 21">
              <a:extLst>
                <a:ext uri="{FF2B5EF4-FFF2-40B4-BE49-F238E27FC236}">
                  <a16:creationId xmlns:a16="http://schemas.microsoft.com/office/drawing/2014/main" id="{C72D0DC0-5777-6D55-DA8D-12C222174C5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21" y="2604"/>
              <a:ext cx="830" cy="34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单击此处添加描述文本</a:t>
              </a:r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44A8B0FB-1AED-BB14-EEA1-A834C6E94BDF}"/>
              </a:ext>
            </a:extLst>
          </p:cNvPr>
          <p:cNvSpPr txBox="1"/>
          <p:nvPr/>
        </p:nvSpPr>
        <p:spPr>
          <a:xfrm>
            <a:off x="1219845" y="3841079"/>
            <a:ext cx="6808539" cy="576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35225808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: 圆角 28">
            <a:extLst>
              <a:ext uri="{FF2B5EF4-FFF2-40B4-BE49-F238E27FC236}">
                <a16:creationId xmlns:a16="http://schemas.microsoft.com/office/drawing/2014/main" id="{5B208191-8BD4-FC9C-3765-1B076DB6B31D}"/>
              </a:ext>
            </a:extLst>
          </p:cNvPr>
          <p:cNvSpPr/>
          <p:nvPr/>
        </p:nvSpPr>
        <p:spPr>
          <a:xfrm>
            <a:off x="755650" y="2733635"/>
            <a:ext cx="7632700" cy="1422291"/>
          </a:xfrm>
          <a:prstGeom prst="roundRect">
            <a:avLst>
              <a:gd name="adj" fmla="val 0"/>
            </a:avLst>
          </a:prstGeom>
          <a:solidFill>
            <a:srgbClr val="9B97A6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41E229F1-A4EA-64CC-A57E-26C6D54D2F1F}"/>
              </a:ext>
            </a:extLst>
          </p:cNvPr>
          <p:cNvGrpSpPr/>
          <p:nvPr/>
        </p:nvGrpSpPr>
        <p:grpSpPr>
          <a:xfrm>
            <a:off x="323528" y="195486"/>
            <a:ext cx="1145056" cy="842639"/>
            <a:chOff x="1690516" y="1755906"/>
            <a:chExt cx="344345" cy="253401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8D50097F-87DB-9F65-7EA3-DDEECF7B2326}"/>
                </a:ext>
              </a:extLst>
            </p:cNvPr>
            <p:cNvSpPr/>
            <p:nvPr/>
          </p:nvSpPr>
          <p:spPr>
            <a:xfrm>
              <a:off x="1690516" y="1755906"/>
              <a:ext cx="253401" cy="253401"/>
            </a:xfrm>
            <a:prstGeom prst="ellipse">
              <a:avLst/>
            </a:prstGeom>
            <a:solidFill>
              <a:srgbClr val="9B97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3600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933F80F4-3673-1B01-4A2B-196AFDC51A19}"/>
                </a:ext>
              </a:extLst>
            </p:cNvPr>
            <p:cNvSpPr/>
            <p:nvPr/>
          </p:nvSpPr>
          <p:spPr>
            <a:xfrm>
              <a:off x="1948156" y="1921655"/>
              <a:ext cx="86705" cy="86705"/>
            </a:xfrm>
            <a:prstGeom prst="ellipse">
              <a:avLst/>
            </a:prstGeom>
            <a:solidFill>
              <a:srgbClr val="D6CA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3600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A221449A-8C3F-7E16-DFAB-5C0C92CE84D4}"/>
                </a:ext>
              </a:extLst>
            </p:cNvPr>
            <p:cNvSpPr txBox="1"/>
            <p:nvPr/>
          </p:nvSpPr>
          <p:spPr>
            <a:xfrm>
              <a:off x="1738108" y="1777556"/>
              <a:ext cx="183279" cy="1943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得意黑" pitchFamily="2" charset="-122"/>
                  <a:ea typeface="得意黑" pitchFamily="2" charset="-122"/>
                </a:rPr>
                <a:t>03</a:t>
              </a:r>
              <a:endParaRPr lang="zh-CN" altLang="en-US" sz="3600" dirty="0">
                <a:solidFill>
                  <a:schemeClr val="bg1"/>
                </a:solidFill>
                <a:latin typeface="得意黑" pitchFamily="2" charset="-122"/>
                <a:ea typeface="得意黑" pitchFamily="2" charset="-122"/>
              </a:endParaRPr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97724308-871C-F544-DB96-982D574CF90F}"/>
              </a:ext>
            </a:extLst>
          </p:cNvPr>
          <p:cNvSpPr txBox="1"/>
          <p:nvPr/>
        </p:nvSpPr>
        <p:spPr>
          <a:xfrm>
            <a:off x="1324423" y="346544"/>
            <a:ext cx="295954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/>
              <a:t>单击此处添加标题文本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208A3709-8526-6906-0FDA-AB24BEB33AB4}"/>
              </a:ext>
            </a:extLst>
          </p:cNvPr>
          <p:cNvSpPr txBox="1"/>
          <p:nvPr/>
        </p:nvSpPr>
        <p:spPr>
          <a:xfrm>
            <a:off x="1482680" y="699542"/>
            <a:ext cx="244124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</a:rPr>
              <a:t>Click here to add title text</a:t>
            </a: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14282D9A-859C-598A-46A7-2107F1028728}"/>
              </a:ext>
            </a:extLst>
          </p:cNvPr>
          <p:cNvSpPr/>
          <p:nvPr/>
        </p:nvSpPr>
        <p:spPr>
          <a:xfrm>
            <a:off x="974309" y="2155230"/>
            <a:ext cx="1156811" cy="1156810"/>
          </a:xfrm>
          <a:prstGeom prst="ellipse">
            <a:avLst/>
          </a:prstGeom>
          <a:solidFill>
            <a:srgbClr val="D6CAC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  <a:sym typeface="+mn-lt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0CC51C20-FF30-1278-D303-1B3CC8EB1DB5}"/>
              </a:ext>
            </a:extLst>
          </p:cNvPr>
          <p:cNvSpPr/>
          <p:nvPr/>
        </p:nvSpPr>
        <p:spPr>
          <a:xfrm>
            <a:off x="2447837" y="2155230"/>
            <a:ext cx="1156811" cy="1156810"/>
          </a:xfrm>
          <a:prstGeom prst="ellipse">
            <a:avLst/>
          </a:prstGeom>
          <a:solidFill>
            <a:srgbClr val="9B97A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  <a:sym typeface="+mn-lt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CF909149-C520-17BE-10CF-EB9DE86934A6}"/>
              </a:ext>
            </a:extLst>
          </p:cNvPr>
          <p:cNvSpPr/>
          <p:nvPr/>
        </p:nvSpPr>
        <p:spPr>
          <a:xfrm>
            <a:off x="3921365" y="2155230"/>
            <a:ext cx="1156811" cy="1156810"/>
          </a:xfrm>
          <a:prstGeom prst="ellipse">
            <a:avLst/>
          </a:prstGeom>
          <a:solidFill>
            <a:srgbClr val="D6CAC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  <a:sym typeface="+mn-lt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FF2CA33A-D58D-1EDE-63DA-AD20C6FBCE33}"/>
              </a:ext>
            </a:extLst>
          </p:cNvPr>
          <p:cNvSpPr/>
          <p:nvPr/>
        </p:nvSpPr>
        <p:spPr>
          <a:xfrm>
            <a:off x="5394893" y="2155230"/>
            <a:ext cx="1156811" cy="1156810"/>
          </a:xfrm>
          <a:prstGeom prst="ellipse">
            <a:avLst/>
          </a:prstGeom>
          <a:solidFill>
            <a:srgbClr val="9B97A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  <a:sym typeface="+mn-lt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B502E4CC-EBD5-5902-A113-A45023CC00F3}"/>
              </a:ext>
            </a:extLst>
          </p:cNvPr>
          <p:cNvSpPr/>
          <p:nvPr/>
        </p:nvSpPr>
        <p:spPr>
          <a:xfrm>
            <a:off x="6868419" y="2155230"/>
            <a:ext cx="1156811" cy="1156810"/>
          </a:xfrm>
          <a:prstGeom prst="ellipse">
            <a:avLst/>
          </a:prstGeom>
          <a:solidFill>
            <a:srgbClr val="D6CAC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  <a:sym typeface="+mn-lt"/>
            </a:endParaRPr>
          </a:p>
        </p:txBody>
      </p:sp>
      <p:pic>
        <p:nvPicPr>
          <p:cNvPr id="13" name="图形 12" descr="齿轮">
            <a:extLst>
              <a:ext uri="{FF2B5EF4-FFF2-40B4-BE49-F238E27FC236}">
                <a16:creationId xmlns:a16="http://schemas.microsoft.com/office/drawing/2014/main" id="{520A2099-7AB0-8644-F209-1D826BC7E15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288004" y="2340888"/>
            <a:ext cx="423530" cy="423530"/>
          </a:xfrm>
          <a:prstGeom prst="rect">
            <a:avLst/>
          </a:prstGeom>
        </p:spPr>
      </p:pic>
      <p:pic>
        <p:nvPicPr>
          <p:cNvPr id="14" name="图形 13" descr="拼图">
            <a:extLst>
              <a:ext uri="{FF2B5EF4-FFF2-40B4-BE49-F238E27FC236}">
                <a16:creationId xmlns:a16="http://schemas.microsoft.com/office/drawing/2014/main" id="{F447E675-AE54-7F01-7EE5-98F246F55FD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337127" y="2332167"/>
            <a:ext cx="423530" cy="423530"/>
          </a:xfrm>
          <a:prstGeom prst="rect">
            <a:avLst/>
          </a:prstGeom>
        </p:spPr>
      </p:pic>
      <p:pic>
        <p:nvPicPr>
          <p:cNvPr id="15" name="图形 14" descr="灯泡">
            <a:extLst>
              <a:ext uri="{FF2B5EF4-FFF2-40B4-BE49-F238E27FC236}">
                <a16:creationId xmlns:a16="http://schemas.microsoft.com/office/drawing/2014/main" id="{8DE0A00D-ABCA-1B2D-6EA5-8D328AD75B42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814476" y="2340888"/>
            <a:ext cx="423530" cy="423530"/>
          </a:xfrm>
          <a:prstGeom prst="rect">
            <a:avLst/>
          </a:prstGeom>
        </p:spPr>
      </p:pic>
      <p:pic>
        <p:nvPicPr>
          <p:cNvPr id="17" name="图形 16" descr="放大镜">
            <a:extLst>
              <a:ext uri="{FF2B5EF4-FFF2-40B4-BE49-F238E27FC236}">
                <a16:creationId xmlns:a16="http://schemas.microsoft.com/office/drawing/2014/main" id="{033277EE-9FA7-F10A-0E2C-E214FB6ADF77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761532" y="2332167"/>
            <a:ext cx="423530" cy="423530"/>
          </a:xfrm>
          <a:prstGeom prst="rect">
            <a:avLst/>
          </a:prstGeom>
        </p:spPr>
      </p:pic>
      <p:pic>
        <p:nvPicPr>
          <p:cNvPr id="19" name="图形 18" descr="沙漏">
            <a:extLst>
              <a:ext uri="{FF2B5EF4-FFF2-40B4-BE49-F238E27FC236}">
                <a16:creationId xmlns:a16="http://schemas.microsoft.com/office/drawing/2014/main" id="{176A9136-4628-7AD8-7954-9B4E6C314CB7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7235059" y="2340888"/>
            <a:ext cx="423530" cy="423530"/>
          </a:xfrm>
          <a:prstGeom prst="rect">
            <a:avLst/>
          </a:prstGeom>
        </p:spPr>
      </p:pic>
      <p:sp>
        <p:nvSpPr>
          <p:cNvPr id="20" name="矩形 19">
            <a:extLst>
              <a:ext uri="{FF2B5EF4-FFF2-40B4-BE49-F238E27FC236}">
                <a16:creationId xmlns:a16="http://schemas.microsoft.com/office/drawing/2014/main" id="{DB904E91-E74F-BF47-AE01-53FDBBD6426C}"/>
              </a:ext>
            </a:extLst>
          </p:cNvPr>
          <p:cNvSpPr/>
          <p:nvPr/>
        </p:nvSpPr>
        <p:spPr>
          <a:xfrm>
            <a:off x="6971187" y="2733635"/>
            <a:ext cx="951273" cy="3752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>
                <a:cs typeface="+mn-ea"/>
                <a:sym typeface="+mn-lt"/>
              </a:rPr>
              <a:t>添加标题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5D1828ED-BD56-E872-F00B-18EF5572C290}"/>
              </a:ext>
            </a:extLst>
          </p:cNvPr>
          <p:cNvSpPr/>
          <p:nvPr/>
        </p:nvSpPr>
        <p:spPr>
          <a:xfrm>
            <a:off x="5513083" y="2733635"/>
            <a:ext cx="951273" cy="3752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>
                <a:cs typeface="+mn-ea"/>
                <a:sym typeface="+mn-lt"/>
              </a:rPr>
              <a:t>添加标题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0AF9D7E1-A3AA-E9D1-CAA5-8BB15D4947C3}"/>
              </a:ext>
            </a:extLst>
          </p:cNvPr>
          <p:cNvSpPr/>
          <p:nvPr/>
        </p:nvSpPr>
        <p:spPr>
          <a:xfrm>
            <a:off x="4024132" y="2733635"/>
            <a:ext cx="951273" cy="3752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>
                <a:cs typeface="+mn-ea"/>
                <a:sym typeface="+mn-lt"/>
              </a:rPr>
              <a:t>添加标题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94AD6D9F-97E4-CA30-8856-C7B9FBF27EA6}"/>
              </a:ext>
            </a:extLst>
          </p:cNvPr>
          <p:cNvSpPr/>
          <p:nvPr/>
        </p:nvSpPr>
        <p:spPr>
          <a:xfrm>
            <a:off x="2555503" y="2733635"/>
            <a:ext cx="951273" cy="3752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>
                <a:cs typeface="+mn-ea"/>
                <a:sym typeface="+mn-lt"/>
              </a:rPr>
              <a:t>添加标题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1A44D00F-AA75-E4D6-F5DD-7EDD19F33892}"/>
              </a:ext>
            </a:extLst>
          </p:cNvPr>
          <p:cNvSpPr/>
          <p:nvPr/>
        </p:nvSpPr>
        <p:spPr>
          <a:xfrm>
            <a:off x="1074760" y="2733635"/>
            <a:ext cx="951273" cy="3752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>
                <a:cs typeface="+mn-ea"/>
                <a:sym typeface="+mn-lt"/>
              </a:rPr>
              <a:t>添加标题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1051F5DB-DBED-06E9-AC23-7B05D500695C}"/>
              </a:ext>
            </a:extLst>
          </p:cNvPr>
          <p:cNvGrpSpPr/>
          <p:nvPr/>
        </p:nvGrpSpPr>
        <p:grpSpPr>
          <a:xfrm>
            <a:off x="975686" y="1258264"/>
            <a:ext cx="7412664" cy="669064"/>
            <a:chOff x="8154515" y="1279509"/>
            <a:chExt cx="7412664" cy="669064"/>
          </a:xfrm>
        </p:grpSpPr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D53305B4-061C-427D-0F4D-00B03A8AFAFA}"/>
                </a:ext>
              </a:extLst>
            </p:cNvPr>
            <p:cNvSpPr/>
            <p:nvPr/>
          </p:nvSpPr>
          <p:spPr>
            <a:xfrm>
              <a:off x="8154515" y="1504225"/>
              <a:ext cx="7412664" cy="444348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8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200</a:t>
              </a:r>
              <a:r>
                <a:rPr lang="zh-CN" altLang="en-US" sz="8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8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</a:t>
              </a:r>
              <a:r>
                <a:rPr lang="zh-CN" altLang="en-US" sz="8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8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7813E0D9-50BF-9E42-A0B3-FBDDF5179F1A}"/>
                </a:ext>
              </a:extLst>
            </p:cNvPr>
            <p:cNvSpPr txBox="1"/>
            <p:nvPr/>
          </p:nvSpPr>
          <p:spPr>
            <a:xfrm>
              <a:off x="8154515" y="1279509"/>
              <a:ext cx="2084146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</a:p>
          </p:txBody>
        </p:sp>
      </p:grpSp>
      <p:sp>
        <p:nvSpPr>
          <p:cNvPr id="30" name="矩形 29">
            <a:extLst>
              <a:ext uri="{FF2B5EF4-FFF2-40B4-BE49-F238E27FC236}">
                <a16:creationId xmlns:a16="http://schemas.microsoft.com/office/drawing/2014/main" id="{B4E69DED-9C16-E8C7-809B-58182F1D2FD9}"/>
              </a:ext>
            </a:extLst>
          </p:cNvPr>
          <p:cNvSpPr/>
          <p:nvPr/>
        </p:nvSpPr>
        <p:spPr>
          <a:xfrm>
            <a:off x="1277935" y="3444780"/>
            <a:ext cx="6647923" cy="444348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8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200</a:t>
            </a:r>
            <a:r>
              <a:rPr lang="zh-CN" altLang="en-US" sz="8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sz="8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</a:t>
            </a:r>
            <a:r>
              <a:rPr lang="zh-CN" altLang="en-US" sz="8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分钟之内。此处添加详细文本描述，建议与标题相关并符合整体语言风格，语言描述尽量简洁生动。</a:t>
            </a:r>
            <a:endParaRPr lang="en-US" altLang="zh-CN" sz="800" dirty="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76947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3683E02B-D8AE-D07E-9C25-E48346288291}"/>
              </a:ext>
            </a:extLst>
          </p:cNvPr>
          <p:cNvSpPr/>
          <p:nvPr/>
        </p:nvSpPr>
        <p:spPr>
          <a:xfrm rot="2098745">
            <a:off x="-462079" y="67342"/>
            <a:ext cx="1736498" cy="1733345"/>
          </a:xfrm>
          <a:custGeom>
            <a:avLst/>
            <a:gdLst>
              <a:gd name="connsiteX0" fmla="*/ 0 w 1736498"/>
              <a:gd name="connsiteY0" fmla="*/ 334225 h 1733345"/>
              <a:gd name="connsiteX1" fmla="*/ 457807 w 1736498"/>
              <a:gd name="connsiteY1" fmla="*/ 13914 h 1733345"/>
              <a:gd name="connsiteX2" fmla="*/ 512280 w 1736498"/>
              <a:gd name="connsiteY2" fmla="*/ 4368 h 1733345"/>
              <a:gd name="connsiteX3" fmla="*/ 689189 w 1736498"/>
              <a:gd name="connsiteY3" fmla="*/ 4745 h 1733345"/>
              <a:gd name="connsiteX4" fmla="*/ 1664186 w 1736498"/>
              <a:gd name="connsiteY4" fmla="*/ 1195379 h 1733345"/>
              <a:gd name="connsiteX5" fmla="*/ 1003603 w 1736498"/>
              <a:gd name="connsiteY5" fmla="*/ 1723870 h 1733345"/>
              <a:gd name="connsiteX6" fmla="*/ 978914 w 1736498"/>
              <a:gd name="connsiteY6" fmla="*/ 1733345 h 1733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36498" h="1733345">
                <a:moveTo>
                  <a:pt x="0" y="334225"/>
                </a:moveTo>
                <a:lnTo>
                  <a:pt x="457807" y="13914"/>
                </a:lnTo>
                <a:lnTo>
                  <a:pt x="512280" y="4368"/>
                </a:lnTo>
                <a:cubicBezTo>
                  <a:pt x="575663" y="-1530"/>
                  <a:pt x="635087" y="-1505"/>
                  <a:pt x="689189" y="4745"/>
                </a:cubicBezTo>
                <a:cubicBezTo>
                  <a:pt x="1122008" y="54748"/>
                  <a:pt x="1992330" y="212611"/>
                  <a:pt x="1664186" y="1195379"/>
                </a:cubicBezTo>
                <a:cubicBezTo>
                  <a:pt x="1529414" y="1432178"/>
                  <a:pt x="1286760" y="1602764"/>
                  <a:pt x="1003603" y="1723870"/>
                </a:cubicBezTo>
                <a:lnTo>
                  <a:pt x="978914" y="1733345"/>
                </a:lnTo>
                <a:close/>
              </a:path>
            </a:pathLst>
          </a:custGeom>
          <a:solidFill>
            <a:srgbClr val="EEEEEC">
              <a:alpha val="2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A5594151-D780-931C-F4CC-C177E367AAE7}"/>
              </a:ext>
            </a:extLst>
          </p:cNvPr>
          <p:cNvSpPr/>
          <p:nvPr/>
        </p:nvSpPr>
        <p:spPr>
          <a:xfrm>
            <a:off x="2519192" y="0"/>
            <a:ext cx="6624808" cy="2552872"/>
          </a:xfrm>
          <a:custGeom>
            <a:avLst/>
            <a:gdLst>
              <a:gd name="connsiteX0" fmla="*/ 0 w 6624808"/>
              <a:gd name="connsiteY0" fmla="*/ 0 h 2552872"/>
              <a:gd name="connsiteX1" fmla="*/ 6624808 w 6624808"/>
              <a:gd name="connsiteY1" fmla="*/ 0 h 2552872"/>
              <a:gd name="connsiteX2" fmla="*/ 6624808 w 6624808"/>
              <a:gd name="connsiteY2" fmla="*/ 2552872 h 2552872"/>
              <a:gd name="connsiteX3" fmla="*/ 6505972 w 6624808"/>
              <a:gd name="connsiteY3" fmla="*/ 2439307 h 2552872"/>
              <a:gd name="connsiteX4" fmla="*/ 5028237 w 6624808"/>
              <a:gd name="connsiteY4" fmla="*/ 1204686 h 2552872"/>
              <a:gd name="connsiteX5" fmla="*/ 2401151 w 6624808"/>
              <a:gd name="connsiteY5" fmla="*/ 914400 h 2552872"/>
              <a:gd name="connsiteX6" fmla="*/ 320449 w 6624808"/>
              <a:gd name="connsiteY6" fmla="*/ 144747 h 2552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624808" h="2552872">
                <a:moveTo>
                  <a:pt x="0" y="0"/>
                </a:moveTo>
                <a:lnTo>
                  <a:pt x="6624808" y="0"/>
                </a:lnTo>
                <a:lnTo>
                  <a:pt x="6624808" y="2552872"/>
                </a:lnTo>
                <a:lnTo>
                  <a:pt x="6505972" y="2439307"/>
                </a:lnTo>
                <a:cubicBezTo>
                  <a:pt x="6013394" y="1961243"/>
                  <a:pt x="5466085" y="1386115"/>
                  <a:pt x="5028237" y="1204686"/>
                </a:cubicBezTo>
                <a:cubicBezTo>
                  <a:pt x="4152542" y="841829"/>
                  <a:pt x="3303456" y="1144209"/>
                  <a:pt x="2401151" y="914400"/>
                </a:cubicBezTo>
                <a:cubicBezTo>
                  <a:pt x="1724423" y="742043"/>
                  <a:pt x="1025242" y="457427"/>
                  <a:pt x="320449" y="144747"/>
                </a:cubicBezTo>
                <a:close/>
              </a:path>
            </a:pathLst>
          </a:custGeom>
          <a:solidFill>
            <a:srgbClr val="EEE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5AF873FF-4D4A-5A16-C69D-B75A3878DA19}"/>
              </a:ext>
            </a:extLst>
          </p:cNvPr>
          <p:cNvSpPr/>
          <p:nvPr/>
        </p:nvSpPr>
        <p:spPr>
          <a:xfrm>
            <a:off x="0" y="3323174"/>
            <a:ext cx="7270940" cy="1820326"/>
          </a:xfrm>
          <a:custGeom>
            <a:avLst/>
            <a:gdLst>
              <a:gd name="connsiteX0" fmla="*/ 0 w 7270940"/>
              <a:gd name="connsiteY0" fmla="*/ 0 h 1820326"/>
              <a:gd name="connsiteX1" fmla="*/ 76370 w 7270940"/>
              <a:gd name="connsiteY1" fmla="*/ 34824 h 1820326"/>
              <a:gd name="connsiteX2" fmla="*/ 2743200 w 7270940"/>
              <a:gd name="connsiteY2" fmla="*/ 979500 h 1820326"/>
              <a:gd name="connsiteX3" fmla="*/ 5268686 w 7270940"/>
              <a:gd name="connsiteY3" fmla="*/ 660186 h 1820326"/>
              <a:gd name="connsiteX4" fmla="*/ 7218590 w 7270940"/>
              <a:gd name="connsiteY4" fmla="*/ 1789239 h 1820326"/>
              <a:gd name="connsiteX5" fmla="*/ 7270940 w 7270940"/>
              <a:gd name="connsiteY5" fmla="*/ 1820326 h 1820326"/>
              <a:gd name="connsiteX6" fmla="*/ 0 w 7270940"/>
              <a:gd name="connsiteY6" fmla="*/ 1820326 h 1820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70940" h="1820326">
                <a:moveTo>
                  <a:pt x="0" y="0"/>
                </a:moveTo>
                <a:lnTo>
                  <a:pt x="76370" y="34824"/>
                </a:lnTo>
                <a:cubicBezTo>
                  <a:pt x="1043895" y="470139"/>
                  <a:pt x="1972129" y="845243"/>
                  <a:pt x="2743200" y="979500"/>
                </a:cubicBezTo>
                <a:cubicBezTo>
                  <a:pt x="3771295" y="1158510"/>
                  <a:pt x="4422019" y="476338"/>
                  <a:pt x="5268686" y="660186"/>
                </a:cubicBezTo>
                <a:cubicBezTo>
                  <a:pt x="5903687" y="798072"/>
                  <a:pt x="6590393" y="1399962"/>
                  <a:pt x="7218590" y="1789239"/>
                </a:cubicBezTo>
                <a:lnTo>
                  <a:pt x="7270940" y="1820326"/>
                </a:lnTo>
                <a:lnTo>
                  <a:pt x="0" y="1820326"/>
                </a:lnTo>
                <a:close/>
              </a:path>
            </a:pathLst>
          </a:custGeom>
          <a:solidFill>
            <a:srgbClr val="9B97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F84F556F-1153-CCC3-880F-3CA88C00CF11}"/>
              </a:ext>
            </a:extLst>
          </p:cNvPr>
          <p:cNvSpPr/>
          <p:nvPr/>
        </p:nvSpPr>
        <p:spPr>
          <a:xfrm>
            <a:off x="-885371" y="4075369"/>
            <a:ext cx="8897257" cy="1466321"/>
          </a:xfrm>
          <a:custGeom>
            <a:avLst/>
            <a:gdLst>
              <a:gd name="connsiteX0" fmla="*/ 0 w 8897257"/>
              <a:gd name="connsiteY0" fmla="*/ 247121 h 1466321"/>
              <a:gd name="connsiteX1" fmla="*/ 2569028 w 8897257"/>
              <a:gd name="connsiteY1" fmla="*/ 14892 h 1466321"/>
              <a:gd name="connsiteX2" fmla="*/ 4325257 w 8897257"/>
              <a:gd name="connsiteY2" fmla="*/ 624492 h 1466321"/>
              <a:gd name="connsiteX3" fmla="*/ 6676571 w 8897257"/>
              <a:gd name="connsiteY3" fmla="*/ 435806 h 1466321"/>
              <a:gd name="connsiteX4" fmla="*/ 8897257 w 8897257"/>
              <a:gd name="connsiteY4" fmla="*/ 1466321 h 14663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97257" h="1466321">
                <a:moveTo>
                  <a:pt x="0" y="247121"/>
                </a:moveTo>
                <a:cubicBezTo>
                  <a:pt x="924076" y="99559"/>
                  <a:pt x="1848152" y="-48003"/>
                  <a:pt x="2569028" y="14892"/>
                </a:cubicBezTo>
                <a:cubicBezTo>
                  <a:pt x="3289904" y="77787"/>
                  <a:pt x="3640667" y="554340"/>
                  <a:pt x="4325257" y="624492"/>
                </a:cubicBezTo>
                <a:cubicBezTo>
                  <a:pt x="5009847" y="694644"/>
                  <a:pt x="5914571" y="295501"/>
                  <a:pt x="6676571" y="435806"/>
                </a:cubicBezTo>
                <a:cubicBezTo>
                  <a:pt x="7438571" y="576111"/>
                  <a:pt x="8167914" y="1021216"/>
                  <a:pt x="8897257" y="1466321"/>
                </a:cubicBezTo>
              </a:path>
            </a:pathLst>
          </a:custGeom>
          <a:noFill/>
          <a:ln>
            <a:solidFill>
              <a:srgbClr val="EEEE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034344C6-1E8D-6CF0-5404-744A1B149AE7}"/>
              </a:ext>
            </a:extLst>
          </p:cNvPr>
          <p:cNvSpPr/>
          <p:nvPr/>
        </p:nvSpPr>
        <p:spPr>
          <a:xfrm>
            <a:off x="3203848" y="473056"/>
            <a:ext cx="185214" cy="185214"/>
          </a:xfrm>
          <a:prstGeom prst="ellipse">
            <a:avLst/>
          </a:prstGeom>
          <a:solidFill>
            <a:srgbClr val="D6C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DECF63C6-67B9-7ADE-F6E3-696717D5F297}"/>
              </a:ext>
            </a:extLst>
          </p:cNvPr>
          <p:cNvSpPr/>
          <p:nvPr/>
        </p:nvSpPr>
        <p:spPr>
          <a:xfrm>
            <a:off x="4737066" y="0"/>
            <a:ext cx="4406934" cy="824786"/>
          </a:xfrm>
          <a:custGeom>
            <a:avLst/>
            <a:gdLst>
              <a:gd name="connsiteX0" fmla="*/ 0 w 4406934"/>
              <a:gd name="connsiteY0" fmla="*/ 0 h 824786"/>
              <a:gd name="connsiteX1" fmla="*/ 4406934 w 4406934"/>
              <a:gd name="connsiteY1" fmla="*/ 0 h 824786"/>
              <a:gd name="connsiteX2" fmla="*/ 4406934 w 4406934"/>
              <a:gd name="connsiteY2" fmla="*/ 698778 h 824786"/>
              <a:gd name="connsiteX3" fmla="*/ 4339011 w 4406934"/>
              <a:gd name="connsiteY3" fmla="*/ 711257 h 824786"/>
              <a:gd name="connsiteX4" fmla="*/ 3086134 w 4406934"/>
              <a:gd name="connsiteY4" fmla="*/ 812800 h 824786"/>
              <a:gd name="connsiteX5" fmla="*/ 2084648 w 4406934"/>
              <a:gd name="connsiteY5" fmla="*/ 319314 h 824786"/>
              <a:gd name="connsiteX6" fmla="*/ 879963 w 4406934"/>
              <a:gd name="connsiteY6" fmla="*/ 232229 h 824786"/>
              <a:gd name="connsiteX7" fmla="*/ 94831 w 4406934"/>
              <a:gd name="connsiteY7" fmla="*/ 29482 h 824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406934" h="824786">
                <a:moveTo>
                  <a:pt x="0" y="0"/>
                </a:moveTo>
                <a:lnTo>
                  <a:pt x="4406934" y="0"/>
                </a:lnTo>
                <a:lnTo>
                  <a:pt x="4406934" y="698778"/>
                </a:lnTo>
                <a:lnTo>
                  <a:pt x="4339011" y="711257"/>
                </a:lnTo>
                <a:cubicBezTo>
                  <a:pt x="3870359" y="793070"/>
                  <a:pt x="3427220" y="850900"/>
                  <a:pt x="3086134" y="812800"/>
                </a:cubicBezTo>
                <a:cubicBezTo>
                  <a:pt x="2631353" y="762000"/>
                  <a:pt x="2452343" y="416076"/>
                  <a:pt x="2084648" y="319314"/>
                </a:cubicBezTo>
                <a:cubicBezTo>
                  <a:pt x="1716953" y="222552"/>
                  <a:pt x="1356515" y="326572"/>
                  <a:pt x="879963" y="232229"/>
                </a:cubicBezTo>
                <a:cubicBezTo>
                  <a:pt x="641687" y="185058"/>
                  <a:pt x="375290" y="113393"/>
                  <a:pt x="94831" y="29482"/>
                </a:cubicBezTo>
                <a:close/>
              </a:path>
            </a:pathLst>
          </a:custGeom>
          <a:solidFill>
            <a:srgbClr val="D6C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F74389CB-7567-5C39-7BEF-31385EB41D3A}"/>
              </a:ext>
            </a:extLst>
          </p:cNvPr>
          <p:cNvSpPr/>
          <p:nvPr/>
        </p:nvSpPr>
        <p:spPr>
          <a:xfrm>
            <a:off x="5080000" y="-682171"/>
            <a:ext cx="4586514" cy="2467428"/>
          </a:xfrm>
          <a:custGeom>
            <a:avLst/>
            <a:gdLst>
              <a:gd name="connsiteX0" fmla="*/ 0 w 4586514"/>
              <a:gd name="connsiteY0" fmla="*/ 0 h 2467428"/>
              <a:gd name="connsiteX1" fmla="*/ 1698171 w 4586514"/>
              <a:gd name="connsiteY1" fmla="*/ 1407885 h 2467428"/>
              <a:gd name="connsiteX2" fmla="*/ 3396343 w 4586514"/>
              <a:gd name="connsiteY2" fmla="*/ 1770742 h 2467428"/>
              <a:gd name="connsiteX3" fmla="*/ 4586514 w 4586514"/>
              <a:gd name="connsiteY3" fmla="*/ 2467428 h 2467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86514" h="2467428">
                <a:moveTo>
                  <a:pt x="0" y="0"/>
                </a:moveTo>
                <a:cubicBezTo>
                  <a:pt x="566057" y="556380"/>
                  <a:pt x="1132114" y="1112761"/>
                  <a:pt x="1698171" y="1407885"/>
                </a:cubicBezTo>
                <a:cubicBezTo>
                  <a:pt x="2264228" y="1703009"/>
                  <a:pt x="2914953" y="1594152"/>
                  <a:pt x="3396343" y="1770742"/>
                </a:cubicBezTo>
                <a:cubicBezTo>
                  <a:pt x="3877734" y="1947333"/>
                  <a:pt x="4232124" y="2207380"/>
                  <a:pt x="4586514" y="2467428"/>
                </a:cubicBezTo>
              </a:path>
            </a:pathLst>
          </a:custGeom>
          <a:noFill/>
          <a:ln w="12700">
            <a:solidFill>
              <a:srgbClr val="9B97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A4E67910-AD1A-B228-10FB-9DF7EA846DC5}"/>
              </a:ext>
            </a:extLst>
          </p:cNvPr>
          <p:cNvSpPr/>
          <p:nvPr/>
        </p:nvSpPr>
        <p:spPr>
          <a:xfrm>
            <a:off x="4427984" y="1718663"/>
            <a:ext cx="1965990" cy="464784"/>
          </a:xfrm>
          <a:prstGeom prst="roundRect">
            <a:avLst/>
          </a:prstGeom>
          <a:solidFill>
            <a:srgbClr val="EEEEEC"/>
          </a:solidFill>
          <a:ln w="12700">
            <a:solidFill>
              <a:srgbClr val="9B97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7B516AD-DAFC-C095-64E0-557B903B2A5F}"/>
              </a:ext>
            </a:extLst>
          </p:cNvPr>
          <p:cNvSpPr txBox="1"/>
          <p:nvPr/>
        </p:nvSpPr>
        <p:spPr>
          <a:xfrm>
            <a:off x="4499748" y="1772548"/>
            <a:ext cx="18224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/>
              <a:t>添加标题文本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41E229F1-A4EA-64CC-A57E-26C6D54D2F1F}"/>
              </a:ext>
            </a:extLst>
          </p:cNvPr>
          <p:cNvGrpSpPr/>
          <p:nvPr/>
        </p:nvGrpSpPr>
        <p:grpSpPr>
          <a:xfrm>
            <a:off x="1333630" y="810507"/>
            <a:ext cx="2783210" cy="3154711"/>
            <a:chOff x="1635167" y="1729890"/>
            <a:chExt cx="836976" cy="948695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933F80F4-3673-1B01-4A2B-196AFDC51A19}"/>
                </a:ext>
              </a:extLst>
            </p:cNvPr>
            <p:cNvSpPr/>
            <p:nvPr/>
          </p:nvSpPr>
          <p:spPr>
            <a:xfrm>
              <a:off x="2305668" y="2394077"/>
              <a:ext cx="140012" cy="140012"/>
            </a:xfrm>
            <a:prstGeom prst="ellipse">
              <a:avLst/>
            </a:prstGeom>
            <a:solidFill>
              <a:srgbClr val="D6CA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8800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A221449A-8C3F-7E16-DFAB-5C0C92CE84D4}"/>
                </a:ext>
              </a:extLst>
            </p:cNvPr>
            <p:cNvSpPr txBox="1"/>
            <p:nvPr/>
          </p:nvSpPr>
          <p:spPr>
            <a:xfrm>
              <a:off x="1699786" y="1729890"/>
              <a:ext cx="772357" cy="9486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9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得意黑" pitchFamily="2" charset="-122"/>
                  <a:ea typeface="得意黑" pitchFamily="2" charset="-122"/>
                </a:rPr>
                <a:t>04</a:t>
              </a:r>
              <a:endParaRPr lang="zh-CN" altLang="en-US" sz="19900" dirty="0">
                <a:solidFill>
                  <a:schemeClr val="tx1">
                    <a:lumMod val="75000"/>
                    <a:lumOff val="25000"/>
                  </a:schemeClr>
                </a:solidFill>
                <a:latin typeface="得意黑" pitchFamily="2" charset="-122"/>
                <a:ea typeface="得意黑" pitchFamily="2" charset="-122"/>
              </a:endParaRPr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8D50097F-87DB-9F65-7EA3-DDEECF7B2326}"/>
                </a:ext>
              </a:extLst>
            </p:cNvPr>
            <p:cNvSpPr/>
            <p:nvPr/>
          </p:nvSpPr>
          <p:spPr>
            <a:xfrm>
              <a:off x="1635167" y="1952886"/>
              <a:ext cx="216963" cy="216963"/>
            </a:xfrm>
            <a:prstGeom prst="ellipse">
              <a:avLst/>
            </a:prstGeom>
            <a:solidFill>
              <a:srgbClr val="9B97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8800"/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B66413F7-2D5E-0487-A710-7B769E49AB1A}"/>
              </a:ext>
            </a:extLst>
          </p:cNvPr>
          <p:cNvSpPr txBox="1"/>
          <p:nvPr/>
        </p:nvSpPr>
        <p:spPr>
          <a:xfrm>
            <a:off x="4358397" y="2314381"/>
            <a:ext cx="4174043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C5B01D0A-F131-42B4-A4DD-FD9D860B9AF2}"/>
              </a:ext>
            </a:extLst>
          </p:cNvPr>
          <p:cNvSpPr/>
          <p:nvPr/>
        </p:nvSpPr>
        <p:spPr>
          <a:xfrm>
            <a:off x="0" y="4502250"/>
            <a:ext cx="5464898" cy="641251"/>
          </a:xfrm>
          <a:custGeom>
            <a:avLst/>
            <a:gdLst>
              <a:gd name="connsiteX0" fmla="*/ 504782 w 5464898"/>
              <a:gd name="connsiteY0" fmla="*/ 976 h 983355"/>
              <a:gd name="connsiteX1" fmla="*/ 1088571 w 5464898"/>
              <a:gd name="connsiteY1" fmla="*/ 34484 h 983355"/>
              <a:gd name="connsiteX2" fmla="*/ 1973943 w 5464898"/>
              <a:gd name="connsiteY2" fmla="*/ 556998 h 983355"/>
              <a:gd name="connsiteX3" fmla="*/ 3846286 w 5464898"/>
              <a:gd name="connsiteY3" fmla="*/ 92541 h 983355"/>
              <a:gd name="connsiteX4" fmla="*/ 5340860 w 5464898"/>
              <a:gd name="connsiteY4" fmla="*/ 888218 h 983355"/>
              <a:gd name="connsiteX5" fmla="*/ 5464898 w 5464898"/>
              <a:gd name="connsiteY5" fmla="*/ 983355 h 983355"/>
              <a:gd name="connsiteX6" fmla="*/ 0 w 5464898"/>
              <a:gd name="connsiteY6" fmla="*/ 983355 h 983355"/>
              <a:gd name="connsiteX7" fmla="*/ 0 w 5464898"/>
              <a:gd name="connsiteY7" fmla="*/ 29566 h 983355"/>
              <a:gd name="connsiteX8" fmla="*/ 280307 w 5464898"/>
              <a:gd name="connsiteY8" fmla="*/ 9084 h 983355"/>
              <a:gd name="connsiteX9" fmla="*/ 504782 w 5464898"/>
              <a:gd name="connsiteY9" fmla="*/ 976 h 983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464898" h="983355">
                <a:moveTo>
                  <a:pt x="504782" y="976"/>
                </a:moveTo>
                <a:cubicBezTo>
                  <a:pt x="723106" y="-3163"/>
                  <a:pt x="921657" y="5455"/>
                  <a:pt x="1088571" y="34484"/>
                </a:cubicBezTo>
                <a:cubicBezTo>
                  <a:pt x="1533676" y="111894"/>
                  <a:pt x="1514324" y="547322"/>
                  <a:pt x="1973943" y="556998"/>
                </a:cubicBezTo>
                <a:cubicBezTo>
                  <a:pt x="2433562" y="566674"/>
                  <a:pt x="3200400" y="-28411"/>
                  <a:pt x="3846286" y="92541"/>
                </a:cubicBezTo>
                <a:cubicBezTo>
                  <a:pt x="4330701" y="183255"/>
                  <a:pt x="4833484" y="506651"/>
                  <a:pt x="5340860" y="888218"/>
                </a:cubicBezTo>
                <a:lnTo>
                  <a:pt x="5464898" y="983355"/>
                </a:lnTo>
                <a:lnTo>
                  <a:pt x="0" y="983355"/>
                </a:lnTo>
                <a:lnTo>
                  <a:pt x="0" y="29566"/>
                </a:lnTo>
                <a:lnTo>
                  <a:pt x="280307" y="9084"/>
                </a:lnTo>
                <a:cubicBezTo>
                  <a:pt x="357036" y="5153"/>
                  <a:pt x="432008" y="2356"/>
                  <a:pt x="504782" y="976"/>
                </a:cubicBezTo>
                <a:close/>
              </a:path>
            </a:pathLst>
          </a:custGeom>
          <a:solidFill>
            <a:srgbClr val="EEEEEC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07D01FA5-EC23-4254-5CFA-5B74AF83E4A6}"/>
              </a:ext>
            </a:extLst>
          </p:cNvPr>
          <p:cNvSpPr/>
          <p:nvPr/>
        </p:nvSpPr>
        <p:spPr>
          <a:xfrm>
            <a:off x="1108046" y="4502250"/>
            <a:ext cx="1153414" cy="1165844"/>
          </a:xfrm>
          <a:custGeom>
            <a:avLst/>
            <a:gdLst>
              <a:gd name="connsiteX0" fmla="*/ 0 w 699935"/>
              <a:gd name="connsiteY0" fmla="*/ 349968 h 699935"/>
              <a:gd name="connsiteX1" fmla="*/ 349968 w 699935"/>
              <a:gd name="connsiteY1" fmla="*/ 0 h 699935"/>
              <a:gd name="connsiteX2" fmla="*/ 699936 w 699935"/>
              <a:gd name="connsiteY2" fmla="*/ 349968 h 699935"/>
              <a:gd name="connsiteX3" fmla="*/ 349968 w 699935"/>
              <a:gd name="connsiteY3" fmla="*/ 699936 h 699935"/>
              <a:gd name="connsiteX4" fmla="*/ 0 w 699935"/>
              <a:gd name="connsiteY4" fmla="*/ 349968 h 699935"/>
              <a:gd name="connsiteX0" fmla="*/ 0 w 591986"/>
              <a:gd name="connsiteY0" fmla="*/ 350014 h 700034"/>
              <a:gd name="connsiteX1" fmla="*/ 349968 w 591986"/>
              <a:gd name="connsiteY1" fmla="*/ 46 h 700034"/>
              <a:gd name="connsiteX2" fmla="*/ 591986 w 591986"/>
              <a:gd name="connsiteY2" fmla="*/ 369064 h 700034"/>
              <a:gd name="connsiteX3" fmla="*/ 349968 w 591986"/>
              <a:gd name="connsiteY3" fmla="*/ 699982 h 700034"/>
              <a:gd name="connsiteX4" fmla="*/ 0 w 591986"/>
              <a:gd name="connsiteY4" fmla="*/ 350014 h 700034"/>
              <a:gd name="connsiteX0" fmla="*/ 9067 w 648292"/>
              <a:gd name="connsiteY0" fmla="*/ 351842 h 701862"/>
              <a:gd name="connsiteX1" fmla="*/ 359035 w 648292"/>
              <a:gd name="connsiteY1" fmla="*/ 1874 h 701862"/>
              <a:gd name="connsiteX2" fmla="*/ 601053 w 648292"/>
              <a:gd name="connsiteY2" fmla="*/ 370892 h 701862"/>
              <a:gd name="connsiteX3" fmla="*/ 359035 w 648292"/>
              <a:gd name="connsiteY3" fmla="*/ 701810 h 701862"/>
              <a:gd name="connsiteX4" fmla="*/ 9067 w 648292"/>
              <a:gd name="connsiteY4" fmla="*/ 351842 h 701862"/>
              <a:gd name="connsiteX0" fmla="*/ 18898 w 658123"/>
              <a:gd name="connsiteY0" fmla="*/ 351330 h 701350"/>
              <a:gd name="connsiteX1" fmla="*/ 368866 w 658123"/>
              <a:gd name="connsiteY1" fmla="*/ 1362 h 701350"/>
              <a:gd name="connsiteX2" fmla="*/ 610884 w 658123"/>
              <a:gd name="connsiteY2" fmla="*/ 370380 h 701350"/>
              <a:gd name="connsiteX3" fmla="*/ 502216 w 658123"/>
              <a:gd name="connsiteY3" fmla="*/ 701298 h 701350"/>
              <a:gd name="connsiteX4" fmla="*/ 18898 w 658123"/>
              <a:gd name="connsiteY4" fmla="*/ 351330 h 701350"/>
              <a:gd name="connsiteX0" fmla="*/ 1360 w 698121"/>
              <a:gd name="connsiteY0" fmla="*/ 349983 h 699973"/>
              <a:gd name="connsiteX1" fmla="*/ 351328 w 698121"/>
              <a:gd name="connsiteY1" fmla="*/ 15 h 699973"/>
              <a:gd name="connsiteX2" fmla="*/ 698121 w 698121"/>
              <a:gd name="connsiteY2" fmla="*/ 362683 h 699973"/>
              <a:gd name="connsiteX3" fmla="*/ 484678 w 698121"/>
              <a:gd name="connsiteY3" fmla="*/ 699951 h 699973"/>
              <a:gd name="connsiteX4" fmla="*/ 1360 w 698121"/>
              <a:gd name="connsiteY4" fmla="*/ 349983 h 699973"/>
              <a:gd name="connsiteX0" fmla="*/ 5961 w 702722"/>
              <a:gd name="connsiteY0" fmla="*/ 350054 h 700044"/>
              <a:gd name="connsiteX1" fmla="*/ 355929 w 702722"/>
              <a:gd name="connsiteY1" fmla="*/ 86 h 700044"/>
              <a:gd name="connsiteX2" fmla="*/ 702722 w 702722"/>
              <a:gd name="connsiteY2" fmla="*/ 362754 h 700044"/>
              <a:gd name="connsiteX3" fmla="*/ 489279 w 702722"/>
              <a:gd name="connsiteY3" fmla="*/ 700022 h 700044"/>
              <a:gd name="connsiteX4" fmla="*/ 5961 w 702722"/>
              <a:gd name="connsiteY4" fmla="*/ 350054 h 700044"/>
              <a:gd name="connsiteX0" fmla="*/ 35823 w 732584"/>
              <a:gd name="connsiteY0" fmla="*/ 350404 h 700394"/>
              <a:gd name="connsiteX1" fmla="*/ 385791 w 732584"/>
              <a:gd name="connsiteY1" fmla="*/ 436 h 700394"/>
              <a:gd name="connsiteX2" fmla="*/ 732584 w 732584"/>
              <a:gd name="connsiteY2" fmla="*/ 363104 h 700394"/>
              <a:gd name="connsiteX3" fmla="*/ 519141 w 732584"/>
              <a:gd name="connsiteY3" fmla="*/ 700372 h 700394"/>
              <a:gd name="connsiteX4" fmla="*/ 35823 w 732584"/>
              <a:gd name="connsiteY4" fmla="*/ 350404 h 700394"/>
              <a:gd name="connsiteX0" fmla="*/ 17833 w 692369"/>
              <a:gd name="connsiteY0" fmla="*/ 352853 h 705211"/>
              <a:gd name="connsiteX1" fmla="*/ 367801 w 692369"/>
              <a:gd name="connsiteY1" fmla="*/ 2885 h 705211"/>
              <a:gd name="connsiteX2" fmla="*/ 692369 w 692369"/>
              <a:gd name="connsiteY2" fmla="*/ 454453 h 705211"/>
              <a:gd name="connsiteX3" fmla="*/ 501151 w 692369"/>
              <a:gd name="connsiteY3" fmla="*/ 702821 h 705211"/>
              <a:gd name="connsiteX4" fmla="*/ 17833 w 692369"/>
              <a:gd name="connsiteY4" fmla="*/ 352853 h 705211"/>
              <a:gd name="connsiteX0" fmla="*/ 23997 w 698533"/>
              <a:gd name="connsiteY0" fmla="*/ 353704 h 706062"/>
              <a:gd name="connsiteX1" fmla="*/ 373965 w 698533"/>
              <a:gd name="connsiteY1" fmla="*/ 3736 h 706062"/>
              <a:gd name="connsiteX2" fmla="*/ 698533 w 698533"/>
              <a:gd name="connsiteY2" fmla="*/ 455304 h 706062"/>
              <a:gd name="connsiteX3" fmla="*/ 507315 w 698533"/>
              <a:gd name="connsiteY3" fmla="*/ 703672 h 706062"/>
              <a:gd name="connsiteX4" fmla="*/ 23997 w 698533"/>
              <a:gd name="connsiteY4" fmla="*/ 353704 h 706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8533" h="706062">
                <a:moveTo>
                  <a:pt x="23997" y="353704"/>
                </a:moveTo>
                <a:cubicBezTo>
                  <a:pt x="-74428" y="37023"/>
                  <a:pt x="147242" y="-16372"/>
                  <a:pt x="373965" y="3736"/>
                </a:cubicBezTo>
                <a:cubicBezTo>
                  <a:pt x="600688" y="23844"/>
                  <a:pt x="698533" y="262022"/>
                  <a:pt x="698533" y="455304"/>
                </a:cubicBezTo>
                <a:cubicBezTo>
                  <a:pt x="698533" y="648586"/>
                  <a:pt x="619738" y="720605"/>
                  <a:pt x="507315" y="703672"/>
                </a:cubicBezTo>
                <a:cubicBezTo>
                  <a:pt x="394892" y="686739"/>
                  <a:pt x="122422" y="670385"/>
                  <a:pt x="23997" y="353704"/>
                </a:cubicBezTo>
                <a:close/>
              </a:path>
            </a:pathLst>
          </a:custGeom>
          <a:solidFill>
            <a:srgbClr val="D6C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04054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1E229F1-A4EA-64CC-A57E-26C6D54D2F1F}"/>
              </a:ext>
            </a:extLst>
          </p:cNvPr>
          <p:cNvGrpSpPr/>
          <p:nvPr/>
        </p:nvGrpSpPr>
        <p:grpSpPr>
          <a:xfrm>
            <a:off x="323528" y="195486"/>
            <a:ext cx="1145056" cy="842639"/>
            <a:chOff x="1690516" y="1755906"/>
            <a:chExt cx="344345" cy="253401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8D50097F-87DB-9F65-7EA3-DDEECF7B2326}"/>
                </a:ext>
              </a:extLst>
            </p:cNvPr>
            <p:cNvSpPr/>
            <p:nvPr/>
          </p:nvSpPr>
          <p:spPr>
            <a:xfrm>
              <a:off x="1690516" y="1755906"/>
              <a:ext cx="253401" cy="253401"/>
            </a:xfrm>
            <a:prstGeom prst="ellipse">
              <a:avLst/>
            </a:prstGeom>
            <a:solidFill>
              <a:srgbClr val="9B97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3600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933F80F4-3673-1B01-4A2B-196AFDC51A19}"/>
                </a:ext>
              </a:extLst>
            </p:cNvPr>
            <p:cNvSpPr/>
            <p:nvPr/>
          </p:nvSpPr>
          <p:spPr>
            <a:xfrm>
              <a:off x="1948156" y="1921655"/>
              <a:ext cx="86705" cy="86705"/>
            </a:xfrm>
            <a:prstGeom prst="ellipse">
              <a:avLst/>
            </a:prstGeom>
            <a:solidFill>
              <a:srgbClr val="D6CA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3600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A221449A-8C3F-7E16-DFAB-5C0C92CE84D4}"/>
                </a:ext>
              </a:extLst>
            </p:cNvPr>
            <p:cNvSpPr txBox="1"/>
            <p:nvPr/>
          </p:nvSpPr>
          <p:spPr>
            <a:xfrm>
              <a:off x="1738108" y="1777556"/>
              <a:ext cx="185208" cy="1943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得意黑" pitchFamily="2" charset="-122"/>
                  <a:ea typeface="得意黑" pitchFamily="2" charset="-122"/>
                </a:rPr>
                <a:t>04</a:t>
              </a:r>
              <a:endParaRPr lang="zh-CN" altLang="en-US" sz="3600" dirty="0">
                <a:solidFill>
                  <a:schemeClr val="bg1"/>
                </a:solidFill>
                <a:latin typeface="得意黑" pitchFamily="2" charset="-122"/>
                <a:ea typeface="得意黑" pitchFamily="2" charset="-122"/>
              </a:endParaRPr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97724308-871C-F544-DB96-982D574CF90F}"/>
              </a:ext>
            </a:extLst>
          </p:cNvPr>
          <p:cNvSpPr txBox="1"/>
          <p:nvPr/>
        </p:nvSpPr>
        <p:spPr>
          <a:xfrm>
            <a:off x="1324423" y="346544"/>
            <a:ext cx="295954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/>
              <a:t>单击此处添加标题文本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208A3709-8526-6906-0FDA-AB24BEB33AB4}"/>
              </a:ext>
            </a:extLst>
          </p:cNvPr>
          <p:cNvSpPr txBox="1"/>
          <p:nvPr/>
        </p:nvSpPr>
        <p:spPr>
          <a:xfrm>
            <a:off x="1482680" y="699542"/>
            <a:ext cx="244124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</a:rPr>
              <a:t>Click here to add title text</a:t>
            </a:r>
          </a:p>
        </p:txBody>
      </p:sp>
      <p:sp>
        <p:nvSpPr>
          <p:cNvPr id="3" name="PA_圆角矩形 26">
            <a:extLst>
              <a:ext uri="{FF2B5EF4-FFF2-40B4-BE49-F238E27FC236}">
                <a16:creationId xmlns:a16="http://schemas.microsoft.com/office/drawing/2014/main" id="{E444A717-9DA0-D36B-97F8-208A2D2DB9EA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864495" y="1266809"/>
            <a:ext cx="7197918" cy="1039094"/>
          </a:xfrm>
          <a:prstGeom prst="roundRect">
            <a:avLst>
              <a:gd name="adj" fmla="val 0"/>
            </a:avLst>
          </a:prstGeom>
          <a:noFill/>
          <a:ln w="25400">
            <a:solidFill>
              <a:srgbClr val="D6CA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2000">
              <a:cs typeface="+mn-ea"/>
              <a:sym typeface="+mn-lt"/>
            </a:endParaRPr>
          </a:p>
        </p:txBody>
      </p:sp>
      <p:sp>
        <p:nvSpPr>
          <p:cNvPr id="4" name="PA_文本框 38">
            <a:extLst>
              <a:ext uri="{FF2B5EF4-FFF2-40B4-BE49-F238E27FC236}">
                <a16:creationId xmlns:a16="http://schemas.microsoft.com/office/drawing/2014/main" id="{3A6793F7-E5EA-0817-8F7A-A364BE237870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155976" y="1419622"/>
            <a:ext cx="6614955" cy="7286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分钟之内。</a:t>
            </a:r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51PPT</a:t>
            </a: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模板网，幻灯片演示模板及素材免费下载！</a:t>
            </a:r>
          </a:p>
          <a:p>
            <a:pPr algn="just">
              <a:lnSpc>
                <a:spcPct val="120000"/>
              </a:lnSpc>
            </a:pPr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51PPT</a:t>
            </a: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模板网 唯一访问网址：</a:t>
            </a:r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www.51pptmoban.com</a:t>
            </a: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5" name="PA_矩形 93">
            <a:extLst>
              <a:ext uri="{FF2B5EF4-FFF2-40B4-BE49-F238E27FC236}">
                <a16:creationId xmlns:a16="http://schemas.microsoft.com/office/drawing/2014/main" id="{7E7D925B-AB15-8F05-88B3-42C50D2A8011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827584" y="1233732"/>
            <a:ext cx="282238" cy="282238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rgbClr val="D6C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  <a:sym typeface="+mn-lt"/>
            </a:endParaRPr>
          </a:p>
        </p:txBody>
      </p:sp>
      <p:sp>
        <p:nvSpPr>
          <p:cNvPr id="6" name="PA_矩形 93">
            <a:extLst>
              <a:ext uri="{FF2B5EF4-FFF2-40B4-BE49-F238E27FC236}">
                <a16:creationId xmlns:a16="http://schemas.microsoft.com/office/drawing/2014/main" id="{4D34FE15-94C3-AA25-280F-51B2A2577BEC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 rot="10800000">
            <a:off x="7819040" y="2056744"/>
            <a:ext cx="282238" cy="282238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rgbClr val="D6C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  <a:sym typeface="+mn-lt"/>
            </a:endParaRPr>
          </a:p>
        </p:txBody>
      </p:sp>
      <p:sp>
        <p:nvSpPr>
          <p:cNvPr id="7" name="PA_任意多边形 5">
            <a:extLst>
              <a:ext uri="{FF2B5EF4-FFF2-40B4-BE49-F238E27FC236}">
                <a16:creationId xmlns:a16="http://schemas.microsoft.com/office/drawing/2014/main" id="{F0C867CF-F5CE-105D-6BA7-5C6D1E46C16B}"/>
              </a:ext>
            </a:extLst>
          </p:cNvPr>
          <p:cNvSpPr/>
          <p:nvPr>
            <p:custDataLst>
              <p:tags r:id="rId6"/>
            </p:custDataLst>
          </p:nvPr>
        </p:nvSpPr>
        <p:spPr bwMode="auto">
          <a:xfrm>
            <a:off x="1365964" y="2570898"/>
            <a:ext cx="1438459" cy="1296931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rgbClr val="D6C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Calibri" panose="020F0502020204030204" pitchFamily="34" charset="0"/>
              <a:ea typeface="宋体" panose="02010600030101010101" pitchFamily="2" charset="-122"/>
              <a:sym typeface="+mn-lt"/>
            </a:endParaRPr>
          </a:p>
        </p:txBody>
      </p:sp>
      <p:sp>
        <p:nvSpPr>
          <p:cNvPr id="8" name="PA_文本框 46">
            <a:extLst>
              <a:ext uri="{FF2B5EF4-FFF2-40B4-BE49-F238E27FC236}">
                <a16:creationId xmlns:a16="http://schemas.microsoft.com/office/drawing/2014/main" id="{DAD27712-3AEE-66D9-1E31-4C7E38C41EA3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1683780" y="3047775"/>
            <a:ext cx="802829" cy="4326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1200" dirty="0"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13" name="PA_任意多边形 5">
            <a:extLst>
              <a:ext uri="{FF2B5EF4-FFF2-40B4-BE49-F238E27FC236}">
                <a16:creationId xmlns:a16="http://schemas.microsoft.com/office/drawing/2014/main" id="{DA3A6FD0-06DC-F45B-E5C3-A6D13071D907}"/>
              </a:ext>
            </a:extLst>
          </p:cNvPr>
          <p:cNvSpPr/>
          <p:nvPr>
            <p:custDataLst>
              <p:tags r:id="rId8"/>
            </p:custDataLst>
          </p:nvPr>
        </p:nvSpPr>
        <p:spPr bwMode="auto">
          <a:xfrm>
            <a:off x="3020901" y="2570898"/>
            <a:ext cx="1438459" cy="1296931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rgbClr val="9B97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Calibri" panose="020F0502020204030204" pitchFamily="34" charset="0"/>
              <a:ea typeface="宋体" panose="02010600030101010101" pitchFamily="2" charset="-122"/>
              <a:sym typeface="+mn-lt"/>
            </a:endParaRPr>
          </a:p>
        </p:txBody>
      </p:sp>
      <p:sp>
        <p:nvSpPr>
          <p:cNvPr id="14" name="PA_文本框 46">
            <a:extLst>
              <a:ext uri="{FF2B5EF4-FFF2-40B4-BE49-F238E27FC236}">
                <a16:creationId xmlns:a16="http://schemas.microsoft.com/office/drawing/2014/main" id="{E9EFDF3A-30A2-94B9-F4F5-F2F3C8C2706D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3338716" y="3047775"/>
            <a:ext cx="802829" cy="4326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1200" dirty="0"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17" name="PA_任意多边形 5">
            <a:extLst>
              <a:ext uri="{FF2B5EF4-FFF2-40B4-BE49-F238E27FC236}">
                <a16:creationId xmlns:a16="http://schemas.microsoft.com/office/drawing/2014/main" id="{17463601-B806-4200-6FB9-7B3E0D8FF9C5}"/>
              </a:ext>
            </a:extLst>
          </p:cNvPr>
          <p:cNvSpPr/>
          <p:nvPr>
            <p:custDataLst>
              <p:tags r:id="rId10"/>
            </p:custDataLst>
          </p:nvPr>
        </p:nvSpPr>
        <p:spPr bwMode="auto">
          <a:xfrm>
            <a:off x="4684688" y="2570898"/>
            <a:ext cx="1438459" cy="1296931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rgbClr val="D6C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Calibri" panose="020F0502020204030204" pitchFamily="34" charset="0"/>
              <a:ea typeface="宋体" panose="02010600030101010101" pitchFamily="2" charset="-122"/>
              <a:sym typeface="+mn-lt"/>
            </a:endParaRPr>
          </a:p>
        </p:txBody>
      </p:sp>
      <p:sp>
        <p:nvSpPr>
          <p:cNvPr id="19" name="PA_文本框 46">
            <a:extLst>
              <a:ext uri="{FF2B5EF4-FFF2-40B4-BE49-F238E27FC236}">
                <a16:creationId xmlns:a16="http://schemas.microsoft.com/office/drawing/2014/main" id="{46640CBE-7985-ECB3-52F2-AF6A2FDB8405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5002503" y="3047775"/>
            <a:ext cx="802829" cy="4326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1200" dirty="0"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21" name="PA_任意多边形 5">
            <a:extLst>
              <a:ext uri="{FF2B5EF4-FFF2-40B4-BE49-F238E27FC236}">
                <a16:creationId xmlns:a16="http://schemas.microsoft.com/office/drawing/2014/main" id="{60992155-3A64-8C7D-CA17-709FE5C6A3DC}"/>
              </a:ext>
            </a:extLst>
          </p:cNvPr>
          <p:cNvSpPr/>
          <p:nvPr>
            <p:custDataLst>
              <p:tags r:id="rId12"/>
            </p:custDataLst>
          </p:nvPr>
        </p:nvSpPr>
        <p:spPr bwMode="auto">
          <a:xfrm>
            <a:off x="6357326" y="2570898"/>
            <a:ext cx="1438459" cy="1296931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rgbClr val="9B97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Calibri" panose="020F0502020204030204" pitchFamily="34" charset="0"/>
              <a:ea typeface="宋体" panose="02010600030101010101" pitchFamily="2" charset="-122"/>
              <a:sym typeface="+mn-lt"/>
            </a:endParaRPr>
          </a:p>
        </p:txBody>
      </p:sp>
      <p:sp>
        <p:nvSpPr>
          <p:cNvPr id="22" name="PA_文本框 46">
            <a:extLst>
              <a:ext uri="{FF2B5EF4-FFF2-40B4-BE49-F238E27FC236}">
                <a16:creationId xmlns:a16="http://schemas.microsoft.com/office/drawing/2014/main" id="{27029E72-03FA-AE93-7F5D-EEAC45A7F351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6675140" y="3047775"/>
            <a:ext cx="802829" cy="4326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1200" dirty="0"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9575032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椭圆 52">
            <a:extLst>
              <a:ext uri="{FF2B5EF4-FFF2-40B4-BE49-F238E27FC236}">
                <a16:creationId xmlns:a16="http://schemas.microsoft.com/office/drawing/2014/main" id="{33F307D1-A38C-F78E-8E95-29A1987F9E72}"/>
              </a:ext>
            </a:extLst>
          </p:cNvPr>
          <p:cNvSpPr/>
          <p:nvPr/>
        </p:nvSpPr>
        <p:spPr>
          <a:xfrm>
            <a:off x="5051481" y="2975978"/>
            <a:ext cx="140012" cy="140012"/>
          </a:xfrm>
          <a:prstGeom prst="ellipse">
            <a:avLst/>
          </a:prstGeom>
          <a:solidFill>
            <a:srgbClr val="D6C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id="{60BDCC97-34EC-E643-4149-45581D87D93A}"/>
              </a:ext>
            </a:extLst>
          </p:cNvPr>
          <p:cNvSpPr/>
          <p:nvPr/>
        </p:nvSpPr>
        <p:spPr>
          <a:xfrm>
            <a:off x="2034296" y="2975978"/>
            <a:ext cx="140012" cy="140012"/>
          </a:xfrm>
          <a:prstGeom prst="ellipse">
            <a:avLst/>
          </a:prstGeom>
          <a:solidFill>
            <a:srgbClr val="D6C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44D1B654-4F17-BF02-C918-636CFD284E64}"/>
              </a:ext>
            </a:extLst>
          </p:cNvPr>
          <p:cNvSpPr/>
          <p:nvPr/>
        </p:nvSpPr>
        <p:spPr>
          <a:xfrm>
            <a:off x="5051481" y="2109341"/>
            <a:ext cx="140012" cy="140012"/>
          </a:xfrm>
          <a:prstGeom prst="ellipse">
            <a:avLst/>
          </a:prstGeom>
          <a:solidFill>
            <a:srgbClr val="D6C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id="{E78E5714-958E-91CB-24D9-5818F2FB5DDA}"/>
              </a:ext>
            </a:extLst>
          </p:cNvPr>
          <p:cNvSpPr/>
          <p:nvPr/>
        </p:nvSpPr>
        <p:spPr>
          <a:xfrm>
            <a:off x="4748178" y="1249901"/>
            <a:ext cx="112862" cy="112862"/>
          </a:xfrm>
          <a:prstGeom prst="ellipse">
            <a:avLst/>
          </a:prstGeom>
          <a:solidFill>
            <a:srgbClr val="D6C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2" name="椭圆 51">
            <a:extLst>
              <a:ext uri="{FF2B5EF4-FFF2-40B4-BE49-F238E27FC236}">
                <a16:creationId xmlns:a16="http://schemas.microsoft.com/office/drawing/2014/main" id="{DBEB36A0-38CB-4DBE-835E-D491931DF628}"/>
              </a:ext>
            </a:extLst>
          </p:cNvPr>
          <p:cNvSpPr/>
          <p:nvPr/>
        </p:nvSpPr>
        <p:spPr>
          <a:xfrm>
            <a:off x="3431636" y="1137898"/>
            <a:ext cx="138538" cy="138538"/>
          </a:xfrm>
          <a:prstGeom prst="ellipse">
            <a:avLst/>
          </a:prstGeom>
          <a:solidFill>
            <a:srgbClr val="D6C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id="{B9EA8EB5-D453-9674-E482-080628353DDF}"/>
              </a:ext>
            </a:extLst>
          </p:cNvPr>
          <p:cNvSpPr/>
          <p:nvPr/>
        </p:nvSpPr>
        <p:spPr>
          <a:xfrm>
            <a:off x="5645477" y="1156103"/>
            <a:ext cx="240666" cy="240666"/>
          </a:xfrm>
          <a:prstGeom prst="ellipse">
            <a:avLst/>
          </a:prstGeom>
          <a:solidFill>
            <a:srgbClr val="D6C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3683E02B-D8AE-D07E-9C25-E48346288291}"/>
              </a:ext>
            </a:extLst>
          </p:cNvPr>
          <p:cNvSpPr/>
          <p:nvPr/>
        </p:nvSpPr>
        <p:spPr>
          <a:xfrm rot="2098745">
            <a:off x="-462079" y="67342"/>
            <a:ext cx="1736498" cy="1733345"/>
          </a:xfrm>
          <a:custGeom>
            <a:avLst/>
            <a:gdLst>
              <a:gd name="connsiteX0" fmla="*/ 0 w 1736498"/>
              <a:gd name="connsiteY0" fmla="*/ 334225 h 1733345"/>
              <a:gd name="connsiteX1" fmla="*/ 457807 w 1736498"/>
              <a:gd name="connsiteY1" fmla="*/ 13914 h 1733345"/>
              <a:gd name="connsiteX2" fmla="*/ 512280 w 1736498"/>
              <a:gd name="connsiteY2" fmla="*/ 4368 h 1733345"/>
              <a:gd name="connsiteX3" fmla="*/ 689189 w 1736498"/>
              <a:gd name="connsiteY3" fmla="*/ 4745 h 1733345"/>
              <a:gd name="connsiteX4" fmla="*/ 1664186 w 1736498"/>
              <a:gd name="connsiteY4" fmla="*/ 1195379 h 1733345"/>
              <a:gd name="connsiteX5" fmla="*/ 1003603 w 1736498"/>
              <a:gd name="connsiteY5" fmla="*/ 1723870 h 1733345"/>
              <a:gd name="connsiteX6" fmla="*/ 978914 w 1736498"/>
              <a:gd name="connsiteY6" fmla="*/ 1733345 h 1733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36498" h="1733345">
                <a:moveTo>
                  <a:pt x="0" y="334225"/>
                </a:moveTo>
                <a:lnTo>
                  <a:pt x="457807" y="13914"/>
                </a:lnTo>
                <a:lnTo>
                  <a:pt x="512280" y="4368"/>
                </a:lnTo>
                <a:cubicBezTo>
                  <a:pt x="575663" y="-1530"/>
                  <a:pt x="635087" y="-1505"/>
                  <a:pt x="689189" y="4745"/>
                </a:cubicBezTo>
                <a:cubicBezTo>
                  <a:pt x="1122008" y="54748"/>
                  <a:pt x="1992330" y="212611"/>
                  <a:pt x="1664186" y="1195379"/>
                </a:cubicBezTo>
                <a:cubicBezTo>
                  <a:pt x="1529414" y="1432178"/>
                  <a:pt x="1286760" y="1602764"/>
                  <a:pt x="1003603" y="1723870"/>
                </a:cubicBezTo>
                <a:lnTo>
                  <a:pt x="978914" y="1733345"/>
                </a:lnTo>
                <a:close/>
              </a:path>
            </a:pathLst>
          </a:custGeom>
          <a:solidFill>
            <a:srgbClr val="EEEEEC">
              <a:alpha val="2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A5594151-D780-931C-F4CC-C177E367AAE7}"/>
              </a:ext>
            </a:extLst>
          </p:cNvPr>
          <p:cNvSpPr/>
          <p:nvPr/>
        </p:nvSpPr>
        <p:spPr>
          <a:xfrm>
            <a:off x="2519192" y="0"/>
            <a:ext cx="6624808" cy="2552872"/>
          </a:xfrm>
          <a:custGeom>
            <a:avLst/>
            <a:gdLst>
              <a:gd name="connsiteX0" fmla="*/ 0 w 6624808"/>
              <a:gd name="connsiteY0" fmla="*/ 0 h 2552872"/>
              <a:gd name="connsiteX1" fmla="*/ 6624808 w 6624808"/>
              <a:gd name="connsiteY1" fmla="*/ 0 h 2552872"/>
              <a:gd name="connsiteX2" fmla="*/ 6624808 w 6624808"/>
              <a:gd name="connsiteY2" fmla="*/ 2552872 h 2552872"/>
              <a:gd name="connsiteX3" fmla="*/ 6505972 w 6624808"/>
              <a:gd name="connsiteY3" fmla="*/ 2439307 h 2552872"/>
              <a:gd name="connsiteX4" fmla="*/ 5028237 w 6624808"/>
              <a:gd name="connsiteY4" fmla="*/ 1204686 h 2552872"/>
              <a:gd name="connsiteX5" fmla="*/ 2401151 w 6624808"/>
              <a:gd name="connsiteY5" fmla="*/ 914400 h 2552872"/>
              <a:gd name="connsiteX6" fmla="*/ 320449 w 6624808"/>
              <a:gd name="connsiteY6" fmla="*/ 144747 h 2552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624808" h="2552872">
                <a:moveTo>
                  <a:pt x="0" y="0"/>
                </a:moveTo>
                <a:lnTo>
                  <a:pt x="6624808" y="0"/>
                </a:lnTo>
                <a:lnTo>
                  <a:pt x="6624808" y="2552872"/>
                </a:lnTo>
                <a:lnTo>
                  <a:pt x="6505972" y="2439307"/>
                </a:lnTo>
                <a:cubicBezTo>
                  <a:pt x="6013394" y="1961243"/>
                  <a:pt x="5466085" y="1386115"/>
                  <a:pt x="5028237" y="1204686"/>
                </a:cubicBezTo>
                <a:cubicBezTo>
                  <a:pt x="4152542" y="841829"/>
                  <a:pt x="3303456" y="1144209"/>
                  <a:pt x="2401151" y="914400"/>
                </a:cubicBezTo>
                <a:cubicBezTo>
                  <a:pt x="1724423" y="742043"/>
                  <a:pt x="1025242" y="457427"/>
                  <a:pt x="320449" y="144747"/>
                </a:cubicBezTo>
                <a:close/>
              </a:path>
            </a:pathLst>
          </a:custGeom>
          <a:solidFill>
            <a:srgbClr val="EEE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669985" y="334970"/>
            <a:ext cx="18907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得意黑" pitchFamily="2" charset="-122"/>
                <a:ea typeface="得意黑" pitchFamily="2" charset="-122"/>
                <a:cs typeface="+mn-ea"/>
                <a:sym typeface="+mn-lt"/>
              </a:rPr>
              <a:t>目  录</a:t>
            </a:r>
          </a:p>
        </p:txBody>
      </p:sp>
      <p:sp>
        <p:nvSpPr>
          <p:cNvPr id="17" name="矩形 16"/>
          <p:cNvSpPr/>
          <p:nvPr/>
        </p:nvSpPr>
        <p:spPr>
          <a:xfrm>
            <a:off x="3377965" y="1105272"/>
            <a:ext cx="25621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400" spc="3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CONTENTS</a:t>
            </a:r>
            <a:endParaRPr lang="zh-CN" altLang="en-US" sz="1400" spc="3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5AF873FF-4D4A-5A16-C69D-B75A3878DA19}"/>
              </a:ext>
            </a:extLst>
          </p:cNvPr>
          <p:cNvSpPr/>
          <p:nvPr/>
        </p:nvSpPr>
        <p:spPr>
          <a:xfrm>
            <a:off x="0" y="3323174"/>
            <a:ext cx="7270940" cy="1820326"/>
          </a:xfrm>
          <a:custGeom>
            <a:avLst/>
            <a:gdLst>
              <a:gd name="connsiteX0" fmla="*/ 0 w 7270940"/>
              <a:gd name="connsiteY0" fmla="*/ 0 h 1820326"/>
              <a:gd name="connsiteX1" fmla="*/ 76370 w 7270940"/>
              <a:gd name="connsiteY1" fmla="*/ 34824 h 1820326"/>
              <a:gd name="connsiteX2" fmla="*/ 2743200 w 7270940"/>
              <a:gd name="connsiteY2" fmla="*/ 979500 h 1820326"/>
              <a:gd name="connsiteX3" fmla="*/ 5268686 w 7270940"/>
              <a:gd name="connsiteY3" fmla="*/ 660186 h 1820326"/>
              <a:gd name="connsiteX4" fmla="*/ 7218590 w 7270940"/>
              <a:gd name="connsiteY4" fmla="*/ 1789239 h 1820326"/>
              <a:gd name="connsiteX5" fmla="*/ 7270940 w 7270940"/>
              <a:gd name="connsiteY5" fmla="*/ 1820326 h 1820326"/>
              <a:gd name="connsiteX6" fmla="*/ 0 w 7270940"/>
              <a:gd name="connsiteY6" fmla="*/ 1820326 h 1820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70940" h="1820326">
                <a:moveTo>
                  <a:pt x="0" y="0"/>
                </a:moveTo>
                <a:lnTo>
                  <a:pt x="76370" y="34824"/>
                </a:lnTo>
                <a:cubicBezTo>
                  <a:pt x="1043895" y="470139"/>
                  <a:pt x="1972129" y="845243"/>
                  <a:pt x="2743200" y="979500"/>
                </a:cubicBezTo>
                <a:cubicBezTo>
                  <a:pt x="3771295" y="1158510"/>
                  <a:pt x="4422019" y="476338"/>
                  <a:pt x="5268686" y="660186"/>
                </a:cubicBezTo>
                <a:cubicBezTo>
                  <a:pt x="5903687" y="798072"/>
                  <a:pt x="6590393" y="1399962"/>
                  <a:pt x="7218590" y="1789239"/>
                </a:cubicBezTo>
                <a:lnTo>
                  <a:pt x="7270940" y="1820326"/>
                </a:lnTo>
                <a:lnTo>
                  <a:pt x="0" y="1820326"/>
                </a:lnTo>
                <a:close/>
              </a:path>
            </a:pathLst>
          </a:custGeom>
          <a:solidFill>
            <a:srgbClr val="9B97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F84F556F-1153-CCC3-880F-3CA88C00CF11}"/>
              </a:ext>
            </a:extLst>
          </p:cNvPr>
          <p:cNvSpPr/>
          <p:nvPr/>
        </p:nvSpPr>
        <p:spPr>
          <a:xfrm>
            <a:off x="-885371" y="4075369"/>
            <a:ext cx="8897257" cy="1466321"/>
          </a:xfrm>
          <a:custGeom>
            <a:avLst/>
            <a:gdLst>
              <a:gd name="connsiteX0" fmla="*/ 0 w 8897257"/>
              <a:gd name="connsiteY0" fmla="*/ 247121 h 1466321"/>
              <a:gd name="connsiteX1" fmla="*/ 2569028 w 8897257"/>
              <a:gd name="connsiteY1" fmla="*/ 14892 h 1466321"/>
              <a:gd name="connsiteX2" fmla="*/ 4325257 w 8897257"/>
              <a:gd name="connsiteY2" fmla="*/ 624492 h 1466321"/>
              <a:gd name="connsiteX3" fmla="*/ 6676571 w 8897257"/>
              <a:gd name="connsiteY3" fmla="*/ 435806 h 1466321"/>
              <a:gd name="connsiteX4" fmla="*/ 8897257 w 8897257"/>
              <a:gd name="connsiteY4" fmla="*/ 1466321 h 14663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97257" h="1466321">
                <a:moveTo>
                  <a:pt x="0" y="247121"/>
                </a:moveTo>
                <a:cubicBezTo>
                  <a:pt x="924076" y="99559"/>
                  <a:pt x="1848152" y="-48003"/>
                  <a:pt x="2569028" y="14892"/>
                </a:cubicBezTo>
                <a:cubicBezTo>
                  <a:pt x="3289904" y="77787"/>
                  <a:pt x="3640667" y="554340"/>
                  <a:pt x="4325257" y="624492"/>
                </a:cubicBezTo>
                <a:cubicBezTo>
                  <a:pt x="5009847" y="694644"/>
                  <a:pt x="5914571" y="295501"/>
                  <a:pt x="6676571" y="435806"/>
                </a:cubicBezTo>
                <a:cubicBezTo>
                  <a:pt x="7438571" y="576111"/>
                  <a:pt x="8167914" y="1021216"/>
                  <a:pt x="8897257" y="1466321"/>
                </a:cubicBezTo>
              </a:path>
            </a:pathLst>
          </a:custGeom>
          <a:noFill/>
          <a:ln>
            <a:solidFill>
              <a:srgbClr val="EEEE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034344C6-1E8D-6CF0-5404-744A1B149AE7}"/>
              </a:ext>
            </a:extLst>
          </p:cNvPr>
          <p:cNvSpPr/>
          <p:nvPr/>
        </p:nvSpPr>
        <p:spPr>
          <a:xfrm>
            <a:off x="3121650" y="3855068"/>
            <a:ext cx="366320" cy="366320"/>
          </a:xfrm>
          <a:prstGeom prst="ellipse">
            <a:avLst/>
          </a:prstGeom>
          <a:solidFill>
            <a:srgbClr val="D6C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DECF63C6-67B9-7ADE-F6E3-696717D5F297}"/>
              </a:ext>
            </a:extLst>
          </p:cNvPr>
          <p:cNvSpPr/>
          <p:nvPr/>
        </p:nvSpPr>
        <p:spPr>
          <a:xfrm>
            <a:off x="4737066" y="0"/>
            <a:ext cx="4406934" cy="824786"/>
          </a:xfrm>
          <a:custGeom>
            <a:avLst/>
            <a:gdLst>
              <a:gd name="connsiteX0" fmla="*/ 0 w 4406934"/>
              <a:gd name="connsiteY0" fmla="*/ 0 h 824786"/>
              <a:gd name="connsiteX1" fmla="*/ 4406934 w 4406934"/>
              <a:gd name="connsiteY1" fmla="*/ 0 h 824786"/>
              <a:gd name="connsiteX2" fmla="*/ 4406934 w 4406934"/>
              <a:gd name="connsiteY2" fmla="*/ 698778 h 824786"/>
              <a:gd name="connsiteX3" fmla="*/ 4339011 w 4406934"/>
              <a:gd name="connsiteY3" fmla="*/ 711257 h 824786"/>
              <a:gd name="connsiteX4" fmla="*/ 3086134 w 4406934"/>
              <a:gd name="connsiteY4" fmla="*/ 812800 h 824786"/>
              <a:gd name="connsiteX5" fmla="*/ 2084648 w 4406934"/>
              <a:gd name="connsiteY5" fmla="*/ 319314 h 824786"/>
              <a:gd name="connsiteX6" fmla="*/ 879963 w 4406934"/>
              <a:gd name="connsiteY6" fmla="*/ 232229 h 824786"/>
              <a:gd name="connsiteX7" fmla="*/ 94831 w 4406934"/>
              <a:gd name="connsiteY7" fmla="*/ 29482 h 824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406934" h="824786">
                <a:moveTo>
                  <a:pt x="0" y="0"/>
                </a:moveTo>
                <a:lnTo>
                  <a:pt x="4406934" y="0"/>
                </a:lnTo>
                <a:lnTo>
                  <a:pt x="4406934" y="698778"/>
                </a:lnTo>
                <a:lnTo>
                  <a:pt x="4339011" y="711257"/>
                </a:lnTo>
                <a:cubicBezTo>
                  <a:pt x="3870359" y="793070"/>
                  <a:pt x="3427220" y="850900"/>
                  <a:pt x="3086134" y="812800"/>
                </a:cubicBezTo>
                <a:cubicBezTo>
                  <a:pt x="2631353" y="762000"/>
                  <a:pt x="2452343" y="416076"/>
                  <a:pt x="2084648" y="319314"/>
                </a:cubicBezTo>
                <a:cubicBezTo>
                  <a:pt x="1716953" y="222552"/>
                  <a:pt x="1356515" y="326572"/>
                  <a:pt x="879963" y="232229"/>
                </a:cubicBezTo>
                <a:cubicBezTo>
                  <a:pt x="641687" y="185058"/>
                  <a:pt x="375290" y="113393"/>
                  <a:pt x="94831" y="29482"/>
                </a:cubicBezTo>
                <a:close/>
              </a:path>
            </a:pathLst>
          </a:custGeom>
          <a:solidFill>
            <a:srgbClr val="D6C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F74389CB-7567-5C39-7BEF-31385EB41D3A}"/>
              </a:ext>
            </a:extLst>
          </p:cNvPr>
          <p:cNvSpPr/>
          <p:nvPr/>
        </p:nvSpPr>
        <p:spPr>
          <a:xfrm>
            <a:off x="5080000" y="-682171"/>
            <a:ext cx="4586514" cy="2467428"/>
          </a:xfrm>
          <a:custGeom>
            <a:avLst/>
            <a:gdLst>
              <a:gd name="connsiteX0" fmla="*/ 0 w 4586514"/>
              <a:gd name="connsiteY0" fmla="*/ 0 h 2467428"/>
              <a:gd name="connsiteX1" fmla="*/ 1698171 w 4586514"/>
              <a:gd name="connsiteY1" fmla="*/ 1407885 h 2467428"/>
              <a:gd name="connsiteX2" fmla="*/ 3396343 w 4586514"/>
              <a:gd name="connsiteY2" fmla="*/ 1770742 h 2467428"/>
              <a:gd name="connsiteX3" fmla="*/ 4586514 w 4586514"/>
              <a:gd name="connsiteY3" fmla="*/ 2467428 h 2467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86514" h="2467428">
                <a:moveTo>
                  <a:pt x="0" y="0"/>
                </a:moveTo>
                <a:cubicBezTo>
                  <a:pt x="566057" y="556380"/>
                  <a:pt x="1132114" y="1112761"/>
                  <a:pt x="1698171" y="1407885"/>
                </a:cubicBezTo>
                <a:cubicBezTo>
                  <a:pt x="2264228" y="1703009"/>
                  <a:pt x="2914953" y="1594152"/>
                  <a:pt x="3396343" y="1770742"/>
                </a:cubicBezTo>
                <a:cubicBezTo>
                  <a:pt x="3877734" y="1947333"/>
                  <a:pt x="4232124" y="2207380"/>
                  <a:pt x="4586514" y="2467428"/>
                </a:cubicBezTo>
              </a:path>
            </a:pathLst>
          </a:custGeom>
          <a:noFill/>
          <a:ln w="12700">
            <a:solidFill>
              <a:srgbClr val="9B97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A4E67910-AD1A-B228-10FB-9DF7EA846DC5}"/>
              </a:ext>
            </a:extLst>
          </p:cNvPr>
          <p:cNvSpPr/>
          <p:nvPr/>
        </p:nvSpPr>
        <p:spPr>
          <a:xfrm>
            <a:off x="2336594" y="1808331"/>
            <a:ext cx="1965990" cy="464784"/>
          </a:xfrm>
          <a:prstGeom prst="roundRect">
            <a:avLst/>
          </a:prstGeom>
          <a:solidFill>
            <a:srgbClr val="EEEEEC"/>
          </a:solidFill>
          <a:ln w="12700">
            <a:solidFill>
              <a:srgbClr val="9B97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7B516AD-DAFC-C095-64E0-557B903B2A5F}"/>
              </a:ext>
            </a:extLst>
          </p:cNvPr>
          <p:cNvSpPr txBox="1"/>
          <p:nvPr/>
        </p:nvSpPr>
        <p:spPr>
          <a:xfrm>
            <a:off x="2374385" y="1862216"/>
            <a:ext cx="18224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/>
              <a:t>添加标题文本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221449A-8C3F-7E16-DFAB-5C0C92CE84D4}"/>
              </a:ext>
            </a:extLst>
          </p:cNvPr>
          <p:cNvSpPr txBox="1"/>
          <p:nvPr/>
        </p:nvSpPr>
        <p:spPr>
          <a:xfrm>
            <a:off x="1635707" y="1734184"/>
            <a:ext cx="5421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得意黑" pitchFamily="2" charset="-122"/>
                <a:ea typeface="得意黑" pitchFamily="2" charset="-122"/>
              </a:rPr>
              <a:t>01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  <a:latin typeface="得意黑" pitchFamily="2" charset="-122"/>
              <a:ea typeface="得意黑" pitchFamily="2" charset="-122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8D50097F-87DB-9F65-7EA3-DDEECF7B2326}"/>
              </a:ext>
            </a:extLst>
          </p:cNvPr>
          <p:cNvSpPr/>
          <p:nvPr/>
        </p:nvSpPr>
        <p:spPr>
          <a:xfrm>
            <a:off x="1614424" y="1840386"/>
            <a:ext cx="216963" cy="216963"/>
          </a:xfrm>
          <a:prstGeom prst="ellipse">
            <a:avLst/>
          </a:prstGeom>
          <a:solidFill>
            <a:srgbClr val="9B97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933F80F4-3673-1B01-4A2B-196AFDC51A19}"/>
              </a:ext>
            </a:extLst>
          </p:cNvPr>
          <p:cNvSpPr/>
          <p:nvPr/>
        </p:nvSpPr>
        <p:spPr>
          <a:xfrm>
            <a:off x="2034296" y="2109341"/>
            <a:ext cx="140012" cy="140012"/>
          </a:xfrm>
          <a:prstGeom prst="ellipse">
            <a:avLst/>
          </a:prstGeom>
          <a:solidFill>
            <a:srgbClr val="D6C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B3915ED3-BA90-EA7A-FFC4-8695AE74B151}"/>
              </a:ext>
            </a:extLst>
          </p:cNvPr>
          <p:cNvSpPr/>
          <p:nvPr/>
        </p:nvSpPr>
        <p:spPr>
          <a:xfrm>
            <a:off x="5353779" y="1808331"/>
            <a:ext cx="1965990" cy="464784"/>
          </a:xfrm>
          <a:prstGeom prst="roundRect">
            <a:avLst/>
          </a:prstGeom>
          <a:solidFill>
            <a:srgbClr val="EEEEEC"/>
          </a:solidFill>
          <a:ln w="12700">
            <a:solidFill>
              <a:srgbClr val="9B97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102A8FC6-8270-2D71-1572-5672979AFD7E}"/>
              </a:ext>
            </a:extLst>
          </p:cNvPr>
          <p:cNvSpPr txBox="1"/>
          <p:nvPr/>
        </p:nvSpPr>
        <p:spPr>
          <a:xfrm>
            <a:off x="5391570" y="1862216"/>
            <a:ext cx="18224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/>
              <a:t>添加标题文本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14F1CA72-68F9-5611-EEAE-407E30CA770A}"/>
              </a:ext>
            </a:extLst>
          </p:cNvPr>
          <p:cNvSpPr txBox="1"/>
          <p:nvPr/>
        </p:nvSpPr>
        <p:spPr>
          <a:xfrm>
            <a:off x="4652892" y="1734184"/>
            <a:ext cx="6030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得意黑" pitchFamily="2" charset="-122"/>
                <a:ea typeface="得意黑" pitchFamily="2" charset="-122"/>
              </a:rPr>
              <a:t>02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  <a:latin typeface="得意黑" pitchFamily="2" charset="-122"/>
              <a:ea typeface="得意黑" pitchFamily="2" charset="-122"/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2164365C-5855-1644-3F81-207294590630}"/>
              </a:ext>
            </a:extLst>
          </p:cNvPr>
          <p:cNvSpPr/>
          <p:nvPr/>
        </p:nvSpPr>
        <p:spPr>
          <a:xfrm>
            <a:off x="4631609" y="1840386"/>
            <a:ext cx="216963" cy="216963"/>
          </a:xfrm>
          <a:prstGeom prst="ellipse">
            <a:avLst/>
          </a:prstGeom>
          <a:solidFill>
            <a:srgbClr val="9B97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807CFC3D-1A22-FB59-5F23-36458694955E}"/>
              </a:ext>
            </a:extLst>
          </p:cNvPr>
          <p:cNvSpPr/>
          <p:nvPr/>
        </p:nvSpPr>
        <p:spPr>
          <a:xfrm>
            <a:off x="2336594" y="2674968"/>
            <a:ext cx="1965990" cy="464784"/>
          </a:xfrm>
          <a:prstGeom prst="roundRect">
            <a:avLst/>
          </a:prstGeom>
          <a:solidFill>
            <a:srgbClr val="EEEEEC"/>
          </a:solidFill>
          <a:ln w="12700">
            <a:solidFill>
              <a:srgbClr val="9B97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D83FB1E1-03AB-BD3A-0295-97AFB8B89EB2}"/>
              </a:ext>
            </a:extLst>
          </p:cNvPr>
          <p:cNvSpPr txBox="1"/>
          <p:nvPr/>
        </p:nvSpPr>
        <p:spPr>
          <a:xfrm>
            <a:off x="2374385" y="2728853"/>
            <a:ext cx="18224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/>
              <a:t>添加标题文本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32785B63-1074-3C28-76DE-DBA8E583DD85}"/>
              </a:ext>
            </a:extLst>
          </p:cNvPr>
          <p:cNvSpPr txBox="1"/>
          <p:nvPr/>
        </p:nvSpPr>
        <p:spPr>
          <a:xfrm>
            <a:off x="1635707" y="2600821"/>
            <a:ext cx="6094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得意黑" pitchFamily="2" charset="-122"/>
                <a:ea typeface="得意黑" pitchFamily="2" charset="-122"/>
              </a:rPr>
              <a:t>03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  <a:latin typeface="得意黑" pitchFamily="2" charset="-122"/>
              <a:ea typeface="得意黑" pitchFamily="2" charset="-122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B9F197C8-1829-52F4-7E92-F9F12555D598}"/>
              </a:ext>
            </a:extLst>
          </p:cNvPr>
          <p:cNvSpPr/>
          <p:nvPr/>
        </p:nvSpPr>
        <p:spPr>
          <a:xfrm>
            <a:off x="1614424" y="2707023"/>
            <a:ext cx="216963" cy="216963"/>
          </a:xfrm>
          <a:prstGeom prst="ellipse">
            <a:avLst/>
          </a:prstGeom>
          <a:solidFill>
            <a:srgbClr val="9B97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7" name="矩形: 圆角 46">
            <a:extLst>
              <a:ext uri="{FF2B5EF4-FFF2-40B4-BE49-F238E27FC236}">
                <a16:creationId xmlns:a16="http://schemas.microsoft.com/office/drawing/2014/main" id="{9B362072-A9BD-5278-25EA-B207DC4B1751}"/>
              </a:ext>
            </a:extLst>
          </p:cNvPr>
          <p:cNvSpPr/>
          <p:nvPr/>
        </p:nvSpPr>
        <p:spPr>
          <a:xfrm>
            <a:off x="5353779" y="2674968"/>
            <a:ext cx="1965990" cy="464784"/>
          </a:xfrm>
          <a:prstGeom prst="roundRect">
            <a:avLst/>
          </a:prstGeom>
          <a:solidFill>
            <a:srgbClr val="EEEEEC"/>
          </a:solidFill>
          <a:ln w="12700">
            <a:solidFill>
              <a:srgbClr val="9B97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F9F61AC2-2C69-4B30-7143-6E8AA9BBB5AF}"/>
              </a:ext>
            </a:extLst>
          </p:cNvPr>
          <p:cNvSpPr txBox="1"/>
          <p:nvPr/>
        </p:nvSpPr>
        <p:spPr>
          <a:xfrm>
            <a:off x="5391570" y="2728853"/>
            <a:ext cx="18224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/>
              <a:t>添加标题文本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96ADDB3B-D611-38A0-D02D-3E7B9CBA9DC0}"/>
              </a:ext>
            </a:extLst>
          </p:cNvPr>
          <p:cNvSpPr txBox="1"/>
          <p:nvPr/>
        </p:nvSpPr>
        <p:spPr>
          <a:xfrm>
            <a:off x="4652892" y="2600821"/>
            <a:ext cx="6158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得意黑" pitchFamily="2" charset="-122"/>
                <a:ea typeface="得意黑" pitchFamily="2" charset="-122"/>
              </a:rPr>
              <a:t>04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  <a:latin typeface="得意黑" pitchFamily="2" charset="-122"/>
              <a:ea typeface="得意黑" pitchFamily="2" charset="-122"/>
            </a:endParaRPr>
          </a:p>
        </p:txBody>
      </p:sp>
      <p:sp>
        <p:nvSpPr>
          <p:cNvPr id="51" name="椭圆 50">
            <a:extLst>
              <a:ext uri="{FF2B5EF4-FFF2-40B4-BE49-F238E27FC236}">
                <a16:creationId xmlns:a16="http://schemas.microsoft.com/office/drawing/2014/main" id="{3BFEDC37-0ED6-E2E7-BBF8-153C5C455B3E}"/>
              </a:ext>
            </a:extLst>
          </p:cNvPr>
          <p:cNvSpPr/>
          <p:nvPr/>
        </p:nvSpPr>
        <p:spPr>
          <a:xfrm>
            <a:off x="4631609" y="2707023"/>
            <a:ext cx="216963" cy="216963"/>
          </a:xfrm>
          <a:prstGeom prst="ellipse">
            <a:avLst/>
          </a:prstGeom>
          <a:solidFill>
            <a:srgbClr val="9B97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4" name="任意多边形: 形状 53">
            <a:extLst>
              <a:ext uri="{FF2B5EF4-FFF2-40B4-BE49-F238E27FC236}">
                <a16:creationId xmlns:a16="http://schemas.microsoft.com/office/drawing/2014/main" id="{9BE2F6B5-3D02-78C7-8A70-354F22CAC5C7}"/>
              </a:ext>
            </a:extLst>
          </p:cNvPr>
          <p:cNvSpPr/>
          <p:nvPr/>
        </p:nvSpPr>
        <p:spPr>
          <a:xfrm>
            <a:off x="0" y="4502250"/>
            <a:ext cx="5464898" cy="641251"/>
          </a:xfrm>
          <a:custGeom>
            <a:avLst/>
            <a:gdLst>
              <a:gd name="connsiteX0" fmla="*/ 504782 w 5464898"/>
              <a:gd name="connsiteY0" fmla="*/ 976 h 983355"/>
              <a:gd name="connsiteX1" fmla="*/ 1088571 w 5464898"/>
              <a:gd name="connsiteY1" fmla="*/ 34484 h 983355"/>
              <a:gd name="connsiteX2" fmla="*/ 1973943 w 5464898"/>
              <a:gd name="connsiteY2" fmla="*/ 556998 h 983355"/>
              <a:gd name="connsiteX3" fmla="*/ 3846286 w 5464898"/>
              <a:gd name="connsiteY3" fmla="*/ 92541 h 983355"/>
              <a:gd name="connsiteX4" fmla="*/ 5340860 w 5464898"/>
              <a:gd name="connsiteY4" fmla="*/ 888218 h 983355"/>
              <a:gd name="connsiteX5" fmla="*/ 5464898 w 5464898"/>
              <a:gd name="connsiteY5" fmla="*/ 983355 h 983355"/>
              <a:gd name="connsiteX6" fmla="*/ 0 w 5464898"/>
              <a:gd name="connsiteY6" fmla="*/ 983355 h 983355"/>
              <a:gd name="connsiteX7" fmla="*/ 0 w 5464898"/>
              <a:gd name="connsiteY7" fmla="*/ 29566 h 983355"/>
              <a:gd name="connsiteX8" fmla="*/ 280307 w 5464898"/>
              <a:gd name="connsiteY8" fmla="*/ 9084 h 983355"/>
              <a:gd name="connsiteX9" fmla="*/ 504782 w 5464898"/>
              <a:gd name="connsiteY9" fmla="*/ 976 h 983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464898" h="983355">
                <a:moveTo>
                  <a:pt x="504782" y="976"/>
                </a:moveTo>
                <a:cubicBezTo>
                  <a:pt x="723106" y="-3163"/>
                  <a:pt x="921657" y="5455"/>
                  <a:pt x="1088571" y="34484"/>
                </a:cubicBezTo>
                <a:cubicBezTo>
                  <a:pt x="1533676" y="111894"/>
                  <a:pt x="1514324" y="547322"/>
                  <a:pt x="1973943" y="556998"/>
                </a:cubicBezTo>
                <a:cubicBezTo>
                  <a:pt x="2433562" y="566674"/>
                  <a:pt x="3200400" y="-28411"/>
                  <a:pt x="3846286" y="92541"/>
                </a:cubicBezTo>
                <a:cubicBezTo>
                  <a:pt x="4330701" y="183255"/>
                  <a:pt x="4833484" y="506651"/>
                  <a:pt x="5340860" y="888218"/>
                </a:cubicBezTo>
                <a:lnTo>
                  <a:pt x="5464898" y="983355"/>
                </a:lnTo>
                <a:lnTo>
                  <a:pt x="0" y="983355"/>
                </a:lnTo>
                <a:lnTo>
                  <a:pt x="0" y="29566"/>
                </a:lnTo>
                <a:lnTo>
                  <a:pt x="280307" y="9084"/>
                </a:lnTo>
                <a:cubicBezTo>
                  <a:pt x="357036" y="5153"/>
                  <a:pt x="432008" y="2356"/>
                  <a:pt x="504782" y="976"/>
                </a:cubicBezTo>
                <a:close/>
              </a:path>
            </a:pathLst>
          </a:custGeom>
          <a:solidFill>
            <a:srgbClr val="EEEEEC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07D01FA5-EC23-4254-5CFA-5B74AF83E4A6}"/>
              </a:ext>
            </a:extLst>
          </p:cNvPr>
          <p:cNvSpPr/>
          <p:nvPr/>
        </p:nvSpPr>
        <p:spPr>
          <a:xfrm>
            <a:off x="1108046" y="4502250"/>
            <a:ext cx="1153414" cy="1165844"/>
          </a:xfrm>
          <a:custGeom>
            <a:avLst/>
            <a:gdLst>
              <a:gd name="connsiteX0" fmla="*/ 0 w 699935"/>
              <a:gd name="connsiteY0" fmla="*/ 349968 h 699935"/>
              <a:gd name="connsiteX1" fmla="*/ 349968 w 699935"/>
              <a:gd name="connsiteY1" fmla="*/ 0 h 699935"/>
              <a:gd name="connsiteX2" fmla="*/ 699936 w 699935"/>
              <a:gd name="connsiteY2" fmla="*/ 349968 h 699935"/>
              <a:gd name="connsiteX3" fmla="*/ 349968 w 699935"/>
              <a:gd name="connsiteY3" fmla="*/ 699936 h 699935"/>
              <a:gd name="connsiteX4" fmla="*/ 0 w 699935"/>
              <a:gd name="connsiteY4" fmla="*/ 349968 h 699935"/>
              <a:gd name="connsiteX0" fmla="*/ 0 w 591986"/>
              <a:gd name="connsiteY0" fmla="*/ 350014 h 700034"/>
              <a:gd name="connsiteX1" fmla="*/ 349968 w 591986"/>
              <a:gd name="connsiteY1" fmla="*/ 46 h 700034"/>
              <a:gd name="connsiteX2" fmla="*/ 591986 w 591986"/>
              <a:gd name="connsiteY2" fmla="*/ 369064 h 700034"/>
              <a:gd name="connsiteX3" fmla="*/ 349968 w 591986"/>
              <a:gd name="connsiteY3" fmla="*/ 699982 h 700034"/>
              <a:gd name="connsiteX4" fmla="*/ 0 w 591986"/>
              <a:gd name="connsiteY4" fmla="*/ 350014 h 700034"/>
              <a:gd name="connsiteX0" fmla="*/ 9067 w 648292"/>
              <a:gd name="connsiteY0" fmla="*/ 351842 h 701862"/>
              <a:gd name="connsiteX1" fmla="*/ 359035 w 648292"/>
              <a:gd name="connsiteY1" fmla="*/ 1874 h 701862"/>
              <a:gd name="connsiteX2" fmla="*/ 601053 w 648292"/>
              <a:gd name="connsiteY2" fmla="*/ 370892 h 701862"/>
              <a:gd name="connsiteX3" fmla="*/ 359035 w 648292"/>
              <a:gd name="connsiteY3" fmla="*/ 701810 h 701862"/>
              <a:gd name="connsiteX4" fmla="*/ 9067 w 648292"/>
              <a:gd name="connsiteY4" fmla="*/ 351842 h 701862"/>
              <a:gd name="connsiteX0" fmla="*/ 18898 w 658123"/>
              <a:gd name="connsiteY0" fmla="*/ 351330 h 701350"/>
              <a:gd name="connsiteX1" fmla="*/ 368866 w 658123"/>
              <a:gd name="connsiteY1" fmla="*/ 1362 h 701350"/>
              <a:gd name="connsiteX2" fmla="*/ 610884 w 658123"/>
              <a:gd name="connsiteY2" fmla="*/ 370380 h 701350"/>
              <a:gd name="connsiteX3" fmla="*/ 502216 w 658123"/>
              <a:gd name="connsiteY3" fmla="*/ 701298 h 701350"/>
              <a:gd name="connsiteX4" fmla="*/ 18898 w 658123"/>
              <a:gd name="connsiteY4" fmla="*/ 351330 h 701350"/>
              <a:gd name="connsiteX0" fmla="*/ 1360 w 698121"/>
              <a:gd name="connsiteY0" fmla="*/ 349983 h 699973"/>
              <a:gd name="connsiteX1" fmla="*/ 351328 w 698121"/>
              <a:gd name="connsiteY1" fmla="*/ 15 h 699973"/>
              <a:gd name="connsiteX2" fmla="*/ 698121 w 698121"/>
              <a:gd name="connsiteY2" fmla="*/ 362683 h 699973"/>
              <a:gd name="connsiteX3" fmla="*/ 484678 w 698121"/>
              <a:gd name="connsiteY3" fmla="*/ 699951 h 699973"/>
              <a:gd name="connsiteX4" fmla="*/ 1360 w 698121"/>
              <a:gd name="connsiteY4" fmla="*/ 349983 h 699973"/>
              <a:gd name="connsiteX0" fmla="*/ 5961 w 702722"/>
              <a:gd name="connsiteY0" fmla="*/ 350054 h 700044"/>
              <a:gd name="connsiteX1" fmla="*/ 355929 w 702722"/>
              <a:gd name="connsiteY1" fmla="*/ 86 h 700044"/>
              <a:gd name="connsiteX2" fmla="*/ 702722 w 702722"/>
              <a:gd name="connsiteY2" fmla="*/ 362754 h 700044"/>
              <a:gd name="connsiteX3" fmla="*/ 489279 w 702722"/>
              <a:gd name="connsiteY3" fmla="*/ 700022 h 700044"/>
              <a:gd name="connsiteX4" fmla="*/ 5961 w 702722"/>
              <a:gd name="connsiteY4" fmla="*/ 350054 h 700044"/>
              <a:gd name="connsiteX0" fmla="*/ 35823 w 732584"/>
              <a:gd name="connsiteY0" fmla="*/ 350404 h 700394"/>
              <a:gd name="connsiteX1" fmla="*/ 385791 w 732584"/>
              <a:gd name="connsiteY1" fmla="*/ 436 h 700394"/>
              <a:gd name="connsiteX2" fmla="*/ 732584 w 732584"/>
              <a:gd name="connsiteY2" fmla="*/ 363104 h 700394"/>
              <a:gd name="connsiteX3" fmla="*/ 519141 w 732584"/>
              <a:gd name="connsiteY3" fmla="*/ 700372 h 700394"/>
              <a:gd name="connsiteX4" fmla="*/ 35823 w 732584"/>
              <a:gd name="connsiteY4" fmla="*/ 350404 h 700394"/>
              <a:gd name="connsiteX0" fmla="*/ 17833 w 692369"/>
              <a:gd name="connsiteY0" fmla="*/ 352853 h 705211"/>
              <a:gd name="connsiteX1" fmla="*/ 367801 w 692369"/>
              <a:gd name="connsiteY1" fmla="*/ 2885 h 705211"/>
              <a:gd name="connsiteX2" fmla="*/ 692369 w 692369"/>
              <a:gd name="connsiteY2" fmla="*/ 454453 h 705211"/>
              <a:gd name="connsiteX3" fmla="*/ 501151 w 692369"/>
              <a:gd name="connsiteY3" fmla="*/ 702821 h 705211"/>
              <a:gd name="connsiteX4" fmla="*/ 17833 w 692369"/>
              <a:gd name="connsiteY4" fmla="*/ 352853 h 705211"/>
              <a:gd name="connsiteX0" fmla="*/ 23997 w 698533"/>
              <a:gd name="connsiteY0" fmla="*/ 353704 h 706062"/>
              <a:gd name="connsiteX1" fmla="*/ 373965 w 698533"/>
              <a:gd name="connsiteY1" fmla="*/ 3736 h 706062"/>
              <a:gd name="connsiteX2" fmla="*/ 698533 w 698533"/>
              <a:gd name="connsiteY2" fmla="*/ 455304 h 706062"/>
              <a:gd name="connsiteX3" fmla="*/ 507315 w 698533"/>
              <a:gd name="connsiteY3" fmla="*/ 703672 h 706062"/>
              <a:gd name="connsiteX4" fmla="*/ 23997 w 698533"/>
              <a:gd name="connsiteY4" fmla="*/ 353704 h 706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8533" h="706062">
                <a:moveTo>
                  <a:pt x="23997" y="353704"/>
                </a:moveTo>
                <a:cubicBezTo>
                  <a:pt x="-74428" y="37023"/>
                  <a:pt x="147242" y="-16372"/>
                  <a:pt x="373965" y="3736"/>
                </a:cubicBezTo>
                <a:cubicBezTo>
                  <a:pt x="600688" y="23844"/>
                  <a:pt x="698533" y="262022"/>
                  <a:pt x="698533" y="455304"/>
                </a:cubicBezTo>
                <a:cubicBezTo>
                  <a:pt x="698533" y="648586"/>
                  <a:pt x="619738" y="720605"/>
                  <a:pt x="507315" y="703672"/>
                </a:cubicBezTo>
                <a:cubicBezTo>
                  <a:pt x="394892" y="686739"/>
                  <a:pt x="122422" y="670385"/>
                  <a:pt x="23997" y="353704"/>
                </a:cubicBezTo>
                <a:close/>
              </a:path>
            </a:pathLst>
          </a:custGeom>
          <a:solidFill>
            <a:srgbClr val="D6C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61102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1E229F1-A4EA-64CC-A57E-26C6D54D2F1F}"/>
              </a:ext>
            </a:extLst>
          </p:cNvPr>
          <p:cNvGrpSpPr/>
          <p:nvPr/>
        </p:nvGrpSpPr>
        <p:grpSpPr>
          <a:xfrm>
            <a:off x="323528" y="195486"/>
            <a:ext cx="1145056" cy="842639"/>
            <a:chOff x="1690516" y="1755906"/>
            <a:chExt cx="344345" cy="253401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8D50097F-87DB-9F65-7EA3-DDEECF7B2326}"/>
                </a:ext>
              </a:extLst>
            </p:cNvPr>
            <p:cNvSpPr/>
            <p:nvPr/>
          </p:nvSpPr>
          <p:spPr>
            <a:xfrm>
              <a:off x="1690516" y="1755906"/>
              <a:ext cx="253401" cy="253401"/>
            </a:xfrm>
            <a:prstGeom prst="ellipse">
              <a:avLst/>
            </a:prstGeom>
            <a:solidFill>
              <a:srgbClr val="9B97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3600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933F80F4-3673-1B01-4A2B-196AFDC51A19}"/>
                </a:ext>
              </a:extLst>
            </p:cNvPr>
            <p:cNvSpPr/>
            <p:nvPr/>
          </p:nvSpPr>
          <p:spPr>
            <a:xfrm>
              <a:off x="1948156" y="1921655"/>
              <a:ext cx="86705" cy="86705"/>
            </a:xfrm>
            <a:prstGeom prst="ellipse">
              <a:avLst/>
            </a:prstGeom>
            <a:solidFill>
              <a:srgbClr val="D6CA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3600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A221449A-8C3F-7E16-DFAB-5C0C92CE84D4}"/>
                </a:ext>
              </a:extLst>
            </p:cNvPr>
            <p:cNvSpPr txBox="1"/>
            <p:nvPr/>
          </p:nvSpPr>
          <p:spPr>
            <a:xfrm>
              <a:off x="1738108" y="1777556"/>
              <a:ext cx="185208" cy="1943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得意黑" pitchFamily="2" charset="-122"/>
                  <a:ea typeface="得意黑" pitchFamily="2" charset="-122"/>
                </a:rPr>
                <a:t>04</a:t>
              </a:r>
              <a:endParaRPr lang="zh-CN" altLang="en-US" sz="3600" dirty="0">
                <a:solidFill>
                  <a:schemeClr val="bg1"/>
                </a:solidFill>
                <a:latin typeface="得意黑" pitchFamily="2" charset="-122"/>
                <a:ea typeface="得意黑" pitchFamily="2" charset="-122"/>
              </a:endParaRPr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97724308-871C-F544-DB96-982D574CF90F}"/>
              </a:ext>
            </a:extLst>
          </p:cNvPr>
          <p:cNvSpPr txBox="1"/>
          <p:nvPr/>
        </p:nvSpPr>
        <p:spPr>
          <a:xfrm>
            <a:off x="1324423" y="346544"/>
            <a:ext cx="295954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/>
              <a:t>单击此处添加标题文本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208A3709-8526-6906-0FDA-AB24BEB33AB4}"/>
              </a:ext>
            </a:extLst>
          </p:cNvPr>
          <p:cNvSpPr txBox="1"/>
          <p:nvPr/>
        </p:nvSpPr>
        <p:spPr>
          <a:xfrm>
            <a:off x="1482680" y="699542"/>
            <a:ext cx="244124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</a:rPr>
              <a:t>Click here to add title text</a:t>
            </a:r>
          </a:p>
        </p:txBody>
      </p:sp>
      <p:sp>
        <p:nvSpPr>
          <p:cNvPr id="4" name="箭头: 圆角右 1">
            <a:extLst>
              <a:ext uri="{FF2B5EF4-FFF2-40B4-BE49-F238E27FC236}">
                <a16:creationId xmlns:a16="http://schemas.microsoft.com/office/drawing/2014/main" id="{0124231F-AB38-A153-8481-A5A3C29093D7}"/>
              </a:ext>
            </a:extLst>
          </p:cNvPr>
          <p:cNvSpPr/>
          <p:nvPr/>
        </p:nvSpPr>
        <p:spPr>
          <a:xfrm>
            <a:off x="6558076" y="1708692"/>
            <a:ext cx="1785123" cy="1139851"/>
          </a:xfrm>
          <a:prstGeom prst="bentArrow">
            <a:avLst/>
          </a:prstGeom>
          <a:solidFill>
            <a:srgbClr val="9B97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  <a:sym typeface="+mn-lt"/>
            </a:endParaRPr>
          </a:p>
        </p:txBody>
      </p:sp>
      <p:sp>
        <p:nvSpPr>
          <p:cNvPr id="5" name="箭头: 圆角右 2">
            <a:extLst>
              <a:ext uri="{FF2B5EF4-FFF2-40B4-BE49-F238E27FC236}">
                <a16:creationId xmlns:a16="http://schemas.microsoft.com/office/drawing/2014/main" id="{F16C1C0E-ED66-6D45-BB8F-9EC4EFCBE65F}"/>
              </a:ext>
            </a:extLst>
          </p:cNvPr>
          <p:cNvSpPr/>
          <p:nvPr/>
        </p:nvSpPr>
        <p:spPr>
          <a:xfrm>
            <a:off x="807018" y="2848543"/>
            <a:ext cx="1785123" cy="1139851"/>
          </a:xfrm>
          <a:prstGeom prst="bentArrow">
            <a:avLst/>
          </a:prstGeom>
          <a:solidFill>
            <a:srgbClr val="D6C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  <a:sym typeface="+mn-lt"/>
            </a:endParaRPr>
          </a:p>
        </p:txBody>
      </p:sp>
      <p:sp>
        <p:nvSpPr>
          <p:cNvPr id="6" name="箭头: 圆角右 3">
            <a:extLst>
              <a:ext uri="{FF2B5EF4-FFF2-40B4-BE49-F238E27FC236}">
                <a16:creationId xmlns:a16="http://schemas.microsoft.com/office/drawing/2014/main" id="{346C614B-A4B7-1DDB-FB23-26DDC073C8A4}"/>
              </a:ext>
            </a:extLst>
          </p:cNvPr>
          <p:cNvSpPr/>
          <p:nvPr/>
        </p:nvSpPr>
        <p:spPr>
          <a:xfrm>
            <a:off x="4672781" y="2151967"/>
            <a:ext cx="1785123" cy="1139851"/>
          </a:xfrm>
          <a:prstGeom prst="bentArrow">
            <a:avLst/>
          </a:prstGeom>
          <a:solidFill>
            <a:srgbClr val="D6C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  <a:sym typeface="+mn-lt"/>
            </a:endParaRPr>
          </a:p>
        </p:txBody>
      </p:sp>
      <p:sp>
        <p:nvSpPr>
          <p:cNvPr id="7" name="箭头: 圆角右 4">
            <a:extLst>
              <a:ext uri="{FF2B5EF4-FFF2-40B4-BE49-F238E27FC236}">
                <a16:creationId xmlns:a16="http://schemas.microsoft.com/office/drawing/2014/main" id="{93E6089B-8258-93BD-D8F6-9201AAB580F0}"/>
              </a:ext>
            </a:extLst>
          </p:cNvPr>
          <p:cNvSpPr/>
          <p:nvPr/>
        </p:nvSpPr>
        <p:spPr>
          <a:xfrm>
            <a:off x="2733721" y="2468593"/>
            <a:ext cx="1785123" cy="1139851"/>
          </a:xfrm>
          <a:prstGeom prst="bentArrow">
            <a:avLst/>
          </a:prstGeom>
          <a:solidFill>
            <a:srgbClr val="9B97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  <a:sym typeface="+mn-lt"/>
            </a:endParaRPr>
          </a:p>
        </p:txBody>
      </p:sp>
      <p:sp>
        <p:nvSpPr>
          <p:cNvPr id="23" name="任意多边形: 形状 6">
            <a:extLst>
              <a:ext uri="{FF2B5EF4-FFF2-40B4-BE49-F238E27FC236}">
                <a16:creationId xmlns:a16="http://schemas.microsoft.com/office/drawing/2014/main" id="{12A7D409-432E-DA3D-41C4-F5B5D6FFDFA9}"/>
              </a:ext>
            </a:extLst>
          </p:cNvPr>
          <p:cNvSpPr/>
          <p:nvPr/>
        </p:nvSpPr>
        <p:spPr bwMode="auto">
          <a:xfrm>
            <a:off x="1550442" y="3432148"/>
            <a:ext cx="298274" cy="284462"/>
          </a:xfrm>
          <a:custGeom>
            <a:avLst/>
            <a:gdLst>
              <a:gd name="connsiteX0" fmla="*/ 315778 w 607639"/>
              <a:gd name="connsiteY0" fmla="*/ 173080 h 579502"/>
              <a:gd name="connsiteX1" fmla="*/ 315778 w 607639"/>
              <a:gd name="connsiteY1" fmla="*/ 266058 h 579502"/>
              <a:gd name="connsiteX2" fmla="*/ 303493 w 607639"/>
              <a:gd name="connsiteY2" fmla="*/ 278325 h 579502"/>
              <a:gd name="connsiteX3" fmla="*/ 210375 w 607639"/>
              <a:gd name="connsiteY3" fmla="*/ 278325 h 579502"/>
              <a:gd name="connsiteX4" fmla="*/ 303493 w 607639"/>
              <a:gd name="connsiteY4" fmla="*/ 359925 h 579502"/>
              <a:gd name="connsiteX5" fmla="*/ 397500 w 607639"/>
              <a:gd name="connsiteY5" fmla="*/ 266058 h 579502"/>
              <a:gd name="connsiteX6" fmla="*/ 315778 w 607639"/>
              <a:gd name="connsiteY6" fmla="*/ 173080 h 579502"/>
              <a:gd name="connsiteX7" fmla="*/ 249814 w 607639"/>
              <a:gd name="connsiteY7" fmla="*/ 160816 h 579502"/>
              <a:gd name="connsiteX8" fmla="*/ 198110 w 607639"/>
              <a:gd name="connsiteY8" fmla="*/ 212449 h 579502"/>
              <a:gd name="connsiteX9" fmla="*/ 249814 w 607639"/>
              <a:gd name="connsiteY9" fmla="*/ 212449 h 579502"/>
              <a:gd name="connsiteX10" fmla="*/ 303493 w 607639"/>
              <a:gd name="connsiteY10" fmla="*/ 147835 h 579502"/>
              <a:gd name="connsiteX11" fmla="*/ 421981 w 607639"/>
              <a:gd name="connsiteY11" fmla="*/ 266058 h 579502"/>
              <a:gd name="connsiteX12" fmla="*/ 303493 w 607639"/>
              <a:gd name="connsiteY12" fmla="*/ 384370 h 579502"/>
              <a:gd name="connsiteX13" fmla="*/ 185093 w 607639"/>
              <a:gd name="connsiteY13" fmla="*/ 266058 h 579502"/>
              <a:gd name="connsiteX14" fmla="*/ 197289 w 607639"/>
              <a:gd name="connsiteY14" fmla="*/ 253880 h 579502"/>
              <a:gd name="connsiteX15" fmla="*/ 291297 w 607639"/>
              <a:gd name="connsiteY15" fmla="*/ 253880 h 579502"/>
              <a:gd name="connsiteX16" fmla="*/ 291297 w 607639"/>
              <a:gd name="connsiteY16" fmla="*/ 160013 h 579502"/>
              <a:gd name="connsiteX17" fmla="*/ 303493 w 607639"/>
              <a:gd name="connsiteY17" fmla="*/ 147835 h 579502"/>
              <a:gd name="connsiteX18" fmla="*/ 262095 w 607639"/>
              <a:gd name="connsiteY18" fmla="*/ 135133 h 579502"/>
              <a:gd name="connsiteX19" fmla="*/ 274287 w 607639"/>
              <a:gd name="connsiteY19" fmla="*/ 147397 h 579502"/>
              <a:gd name="connsiteX20" fmla="*/ 274287 w 607639"/>
              <a:gd name="connsiteY20" fmla="*/ 224713 h 579502"/>
              <a:gd name="connsiteX21" fmla="*/ 262095 w 607639"/>
              <a:gd name="connsiteY21" fmla="*/ 236888 h 579502"/>
              <a:gd name="connsiteX22" fmla="*/ 184672 w 607639"/>
              <a:gd name="connsiteY22" fmla="*/ 236888 h 579502"/>
              <a:gd name="connsiteX23" fmla="*/ 172391 w 607639"/>
              <a:gd name="connsiteY23" fmla="*/ 224713 h 579502"/>
              <a:gd name="connsiteX24" fmla="*/ 262095 w 607639"/>
              <a:gd name="connsiteY24" fmla="*/ 135133 h 579502"/>
              <a:gd name="connsiteX25" fmla="*/ 58120 w 607639"/>
              <a:gd name="connsiteY25" fmla="*/ 108514 h 579502"/>
              <a:gd name="connsiteX26" fmla="*/ 58120 w 607639"/>
              <a:gd name="connsiteY26" fmla="*/ 413970 h 579502"/>
              <a:gd name="connsiteX27" fmla="*/ 549430 w 607639"/>
              <a:gd name="connsiteY27" fmla="*/ 413970 h 579502"/>
              <a:gd name="connsiteX28" fmla="*/ 549430 w 607639"/>
              <a:gd name="connsiteY28" fmla="*/ 108514 h 579502"/>
              <a:gd name="connsiteX29" fmla="*/ 27236 w 607639"/>
              <a:gd name="connsiteY29" fmla="*/ 56079 h 579502"/>
              <a:gd name="connsiteX30" fmla="*/ 27236 w 607639"/>
              <a:gd name="connsiteY30" fmla="*/ 81319 h 579502"/>
              <a:gd name="connsiteX31" fmla="*/ 580403 w 607639"/>
              <a:gd name="connsiteY31" fmla="*/ 81319 h 579502"/>
              <a:gd name="connsiteX32" fmla="*/ 580403 w 607639"/>
              <a:gd name="connsiteY32" fmla="*/ 56079 h 579502"/>
              <a:gd name="connsiteX33" fmla="*/ 303775 w 607639"/>
              <a:gd name="connsiteY33" fmla="*/ 0 h 579502"/>
              <a:gd name="connsiteX34" fmla="*/ 317393 w 607639"/>
              <a:gd name="connsiteY34" fmla="*/ 13597 h 579502"/>
              <a:gd name="connsiteX35" fmla="*/ 317393 w 607639"/>
              <a:gd name="connsiteY35" fmla="*/ 28884 h 579502"/>
              <a:gd name="connsiteX36" fmla="*/ 580403 w 607639"/>
              <a:gd name="connsiteY36" fmla="*/ 28884 h 579502"/>
              <a:gd name="connsiteX37" fmla="*/ 607639 w 607639"/>
              <a:gd name="connsiteY37" fmla="*/ 56079 h 579502"/>
              <a:gd name="connsiteX38" fmla="*/ 607639 w 607639"/>
              <a:gd name="connsiteY38" fmla="*/ 81319 h 579502"/>
              <a:gd name="connsiteX39" fmla="*/ 580403 w 607639"/>
              <a:gd name="connsiteY39" fmla="*/ 108514 h 579502"/>
              <a:gd name="connsiteX40" fmla="*/ 576665 w 607639"/>
              <a:gd name="connsiteY40" fmla="*/ 108514 h 579502"/>
              <a:gd name="connsiteX41" fmla="*/ 576665 w 607639"/>
              <a:gd name="connsiteY41" fmla="*/ 413970 h 579502"/>
              <a:gd name="connsiteX42" fmla="*/ 549430 w 607639"/>
              <a:gd name="connsiteY42" fmla="*/ 441165 h 579502"/>
              <a:gd name="connsiteX43" fmla="*/ 317393 w 607639"/>
              <a:gd name="connsiteY43" fmla="*/ 441165 h 579502"/>
              <a:gd name="connsiteX44" fmla="*/ 317393 w 607639"/>
              <a:gd name="connsiteY44" fmla="*/ 481069 h 579502"/>
              <a:gd name="connsiteX45" fmla="*/ 418236 w 607639"/>
              <a:gd name="connsiteY45" fmla="*/ 554923 h 579502"/>
              <a:gd name="connsiteX46" fmla="*/ 421173 w 607639"/>
              <a:gd name="connsiteY46" fmla="*/ 573942 h 579502"/>
              <a:gd name="connsiteX47" fmla="*/ 410225 w 607639"/>
              <a:gd name="connsiteY47" fmla="*/ 579452 h 579502"/>
              <a:gd name="connsiteX48" fmla="*/ 402215 w 607639"/>
              <a:gd name="connsiteY48" fmla="*/ 576874 h 579502"/>
              <a:gd name="connsiteX49" fmla="*/ 317393 w 607639"/>
              <a:gd name="connsiteY49" fmla="*/ 514752 h 579502"/>
              <a:gd name="connsiteX50" fmla="*/ 317393 w 607639"/>
              <a:gd name="connsiteY50" fmla="*/ 565854 h 579502"/>
              <a:gd name="connsiteX51" fmla="*/ 303775 w 607639"/>
              <a:gd name="connsiteY51" fmla="*/ 579452 h 579502"/>
              <a:gd name="connsiteX52" fmla="*/ 290157 w 607639"/>
              <a:gd name="connsiteY52" fmla="*/ 565854 h 579502"/>
              <a:gd name="connsiteX53" fmla="*/ 290157 w 607639"/>
              <a:gd name="connsiteY53" fmla="*/ 514752 h 579502"/>
              <a:gd name="connsiteX54" fmla="*/ 205424 w 607639"/>
              <a:gd name="connsiteY54" fmla="*/ 576874 h 579502"/>
              <a:gd name="connsiteX55" fmla="*/ 186377 w 607639"/>
              <a:gd name="connsiteY55" fmla="*/ 573942 h 579502"/>
              <a:gd name="connsiteX56" fmla="*/ 189314 w 607639"/>
              <a:gd name="connsiteY56" fmla="*/ 554923 h 579502"/>
              <a:gd name="connsiteX57" fmla="*/ 290157 w 607639"/>
              <a:gd name="connsiteY57" fmla="*/ 481069 h 579502"/>
              <a:gd name="connsiteX58" fmla="*/ 290157 w 607639"/>
              <a:gd name="connsiteY58" fmla="*/ 441165 h 579502"/>
              <a:gd name="connsiteX59" fmla="*/ 58120 w 607639"/>
              <a:gd name="connsiteY59" fmla="*/ 441165 h 579502"/>
              <a:gd name="connsiteX60" fmla="*/ 30885 w 607639"/>
              <a:gd name="connsiteY60" fmla="*/ 413970 h 579502"/>
              <a:gd name="connsiteX61" fmla="*/ 30885 w 607639"/>
              <a:gd name="connsiteY61" fmla="*/ 108514 h 579502"/>
              <a:gd name="connsiteX62" fmla="*/ 27236 w 607639"/>
              <a:gd name="connsiteY62" fmla="*/ 108514 h 579502"/>
              <a:gd name="connsiteX63" fmla="*/ 0 w 607639"/>
              <a:gd name="connsiteY63" fmla="*/ 81319 h 579502"/>
              <a:gd name="connsiteX64" fmla="*/ 0 w 607639"/>
              <a:gd name="connsiteY64" fmla="*/ 56079 h 579502"/>
              <a:gd name="connsiteX65" fmla="*/ 27236 w 607639"/>
              <a:gd name="connsiteY65" fmla="*/ 28884 h 579502"/>
              <a:gd name="connsiteX66" fmla="*/ 290157 w 607639"/>
              <a:gd name="connsiteY66" fmla="*/ 28884 h 579502"/>
              <a:gd name="connsiteX67" fmla="*/ 290157 w 607639"/>
              <a:gd name="connsiteY67" fmla="*/ 13597 h 579502"/>
              <a:gd name="connsiteX68" fmla="*/ 303775 w 607639"/>
              <a:gd name="connsiteY68" fmla="*/ 0 h 579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07639" h="579502">
                <a:moveTo>
                  <a:pt x="315778" y="173080"/>
                </a:moveTo>
                <a:lnTo>
                  <a:pt x="315778" y="266058"/>
                </a:lnTo>
                <a:cubicBezTo>
                  <a:pt x="315778" y="272814"/>
                  <a:pt x="310258" y="278325"/>
                  <a:pt x="303493" y="278325"/>
                </a:cubicBezTo>
                <a:lnTo>
                  <a:pt x="210375" y="278325"/>
                </a:lnTo>
                <a:cubicBezTo>
                  <a:pt x="216429" y="324281"/>
                  <a:pt x="255866" y="359925"/>
                  <a:pt x="303493" y="359925"/>
                </a:cubicBezTo>
                <a:cubicBezTo>
                  <a:pt x="355303" y="359925"/>
                  <a:pt x="397500" y="317792"/>
                  <a:pt x="397500" y="266058"/>
                </a:cubicBezTo>
                <a:cubicBezTo>
                  <a:pt x="397500" y="218502"/>
                  <a:pt x="361802" y="179124"/>
                  <a:pt x="315778" y="173080"/>
                </a:cubicBezTo>
                <a:close/>
                <a:moveTo>
                  <a:pt x="249814" y="160816"/>
                </a:moveTo>
                <a:cubicBezTo>
                  <a:pt x="223740" y="165793"/>
                  <a:pt x="203093" y="186410"/>
                  <a:pt x="198110" y="212449"/>
                </a:cubicBezTo>
                <a:lnTo>
                  <a:pt x="249814" y="212449"/>
                </a:lnTo>
                <a:close/>
                <a:moveTo>
                  <a:pt x="303493" y="147835"/>
                </a:moveTo>
                <a:cubicBezTo>
                  <a:pt x="368835" y="147835"/>
                  <a:pt x="421981" y="200902"/>
                  <a:pt x="421981" y="266058"/>
                </a:cubicBezTo>
                <a:cubicBezTo>
                  <a:pt x="421981" y="331303"/>
                  <a:pt x="368835" y="384370"/>
                  <a:pt x="303493" y="384370"/>
                </a:cubicBezTo>
                <a:cubicBezTo>
                  <a:pt x="238239" y="384370"/>
                  <a:pt x="185093" y="331303"/>
                  <a:pt x="185093" y="266058"/>
                </a:cubicBezTo>
                <a:cubicBezTo>
                  <a:pt x="185093" y="259303"/>
                  <a:pt x="190523" y="253880"/>
                  <a:pt x="197289" y="253880"/>
                </a:cubicBezTo>
                <a:lnTo>
                  <a:pt x="291297" y="253880"/>
                </a:lnTo>
                <a:lnTo>
                  <a:pt x="291297" y="160013"/>
                </a:lnTo>
                <a:cubicBezTo>
                  <a:pt x="291297" y="153257"/>
                  <a:pt x="296727" y="147835"/>
                  <a:pt x="303493" y="147835"/>
                </a:cubicBezTo>
                <a:close/>
                <a:moveTo>
                  <a:pt x="262095" y="135133"/>
                </a:moveTo>
                <a:cubicBezTo>
                  <a:pt x="268859" y="135133"/>
                  <a:pt x="274287" y="140643"/>
                  <a:pt x="274287" y="147397"/>
                </a:cubicBezTo>
                <a:lnTo>
                  <a:pt x="274287" y="224713"/>
                </a:lnTo>
                <a:cubicBezTo>
                  <a:pt x="274287" y="231467"/>
                  <a:pt x="268859" y="236888"/>
                  <a:pt x="262095" y="236888"/>
                </a:cubicBezTo>
                <a:lnTo>
                  <a:pt x="184672" y="236888"/>
                </a:lnTo>
                <a:cubicBezTo>
                  <a:pt x="177909" y="236888"/>
                  <a:pt x="172391" y="231467"/>
                  <a:pt x="172391" y="224713"/>
                </a:cubicBezTo>
                <a:cubicBezTo>
                  <a:pt x="172391" y="175302"/>
                  <a:pt x="212616" y="135133"/>
                  <a:pt x="262095" y="135133"/>
                </a:cubicBezTo>
                <a:close/>
                <a:moveTo>
                  <a:pt x="58120" y="108514"/>
                </a:moveTo>
                <a:lnTo>
                  <a:pt x="58120" y="413970"/>
                </a:lnTo>
                <a:lnTo>
                  <a:pt x="549430" y="413970"/>
                </a:lnTo>
                <a:lnTo>
                  <a:pt x="549430" y="108514"/>
                </a:lnTo>
                <a:close/>
                <a:moveTo>
                  <a:pt x="27236" y="56079"/>
                </a:moveTo>
                <a:lnTo>
                  <a:pt x="27236" y="81319"/>
                </a:lnTo>
                <a:lnTo>
                  <a:pt x="580403" y="81319"/>
                </a:lnTo>
                <a:lnTo>
                  <a:pt x="580403" y="56079"/>
                </a:lnTo>
                <a:close/>
                <a:moveTo>
                  <a:pt x="303775" y="0"/>
                </a:moveTo>
                <a:cubicBezTo>
                  <a:pt x="311341" y="0"/>
                  <a:pt x="317393" y="6132"/>
                  <a:pt x="317393" y="13597"/>
                </a:cubicBezTo>
                <a:lnTo>
                  <a:pt x="317393" y="28884"/>
                </a:lnTo>
                <a:lnTo>
                  <a:pt x="580403" y="28884"/>
                </a:lnTo>
                <a:cubicBezTo>
                  <a:pt x="595356" y="28884"/>
                  <a:pt x="607639" y="41148"/>
                  <a:pt x="607639" y="56079"/>
                </a:cubicBezTo>
                <a:lnTo>
                  <a:pt x="607639" y="81319"/>
                </a:lnTo>
                <a:cubicBezTo>
                  <a:pt x="607639" y="96338"/>
                  <a:pt x="595356" y="108514"/>
                  <a:pt x="580403" y="108514"/>
                </a:cubicBezTo>
                <a:lnTo>
                  <a:pt x="576665" y="108514"/>
                </a:lnTo>
                <a:lnTo>
                  <a:pt x="576665" y="413970"/>
                </a:lnTo>
                <a:cubicBezTo>
                  <a:pt x="576665" y="428990"/>
                  <a:pt x="564472" y="441165"/>
                  <a:pt x="549430" y="441165"/>
                </a:cubicBezTo>
                <a:lnTo>
                  <a:pt x="317393" y="441165"/>
                </a:lnTo>
                <a:lnTo>
                  <a:pt x="317393" y="481069"/>
                </a:lnTo>
                <a:lnTo>
                  <a:pt x="418236" y="554923"/>
                </a:lnTo>
                <a:cubicBezTo>
                  <a:pt x="424377" y="559366"/>
                  <a:pt x="425623" y="567898"/>
                  <a:pt x="421173" y="573942"/>
                </a:cubicBezTo>
                <a:cubicBezTo>
                  <a:pt x="418503" y="577585"/>
                  <a:pt x="414409" y="579452"/>
                  <a:pt x="410225" y="579452"/>
                </a:cubicBezTo>
                <a:cubicBezTo>
                  <a:pt x="407466" y="579452"/>
                  <a:pt x="404618" y="578652"/>
                  <a:pt x="402215" y="576874"/>
                </a:cubicBezTo>
                <a:lnTo>
                  <a:pt x="317393" y="514752"/>
                </a:lnTo>
                <a:lnTo>
                  <a:pt x="317393" y="565854"/>
                </a:lnTo>
                <a:cubicBezTo>
                  <a:pt x="317393" y="573408"/>
                  <a:pt x="311341" y="579452"/>
                  <a:pt x="303775" y="579452"/>
                </a:cubicBezTo>
                <a:cubicBezTo>
                  <a:pt x="296299" y="579452"/>
                  <a:pt x="290157" y="573408"/>
                  <a:pt x="290157" y="565854"/>
                </a:cubicBezTo>
                <a:lnTo>
                  <a:pt x="290157" y="514752"/>
                </a:lnTo>
                <a:lnTo>
                  <a:pt x="205424" y="576874"/>
                </a:lnTo>
                <a:cubicBezTo>
                  <a:pt x="199372" y="581318"/>
                  <a:pt x="190827" y="579985"/>
                  <a:pt x="186377" y="573942"/>
                </a:cubicBezTo>
                <a:cubicBezTo>
                  <a:pt x="181927" y="567898"/>
                  <a:pt x="183262" y="559366"/>
                  <a:pt x="189314" y="554923"/>
                </a:cubicBezTo>
                <a:lnTo>
                  <a:pt x="290157" y="481069"/>
                </a:lnTo>
                <a:lnTo>
                  <a:pt x="290157" y="441165"/>
                </a:lnTo>
                <a:lnTo>
                  <a:pt x="58120" y="441165"/>
                </a:lnTo>
                <a:cubicBezTo>
                  <a:pt x="43167" y="441165"/>
                  <a:pt x="30885" y="428990"/>
                  <a:pt x="30885" y="413970"/>
                </a:cubicBezTo>
                <a:lnTo>
                  <a:pt x="30885" y="108514"/>
                </a:lnTo>
                <a:lnTo>
                  <a:pt x="27236" y="108514"/>
                </a:lnTo>
                <a:cubicBezTo>
                  <a:pt x="12194" y="108514"/>
                  <a:pt x="0" y="96338"/>
                  <a:pt x="0" y="81319"/>
                </a:cubicBezTo>
                <a:lnTo>
                  <a:pt x="0" y="56079"/>
                </a:lnTo>
                <a:cubicBezTo>
                  <a:pt x="0" y="41148"/>
                  <a:pt x="12194" y="28884"/>
                  <a:pt x="27236" y="28884"/>
                </a:cubicBezTo>
                <a:lnTo>
                  <a:pt x="290157" y="28884"/>
                </a:lnTo>
                <a:lnTo>
                  <a:pt x="290157" y="13597"/>
                </a:lnTo>
                <a:cubicBezTo>
                  <a:pt x="290157" y="6132"/>
                  <a:pt x="296299" y="0"/>
                  <a:pt x="303775" y="0"/>
                </a:cubicBezTo>
                <a:close/>
              </a:path>
            </a:pathLst>
          </a:custGeom>
          <a:solidFill>
            <a:srgbClr val="D6CACC"/>
          </a:solidFill>
          <a:ln>
            <a:noFill/>
          </a:ln>
        </p:spPr>
        <p:txBody>
          <a:bodyPr lIns="0" tIns="0" rIns="0" bIns="0" anchor="ctr"/>
          <a:lstStyle/>
          <a:p>
            <a:pPr algn="ctr"/>
            <a:endParaRPr sz="975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文本框 7">
            <a:extLst>
              <a:ext uri="{FF2B5EF4-FFF2-40B4-BE49-F238E27FC236}">
                <a16:creationId xmlns:a16="http://schemas.microsoft.com/office/drawing/2014/main" id="{45D2CAFA-5C93-63A1-2C3A-7F0F8094C5AC}"/>
              </a:ext>
            </a:extLst>
          </p:cNvPr>
          <p:cNvSpPr txBox="1"/>
          <p:nvPr/>
        </p:nvSpPr>
        <p:spPr>
          <a:xfrm>
            <a:off x="1120701" y="3629769"/>
            <a:ext cx="1157756" cy="549856"/>
          </a:xfrm>
          <a:prstGeom prst="rect">
            <a:avLst/>
          </a:prstGeom>
          <a:noFill/>
        </p:spPr>
        <p:txBody>
          <a:bodyPr wrap="none" lIns="0" tIns="0" rIns="0" bIns="0" anchor="ctr" anchorCtr="0">
            <a:norm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21" name="任意多边形: 形状 9">
            <a:extLst>
              <a:ext uri="{FF2B5EF4-FFF2-40B4-BE49-F238E27FC236}">
                <a16:creationId xmlns:a16="http://schemas.microsoft.com/office/drawing/2014/main" id="{46D5E96B-3FC9-8D1C-5E31-0CCF4A16D4F4}"/>
              </a:ext>
            </a:extLst>
          </p:cNvPr>
          <p:cNvSpPr/>
          <p:nvPr/>
        </p:nvSpPr>
        <p:spPr bwMode="auto">
          <a:xfrm>
            <a:off x="3477146" y="3059178"/>
            <a:ext cx="298274" cy="297858"/>
          </a:xfrm>
          <a:custGeom>
            <a:avLst/>
            <a:gdLst>
              <a:gd name="connsiteX0" fmla="*/ 126452 w 606933"/>
              <a:gd name="connsiteY0" fmla="*/ 239923 h 606087"/>
              <a:gd name="connsiteX1" fmla="*/ 191364 w 606933"/>
              <a:gd name="connsiteY1" fmla="*/ 239923 h 606087"/>
              <a:gd name="connsiteX2" fmla="*/ 289791 w 606933"/>
              <a:gd name="connsiteY2" fmla="*/ 336874 h 606087"/>
              <a:gd name="connsiteX3" fmla="*/ 303467 w 606933"/>
              <a:gd name="connsiteY3" fmla="*/ 345627 h 606087"/>
              <a:gd name="connsiteX4" fmla="*/ 317142 w 606933"/>
              <a:gd name="connsiteY4" fmla="*/ 336874 h 606087"/>
              <a:gd name="connsiteX5" fmla="*/ 415569 w 606933"/>
              <a:gd name="connsiteY5" fmla="*/ 239923 h 606087"/>
              <a:gd name="connsiteX6" fmla="*/ 480481 w 606933"/>
              <a:gd name="connsiteY6" fmla="*/ 239923 h 606087"/>
              <a:gd name="connsiteX7" fmla="*/ 480481 w 606933"/>
              <a:gd name="connsiteY7" fmla="*/ 404009 h 606087"/>
              <a:gd name="connsiteX8" fmla="*/ 316083 w 606933"/>
              <a:gd name="connsiteY8" fmla="*/ 404009 h 606087"/>
              <a:gd name="connsiteX9" fmla="*/ 316083 w 606933"/>
              <a:gd name="connsiteY9" fmla="*/ 441905 h 606087"/>
              <a:gd name="connsiteX10" fmla="*/ 568988 w 606933"/>
              <a:gd name="connsiteY10" fmla="*/ 441905 h 606087"/>
              <a:gd name="connsiteX11" fmla="*/ 568988 w 606933"/>
              <a:gd name="connsiteY11" fmla="*/ 505096 h 606087"/>
              <a:gd name="connsiteX12" fmla="*/ 606933 w 606933"/>
              <a:gd name="connsiteY12" fmla="*/ 505096 h 606087"/>
              <a:gd name="connsiteX13" fmla="*/ 606933 w 606933"/>
              <a:gd name="connsiteY13" fmla="*/ 606087 h 606087"/>
              <a:gd name="connsiteX14" fmla="*/ 505714 w 606933"/>
              <a:gd name="connsiteY14" fmla="*/ 606087 h 606087"/>
              <a:gd name="connsiteX15" fmla="*/ 505714 w 606933"/>
              <a:gd name="connsiteY15" fmla="*/ 505096 h 606087"/>
              <a:gd name="connsiteX16" fmla="*/ 543659 w 606933"/>
              <a:gd name="connsiteY16" fmla="*/ 505096 h 606087"/>
              <a:gd name="connsiteX17" fmla="*/ 543659 w 606933"/>
              <a:gd name="connsiteY17" fmla="*/ 467105 h 606087"/>
              <a:gd name="connsiteX18" fmla="*/ 316083 w 606933"/>
              <a:gd name="connsiteY18" fmla="*/ 467105 h 606087"/>
              <a:gd name="connsiteX19" fmla="*/ 316083 w 606933"/>
              <a:gd name="connsiteY19" fmla="*/ 505096 h 606087"/>
              <a:gd name="connsiteX20" fmla="*/ 354028 w 606933"/>
              <a:gd name="connsiteY20" fmla="*/ 505096 h 606087"/>
              <a:gd name="connsiteX21" fmla="*/ 354028 w 606933"/>
              <a:gd name="connsiteY21" fmla="*/ 606087 h 606087"/>
              <a:gd name="connsiteX22" fmla="*/ 252905 w 606933"/>
              <a:gd name="connsiteY22" fmla="*/ 606087 h 606087"/>
              <a:gd name="connsiteX23" fmla="*/ 252905 w 606933"/>
              <a:gd name="connsiteY23" fmla="*/ 505096 h 606087"/>
              <a:gd name="connsiteX24" fmla="*/ 290850 w 606933"/>
              <a:gd name="connsiteY24" fmla="*/ 505096 h 606087"/>
              <a:gd name="connsiteX25" fmla="*/ 290850 w 606933"/>
              <a:gd name="connsiteY25" fmla="*/ 467105 h 606087"/>
              <a:gd name="connsiteX26" fmla="*/ 63274 w 606933"/>
              <a:gd name="connsiteY26" fmla="*/ 467105 h 606087"/>
              <a:gd name="connsiteX27" fmla="*/ 63274 w 606933"/>
              <a:gd name="connsiteY27" fmla="*/ 505096 h 606087"/>
              <a:gd name="connsiteX28" fmla="*/ 101123 w 606933"/>
              <a:gd name="connsiteY28" fmla="*/ 505096 h 606087"/>
              <a:gd name="connsiteX29" fmla="*/ 101123 w 606933"/>
              <a:gd name="connsiteY29" fmla="*/ 606087 h 606087"/>
              <a:gd name="connsiteX30" fmla="*/ 0 w 606933"/>
              <a:gd name="connsiteY30" fmla="*/ 606087 h 606087"/>
              <a:gd name="connsiteX31" fmla="*/ 0 w 606933"/>
              <a:gd name="connsiteY31" fmla="*/ 505096 h 606087"/>
              <a:gd name="connsiteX32" fmla="*/ 37945 w 606933"/>
              <a:gd name="connsiteY32" fmla="*/ 505096 h 606087"/>
              <a:gd name="connsiteX33" fmla="*/ 37945 w 606933"/>
              <a:gd name="connsiteY33" fmla="*/ 441905 h 606087"/>
              <a:gd name="connsiteX34" fmla="*/ 290850 w 606933"/>
              <a:gd name="connsiteY34" fmla="*/ 441905 h 606087"/>
              <a:gd name="connsiteX35" fmla="*/ 290850 w 606933"/>
              <a:gd name="connsiteY35" fmla="*/ 404009 h 606087"/>
              <a:gd name="connsiteX36" fmla="*/ 126452 w 606933"/>
              <a:gd name="connsiteY36" fmla="*/ 404009 h 606087"/>
              <a:gd name="connsiteX37" fmla="*/ 303502 w 606933"/>
              <a:gd name="connsiteY37" fmla="*/ 71264 h 606087"/>
              <a:gd name="connsiteX38" fmla="*/ 250822 w 606933"/>
              <a:gd name="connsiteY38" fmla="*/ 122140 h 606087"/>
              <a:gd name="connsiteX39" fmla="*/ 303502 w 606933"/>
              <a:gd name="connsiteY39" fmla="*/ 173111 h 606087"/>
              <a:gd name="connsiteX40" fmla="*/ 356183 w 606933"/>
              <a:gd name="connsiteY40" fmla="*/ 122140 h 606087"/>
              <a:gd name="connsiteX41" fmla="*/ 303502 w 606933"/>
              <a:gd name="connsiteY41" fmla="*/ 71264 h 606087"/>
              <a:gd name="connsiteX42" fmla="*/ 303502 w 606933"/>
              <a:gd name="connsiteY42" fmla="*/ 0 h 606087"/>
              <a:gd name="connsiteX43" fmla="*/ 429955 w 606933"/>
              <a:gd name="connsiteY43" fmla="*/ 122140 h 606087"/>
              <a:gd name="connsiteX44" fmla="*/ 303502 w 606933"/>
              <a:gd name="connsiteY44" fmla="*/ 315639 h 606087"/>
              <a:gd name="connsiteX45" fmla="*/ 177049 w 606933"/>
              <a:gd name="connsiteY45" fmla="*/ 122140 h 606087"/>
              <a:gd name="connsiteX46" fmla="*/ 303502 w 606933"/>
              <a:gd name="connsiteY46" fmla="*/ 0 h 6060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606933" h="606087">
                <a:moveTo>
                  <a:pt x="126452" y="239923"/>
                </a:moveTo>
                <a:lnTo>
                  <a:pt x="191364" y="239923"/>
                </a:lnTo>
                <a:cubicBezTo>
                  <a:pt x="230851" y="298209"/>
                  <a:pt x="286131" y="334566"/>
                  <a:pt x="289791" y="336874"/>
                </a:cubicBezTo>
                <a:lnTo>
                  <a:pt x="303467" y="345627"/>
                </a:lnTo>
                <a:lnTo>
                  <a:pt x="317142" y="336874"/>
                </a:lnTo>
                <a:cubicBezTo>
                  <a:pt x="320802" y="334566"/>
                  <a:pt x="376083" y="298209"/>
                  <a:pt x="415569" y="239923"/>
                </a:cubicBezTo>
                <a:lnTo>
                  <a:pt x="480481" y="239923"/>
                </a:lnTo>
                <a:lnTo>
                  <a:pt x="480481" y="404009"/>
                </a:lnTo>
                <a:lnTo>
                  <a:pt x="316083" y="404009"/>
                </a:lnTo>
                <a:lnTo>
                  <a:pt x="316083" y="441905"/>
                </a:lnTo>
                <a:lnTo>
                  <a:pt x="568988" y="441905"/>
                </a:lnTo>
                <a:lnTo>
                  <a:pt x="568988" y="505096"/>
                </a:lnTo>
                <a:lnTo>
                  <a:pt x="606933" y="505096"/>
                </a:lnTo>
                <a:lnTo>
                  <a:pt x="606933" y="606087"/>
                </a:lnTo>
                <a:lnTo>
                  <a:pt x="505714" y="606087"/>
                </a:lnTo>
                <a:lnTo>
                  <a:pt x="505714" y="505096"/>
                </a:lnTo>
                <a:lnTo>
                  <a:pt x="543659" y="505096"/>
                </a:lnTo>
                <a:lnTo>
                  <a:pt x="543659" y="467105"/>
                </a:lnTo>
                <a:lnTo>
                  <a:pt x="316083" y="467105"/>
                </a:lnTo>
                <a:lnTo>
                  <a:pt x="316083" y="505096"/>
                </a:lnTo>
                <a:lnTo>
                  <a:pt x="354028" y="505096"/>
                </a:lnTo>
                <a:lnTo>
                  <a:pt x="354028" y="606087"/>
                </a:lnTo>
                <a:lnTo>
                  <a:pt x="252905" y="606087"/>
                </a:lnTo>
                <a:lnTo>
                  <a:pt x="252905" y="505096"/>
                </a:lnTo>
                <a:lnTo>
                  <a:pt x="290850" y="505096"/>
                </a:lnTo>
                <a:lnTo>
                  <a:pt x="290850" y="467105"/>
                </a:lnTo>
                <a:lnTo>
                  <a:pt x="63274" y="467105"/>
                </a:lnTo>
                <a:lnTo>
                  <a:pt x="63274" y="505096"/>
                </a:lnTo>
                <a:lnTo>
                  <a:pt x="101123" y="505096"/>
                </a:lnTo>
                <a:lnTo>
                  <a:pt x="101123" y="606087"/>
                </a:lnTo>
                <a:lnTo>
                  <a:pt x="0" y="606087"/>
                </a:lnTo>
                <a:lnTo>
                  <a:pt x="0" y="505096"/>
                </a:lnTo>
                <a:lnTo>
                  <a:pt x="37945" y="505096"/>
                </a:lnTo>
                <a:lnTo>
                  <a:pt x="37945" y="441905"/>
                </a:lnTo>
                <a:lnTo>
                  <a:pt x="290850" y="441905"/>
                </a:lnTo>
                <a:lnTo>
                  <a:pt x="290850" y="404009"/>
                </a:lnTo>
                <a:lnTo>
                  <a:pt x="126452" y="404009"/>
                </a:lnTo>
                <a:close/>
                <a:moveTo>
                  <a:pt x="303502" y="71264"/>
                </a:moveTo>
                <a:cubicBezTo>
                  <a:pt x="274417" y="71264"/>
                  <a:pt x="250822" y="94057"/>
                  <a:pt x="250822" y="122140"/>
                </a:cubicBezTo>
                <a:cubicBezTo>
                  <a:pt x="250822" y="150318"/>
                  <a:pt x="274417" y="173111"/>
                  <a:pt x="303502" y="173111"/>
                </a:cubicBezTo>
                <a:cubicBezTo>
                  <a:pt x="332587" y="173111"/>
                  <a:pt x="356183" y="150318"/>
                  <a:pt x="356183" y="122140"/>
                </a:cubicBezTo>
                <a:cubicBezTo>
                  <a:pt x="356183" y="94057"/>
                  <a:pt x="332587" y="71264"/>
                  <a:pt x="303502" y="71264"/>
                </a:cubicBezTo>
                <a:close/>
                <a:moveTo>
                  <a:pt x="303502" y="0"/>
                </a:moveTo>
                <a:cubicBezTo>
                  <a:pt x="373326" y="0"/>
                  <a:pt x="429955" y="54723"/>
                  <a:pt x="429955" y="122140"/>
                </a:cubicBezTo>
                <a:cubicBezTo>
                  <a:pt x="429955" y="234181"/>
                  <a:pt x="303502" y="315639"/>
                  <a:pt x="303502" y="315639"/>
                </a:cubicBezTo>
                <a:cubicBezTo>
                  <a:pt x="303502" y="315639"/>
                  <a:pt x="177049" y="234181"/>
                  <a:pt x="177049" y="122140"/>
                </a:cubicBezTo>
                <a:cubicBezTo>
                  <a:pt x="177049" y="54723"/>
                  <a:pt x="233679" y="0"/>
                  <a:pt x="303502" y="0"/>
                </a:cubicBezTo>
                <a:close/>
              </a:path>
            </a:pathLst>
          </a:custGeom>
          <a:solidFill>
            <a:srgbClr val="9B97A6"/>
          </a:solidFill>
          <a:ln>
            <a:noFill/>
          </a:ln>
        </p:spPr>
        <p:txBody>
          <a:bodyPr lIns="0" tIns="0" rIns="0" bIns="0" anchor="ctr"/>
          <a:lstStyle/>
          <a:p>
            <a:pPr algn="ctr"/>
            <a:endParaRPr sz="975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文本框 10">
            <a:extLst>
              <a:ext uri="{FF2B5EF4-FFF2-40B4-BE49-F238E27FC236}">
                <a16:creationId xmlns:a16="http://schemas.microsoft.com/office/drawing/2014/main" id="{B6567502-4885-F7DC-DB1B-887D785202E7}"/>
              </a:ext>
            </a:extLst>
          </p:cNvPr>
          <p:cNvSpPr txBox="1"/>
          <p:nvPr/>
        </p:nvSpPr>
        <p:spPr>
          <a:xfrm>
            <a:off x="3047405" y="3263497"/>
            <a:ext cx="1157756" cy="549857"/>
          </a:xfrm>
          <a:prstGeom prst="rect">
            <a:avLst/>
          </a:prstGeom>
          <a:noFill/>
        </p:spPr>
        <p:txBody>
          <a:bodyPr wrap="none" lIns="0" tIns="0" rIns="0" bIns="0" anchor="ctr" anchorCtr="0">
            <a:norm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19" name="任意多边形: 形状 12">
            <a:extLst>
              <a:ext uri="{FF2B5EF4-FFF2-40B4-BE49-F238E27FC236}">
                <a16:creationId xmlns:a16="http://schemas.microsoft.com/office/drawing/2014/main" id="{89E3D34A-EBC2-6CC2-C567-87906A219C90}"/>
              </a:ext>
            </a:extLst>
          </p:cNvPr>
          <p:cNvSpPr/>
          <p:nvPr/>
        </p:nvSpPr>
        <p:spPr bwMode="auto">
          <a:xfrm>
            <a:off x="5416205" y="2739337"/>
            <a:ext cx="298274" cy="269763"/>
          </a:xfrm>
          <a:custGeom>
            <a:avLst/>
            <a:gdLst>
              <a:gd name="connsiteX0" fmla="*/ 503202 w 607568"/>
              <a:gd name="connsiteY0" fmla="*/ 459310 h 549494"/>
              <a:gd name="connsiteX1" fmla="*/ 548364 w 607568"/>
              <a:gd name="connsiteY1" fmla="*/ 504402 h 549494"/>
              <a:gd name="connsiteX2" fmla="*/ 503202 w 607568"/>
              <a:gd name="connsiteY2" fmla="*/ 549494 h 549494"/>
              <a:gd name="connsiteX3" fmla="*/ 458040 w 607568"/>
              <a:gd name="connsiteY3" fmla="*/ 504402 h 549494"/>
              <a:gd name="connsiteX4" fmla="*/ 503202 w 607568"/>
              <a:gd name="connsiteY4" fmla="*/ 459310 h 549494"/>
              <a:gd name="connsiteX5" fmla="*/ 197795 w 607568"/>
              <a:gd name="connsiteY5" fmla="*/ 459310 h 549494"/>
              <a:gd name="connsiteX6" fmla="*/ 242957 w 607568"/>
              <a:gd name="connsiteY6" fmla="*/ 504402 h 549494"/>
              <a:gd name="connsiteX7" fmla="*/ 197795 w 607568"/>
              <a:gd name="connsiteY7" fmla="*/ 549494 h 549494"/>
              <a:gd name="connsiteX8" fmla="*/ 152633 w 607568"/>
              <a:gd name="connsiteY8" fmla="*/ 504402 h 549494"/>
              <a:gd name="connsiteX9" fmla="*/ 197795 w 607568"/>
              <a:gd name="connsiteY9" fmla="*/ 459310 h 549494"/>
              <a:gd name="connsiteX10" fmla="*/ 143318 w 607568"/>
              <a:gd name="connsiteY10" fmla="*/ 390791 h 549494"/>
              <a:gd name="connsiteX11" fmla="*/ 554573 w 607568"/>
              <a:gd name="connsiteY11" fmla="*/ 390791 h 549494"/>
              <a:gd name="connsiteX12" fmla="*/ 554573 w 607568"/>
              <a:gd name="connsiteY12" fmla="*/ 437435 h 549494"/>
              <a:gd name="connsiteX13" fmla="*/ 143318 w 607568"/>
              <a:gd name="connsiteY13" fmla="*/ 437435 h 549494"/>
              <a:gd name="connsiteX14" fmla="*/ 115304 w 607568"/>
              <a:gd name="connsiteY14" fmla="*/ 313028 h 549494"/>
              <a:gd name="connsiteX15" fmla="*/ 582659 w 607568"/>
              <a:gd name="connsiteY15" fmla="*/ 313028 h 549494"/>
              <a:gd name="connsiteX16" fmla="*/ 582659 w 607568"/>
              <a:gd name="connsiteY16" fmla="*/ 359672 h 549494"/>
              <a:gd name="connsiteX17" fmla="*/ 115304 w 607568"/>
              <a:gd name="connsiteY17" fmla="*/ 359672 h 549494"/>
              <a:gd name="connsiteX18" fmla="*/ 0 w 607568"/>
              <a:gd name="connsiteY18" fmla="*/ 169922 h 549494"/>
              <a:gd name="connsiteX19" fmla="*/ 78962 w 607568"/>
              <a:gd name="connsiteY19" fmla="*/ 169922 h 549494"/>
              <a:gd name="connsiteX20" fmla="*/ 108516 w 607568"/>
              <a:gd name="connsiteY20" fmla="*/ 235254 h 549494"/>
              <a:gd name="connsiteX21" fmla="*/ 607568 w 607568"/>
              <a:gd name="connsiteY21" fmla="*/ 235254 h 549494"/>
              <a:gd name="connsiteX22" fmla="*/ 607568 w 607568"/>
              <a:gd name="connsiteY22" fmla="*/ 281909 h 549494"/>
              <a:gd name="connsiteX23" fmla="*/ 78428 w 607568"/>
              <a:gd name="connsiteY23" fmla="*/ 281909 h 549494"/>
              <a:gd name="connsiteX24" fmla="*/ 48798 w 607568"/>
              <a:gd name="connsiteY24" fmla="*/ 216577 h 549494"/>
              <a:gd name="connsiteX25" fmla="*/ 0 w 607568"/>
              <a:gd name="connsiteY25" fmla="*/ 216577 h 549494"/>
              <a:gd name="connsiteX26" fmla="*/ 257720 w 607568"/>
              <a:gd name="connsiteY26" fmla="*/ 0 h 549494"/>
              <a:gd name="connsiteX27" fmla="*/ 254207 w 607568"/>
              <a:gd name="connsiteY27" fmla="*/ 30201 h 549494"/>
              <a:gd name="connsiteX28" fmla="*/ 407797 w 607568"/>
              <a:gd name="connsiteY28" fmla="*/ 197372 h 549494"/>
              <a:gd name="connsiteX29" fmla="*/ 241147 w 607568"/>
              <a:gd name="connsiteY29" fmla="*/ 144063 h 549494"/>
              <a:gd name="connsiteX30" fmla="*/ 237633 w 607568"/>
              <a:gd name="connsiteY30" fmla="*/ 174264 h 549494"/>
              <a:gd name="connsiteX31" fmla="*/ 115586 w 607568"/>
              <a:gd name="connsiteY31" fmla="*/ 71993 h 549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607568" h="549494">
                <a:moveTo>
                  <a:pt x="503202" y="459310"/>
                </a:moveTo>
                <a:cubicBezTo>
                  <a:pt x="528144" y="459310"/>
                  <a:pt x="548364" y="479498"/>
                  <a:pt x="548364" y="504402"/>
                </a:cubicBezTo>
                <a:cubicBezTo>
                  <a:pt x="548364" y="529306"/>
                  <a:pt x="528144" y="549494"/>
                  <a:pt x="503202" y="549494"/>
                </a:cubicBezTo>
                <a:cubicBezTo>
                  <a:pt x="478260" y="549494"/>
                  <a:pt x="458040" y="529306"/>
                  <a:pt x="458040" y="504402"/>
                </a:cubicBezTo>
                <a:cubicBezTo>
                  <a:pt x="458040" y="479498"/>
                  <a:pt x="478260" y="459310"/>
                  <a:pt x="503202" y="459310"/>
                </a:cubicBezTo>
                <a:close/>
                <a:moveTo>
                  <a:pt x="197795" y="459310"/>
                </a:moveTo>
                <a:cubicBezTo>
                  <a:pt x="222737" y="459310"/>
                  <a:pt x="242957" y="479498"/>
                  <a:pt x="242957" y="504402"/>
                </a:cubicBezTo>
                <a:cubicBezTo>
                  <a:pt x="242957" y="529306"/>
                  <a:pt x="222737" y="549494"/>
                  <a:pt x="197795" y="549494"/>
                </a:cubicBezTo>
                <a:cubicBezTo>
                  <a:pt x="172853" y="549494"/>
                  <a:pt x="152633" y="529306"/>
                  <a:pt x="152633" y="504402"/>
                </a:cubicBezTo>
                <a:cubicBezTo>
                  <a:pt x="152633" y="479498"/>
                  <a:pt x="172853" y="459310"/>
                  <a:pt x="197795" y="459310"/>
                </a:cubicBezTo>
                <a:close/>
                <a:moveTo>
                  <a:pt x="143318" y="390791"/>
                </a:moveTo>
                <a:lnTo>
                  <a:pt x="554573" y="390791"/>
                </a:lnTo>
                <a:lnTo>
                  <a:pt x="554573" y="437435"/>
                </a:lnTo>
                <a:lnTo>
                  <a:pt x="143318" y="437435"/>
                </a:lnTo>
                <a:close/>
                <a:moveTo>
                  <a:pt x="115304" y="313028"/>
                </a:moveTo>
                <a:lnTo>
                  <a:pt x="582659" y="313028"/>
                </a:lnTo>
                <a:lnTo>
                  <a:pt x="582659" y="359672"/>
                </a:lnTo>
                <a:lnTo>
                  <a:pt x="115304" y="359672"/>
                </a:lnTo>
                <a:close/>
                <a:moveTo>
                  <a:pt x="0" y="169922"/>
                </a:moveTo>
                <a:lnTo>
                  <a:pt x="78962" y="169922"/>
                </a:lnTo>
                <a:lnTo>
                  <a:pt x="108516" y="235254"/>
                </a:lnTo>
                <a:lnTo>
                  <a:pt x="607568" y="235254"/>
                </a:lnTo>
                <a:lnTo>
                  <a:pt x="607568" y="281909"/>
                </a:lnTo>
                <a:lnTo>
                  <a:pt x="78428" y="281909"/>
                </a:lnTo>
                <a:lnTo>
                  <a:pt x="48798" y="216577"/>
                </a:lnTo>
                <a:lnTo>
                  <a:pt x="0" y="216577"/>
                </a:lnTo>
                <a:close/>
                <a:moveTo>
                  <a:pt x="257720" y="0"/>
                </a:moveTo>
                <a:lnTo>
                  <a:pt x="254207" y="30201"/>
                </a:lnTo>
                <a:cubicBezTo>
                  <a:pt x="405964" y="47665"/>
                  <a:pt x="407797" y="197372"/>
                  <a:pt x="407797" y="197372"/>
                </a:cubicBezTo>
                <a:cubicBezTo>
                  <a:pt x="407797" y="197372"/>
                  <a:pt x="364340" y="158248"/>
                  <a:pt x="241147" y="144063"/>
                </a:cubicBezTo>
                <a:lnTo>
                  <a:pt x="237633" y="174264"/>
                </a:lnTo>
                <a:lnTo>
                  <a:pt x="115586" y="71993"/>
                </a:lnTo>
                <a:close/>
              </a:path>
            </a:pathLst>
          </a:custGeom>
          <a:solidFill>
            <a:srgbClr val="D6CACC"/>
          </a:solidFill>
          <a:ln>
            <a:noFill/>
          </a:ln>
        </p:spPr>
        <p:txBody>
          <a:bodyPr lIns="0" tIns="0" rIns="0" bIns="0" anchor="ctr"/>
          <a:lstStyle/>
          <a:p>
            <a:pPr algn="ctr"/>
            <a:endParaRPr sz="975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文本框 13">
            <a:extLst>
              <a:ext uri="{FF2B5EF4-FFF2-40B4-BE49-F238E27FC236}">
                <a16:creationId xmlns:a16="http://schemas.microsoft.com/office/drawing/2014/main" id="{EE905936-CC27-A801-BC78-790C3F635552}"/>
              </a:ext>
            </a:extLst>
          </p:cNvPr>
          <p:cNvSpPr txBox="1"/>
          <p:nvPr/>
        </p:nvSpPr>
        <p:spPr>
          <a:xfrm>
            <a:off x="4986464" y="2929609"/>
            <a:ext cx="1157756" cy="549856"/>
          </a:xfrm>
          <a:prstGeom prst="rect">
            <a:avLst/>
          </a:prstGeom>
          <a:noFill/>
        </p:spPr>
        <p:txBody>
          <a:bodyPr wrap="none" lIns="0" tIns="0" rIns="0" bIns="0" anchor="ctr" anchorCtr="0">
            <a:norm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15" name="任意多边形: 形状 17">
            <a:extLst>
              <a:ext uri="{FF2B5EF4-FFF2-40B4-BE49-F238E27FC236}">
                <a16:creationId xmlns:a16="http://schemas.microsoft.com/office/drawing/2014/main" id="{953B37F8-E22A-F27B-6FD8-34901FD8CF6D}"/>
              </a:ext>
            </a:extLst>
          </p:cNvPr>
          <p:cNvSpPr/>
          <p:nvPr/>
        </p:nvSpPr>
        <p:spPr bwMode="auto">
          <a:xfrm>
            <a:off x="7319101" y="2330731"/>
            <a:ext cx="263073" cy="298274"/>
          </a:xfrm>
          <a:custGeom>
            <a:avLst/>
            <a:gdLst>
              <a:gd name="T0" fmla="*/ 2125 w 2288"/>
              <a:gd name="T1" fmla="*/ 924 h 2598"/>
              <a:gd name="T2" fmla="*/ 1863 w 2288"/>
              <a:gd name="T3" fmla="*/ 1258 h 2598"/>
              <a:gd name="T4" fmla="*/ 1848 w 2288"/>
              <a:gd name="T5" fmla="*/ 1586 h 2598"/>
              <a:gd name="T6" fmla="*/ 1899 w 2288"/>
              <a:gd name="T7" fmla="*/ 1716 h 2598"/>
              <a:gd name="T8" fmla="*/ 1211 w 2288"/>
              <a:gd name="T9" fmla="*/ 2079 h 2598"/>
              <a:gd name="T10" fmla="*/ 1176 w 2288"/>
              <a:gd name="T11" fmla="*/ 2038 h 2598"/>
              <a:gd name="T12" fmla="*/ 1200 w 2288"/>
              <a:gd name="T13" fmla="*/ 965 h 2598"/>
              <a:gd name="T14" fmla="*/ 1409 w 2288"/>
              <a:gd name="T15" fmla="*/ 1012 h 2598"/>
              <a:gd name="T16" fmla="*/ 1522 w 2288"/>
              <a:gd name="T17" fmla="*/ 978 h 2598"/>
              <a:gd name="T18" fmla="*/ 1526 w 2288"/>
              <a:gd name="T19" fmla="*/ 847 h 2598"/>
              <a:gd name="T20" fmla="*/ 1387 w 2288"/>
              <a:gd name="T21" fmla="*/ 828 h 2598"/>
              <a:gd name="T22" fmla="*/ 1193 w 2288"/>
              <a:gd name="T23" fmla="*/ 584 h 2598"/>
              <a:gd name="T24" fmla="*/ 1375 w 2288"/>
              <a:gd name="T25" fmla="*/ 124 h 2598"/>
              <a:gd name="T26" fmla="*/ 1109 w 2288"/>
              <a:gd name="T27" fmla="*/ 37 h 2598"/>
              <a:gd name="T28" fmla="*/ 1013 w 2288"/>
              <a:gd name="T29" fmla="*/ 570 h 2598"/>
              <a:gd name="T30" fmla="*/ 1056 w 2288"/>
              <a:gd name="T31" fmla="*/ 808 h 2598"/>
              <a:gd name="T32" fmla="*/ 891 w 2288"/>
              <a:gd name="T33" fmla="*/ 784 h 2598"/>
              <a:gd name="T34" fmla="*/ 748 w 2288"/>
              <a:gd name="T35" fmla="*/ 921 h 2598"/>
              <a:gd name="T36" fmla="*/ 899 w 2288"/>
              <a:gd name="T37" fmla="*/ 946 h 2598"/>
              <a:gd name="T38" fmla="*/ 1024 w 2288"/>
              <a:gd name="T39" fmla="*/ 1479 h 2598"/>
              <a:gd name="T40" fmla="*/ 1022 w 2288"/>
              <a:gd name="T41" fmla="*/ 2081 h 2598"/>
              <a:gd name="T42" fmla="*/ 434 w 2288"/>
              <a:gd name="T43" fmla="*/ 1569 h 2598"/>
              <a:gd name="T44" fmla="*/ 395 w 2288"/>
              <a:gd name="T45" fmla="*/ 1470 h 2598"/>
              <a:gd name="T46" fmla="*/ 88 w 2288"/>
              <a:gd name="T47" fmla="*/ 1148 h 2598"/>
              <a:gd name="T48" fmla="*/ 101 w 2288"/>
              <a:gd name="T49" fmla="*/ 1658 h 2598"/>
              <a:gd name="T50" fmla="*/ 906 w 2288"/>
              <a:gd name="T51" fmla="*/ 2228 h 2598"/>
              <a:gd name="T52" fmla="*/ 1177 w 2288"/>
              <a:gd name="T53" fmla="*/ 2500 h 2598"/>
              <a:gd name="T54" fmla="*/ 1223 w 2288"/>
              <a:gd name="T55" fmla="*/ 2405 h 2598"/>
              <a:gd name="T56" fmla="*/ 1273 w 2288"/>
              <a:gd name="T57" fmla="*/ 2328 h 2598"/>
              <a:gd name="T58" fmla="*/ 1280 w 2288"/>
              <a:gd name="T59" fmla="*/ 2234 h 2598"/>
              <a:gd name="T60" fmla="*/ 2094 w 2288"/>
              <a:gd name="T61" fmla="*/ 1624 h 2598"/>
              <a:gd name="T62" fmla="*/ 2274 w 2288"/>
              <a:gd name="T63" fmla="*/ 1517 h 2598"/>
              <a:gd name="T64" fmla="*/ 1065 w 2288"/>
              <a:gd name="T65" fmla="*/ 420 h 2598"/>
              <a:gd name="T66" fmla="*/ 1131 w 2288"/>
              <a:gd name="T67" fmla="*/ 148 h 2598"/>
              <a:gd name="T68" fmla="*/ 1165 w 2288"/>
              <a:gd name="T69" fmla="*/ 430 h 2598"/>
              <a:gd name="T70" fmla="*/ 1065 w 2288"/>
              <a:gd name="T71" fmla="*/ 420 h 2598"/>
              <a:gd name="T72" fmla="*/ 1040 w 2288"/>
              <a:gd name="T73" fmla="*/ 2287 h 2598"/>
              <a:gd name="T74" fmla="*/ 1032 w 2288"/>
              <a:gd name="T75" fmla="*/ 2241 h 2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288" h="2598">
                <a:moveTo>
                  <a:pt x="2281" y="1465"/>
                </a:moveTo>
                <a:cubicBezTo>
                  <a:pt x="2220" y="1286"/>
                  <a:pt x="2159" y="1111"/>
                  <a:pt x="2125" y="924"/>
                </a:cubicBezTo>
                <a:cubicBezTo>
                  <a:pt x="2112" y="850"/>
                  <a:pt x="2015" y="868"/>
                  <a:pt x="1992" y="924"/>
                </a:cubicBezTo>
                <a:cubicBezTo>
                  <a:pt x="1948" y="1035"/>
                  <a:pt x="1904" y="1146"/>
                  <a:pt x="1863" y="1258"/>
                </a:cubicBezTo>
                <a:cubicBezTo>
                  <a:pt x="1840" y="1319"/>
                  <a:pt x="1790" y="1411"/>
                  <a:pt x="1809" y="1480"/>
                </a:cubicBezTo>
                <a:cubicBezTo>
                  <a:pt x="1783" y="1516"/>
                  <a:pt x="1783" y="1565"/>
                  <a:pt x="1848" y="1586"/>
                </a:cubicBezTo>
                <a:cubicBezTo>
                  <a:pt x="1878" y="1596"/>
                  <a:pt x="1908" y="1602"/>
                  <a:pt x="1938" y="1607"/>
                </a:cubicBezTo>
                <a:cubicBezTo>
                  <a:pt x="1927" y="1644"/>
                  <a:pt x="1916" y="1681"/>
                  <a:pt x="1899" y="1716"/>
                </a:cubicBezTo>
                <a:cubicBezTo>
                  <a:pt x="1861" y="1789"/>
                  <a:pt x="1799" y="1850"/>
                  <a:pt x="1734" y="1899"/>
                </a:cubicBezTo>
                <a:cubicBezTo>
                  <a:pt x="1586" y="2012"/>
                  <a:pt x="1393" y="2062"/>
                  <a:pt x="1211" y="2079"/>
                </a:cubicBezTo>
                <a:cubicBezTo>
                  <a:pt x="1201" y="2080"/>
                  <a:pt x="1190" y="2080"/>
                  <a:pt x="1180" y="2081"/>
                </a:cubicBezTo>
                <a:cubicBezTo>
                  <a:pt x="1178" y="2066"/>
                  <a:pt x="1177" y="2052"/>
                  <a:pt x="1176" y="2038"/>
                </a:cubicBezTo>
                <a:cubicBezTo>
                  <a:pt x="1167" y="1852"/>
                  <a:pt x="1173" y="1665"/>
                  <a:pt x="1178" y="1479"/>
                </a:cubicBezTo>
                <a:cubicBezTo>
                  <a:pt x="1183" y="1309"/>
                  <a:pt x="1195" y="1137"/>
                  <a:pt x="1200" y="965"/>
                </a:cubicBezTo>
                <a:cubicBezTo>
                  <a:pt x="1262" y="972"/>
                  <a:pt x="1326" y="981"/>
                  <a:pt x="1388" y="979"/>
                </a:cubicBezTo>
                <a:cubicBezTo>
                  <a:pt x="1391" y="992"/>
                  <a:pt x="1399" y="1003"/>
                  <a:pt x="1409" y="1012"/>
                </a:cubicBezTo>
                <a:cubicBezTo>
                  <a:pt x="1434" y="1041"/>
                  <a:pt x="1476" y="1041"/>
                  <a:pt x="1501" y="1012"/>
                </a:cubicBezTo>
                <a:cubicBezTo>
                  <a:pt x="1511" y="1003"/>
                  <a:pt x="1519" y="991"/>
                  <a:pt x="1522" y="978"/>
                </a:cubicBezTo>
                <a:cubicBezTo>
                  <a:pt x="1528" y="956"/>
                  <a:pt x="1526" y="931"/>
                  <a:pt x="1526" y="908"/>
                </a:cubicBezTo>
                <a:lnTo>
                  <a:pt x="1526" y="847"/>
                </a:lnTo>
                <a:cubicBezTo>
                  <a:pt x="1526" y="809"/>
                  <a:pt x="1493" y="776"/>
                  <a:pt x="1455" y="776"/>
                </a:cubicBezTo>
                <a:cubicBezTo>
                  <a:pt x="1423" y="776"/>
                  <a:pt x="1395" y="799"/>
                  <a:pt x="1387" y="828"/>
                </a:cubicBezTo>
                <a:cubicBezTo>
                  <a:pt x="1327" y="813"/>
                  <a:pt x="1264" y="812"/>
                  <a:pt x="1202" y="810"/>
                </a:cubicBezTo>
                <a:cubicBezTo>
                  <a:pt x="1202" y="735"/>
                  <a:pt x="1199" y="659"/>
                  <a:pt x="1193" y="584"/>
                </a:cubicBezTo>
                <a:cubicBezTo>
                  <a:pt x="1297" y="558"/>
                  <a:pt x="1391" y="480"/>
                  <a:pt x="1431" y="385"/>
                </a:cubicBezTo>
                <a:cubicBezTo>
                  <a:pt x="1470" y="292"/>
                  <a:pt x="1441" y="197"/>
                  <a:pt x="1375" y="124"/>
                </a:cubicBezTo>
                <a:cubicBezTo>
                  <a:pt x="1315" y="57"/>
                  <a:pt x="1196" y="0"/>
                  <a:pt x="1109" y="37"/>
                </a:cubicBezTo>
                <a:cubicBezTo>
                  <a:pt x="1109" y="37"/>
                  <a:pt x="1109" y="37"/>
                  <a:pt x="1109" y="37"/>
                </a:cubicBezTo>
                <a:cubicBezTo>
                  <a:pt x="988" y="48"/>
                  <a:pt x="885" y="127"/>
                  <a:pt x="860" y="255"/>
                </a:cubicBezTo>
                <a:cubicBezTo>
                  <a:pt x="837" y="376"/>
                  <a:pt x="900" y="516"/>
                  <a:pt x="1013" y="570"/>
                </a:cubicBezTo>
                <a:cubicBezTo>
                  <a:pt x="1033" y="580"/>
                  <a:pt x="1055" y="586"/>
                  <a:pt x="1077" y="590"/>
                </a:cubicBezTo>
                <a:cubicBezTo>
                  <a:pt x="1068" y="662"/>
                  <a:pt x="1062" y="735"/>
                  <a:pt x="1056" y="808"/>
                </a:cubicBezTo>
                <a:cubicBezTo>
                  <a:pt x="1001" y="808"/>
                  <a:pt x="947" y="810"/>
                  <a:pt x="892" y="813"/>
                </a:cubicBezTo>
                <a:cubicBezTo>
                  <a:pt x="892" y="803"/>
                  <a:pt x="891" y="793"/>
                  <a:pt x="891" y="784"/>
                </a:cubicBezTo>
                <a:cubicBezTo>
                  <a:pt x="896" y="691"/>
                  <a:pt x="748" y="690"/>
                  <a:pt x="747" y="784"/>
                </a:cubicBezTo>
                <a:cubicBezTo>
                  <a:pt x="747" y="829"/>
                  <a:pt x="742" y="876"/>
                  <a:pt x="748" y="921"/>
                </a:cubicBezTo>
                <a:cubicBezTo>
                  <a:pt x="756" y="983"/>
                  <a:pt x="811" y="1002"/>
                  <a:pt x="851" y="981"/>
                </a:cubicBezTo>
                <a:cubicBezTo>
                  <a:pt x="872" y="980"/>
                  <a:pt x="891" y="967"/>
                  <a:pt x="899" y="946"/>
                </a:cubicBezTo>
                <a:cubicBezTo>
                  <a:pt x="948" y="949"/>
                  <a:pt x="998" y="951"/>
                  <a:pt x="1047" y="954"/>
                </a:cubicBezTo>
                <a:cubicBezTo>
                  <a:pt x="1037" y="1129"/>
                  <a:pt x="1031" y="1305"/>
                  <a:pt x="1024" y="1479"/>
                </a:cubicBezTo>
                <a:cubicBezTo>
                  <a:pt x="1017" y="1665"/>
                  <a:pt x="1014" y="1851"/>
                  <a:pt x="1021" y="2038"/>
                </a:cubicBezTo>
                <a:cubicBezTo>
                  <a:pt x="1022" y="2051"/>
                  <a:pt x="1022" y="2066"/>
                  <a:pt x="1022" y="2081"/>
                </a:cubicBezTo>
                <a:cubicBezTo>
                  <a:pt x="722" y="2061"/>
                  <a:pt x="421" y="1927"/>
                  <a:pt x="289" y="1649"/>
                </a:cubicBezTo>
                <a:cubicBezTo>
                  <a:pt x="342" y="1639"/>
                  <a:pt x="422" y="1633"/>
                  <a:pt x="434" y="1569"/>
                </a:cubicBezTo>
                <a:cubicBezTo>
                  <a:pt x="439" y="1539"/>
                  <a:pt x="429" y="1506"/>
                  <a:pt x="402" y="1492"/>
                </a:cubicBezTo>
                <a:cubicBezTo>
                  <a:pt x="401" y="1485"/>
                  <a:pt x="399" y="1478"/>
                  <a:pt x="395" y="1470"/>
                </a:cubicBezTo>
                <a:cubicBezTo>
                  <a:pt x="338" y="1362"/>
                  <a:pt x="258" y="1263"/>
                  <a:pt x="215" y="1148"/>
                </a:cubicBezTo>
                <a:cubicBezTo>
                  <a:pt x="192" y="1085"/>
                  <a:pt x="111" y="1085"/>
                  <a:pt x="88" y="1148"/>
                </a:cubicBezTo>
                <a:cubicBezTo>
                  <a:pt x="29" y="1306"/>
                  <a:pt x="0" y="1457"/>
                  <a:pt x="39" y="1624"/>
                </a:cubicBezTo>
                <a:cubicBezTo>
                  <a:pt x="45" y="1653"/>
                  <a:pt x="75" y="1663"/>
                  <a:pt x="101" y="1658"/>
                </a:cubicBezTo>
                <a:cubicBezTo>
                  <a:pt x="125" y="1661"/>
                  <a:pt x="149" y="1661"/>
                  <a:pt x="172" y="1661"/>
                </a:cubicBezTo>
                <a:cubicBezTo>
                  <a:pt x="253" y="2008"/>
                  <a:pt x="572" y="2179"/>
                  <a:pt x="906" y="2228"/>
                </a:cubicBezTo>
                <a:cubicBezTo>
                  <a:pt x="931" y="2337"/>
                  <a:pt x="982" y="2443"/>
                  <a:pt x="1043" y="2536"/>
                </a:cubicBezTo>
                <a:cubicBezTo>
                  <a:pt x="1083" y="2598"/>
                  <a:pt x="1172" y="2572"/>
                  <a:pt x="1177" y="2500"/>
                </a:cubicBezTo>
                <a:cubicBezTo>
                  <a:pt x="1177" y="2509"/>
                  <a:pt x="1185" y="2477"/>
                  <a:pt x="1189" y="2468"/>
                </a:cubicBezTo>
                <a:cubicBezTo>
                  <a:pt x="1199" y="2446"/>
                  <a:pt x="1211" y="2426"/>
                  <a:pt x="1223" y="2405"/>
                </a:cubicBezTo>
                <a:cubicBezTo>
                  <a:pt x="1234" y="2386"/>
                  <a:pt x="1247" y="2368"/>
                  <a:pt x="1259" y="2349"/>
                </a:cubicBezTo>
                <a:cubicBezTo>
                  <a:pt x="1264" y="2342"/>
                  <a:pt x="1268" y="2335"/>
                  <a:pt x="1273" y="2328"/>
                </a:cubicBezTo>
                <a:cubicBezTo>
                  <a:pt x="1277" y="2322"/>
                  <a:pt x="1293" y="2305"/>
                  <a:pt x="1277" y="2322"/>
                </a:cubicBezTo>
                <a:cubicBezTo>
                  <a:pt x="1304" y="2294"/>
                  <a:pt x="1300" y="2258"/>
                  <a:pt x="1280" y="2234"/>
                </a:cubicBezTo>
                <a:cubicBezTo>
                  <a:pt x="1483" y="2210"/>
                  <a:pt x="1683" y="2139"/>
                  <a:pt x="1845" y="2015"/>
                </a:cubicBezTo>
                <a:cubicBezTo>
                  <a:pt x="1948" y="1936"/>
                  <a:pt x="2086" y="1773"/>
                  <a:pt x="2094" y="1624"/>
                </a:cubicBezTo>
                <a:cubicBezTo>
                  <a:pt x="2146" y="1628"/>
                  <a:pt x="2201" y="1630"/>
                  <a:pt x="2245" y="1609"/>
                </a:cubicBezTo>
                <a:cubicBezTo>
                  <a:pt x="2278" y="1594"/>
                  <a:pt x="2287" y="1550"/>
                  <a:pt x="2274" y="1517"/>
                </a:cubicBezTo>
                <a:cubicBezTo>
                  <a:pt x="2284" y="1503"/>
                  <a:pt x="2288" y="1485"/>
                  <a:pt x="2281" y="1465"/>
                </a:cubicBezTo>
                <a:close/>
                <a:moveTo>
                  <a:pt x="1065" y="420"/>
                </a:moveTo>
                <a:cubicBezTo>
                  <a:pt x="1019" y="392"/>
                  <a:pt x="1002" y="323"/>
                  <a:pt x="1010" y="274"/>
                </a:cubicBezTo>
                <a:cubicBezTo>
                  <a:pt x="1021" y="207"/>
                  <a:pt x="1073" y="171"/>
                  <a:pt x="1131" y="148"/>
                </a:cubicBezTo>
                <a:cubicBezTo>
                  <a:pt x="1208" y="195"/>
                  <a:pt x="1340" y="234"/>
                  <a:pt x="1280" y="343"/>
                </a:cubicBezTo>
                <a:cubicBezTo>
                  <a:pt x="1258" y="383"/>
                  <a:pt x="1213" y="417"/>
                  <a:pt x="1165" y="430"/>
                </a:cubicBezTo>
                <a:cubicBezTo>
                  <a:pt x="1148" y="418"/>
                  <a:pt x="1121" y="420"/>
                  <a:pt x="1105" y="434"/>
                </a:cubicBezTo>
                <a:cubicBezTo>
                  <a:pt x="1091" y="432"/>
                  <a:pt x="1077" y="428"/>
                  <a:pt x="1065" y="420"/>
                </a:cubicBezTo>
                <a:close/>
                <a:moveTo>
                  <a:pt x="1032" y="2241"/>
                </a:moveTo>
                <a:cubicBezTo>
                  <a:pt x="1034" y="2257"/>
                  <a:pt x="1037" y="2272"/>
                  <a:pt x="1040" y="2287"/>
                </a:cubicBezTo>
                <a:cubicBezTo>
                  <a:pt x="1029" y="2271"/>
                  <a:pt x="1019" y="2255"/>
                  <a:pt x="1010" y="2239"/>
                </a:cubicBezTo>
                <a:cubicBezTo>
                  <a:pt x="1017" y="2240"/>
                  <a:pt x="1025" y="2241"/>
                  <a:pt x="1032" y="2241"/>
                </a:cubicBezTo>
                <a:close/>
              </a:path>
            </a:pathLst>
          </a:custGeom>
          <a:solidFill>
            <a:srgbClr val="9B97A6"/>
          </a:solidFill>
          <a:ln>
            <a:noFill/>
          </a:ln>
        </p:spPr>
        <p:txBody>
          <a:bodyPr lIns="0" tIns="0" rIns="0" bIns="0" anchor="ctr"/>
          <a:lstStyle/>
          <a:p>
            <a:pPr algn="ctr"/>
            <a:endParaRPr sz="975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文本框 18">
            <a:extLst>
              <a:ext uri="{FF2B5EF4-FFF2-40B4-BE49-F238E27FC236}">
                <a16:creationId xmlns:a16="http://schemas.microsoft.com/office/drawing/2014/main" id="{08248B27-EB43-6447-B05F-981A6309C02A}"/>
              </a:ext>
            </a:extLst>
          </p:cNvPr>
          <p:cNvSpPr txBox="1"/>
          <p:nvPr/>
        </p:nvSpPr>
        <p:spPr>
          <a:xfrm>
            <a:off x="6871759" y="2535258"/>
            <a:ext cx="1157756" cy="549857"/>
          </a:xfrm>
          <a:prstGeom prst="rect">
            <a:avLst/>
          </a:prstGeom>
          <a:noFill/>
        </p:spPr>
        <p:txBody>
          <a:bodyPr wrap="none" lIns="0" tIns="0" rIns="0" bIns="0" anchor="ctr" anchorCtr="0">
            <a:norm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关键词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7D5A7E9C-6DA4-304C-560F-EF494ED08A84}"/>
              </a:ext>
            </a:extLst>
          </p:cNvPr>
          <p:cNvGrpSpPr/>
          <p:nvPr/>
        </p:nvGrpSpPr>
        <p:grpSpPr>
          <a:xfrm>
            <a:off x="815210" y="1956456"/>
            <a:ext cx="1711584" cy="853730"/>
            <a:chOff x="8705251" y="1279509"/>
            <a:chExt cx="1711584" cy="853730"/>
          </a:xfrm>
        </p:grpSpPr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FB466315-A8AE-2D39-58B8-50A025AC68BF}"/>
                </a:ext>
              </a:extLst>
            </p:cNvPr>
            <p:cNvSpPr/>
            <p:nvPr/>
          </p:nvSpPr>
          <p:spPr>
            <a:xfrm>
              <a:off x="8705251" y="1504225"/>
              <a:ext cx="1711584" cy="629014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5A53DAB7-CD9B-5DBC-1AD9-7B54476714A0}"/>
                </a:ext>
              </a:extLst>
            </p:cNvPr>
            <p:cNvSpPr txBox="1"/>
            <p:nvPr/>
          </p:nvSpPr>
          <p:spPr>
            <a:xfrm>
              <a:off x="8708568" y="1279509"/>
              <a:ext cx="170826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685E3AA1-1A0B-E031-44CA-71C3C7876807}"/>
              </a:ext>
            </a:extLst>
          </p:cNvPr>
          <p:cNvGrpSpPr/>
          <p:nvPr/>
        </p:nvGrpSpPr>
        <p:grpSpPr>
          <a:xfrm>
            <a:off x="2804195" y="1529591"/>
            <a:ext cx="1708268" cy="853730"/>
            <a:chOff x="8708567" y="1279509"/>
            <a:chExt cx="1708268" cy="853730"/>
          </a:xfrm>
        </p:grpSpPr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006A38FD-3F8F-32A6-B71D-BE3110ED2EF2}"/>
                </a:ext>
              </a:extLst>
            </p:cNvPr>
            <p:cNvSpPr/>
            <p:nvPr/>
          </p:nvSpPr>
          <p:spPr>
            <a:xfrm>
              <a:off x="8708567" y="1504225"/>
              <a:ext cx="1708268" cy="629014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543116E9-DA40-2969-75B1-84F270B580EA}"/>
                </a:ext>
              </a:extLst>
            </p:cNvPr>
            <p:cNvSpPr txBox="1"/>
            <p:nvPr/>
          </p:nvSpPr>
          <p:spPr>
            <a:xfrm>
              <a:off x="8708568" y="1279509"/>
              <a:ext cx="170826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A0D7E416-FA18-64AC-5ABD-DD68B3E43400}"/>
              </a:ext>
            </a:extLst>
          </p:cNvPr>
          <p:cNvGrpSpPr/>
          <p:nvPr/>
        </p:nvGrpSpPr>
        <p:grpSpPr>
          <a:xfrm>
            <a:off x="4601344" y="1102726"/>
            <a:ext cx="1708268" cy="853730"/>
            <a:chOff x="8708567" y="1279509"/>
            <a:chExt cx="1708268" cy="853730"/>
          </a:xfrm>
        </p:grpSpPr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8A895793-95BA-2EAD-E48B-B2839F44B689}"/>
                </a:ext>
              </a:extLst>
            </p:cNvPr>
            <p:cNvSpPr/>
            <p:nvPr/>
          </p:nvSpPr>
          <p:spPr>
            <a:xfrm>
              <a:off x="8708567" y="1504225"/>
              <a:ext cx="1708268" cy="629014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942BF011-C666-3B37-D9FC-6F34EB9839E7}"/>
                </a:ext>
              </a:extLst>
            </p:cNvPr>
            <p:cNvSpPr txBox="1"/>
            <p:nvPr/>
          </p:nvSpPr>
          <p:spPr>
            <a:xfrm>
              <a:off x="8708568" y="1279509"/>
              <a:ext cx="170826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B49086BC-A013-CE4D-89B9-9EDCE4B6425B}"/>
              </a:ext>
            </a:extLst>
          </p:cNvPr>
          <p:cNvGrpSpPr/>
          <p:nvPr/>
        </p:nvGrpSpPr>
        <p:grpSpPr>
          <a:xfrm>
            <a:off x="6457904" y="685783"/>
            <a:ext cx="1708268" cy="853730"/>
            <a:chOff x="8708567" y="1279509"/>
            <a:chExt cx="1708268" cy="853730"/>
          </a:xfrm>
        </p:grpSpPr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5670512D-EA48-A1E6-B0E0-0714A4D97243}"/>
                </a:ext>
              </a:extLst>
            </p:cNvPr>
            <p:cNvSpPr/>
            <p:nvPr/>
          </p:nvSpPr>
          <p:spPr>
            <a:xfrm>
              <a:off x="8708567" y="1504225"/>
              <a:ext cx="1708268" cy="629014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E33B4489-02CA-D0A2-A051-1515296CF6F3}"/>
                </a:ext>
              </a:extLst>
            </p:cNvPr>
            <p:cNvSpPr txBox="1"/>
            <p:nvPr/>
          </p:nvSpPr>
          <p:spPr>
            <a:xfrm>
              <a:off x="8708568" y="1279509"/>
              <a:ext cx="170826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sp>
        <p:nvSpPr>
          <p:cNvPr id="47" name="PA_文本框 38">
            <a:extLst>
              <a:ext uri="{FF2B5EF4-FFF2-40B4-BE49-F238E27FC236}">
                <a16:creationId xmlns:a16="http://schemas.microsoft.com/office/drawing/2014/main" id="{5538BA24-C0C4-70A3-DE45-E825CFA9EACD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283968" y="3614904"/>
            <a:ext cx="4106267" cy="81156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9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9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40466734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1E229F1-A4EA-64CC-A57E-26C6D54D2F1F}"/>
              </a:ext>
            </a:extLst>
          </p:cNvPr>
          <p:cNvGrpSpPr/>
          <p:nvPr/>
        </p:nvGrpSpPr>
        <p:grpSpPr>
          <a:xfrm>
            <a:off x="323528" y="195486"/>
            <a:ext cx="1145056" cy="842639"/>
            <a:chOff x="1690516" y="1755906"/>
            <a:chExt cx="344345" cy="253401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8D50097F-87DB-9F65-7EA3-DDEECF7B2326}"/>
                </a:ext>
              </a:extLst>
            </p:cNvPr>
            <p:cNvSpPr/>
            <p:nvPr/>
          </p:nvSpPr>
          <p:spPr>
            <a:xfrm>
              <a:off x="1690516" y="1755906"/>
              <a:ext cx="253401" cy="253401"/>
            </a:xfrm>
            <a:prstGeom prst="ellipse">
              <a:avLst/>
            </a:prstGeom>
            <a:solidFill>
              <a:srgbClr val="9B97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3600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933F80F4-3673-1B01-4A2B-196AFDC51A19}"/>
                </a:ext>
              </a:extLst>
            </p:cNvPr>
            <p:cNvSpPr/>
            <p:nvPr/>
          </p:nvSpPr>
          <p:spPr>
            <a:xfrm>
              <a:off x="1948156" y="1921655"/>
              <a:ext cx="86705" cy="86705"/>
            </a:xfrm>
            <a:prstGeom prst="ellipse">
              <a:avLst/>
            </a:prstGeom>
            <a:solidFill>
              <a:srgbClr val="D6CA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3600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A221449A-8C3F-7E16-DFAB-5C0C92CE84D4}"/>
                </a:ext>
              </a:extLst>
            </p:cNvPr>
            <p:cNvSpPr txBox="1"/>
            <p:nvPr/>
          </p:nvSpPr>
          <p:spPr>
            <a:xfrm>
              <a:off x="1738108" y="1777556"/>
              <a:ext cx="185208" cy="1943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得意黑" pitchFamily="2" charset="-122"/>
                  <a:ea typeface="得意黑" pitchFamily="2" charset="-122"/>
                </a:rPr>
                <a:t>04</a:t>
              </a:r>
              <a:endParaRPr lang="zh-CN" altLang="en-US" sz="3600" dirty="0">
                <a:solidFill>
                  <a:schemeClr val="bg1"/>
                </a:solidFill>
                <a:latin typeface="得意黑" pitchFamily="2" charset="-122"/>
                <a:ea typeface="得意黑" pitchFamily="2" charset="-122"/>
              </a:endParaRPr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97724308-871C-F544-DB96-982D574CF90F}"/>
              </a:ext>
            </a:extLst>
          </p:cNvPr>
          <p:cNvSpPr txBox="1"/>
          <p:nvPr/>
        </p:nvSpPr>
        <p:spPr>
          <a:xfrm>
            <a:off x="1324423" y="346544"/>
            <a:ext cx="295954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/>
              <a:t>单击此处添加标题文本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208A3709-8526-6906-0FDA-AB24BEB33AB4}"/>
              </a:ext>
            </a:extLst>
          </p:cNvPr>
          <p:cNvSpPr txBox="1"/>
          <p:nvPr/>
        </p:nvSpPr>
        <p:spPr>
          <a:xfrm>
            <a:off x="1482680" y="699542"/>
            <a:ext cx="244124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</a:rPr>
              <a:t>Click here to add title text</a:t>
            </a:r>
          </a:p>
        </p:txBody>
      </p:sp>
      <p:sp>
        <p:nvSpPr>
          <p:cNvPr id="3" name="形状 8">
            <a:extLst>
              <a:ext uri="{FF2B5EF4-FFF2-40B4-BE49-F238E27FC236}">
                <a16:creationId xmlns:a16="http://schemas.microsoft.com/office/drawing/2014/main" id="{34E9D70E-CE19-4A4E-0661-70FDE0217AAB}"/>
              </a:ext>
            </a:extLst>
          </p:cNvPr>
          <p:cNvSpPr/>
          <p:nvPr/>
        </p:nvSpPr>
        <p:spPr bwMode="auto">
          <a:xfrm>
            <a:off x="2456772" y="891338"/>
            <a:ext cx="5973704" cy="3733565"/>
          </a:xfrm>
          <a:custGeom>
            <a:avLst/>
            <a:gdLst>
              <a:gd name="T0" fmla="*/ 0 w 8128000"/>
              <a:gd name="T1" fmla="*/ 5080000 h 5080000"/>
              <a:gd name="T2" fmla="*/ 6786452 w 8128000"/>
              <a:gd name="T3" fmla="*/ 0 h 5080000"/>
              <a:gd name="T4" fmla="*/ 8128000 w 8128000"/>
              <a:gd name="T5" fmla="*/ 1016000 h 5080000"/>
              <a:gd name="T6" fmla="*/ 7072640 w 8128000"/>
              <a:gd name="T7" fmla="*/ 2540000 h 5080000"/>
              <a:gd name="T8" fmla="*/ 5898240 60000 65536"/>
              <a:gd name="T9" fmla="*/ 17694720 60000 65536"/>
              <a:gd name="T10" fmla="*/ 0 60000 65536"/>
              <a:gd name="T11" fmla="*/ 5898240 60000 65536"/>
              <a:gd name="T12" fmla="*/ 0 w 8128000"/>
              <a:gd name="T13" fmla="*/ 0 h 5080000"/>
              <a:gd name="T14" fmla="*/ 8128000 w 8128000"/>
              <a:gd name="T15" fmla="*/ 5080000 h 50800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128000" h="5080000">
                <a:moveTo>
                  <a:pt x="0" y="5080000"/>
                </a:moveTo>
                <a:cubicBezTo>
                  <a:pt x="903111" y="2822223"/>
                  <a:pt x="3189111" y="1340556"/>
                  <a:pt x="6858000" y="635000"/>
                </a:cubicBezTo>
                <a:lnTo>
                  <a:pt x="6786453" y="0"/>
                </a:lnTo>
                <a:lnTo>
                  <a:pt x="8128000" y="1016000"/>
                </a:lnTo>
                <a:lnTo>
                  <a:pt x="7072642" y="2540000"/>
                </a:lnTo>
                <a:lnTo>
                  <a:pt x="7001095" y="1905000"/>
                </a:lnTo>
                <a:cubicBezTo>
                  <a:pt x="3688365" y="2187222"/>
                  <a:pt x="1354667" y="3245555"/>
                  <a:pt x="0" y="5080000"/>
                </a:cubicBezTo>
                <a:close/>
              </a:path>
            </a:pathLst>
          </a:custGeom>
          <a:solidFill>
            <a:srgbClr val="9B97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Calibri" panose="020F0502020204030204" pitchFamily="34" charset="0"/>
              <a:ea typeface="宋体" panose="02010600030101010101" pitchFamily="2" charset="-122"/>
              <a:sym typeface="+mn-lt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6DB8CD59-2AC6-7338-B80B-5EF258EC45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15153" y="3468664"/>
            <a:ext cx="155176" cy="155177"/>
          </a:xfrm>
          <a:prstGeom prst="ellipse">
            <a:avLst/>
          </a:prstGeom>
          <a:solidFill>
            <a:srgbClr val="D6CACC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Calibri" panose="020F0502020204030204" pitchFamily="34" charset="0"/>
              <a:ea typeface="宋体" panose="02010600030101010101" pitchFamily="2" charset="-122"/>
              <a:sym typeface="+mn-lt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2265226B-C6C6-9E50-8DEB-F2B10EE889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86071" y="2453601"/>
            <a:ext cx="281184" cy="281184"/>
          </a:xfrm>
          <a:prstGeom prst="ellipse">
            <a:avLst/>
          </a:prstGeom>
          <a:solidFill>
            <a:srgbClr val="D6CACC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Calibri" panose="020F0502020204030204" pitchFamily="34" charset="0"/>
              <a:ea typeface="宋体" panose="02010600030101010101" pitchFamily="2" charset="-122"/>
              <a:sym typeface="+mn-lt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68E3ED6A-8CDC-E20D-4D67-7D430FA9B8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34674" y="1836396"/>
            <a:ext cx="388524" cy="388524"/>
          </a:xfrm>
          <a:prstGeom prst="ellipse">
            <a:avLst/>
          </a:prstGeom>
          <a:solidFill>
            <a:srgbClr val="D6CACC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Calibri" panose="020F0502020204030204" pitchFamily="34" charset="0"/>
              <a:ea typeface="宋体" panose="02010600030101010101" pitchFamily="2" charset="-122"/>
              <a:sym typeface="+mn-lt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00A8EC9D-B006-1E8B-38F1-624A72EC733D}"/>
              </a:ext>
            </a:extLst>
          </p:cNvPr>
          <p:cNvGrpSpPr/>
          <p:nvPr/>
        </p:nvGrpSpPr>
        <p:grpSpPr>
          <a:xfrm>
            <a:off x="4586070" y="3090379"/>
            <a:ext cx="2578217" cy="850461"/>
            <a:chOff x="8154514" y="1279509"/>
            <a:chExt cx="2578217" cy="850461"/>
          </a:xfrm>
        </p:grpSpPr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8F25AD6A-9DB1-F2F9-3503-6A2F4057F7CD}"/>
                </a:ext>
              </a:extLst>
            </p:cNvPr>
            <p:cNvSpPr/>
            <p:nvPr/>
          </p:nvSpPr>
          <p:spPr>
            <a:xfrm>
              <a:off x="8154514" y="1504225"/>
              <a:ext cx="2578217" cy="625745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8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8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 模板及素材免费下载！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8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8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 网 唯一访问网址：</a:t>
              </a:r>
              <a:r>
                <a:rPr lang="en-US" altLang="zh-CN" sz="8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www.51pptmoban.com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FFEB149E-1A89-50D2-3B97-7B645EF7CBC5}"/>
                </a:ext>
              </a:extLst>
            </p:cNvPr>
            <p:cNvSpPr txBox="1"/>
            <p:nvPr/>
          </p:nvSpPr>
          <p:spPr>
            <a:xfrm>
              <a:off x="8154515" y="1279509"/>
              <a:ext cx="170826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A24CE333-F944-3786-6000-821E1868F09D}"/>
              </a:ext>
            </a:extLst>
          </p:cNvPr>
          <p:cNvGrpSpPr/>
          <p:nvPr/>
        </p:nvGrpSpPr>
        <p:grpSpPr>
          <a:xfrm>
            <a:off x="4309044" y="866371"/>
            <a:ext cx="2262320" cy="669064"/>
            <a:chOff x="8154515" y="1279509"/>
            <a:chExt cx="2262320" cy="669064"/>
          </a:xfrm>
        </p:grpSpPr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B9DD9EEF-5D69-CBCC-84E9-4FE684881501}"/>
                </a:ext>
              </a:extLst>
            </p:cNvPr>
            <p:cNvSpPr/>
            <p:nvPr/>
          </p:nvSpPr>
          <p:spPr>
            <a:xfrm>
              <a:off x="8154515" y="1504225"/>
              <a:ext cx="2262320" cy="444348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6CA689F2-D4A0-1CD0-2FAD-E14ADFC96516}"/>
                </a:ext>
              </a:extLst>
            </p:cNvPr>
            <p:cNvSpPr txBox="1"/>
            <p:nvPr/>
          </p:nvSpPr>
          <p:spPr>
            <a:xfrm>
              <a:off x="8708568" y="1279509"/>
              <a:ext cx="170826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4A8DEBC6-A46E-7E8E-6B18-68E3856B3F37}"/>
              </a:ext>
            </a:extLst>
          </p:cNvPr>
          <p:cNvGrpSpPr/>
          <p:nvPr/>
        </p:nvGrpSpPr>
        <p:grpSpPr>
          <a:xfrm>
            <a:off x="705545" y="3032846"/>
            <a:ext cx="2262320" cy="669064"/>
            <a:chOff x="8154515" y="1279509"/>
            <a:chExt cx="2262320" cy="669064"/>
          </a:xfrm>
        </p:grpSpPr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8D749314-68CE-95A2-7DB0-648171ED071F}"/>
                </a:ext>
              </a:extLst>
            </p:cNvPr>
            <p:cNvSpPr/>
            <p:nvPr/>
          </p:nvSpPr>
          <p:spPr>
            <a:xfrm>
              <a:off x="8154515" y="1504225"/>
              <a:ext cx="2262320" cy="444348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A30EB8FC-B206-4E01-19D5-46DA392E765D}"/>
                </a:ext>
              </a:extLst>
            </p:cNvPr>
            <p:cNvSpPr txBox="1"/>
            <p:nvPr/>
          </p:nvSpPr>
          <p:spPr>
            <a:xfrm>
              <a:off x="8708568" y="1279509"/>
              <a:ext cx="170826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260717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>
            <a:extLst>
              <a:ext uri="{FF2B5EF4-FFF2-40B4-BE49-F238E27FC236}">
                <a16:creationId xmlns:a16="http://schemas.microsoft.com/office/drawing/2014/main" id="{B97044CA-82CF-B64F-85C6-16EFE4CBED5C}"/>
              </a:ext>
            </a:extLst>
          </p:cNvPr>
          <p:cNvSpPr/>
          <p:nvPr/>
        </p:nvSpPr>
        <p:spPr>
          <a:xfrm>
            <a:off x="755650" y="1179134"/>
            <a:ext cx="3528318" cy="1368152"/>
          </a:xfrm>
          <a:prstGeom prst="roundRect">
            <a:avLst>
              <a:gd name="adj" fmla="val 50000"/>
            </a:avLst>
          </a:prstGeom>
          <a:blipFill>
            <a:blip r:embed="rId4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482A76FB-EBD0-D488-8255-BF0F347D5F89}"/>
              </a:ext>
            </a:extLst>
          </p:cNvPr>
          <p:cNvSpPr/>
          <p:nvPr/>
        </p:nvSpPr>
        <p:spPr>
          <a:xfrm>
            <a:off x="4860034" y="1179134"/>
            <a:ext cx="3528318" cy="1368152"/>
          </a:xfrm>
          <a:prstGeom prst="roundRect">
            <a:avLst>
              <a:gd name="adj" fmla="val 50000"/>
            </a:avLst>
          </a:prstGeom>
          <a:blipFill>
            <a:blip r:embed="rId5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1653054A-80FA-F103-3FC7-811ABBCA58F0}"/>
              </a:ext>
            </a:extLst>
          </p:cNvPr>
          <p:cNvSpPr/>
          <p:nvPr/>
        </p:nvSpPr>
        <p:spPr>
          <a:xfrm>
            <a:off x="755650" y="2784114"/>
            <a:ext cx="3528318" cy="1368152"/>
          </a:xfrm>
          <a:prstGeom prst="roundRect">
            <a:avLst>
              <a:gd name="adj" fmla="val 50000"/>
            </a:avLst>
          </a:prstGeom>
          <a:blipFill>
            <a:blip r:embed="rId6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5EA2E772-A9D7-68BF-C11A-C1A8855B867D}"/>
              </a:ext>
            </a:extLst>
          </p:cNvPr>
          <p:cNvSpPr/>
          <p:nvPr/>
        </p:nvSpPr>
        <p:spPr>
          <a:xfrm>
            <a:off x="4860034" y="2784114"/>
            <a:ext cx="3528318" cy="1368152"/>
          </a:xfrm>
          <a:prstGeom prst="roundRect">
            <a:avLst>
              <a:gd name="adj" fmla="val 50000"/>
            </a:avLst>
          </a:prstGeom>
          <a:blipFill>
            <a:blip r:embed="rId7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41E229F1-A4EA-64CC-A57E-26C6D54D2F1F}"/>
              </a:ext>
            </a:extLst>
          </p:cNvPr>
          <p:cNvGrpSpPr/>
          <p:nvPr/>
        </p:nvGrpSpPr>
        <p:grpSpPr>
          <a:xfrm>
            <a:off x="323528" y="195486"/>
            <a:ext cx="1145056" cy="842639"/>
            <a:chOff x="1690516" y="1755906"/>
            <a:chExt cx="344345" cy="253401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8D50097F-87DB-9F65-7EA3-DDEECF7B2326}"/>
                </a:ext>
              </a:extLst>
            </p:cNvPr>
            <p:cNvSpPr/>
            <p:nvPr/>
          </p:nvSpPr>
          <p:spPr>
            <a:xfrm>
              <a:off x="1690516" y="1755906"/>
              <a:ext cx="253401" cy="253401"/>
            </a:xfrm>
            <a:prstGeom prst="ellipse">
              <a:avLst/>
            </a:prstGeom>
            <a:solidFill>
              <a:srgbClr val="9B97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3600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933F80F4-3673-1B01-4A2B-196AFDC51A19}"/>
                </a:ext>
              </a:extLst>
            </p:cNvPr>
            <p:cNvSpPr/>
            <p:nvPr/>
          </p:nvSpPr>
          <p:spPr>
            <a:xfrm>
              <a:off x="1948156" y="1921655"/>
              <a:ext cx="86705" cy="86705"/>
            </a:xfrm>
            <a:prstGeom prst="ellipse">
              <a:avLst/>
            </a:prstGeom>
            <a:solidFill>
              <a:srgbClr val="D6CA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3600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A221449A-8C3F-7E16-DFAB-5C0C92CE84D4}"/>
                </a:ext>
              </a:extLst>
            </p:cNvPr>
            <p:cNvSpPr txBox="1"/>
            <p:nvPr/>
          </p:nvSpPr>
          <p:spPr>
            <a:xfrm>
              <a:off x="1738108" y="1777556"/>
              <a:ext cx="185208" cy="1943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得意黑" pitchFamily="2" charset="-122"/>
                  <a:ea typeface="得意黑" pitchFamily="2" charset="-122"/>
                </a:rPr>
                <a:t>04</a:t>
              </a:r>
              <a:endParaRPr lang="zh-CN" altLang="en-US" sz="3600" dirty="0">
                <a:solidFill>
                  <a:schemeClr val="bg1"/>
                </a:solidFill>
                <a:latin typeface="得意黑" pitchFamily="2" charset="-122"/>
                <a:ea typeface="得意黑" pitchFamily="2" charset="-122"/>
              </a:endParaRPr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97724308-871C-F544-DB96-982D574CF90F}"/>
              </a:ext>
            </a:extLst>
          </p:cNvPr>
          <p:cNvSpPr txBox="1"/>
          <p:nvPr/>
        </p:nvSpPr>
        <p:spPr>
          <a:xfrm>
            <a:off x="1324423" y="346544"/>
            <a:ext cx="295954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/>
              <a:t>单击此处添加标题文本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208A3709-8526-6906-0FDA-AB24BEB33AB4}"/>
              </a:ext>
            </a:extLst>
          </p:cNvPr>
          <p:cNvSpPr txBox="1"/>
          <p:nvPr/>
        </p:nvSpPr>
        <p:spPr>
          <a:xfrm>
            <a:off x="1482680" y="699542"/>
            <a:ext cx="244124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</a:rPr>
              <a:t>Click here to add title text</a:t>
            </a:r>
          </a:p>
        </p:txBody>
      </p:sp>
      <p:sp>
        <p:nvSpPr>
          <p:cNvPr id="3" name="Freeform 9">
            <a:extLst>
              <a:ext uri="{FF2B5EF4-FFF2-40B4-BE49-F238E27FC236}">
                <a16:creationId xmlns:a16="http://schemas.microsoft.com/office/drawing/2014/main" id="{A707FF6F-5D2F-D61B-1B41-72E29E8BD20E}"/>
              </a:ext>
            </a:extLst>
          </p:cNvPr>
          <p:cNvSpPr/>
          <p:nvPr/>
        </p:nvSpPr>
        <p:spPr>
          <a:xfrm rot="13724427">
            <a:off x="3558692" y="1437910"/>
            <a:ext cx="2026618" cy="2183361"/>
          </a:xfrm>
          <a:custGeom>
            <a:avLst/>
            <a:gdLst>
              <a:gd name="connsiteX0" fmla="*/ 3188208 w 4511040"/>
              <a:gd name="connsiteY0" fmla="*/ 0 h 3980688"/>
              <a:gd name="connsiteX1" fmla="*/ 4511040 w 4511040"/>
              <a:gd name="connsiteY1" fmla="*/ 1225296 h 3980688"/>
              <a:gd name="connsiteX2" fmla="*/ 3703114 w 4511040"/>
              <a:gd name="connsiteY2" fmla="*/ 2354302 h 3980688"/>
              <a:gd name="connsiteX3" fmla="*/ 3662244 w 4511040"/>
              <a:gd name="connsiteY3" fmla="*/ 2368158 h 3980688"/>
              <a:gd name="connsiteX4" fmla="*/ 3671280 w 4511040"/>
              <a:gd name="connsiteY4" fmla="*/ 2391027 h 3980688"/>
              <a:gd name="connsiteX5" fmla="*/ 3730752 w 4511040"/>
              <a:gd name="connsiteY5" fmla="*/ 2755392 h 3980688"/>
              <a:gd name="connsiteX6" fmla="*/ 2407920 w 4511040"/>
              <a:gd name="connsiteY6" fmla="*/ 3980688 h 3980688"/>
              <a:gd name="connsiteX7" fmla="*/ 1091918 w 4511040"/>
              <a:gd name="connsiteY7" fmla="*/ 2880671 h 3980688"/>
              <a:gd name="connsiteX8" fmla="*/ 1089973 w 4511040"/>
              <a:gd name="connsiteY8" fmla="*/ 2844996 h 3980688"/>
              <a:gd name="connsiteX9" fmla="*/ 1056235 w 4511040"/>
              <a:gd name="connsiteY9" fmla="*/ 2840226 h 3980688"/>
              <a:gd name="connsiteX10" fmla="*/ 0 w 4511040"/>
              <a:gd name="connsiteY10" fmla="*/ 1639824 h 3980688"/>
              <a:gd name="connsiteX11" fmla="*/ 1322832 w 4511040"/>
              <a:gd name="connsiteY11" fmla="*/ 414528 h 3980688"/>
              <a:gd name="connsiteX12" fmla="*/ 1953373 w 4511040"/>
              <a:gd name="connsiteY12" fmla="*/ 562415 h 3980688"/>
              <a:gd name="connsiteX13" fmla="*/ 2047313 w 4511040"/>
              <a:gd name="connsiteY13" fmla="*/ 615277 h 3980688"/>
              <a:gd name="connsiteX14" fmla="*/ 2091295 w 4511040"/>
              <a:gd name="connsiteY14" fmla="*/ 540222 h 3980688"/>
              <a:gd name="connsiteX15" fmla="*/ 3188208 w 4511040"/>
              <a:gd name="connsiteY15" fmla="*/ 0 h 3980688"/>
              <a:gd name="connsiteX0" fmla="*/ 3188208 w 4511040"/>
              <a:gd name="connsiteY0" fmla="*/ 0 h 3980688"/>
              <a:gd name="connsiteX1" fmla="*/ 4511040 w 4511040"/>
              <a:gd name="connsiteY1" fmla="*/ 1225296 h 3980688"/>
              <a:gd name="connsiteX2" fmla="*/ 3703114 w 4511040"/>
              <a:gd name="connsiteY2" fmla="*/ 2354302 h 3980688"/>
              <a:gd name="connsiteX3" fmla="*/ 3662244 w 4511040"/>
              <a:gd name="connsiteY3" fmla="*/ 2368158 h 3980688"/>
              <a:gd name="connsiteX4" fmla="*/ 3976080 w 4511040"/>
              <a:gd name="connsiteY4" fmla="*/ 2476088 h 3980688"/>
              <a:gd name="connsiteX5" fmla="*/ 3730752 w 4511040"/>
              <a:gd name="connsiteY5" fmla="*/ 2755392 h 3980688"/>
              <a:gd name="connsiteX6" fmla="*/ 2407920 w 4511040"/>
              <a:gd name="connsiteY6" fmla="*/ 3980688 h 3980688"/>
              <a:gd name="connsiteX7" fmla="*/ 1091918 w 4511040"/>
              <a:gd name="connsiteY7" fmla="*/ 2880671 h 3980688"/>
              <a:gd name="connsiteX8" fmla="*/ 1089973 w 4511040"/>
              <a:gd name="connsiteY8" fmla="*/ 2844996 h 3980688"/>
              <a:gd name="connsiteX9" fmla="*/ 1056235 w 4511040"/>
              <a:gd name="connsiteY9" fmla="*/ 2840226 h 3980688"/>
              <a:gd name="connsiteX10" fmla="*/ 0 w 4511040"/>
              <a:gd name="connsiteY10" fmla="*/ 1639824 h 3980688"/>
              <a:gd name="connsiteX11" fmla="*/ 1322832 w 4511040"/>
              <a:gd name="connsiteY11" fmla="*/ 414528 h 3980688"/>
              <a:gd name="connsiteX12" fmla="*/ 1953373 w 4511040"/>
              <a:gd name="connsiteY12" fmla="*/ 562415 h 3980688"/>
              <a:gd name="connsiteX13" fmla="*/ 2047313 w 4511040"/>
              <a:gd name="connsiteY13" fmla="*/ 615277 h 3980688"/>
              <a:gd name="connsiteX14" fmla="*/ 2091295 w 4511040"/>
              <a:gd name="connsiteY14" fmla="*/ 540222 h 3980688"/>
              <a:gd name="connsiteX15" fmla="*/ 3188208 w 4511040"/>
              <a:gd name="connsiteY15" fmla="*/ 0 h 3980688"/>
              <a:gd name="connsiteX0" fmla="*/ 3188208 w 4511040"/>
              <a:gd name="connsiteY0" fmla="*/ 0 h 3988910"/>
              <a:gd name="connsiteX1" fmla="*/ 4511040 w 4511040"/>
              <a:gd name="connsiteY1" fmla="*/ 1225296 h 3988910"/>
              <a:gd name="connsiteX2" fmla="*/ 3703114 w 4511040"/>
              <a:gd name="connsiteY2" fmla="*/ 2354302 h 3988910"/>
              <a:gd name="connsiteX3" fmla="*/ 3662244 w 4511040"/>
              <a:gd name="connsiteY3" fmla="*/ 2368158 h 3988910"/>
              <a:gd name="connsiteX4" fmla="*/ 3976080 w 4511040"/>
              <a:gd name="connsiteY4" fmla="*/ 2476088 h 3988910"/>
              <a:gd name="connsiteX5" fmla="*/ 3744928 w 4511040"/>
              <a:gd name="connsiteY5" fmla="*/ 3336638 h 3988910"/>
              <a:gd name="connsiteX6" fmla="*/ 2407920 w 4511040"/>
              <a:gd name="connsiteY6" fmla="*/ 3980688 h 3988910"/>
              <a:gd name="connsiteX7" fmla="*/ 1091918 w 4511040"/>
              <a:gd name="connsiteY7" fmla="*/ 2880671 h 3988910"/>
              <a:gd name="connsiteX8" fmla="*/ 1089973 w 4511040"/>
              <a:gd name="connsiteY8" fmla="*/ 2844996 h 3988910"/>
              <a:gd name="connsiteX9" fmla="*/ 1056235 w 4511040"/>
              <a:gd name="connsiteY9" fmla="*/ 2840226 h 3988910"/>
              <a:gd name="connsiteX10" fmla="*/ 0 w 4511040"/>
              <a:gd name="connsiteY10" fmla="*/ 1639824 h 3988910"/>
              <a:gd name="connsiteX11" fmla="*/ 1322832 w 4511040"/>
              <a:gd name="connsiteY11" fmla="*/ 414528 h 3988910"/>
              <a:gd name="connsiteX12" fmla="*/ 1953373 w 4511040"/>
              <a:gd name="connsiteY12" fmla="*/ 562415 h 3988910"/>
              <a:gd name="connsiteX13" fmla="*/ 2047313 w 4511040"/>
              <a:gd name="connsiteY13" fmla="*/ 615277 h 3988910"/>
              <a:gd name="connsiteX14" fmla="*/ 2091295 w 4511040"/>
              <a:gd name="connsiteY14" fmla="*/ 540222 h 3988910"/>
              <a:gd name="connsiteX15" fmla="*/ 3188208 w 4511040"/>
              <a:gd name="connsiteY15" fmla="*/ 0 h 3988910"/>
              <a:gd name="connsiteX0" fmla="*/ 3188208 w 4577155"/>
              <a:gd name="connsiteY0" fmla="*/ 0 h 3988910"/>
              <a:gd name="connsiteX1" fmla="*/ 4511040 w 4577155"/>
              <a:gd name="connsiteY1" fmla="*/ 1225296 h 3988910"/>
              <a:gd name="connsiteX2" fmla="*/ 4092974 w 4577155"/>
              <a:gd name="connsiteY2" fmla="*/ 2063679 h 3988910"/>
              <a:gd name="connsiteX3" fmla="*/ 3662244 w 4577155"/>
              <a:gd name="connsiteY3" fmla="*/ 2368158 h 3988910"/>
              <a:gd name="connsiteX4" fmla="*/ 3976080 w 4577155"/>
              <a:gd name="connsiteY4" fmla="*/ 2476088 h 3988910"/>
              <a:gd name="connsiteX5" fmla="*/ 3744928 w 4577155"/>
              <a:gd name="connsiteY5" fmla="*/ 3336638 h 3988910"/>
              <a:gd name="connsiteX6" fmla="*/ 2407920 w 4577155"/>
              <a:gd name="connsiteY6" fmla="*/ 3980688 h 3988910"/>
              <a:gd name="connsiteX7" fmla="*/ 1091918 w 4577155"/>
              <a:gd name="connsiteY7" fmla="*/ 2880671 h 3988910"/>
              <a:gd name="connsiteX8" fmla="*/ 1089973 w 4577155"/>
              <a:gd name="connsiteY8" fmla="*/ 2844996 h 3988910"/>
              <a:gd name="connsiteX9" fmla="*/ 1056235 w 4577155"/>
              <a:gd name="connsiteY9" fmla="*/ 2840226 h 3988910"/>
              <a:gd name="connsiteX10" fmla="*/ 0 w 4577155"/>
              <a:gd name="connsiteY10" fmla="*/ 1639824 h 3988910"/>
              <a:gd name="connsiteX11" fmla="*/ 1322832 w 4577155"/>
              <a:gd name="connsiteY11" fmla="*/ 414528 h 3988910"/>
              <a:gd name="connsiteX12" fmla="*/ 1953373 w 4577155"/>
              <a:gd name="connsiteY12" fmla="*/ 562415 h 3988910"/>
              <a:gd name="connsiteX13" fmla="*/ 2047313 w 4577155"/>
              <a:gd name="connsiteY13" fmla="*/ 615277 h 3988910"/>
              <a:gd name="connsiteX14" fmla="*/ 2091295 w 4577155"/>
              <a:gd name="connsiteY14" fmla="*/ 540222 h 3988910"/>
              <a:gd name="connsiteX15" fmla="*/ 3188208 w 4577155"/>
              <a:gd name="connsiteY15" fmla="*/ 0 h 3988910"/>
              <a:gd name="connsiteX0" fmla="*/ 3188208 w 4577155"/>
              <a:gd name="connsiteY0" fmla="*/ 0 h 3988910"/>
              <a:gd name="connsiteX1" fmla="*/ 4511040 w 4577155"/>
              <a:gd name="connsiteY1" fmla="*/ 1225296 h 3988910"/>
              <a:gd name="connsiteX2" fmla="*/ 4092974 w 4577155"/>
              <a:gd name="connsiteY2" fmla="*/ 2063679 h 3988910"/>
              <a:gd name="connsiteX3" fmla="*/ 4342728 w 4577155"/>
              <a:gd name="connsiteY3" fmla="*/ 2353981 h 3988910"/>
              <a:gd name="connsiteX4" fmla="*/ 3976080 w 4577155"/>
              <a:gd name="connsiteY4" fmla="*/ 2476088 h 3988910"/>
              <a:gd name="connsiteX5" fmla="*/ 3744928 w 4577155"/>
              <a:gd name="connsiteY5" fmla="*/ 3336638 h 3988910"/>
              <a:gd name="connsiteX6" fmla="*/ 2407920 w 4577155"/>
              <a:gd name="connsiteY6" fmla="*/ 3980688 h 3988910"/>
              <a:gd name="connsiteX7" fmla="*/ 1091918 w 4577155"/>
              <a:gd name="connsiteY7" fmla="*/ 2880671 h 3988910"/>
              <a:gd name="connsiteX8" fmla="*/ 1089973 w 4577155"/>
              <a:gd name="connsiteY8" fmla="*/ 2844996 h 3988910"/>
              <a:gd name="connsiteX9" fmla="*/ 1056235 w 4577155"/>
              <a:gd name="connsiteY9" fmla="*/ 2840226 h 3988910"/>
              <a:gd name="connsiteX10" fmla="*/ 0 w 4577155"/>
              <a:gd name="connsiteY10" fmla="*/ 1639824 h 3988910"/>
              <a:gd name="connsiteX11" fmla="*/ 1322832 w 4577155"/>
              <a:gd name="connsiteY11" fmla="*/ 414528 h 3988910"/>
              <a:gd name="connsiteX12" fmla="*/ 1953373 w 4577155"/>
              <a:gd name="connsiteY12" fmla="*/ 562415 h 3988910"/>
              <a:gd name="connsiteX13" fmla="*/ 2047313 w 4577155"/>
              <a:gd name="connsiteY13" fmla="*/ 615277 h 3988910"/>
              <a:gd name="connsiteX14" fmla="*/ 2091295 w 4577155"/>
              <a:gd name="connsiteY14" fmla="*/ 540222 h 3988910"/>
              <a:gd name="connsiteX15" fmla="*/ 3188208 w 4577155"/>
              <a:gd name="connsiteY15" fmla="*/ 0 h 3988910"/>
              <a:gd name="connsiteX0" fmla="*/ 3188208 w 4577155"/>
              <a:gd name="connsiteY0" fmla="*/ 0 h 3988363"/>
              <a:gd name="connsiteX1" fmla="*/ 4511040 w 4577155"/>
              <a:gd name="connsiteY1" fmla="*/ 1225296 h 3988363"/>
              <a:gd name="connsiteX2" fmla="*/ 4092974 w 4577155"/>
              <a:gd name="connsiteY2" fmla="*/ 2063679 h 3988363"/>
              <a:gd name="connsiteX3" fmla="*/ 4342728 w 4577155"/>
              <a:gd name="connsiteY3" fmla="*/ 2353981 h 3988363"/>
              <a:gd name="connsiteX4" fmla="*/ 4139113 w 4577155"/>
              <a:gd name="connsiteY4" fmla="*/ 2710004 h 3988363"/>
              <a:gd name="connsiteX5" fmla="*/ 3744928 w 4577155"/>
              <a:gd name="connsiteY5" fmla="*/ 3336638 h 3988363"/>
              <a:gd name="connsiteX6" fmla="*/ 2407920 w 4577155"/>
              <a:gd name="connsiteY6" fmla="*/ 3980688 h 3988363"/>
              <a:gd name="connsiteX7" fmla="*/ 1091918 w 4577155"/>
              <a:gd name="connsiteY7" fmla="*/ 2880671 h 3988363"/>
              <a:gd name="connsiteX8" fmla="*/ 1089973 w 4577155"/>
              <a:gd name="connsiteY8" fmla="*/ 2844996 h 3988363"/>
              <a:gd name="connsiteX9" fmla="*/ 1056235 w 4577155"/>
              <a:gd name="connsiteY9" fmla="*/ 2840226 h 3988363"/>
              <a:gd name="connsiteX10" fmla="*/ 0 w 4577155"/>
              <a:gd name="connsiteY10" fmla="*/ 1639824 h 3988363"/>
              <a:gd name="connsiteX11" fmla="*/ 1322832 w 4577155"/>
              <a:gd name="connsiteY11" fmla="*/ 414528 h 3988363"/>
              <a:gd name="connsiteX12" fmla="*/ 1953373 w 4577155"/>
              <a:gd name="connsiteY12" fmla="*/ 562415 h 3988363"/>
              <a:gd name="connsiteX13" fmla="*/ 2047313 w 4577155"/>
              <a:gd name="connsiteY13" fmla="*/ 615277 h 3988363"/>
              <a:gd name="connsiteX14" fmla="*/ 2091295 w 4577155"/>
              <a:gd name="connsiteY14" fmla="*/ 540222 h 3988363"/>
              <a:gd name="connsiteX15" fmla="*/ 3188208 w 4577155"/>
              <a:gd name="connsiteY15" fmla="*/ 0 h 3988363"/>
              <a:gd name="connsiteX0" fmla="*/ 3188208 w 4577155"/>
              <a:gd name="connsiteY0" fmla="*/ 0 h 3988363"/>
              <a:gd name="connsiteX1" fmla="*/ 4511040 w 4577155"/>
              <a:gd name="connsiteY1" fmla="*/ 1225296 h 3988363"/>
              <a:gd name="connsiteX2" fmla="*/ 4092974 w 4577155"/>
              <a:gd name="connsiteY2" fmla="*/ 2063679 h 3988363"/>
              <a:gd name="connsiteX3" fmla="*/ 4342728 w 4577155"/>
              <a:gd name="connsiteY3" fmla="*/ 2353981 h 3988363"/>
              <a:gd name="connsiteX4" fmla="*/ 4354529 w 4577155"/>
              <a:gd name="connsiteY4" fmla="*/ 2598031 h 3988363"/>
              <a:gd name="connsiteX5" fmla="*/ 4139113 w 4577155"/>
              <a:gd name="connsiteY5" fmla="*/ 2710004 h 3988363"/>
              <a:gd name="connsiteX6" fmla="*/ 3744928 w 4577155"/>
              <a:gd name="connsiteY6" fmla="*/ 3336638 h 3988363"/>
              <a:gd name="connsiteX7" fmla="*/ 2407920 w 4577155"/>
              <a:gd name="connsiteY7" fmla="*/ 3980688 h 3988363"/>
              <a:gd name="connsiteX8" fmla="*/ 1091918 w 4577155"/>
              <a:gd name="connsiteY8" fmla="*/ 2880671 h 3988363"/>
              <a:gd name="connsiteX9" fmla="*/ 1089973 w 4577155"/>
              <a:gd name="connsiteY9" fmla="*/ 2844996 h 3988363"/>
              <a:gd name="connsiteX10" fmla="*/ 1056235 w 4577155"/>
              <a:gd name="connsiteY10" fmla="*/ 2840226 h 3988363"/>
              <a:gd name="connsiteX11" fmla="*/ 0 w 4577155"/>
              <a:gd name="connsiteY11" fmla="*/ 1639824 h 3988363"/>
              <a:gd name="connsiteX12" fmla="*/ 1322832 w 4577155"/>
              <a:gd name="connsiteY12" fmla="*/ 414528 h 3988363"/>
              <a:gd name="connsiteX13" fmla="*/ 1953373 w 4577155"/>
              <a:gd name="connsiteY13" fmla="*/ 562415 h 3988363"/>
              <a:gd name="connsiteX14" fmla="*/ 2047313 w 4577155"/>
              <a:gd name="connsiteY14" fmla="*/ 615277 h 3988363"/>
              <a:gd name="connsiteX15" fmla="*/ 2091295 w 4577155"/>
              <a:gd name="connsiteY15" fmla="*/ 540222 h 3988363"/>
              <a:gd name="connsiteX16" fmla="*/ 3188208 w 4577155"/>
              <a:gd name="connsiteY16" fmla="*/ 0 h 3988363"/>
              <a:gd name="connsiteX0" fmla="*/ 3188208 w 4538313"/>
              <a:gd name="connsiteY0" fmla="*/ 0 h 3988363"/>
              <a:gd name="connsiteX1" fmla="*/ 4511040 w 4538313"/>
              <a:gd name="connsiteY1" fmla="*/ 1225296 h 3988363"/>
              <a:gd name="connsiteX2" fmla="*/ 4092974 w 4538313"/>
              <a:gd name="connsiteY2" fmla="*/ 2063679 h 3988363"/>
              <a:gd name="connsiteX3" fmla="*/ 4311999 w 4538313"/>
              <a:gd name="connsiteY3" fmla="*/ 2172729 h 3988363"/>
              <a:gd name="connsiteX4" fmla="*/ 4342728 w 4538313"/>
              <a:gd name="connsiteY4" fmla="*/ 2353981 h 3988363"/>
              <a:gd name="connsiteX5" fmla="*/ 4354529 w 4538313"/>
              <a:gd name="connsiteY5" fmla="*/ 2598031 h 3988363"/>
              <a:gd name="connsiteX6" fmla="*/ 4139113 w 4538313"/>
              <a:gd name="connsiteY6" fmla="*/ 2710004 h 3988363"/>
              <a:gd name="connsiteX7" fmla="*/ 3744928 w 4538313"/>
              <a:gd name="connsiteY7" fmla="*/ 3336638 h 3988363"/>
              <a:gd name="connsiteX8" fmla="*/ 2407920 w 4538313"/>
              <a:gd name="connsiteY8" fmla="*/ 3980688 h 3988363"/>
              <a:gd name="connsiteX9" fmla="*/ 1091918 w 4538313"/>
              <a:gd name="connsiteY9" fmla="*/ 2880671 h 3988363"/>
              <a:gd name="connsiteX10" fmla="*/ 1089973 w 4538313"/>
              <a:gd name="connsiteY10" fmla="*/ 2844996 h 3988363"/>
              <a:gd name="connsiteX11" fmla="*/ 1056235 w 4538313"/>
              <a:gd name="connsiteY11" fmla="*/ 2840226 h 3988363"/>
              <a:gd name="connsiteX12" fmla="*/ 0 w 4538313"/>
              <a:gd name="connsiteY12" fmla="*/ 1639824 h 3988363"/>
              <a:gd name="connsiteX13" fmla="*/ 1322832 w 4538313"/>
              <a:gd name="connsiteY13" fmla="*/ 414528 h 3988363"/>
              <a:gd name="connsiteX14" fmla="*/ 1953373 w 4538313"/>
              <a:gd name="connsiteY14" fmla="*/ 562415 h 3988363"/>
              <a:gd name="connsiteX15" fmla="*/ 2047313 w 4538313"/>
              <a:gd name="connsiteY15" fmla="*/ 615277 h 3988363"/>
              <a:gd name="connsiteX16" fmla="*/ 2091295 w 4538313"/>
              <a:gd name="connsiteY16" fmla="*/ 540222 h 3988363"/>
              <a:gd name="connsiteX17" fmla="*/ 3188208 w 4538313"/>
              <a:gd name="connsiteY17" fmla="*/ 0 h 3988363"/>
              <a:gd name="connsiteX0" fmla="*/ 3188208 w 4559856"/>
              <a:gd name="connsiteY0" fmla="*/ 0 h 3988363"/>
              <a:gd name="connsiteX1" fmla="*/ 4511040 w 4559856"/>
              <a:gd name="connsiteY1" fmla="*/ 1225296 h 3988363"/>
              <a:gd name="connsiteX2" fmla="*/ 4270183 w 4559856"/>
              <a:gd name="connsiteY2" fmla="*/ 1950266 h 3988363"/>
              <a:gd name="connsiteX3" fmla="*/ 4311999 w 4559856"/>
              <a:gd name="connsiteY3" fmla="*/ 2172729 h 3988363"/>
              <a:gd name="connsiteX4" fmla="*/ 4342728 w 4559856"/>
              <a:gd name="connsiteY4" fmla="*/ 2353981 h 3988363"/>
              <a:gd name="connsiteX5" fmla="*/ 4354529 w 4559856"/>
              <a:gd name="connsiteY5" fmla="*/ 2598031 h 3988363"/>
              <a:gd name="connsiteX6" fmla="*/ 4139113 w 4559856"/>
              <a:gd name="connsiteY6" fmla="*/ 2710004 h 3988363"/>
              <a:gd name="connsiteX7" fmla="*/ 3744928 w 4559856"/>
              <a:gd name="connsiteY7" fmla="*/ 3336638 h 3988363"/>
              <a:gd name="connsiteX8" fmla="*/ 2407920 w 4559856"/>
              <a:gd name="connsiteY8" fmla="*/ 3980688 h 3988363"/>
              <a:gd name="connsiteX9" fmla="*/ 1091918 w 4559856"/>
              <a:gd name="connsiteY9" fmla="*/ 2880671 h 3988363"/>
              <a:gd name="connsiteX10" fmla="*/ 1089973 w 4559856"/>
              <a:gd name="connsiteY10" fmla="*/ 2844996 h 3988363"/>
              <a:gd name="connsiteX11" fmla="*/ 1056235 w 4559856"/>
              <a:gd name="connsiteY11" fmla="*/ 2840226 h 3988363"/>
              <a:gd name="connsiteX12" fmla="*/ 0 w 4559856"/>
              <a:gd name="connsiteY12" fmla="*/ 1639824 h 3988363"/>
              <a:gd name="connsiteX13" fmla="*/ 1322832 w 4559856"/>
              <a:gd name="connsiteY13" fmla="*/ 414528 h 3988363"/>
              <a:gd name="connsiteX14" fmla="*/ 1953373 w 4559856"/>
              <a:gd name="connsiteY14" fmla="*/ 562415 h 3988363"/>
              <a:gd name="connsiteX15" fmla="*/ 2047313 w 4559856"/>
              <a:gd name="connsiteY15" fmla="*/ 615277 h 3988363"/>
              <a:gd name="connsiteX16" fmla="*/ 2091295 w 4559856"/>
              <a:gd name="connsiteY16" fmla="*/ 540222 h 3988363"/>
              <a:gd name="connsiteX17" fmla="*/ 3188208 w 4559856"/>
              <a:gd name="connsiteY17" fmla="*/ 0 h 3988363"/>
              <a:gd name="connsiteX0" fmla="*/ 3188208 w 4559856"/>
              <a:gd name="connsiteY0" fmla="*/ 0 h 3988363"/>
              <a:gd name="connsiteX1" fmla="*/ 4511040 w 4559856"/>
              <a:gd name="connsiteY1" fmla="*/ 1225296 h 3988363"/>
              <a:gd name="connsiteX2" fmla="*/ 4270183 w 4559856"/>
              <a:gd name="connsiteY2" fmla="*/ 1950266 h 3988363"/>
              <a:gd name="connsiteX3" fmla="*/ 4311999 w 4559856"/>
              <a:gd name="connsiteY3" fmla="*/ 2172729 h 3988363"/>
              <a:gd name="connsiteX4" fmla="*/ 4342728 w 4559856"/>
              <a:gd name="connsiteY4" fmla="*/ 2353981 h 3988363"/>
              <a:gd name="connsiteX5" fmla="*/ 4354529 w 4559856"/>
              <a:gd name="connsiteY5" fmla="*/ 2598031 h 3988363"/>
              <a:gd name="connsiteX6" fmla="*/ 4139113 w 4559856"/>
              <a:gd name="connsiteY6" fmla="*/ 2710004 h 3988363"/>
              <a:gd name="connsiteX7" fmla="*/ 3744928 w 4559856"/>
              <a:gd name="connsiteY7" fmla="*/ 3336638 h 3988363"/>
              <a:gd name="connsiteX8" fmla="*/ 2407920 w 4559856"/>
              <a:gd name="connsiteY8" fmla="*/ 3980688 h 3988363"/>
              <a:gd name="connsiteX9" fmla="*/ 1091918 w 4559856"/>
              <a:gd name="connsiteY9" fmla="*/ 2880671 h 3988363"/>
              <a:gd name="connsiteX10" fmla="*/ 1089973 w 4559856"/>
              <a:gd name="connsiteY10" fmla="*/ 2844996 h 3988363"/>
              <a:gd name="connsiteX11" fmla="*/ 1056235 w 4559856"/>
              <a:gd name="connsiteY11" fmla="*/ 2840226 h 3988363"/>
              <a:gd name="connsiteX12" fmla="*/ 0 w 4559856"/>
              <a:gd name="connsiteY12" fmla="*/ 1639824 h 3988363"/>
              <a:gd name="connsiteX13" fmla="*/ 1322832 w 4559856"/>
              <a:gd name="connsiteY13" fmla="*/ 414528 h 3988363"/>
              <a:gd name="connsiteX14" fmla="*/ 1953373 w 4559856"/>
              <a:gd name="connsiteY14" fmla="*/ 562415 h 3988363"/>
              <a:gd name="connsiteX15" fmla="*/ 1997695 w 4559856"/>
              <a:gd name="connsiteY15" fmla="*/ 324654 h 3988363"/>
              <a:gd name="connsiteX16" fmla="*/ 2091295 w 4559856"/>
              <a:gd name="connsiteY16" fmla="*/ 540222 h 3988363"/>
              <a:gd name="connsiteX17" fmla="*/ 3188208 w 4559856"/>
              <a:gd name="connsiteY17" fmla="*/ 0 h 3988363"/>
              <a:gd name="connsiteX0" fmla="*/ 3188208 w 4559856"/>
              <a:gd name="connsiteY0" fmla="*/ 0 h 3988363"/>
              <a:gd name="connsiteX1" fmla="*/ 4511040 w 4559856"/>
              <a:gd name="connsiteY1" fmla="*/ 1225296 h 3988363"/>
              <a:gd name="connsiteX2" fmla="*/ 4270183 w 4559856"/>
              <a:gd name="connsiteY2" fmla="*/ 1950266 h 3988363"/>
              <a:gd name="connsiteX3" fmla="*/ 4311999 w 4559856"/>
              <a:gd name="connsiteY3" fmla="*/ 2172729 h 3988363"/>
              <a:gd name="connsiteX4" fmla="*/ 4342728 w 4559856"/>
              <a:gd name="connsiteY4" fmla="*/ 2353981 h 3988363"/>
              <a:gd name="connsiteX5" fmla="*/ 4354529 w 4559856"/>
              <a:gd name="connsiteY5" fmla="*/ 2598031 h 3988363"/>
              <a:gd name="connsiteX6" fmla="*/ 4139113 w 4559856"/>
              <a:gd name="connsiteY6" fmla="*/ 2710004 h 3988363"/>
              <a:gd name="connsiteX7" fmla="*/ 3744928 w 4559856"/>
              <a:gd name="connsiteY7" fmla="*/ 3336638 h 3988363"/>
              <a:gd name="connsiteX8" fmla="*/ 2407920 w 4559856"/>
              <a:gd name="connsiteY8" fmla="*/ 3980688 h 3988363"/>
              <a:gd name="connsiteX9" fmla="*/ 1091918 w 4559856"/>
              <a:gd name="connsiteY9" fmla="*/ 2880671 h 3988363"/>
              <a:gd name="connsiteX10" fmla="*/ 1089973 w 4559856"/>
              <a:gd name="connsiteY10" fmla="*/ 2844996 h 3988363"/>
              <a:gd name="connsiteX11" fmla="*/ 1056235 w 4559856"/>
              <a:gd name="connsiteY11" fmla="*/ 2840226 h 3988363"/>
              <a:gd name="connsiteX12" fmla="*/ 0 w 4559856"/>
              <a:gd name="connsiteY12" fmla="*/ 1639824 h 3988363"/>
              <a:gd name="connsiteX13" fmla="*/ 1322832 w 4559856"/>
              <a:gd name="connsiteY13" fmla="*/ 414528 h 3988363"/>
              <a:gd name="connsiteX14" fmla="*/ 1953373 w 4559856"/>
              <a:gd name="connsiteY14" fmla="*/ 562415 h 3988363"/>
              <a:gd name="connsiteX15" fmla="*/ 2091295 w 4559856"/>
              <a:gd name="connsiteY15" fmla="*/ 540222 h 3988363"/>
              <a:gd name="connsiteX16" fmla="*/ 3188208 w 4559856"/>
              <a:gd name="connsiteY16" fmla="*/ 0 h 3988363"/>
              <a:gd name="connsiteX0" fmla="*/ 3188208 w 4559856"/>
              <a:gd name="connsiteY0" fmla="*/ 0 h 3988363"/>
              <a:gd name="connsiteX1" fmla="*/ 4511040 w 4559856"/>
              <a:gd name="connsiteY1" fmla="*/ 1225296 h 3988363"/>
              <a:gd name="connsiteX2" fmla="*/ 4270183 w 4559856"/>
              <a:gd name="connsiteY2" fmla="*/ 1950266 h 3988363"/>
              <a:gd name="connsiteX3" fmla="*/ 4311999 w 4559856"/>
              <a:gd name="connsiteY3" fmla="*/ 2172729 h 3988363"/>
              <a:gd name="connsiteX4" fmla="*/ 4354529 w 4559856"/>
              <a:gd name="connsiteY4" fmla="*/ 2598031 h 3988363"/>
              <a:gd name="connsiteX5" fmla="*/ 4139113 w 4559856"/>
              <a:gd name="connsiteY5" fmla="*/ 2710004 h 3988363"/>
              <a:gd name="connsiteX6" fmla="*/ 3744928 w 4559856"/>
              <a:gd name="connsiteY6" fmla="*/ 3336638 h 3988363"/>
              <a:gd name="connsiteX7" fmla="*/ 2407920 w 4559856"/>
              <a:gd name="connsiteY7" fmla="*/ 3980688 h 3988363"/>
              <a:gd name="connsiteX8" fmla="*/ 1091918 w 4559856"/>
              <a:gd name="connsiteY8" fmla="*/ 2880671 h 3988363"/>
              <a:gd name="connsiteX9" fmla="*/ 1089973 w 4559856"/>
              <a:gd name="connsiteY9" fmla="*/ 2844996 h 3988363"/>
              <a:gd name="connsiteX10" fmla="*/ 1056235 w 4559856"/>
              <a:gd name="connsiteY10" fmla="*/ 2840226 h 3988363"/>
              <a:gd name="connsiteX11" fmla="*/ 0 w 4559856"/>
              <a:gd name="connsiteY11" fmla="*/ 1639824 h 3988363"/>
              <a:gd name="connsiteX12" fmla="*/ 1322832 w 4559856"/>
              <a:gd name="connsiteY12" fmla="*/ 414528 h 3988363"/>
              <a:gd name="connsiteX13" fmla="*/ 1953373 w 4559856"/>
              <a:gd name="connsiteY13" fmla="*/ 562415 h 3988363"/>
              <a:gd name="connsiteX14" fmla="*/ 2091295 w 4559856"/>
              <a:gd name="connsiteY14" fmla="*/ 540222 h 3988363"/>
              <a:gd name="connsiteX15" fmla="*/ 3188208 w 4559856"/>
              <a:gd name="connsiteY15" fmla="*/ 0 h 3988363"/>
              <a:gd name="connsiteX0" fmla="*/ 3188208 w 4559856"/>
              <a:gd name="connsiteY0" fmla="*/ 0 h 3988363"/>
              <a:gd name="connsiteX1" fmla="*/ 4511040 w 4559856"/>
              <a:gd name="connsiteY1" fmla="*/ 1225296 h 3988363"/>
              <a:gd name="connsiteX2" fmla="*/ 4270183 w 4559856"/>
              <a:gd name="connsiteY2" fmla="*/ 1950266 h 3988363"/>
              <a:gd name="connsiteX3" fmla="*/ 4354529 w 4559856"/>
              <a:gd name="connsiteY3" fmla="*/ 2598031 h 3988363"/>
              <a:gd name="connsiteX4" fmla="*/ 4139113 w 4559856"/>
              <a:gd name="connsiteY4" fmla="*/ 2710004 h 3988363"/>
              <a:gd name="connsiteX5" fmla="*/ 3744928 w 4559856"/>
              <a:gd name="connsiteY5" fmla="*/ 3336638 h 3988363"/>
              <a:gd name="connsiteX6" fmla="*/ 2407920 w 4559856"/>
              <a:gd name="connsiteY6" fmla="*/ 3980688 h 3988363"/>
              <a:gd name="connsiteX7" fmla="*/ 1091918 w 4559856"/>
              <a:gd name="connsiteY7" fmla="*/ 2880671 h 3988363"/>
              <a:gd name="connsiteX8" fmla="*/ 1089973 w 4559856"/>
              <a:gd name="connsiteY8" fmla="*/ 2844996 h 3988363"/>
              <a:gd name="connsiteX9" fmla="*/ 1056235 w 4559856"/>
              <a:gd name="connsiteY9" fmla="*/ 2840226 h 3988363"/>
              <a:gd name="connsiteX10" fmla="*/ 0 w 4559856"/>
              <a:gd name="connsiteY10" fmla="*/ 1639824 h 3988363"/>
              <a:gd name="connsiteX11" fmla="*/ 1322832 w 4559856"/>
              <a:gd name="connsiteY11" fmla="*/ 414528 h 3988363"/>
              <a:gd name="connsiteX12" fmla="*/ 1953373 w 4559856"/>
              <a:gd name="connsiteY12" fmla="*/ 562415 h 3988363"/>
              <a:gd name="connsiteX13" fmla="*/ 2091295 w 4559856"/>
              <a:gd name="connsiteY13" fmla="*/ 540222 h 3988363"/>
              <a:gd name="connsiteX14" fmla="*/ 3188208 w 4559856"/>
              <a:gd name="connsiteY14" fmla="*/ 0 h 3988363"/>
              <a:gd name="connsiteX0" fmla="*/ 3188208 w 4559856"/>
              <a:gd name="connsiteY0" fmla="*/ 0 h 3988363"/>
              <a:gd name="connsiteX1" fmla="*/ 4511040 w 4559856"/>
              <a:gd name="connsiteY1" fmla="*/ 1225296 h 3988363"/>
              <a:gd name="connsiteX2" fmla="*/ 4270183 w 4559856"/>
              <a:gd name="connsiteY2" fmla="*/ 1950266 h 3988363"/>
              <a:gd name="connsiteX3" fmla="*/ 4139113 w 4559856"/>
              <a:gd name="connsiteY3" fmla="*/ 2710004 h 3988363"/>
              <a:gd name="connsiteX4" fmla="*/ 3744928 w 4559856"/>
              <a:gd name="connsiteY4" fmla="*/ 3336638 h 3988363"/>
              <a:gd name="connsiteX5" fmla="*/ 2407920 w 4559856"/>
              <a:gd name="connsiteY5" fmla="*/ 3980688 h 3988363"/>
              <a:gd name="connsiteX6" fmla="*/ 1091918 w 4559856"/>
              <a:gd name="connsiteY6" fmla="*/ 2880671 h 3988363"/>
              <a:gd name="connsiteX7" fmla="*/ 1089973 w 4559856"/>
              <a:gd name="connsiteY7" fmla="*/ 2844996 h 3988363"/>
              <a:gd name="connsiteX8" fmla="*/ 1056235 w 4559856"/>
              <a:gd name="connsiteY8" fmla="*/ 2840226 h 3988363"/>
              <a:gd name="connsiteX9" fmla="*/ 0 w 4559856"/>
              <a:gd name="connsiteY9" fmla="*/ 1639824 h 3988363"/>
              <a:gd name="connsiteX10" fmla="*/ 1322832 w 4559856"/>
              <a:gd name="connsiteY10" fmla="*/ 414528 h 3988363"/>
              <a:gd name="connsiteX11" fmla="*/ 1953373 w 4559856"/>
              <a:gd name="connsiteY11" fmla="*/ 562415 h 3988363"/>
              <a:gd name="connsiteX12" fmla="*/ 2091295 w 4559856"/>
              <a:gd name="connsiteY12" fmla="*/ 540222 h 3988363"/>
              <a:gd name="connsiteX13" fmla="*/ 3188208 w 4559856"/>
              <a:gd name="connsiteY13" fmla="*/ 0 h 3988363"/>
              <a:gd name="connsiteX0" fmla="*/ 3188208 w 4559856"/>
              <a:gd name="connsiteY0" fmla="*/ 0 h 3988363"/>
              <a:gd name="connsiteX1" fmla="*/ 4511040 w 4559856"/>
              <a:gd name="connsiteY1" fmla="*/ 1225296 h 3988363"/>
              <a:gd name="connsiteX2" fmla="*/ 4270183 w 4559856"/>
              <a:gd name="connsiteY2" fmla="*/ 1950266 h 3988363"/>
              <a:gd name="connsiteX3" fmla="*/ 4139113 w 4559856"/>
              <a:gd name="connsiteY3" fmla="*/ 2710004 h 3988363"/>
              <a:gd name="connsiteX4" fmla="*/ 3744928 w 4559856"/>
              <a:gd name="connsiteY4" fmla="*/ 3336638 h 3988363"/>
              <a:gd name="connsiteX5" fmla="*/ 2407920 w 4559856"/>
              <a:gd name="connsiteY5" fmla="*/ 3980688 h 3988363"/>
              <a:gd name="connsiteX6" fmla="*/ 1091918 w 4559856"/>
              <a:gd name="connsiteY6" fmla="*/ 2880671 h 3988363"/>
              <a:gd name="connsiteX7" fmla="*/ 1089973 w 4559856"/>
              <a:gd name="connsiteY7" fmla="*/ 2844996 h 3988363"/>
              <a:gd name="connsiteX8" fmla="*/ 1056235 w 4559856"/>
              <a:gd name="connsiteY8" fmla="*/ 2840226 h 3988363"/>
              <a:gd name="connsiteX9" fmla="*/ 0 w 4559856"/>
              <a:gd name="connsiteY9" fmla="*/ 1639824 h 3988363"/>
              <a:gd name="connsiteX10" fmla="*/ 1322832 w 4559856"/>
              <a:gd name="connsiteY10" fmla="*/ 414528 h 3988363"/>
              <a:gd name="connsiteX11" fmla="*/ 2091295 w 4559856"/>
              <a:gd name="connsiteY11" fmla="*/ 540222 h 3988363"/>
              <a:gd name="connsiteX12" fmla="*/ 3188208 w 4559856"/>
              <a:gd name="connsiteY12" fmla="*/ 0 h 3988363"/>
              <a:gd name="connsiteX0" fmla="*/ 3188208 w 4559856"/>
              <a:gd name="connsiteY0" fmla="*/ 0 h 3988363"/>
              <a:gd name="connsiteX1" fmla="*/ 4511040 w 4559856"/>
              <a:gd name="connsiteY1" fmla="*/ 1225296 h 3988363"/>
              <a:gd name="connsiteX2" fmla="*/ 4270183 w 4559856"/>
              <a:gd name="connsiteY2" fmla="*/ 1950266 h 3988363"/>
              <a:gd name="connsiteX3" fmla="*/ 4139113 w 4559856"/>
              <a:gd name="connsiteY3" fmla="*/ 2710004 h 3988363"/>
              <a:gd name="connsiteX4" fmla="*/ 3744928 w 4559856"/>
              <a:gd name="connsiteY4" fmla="*/ 3336638 h 3988363"/>
              <a:gd name="connsiteX5" fmla="*/ 2407920 w 4559856"/>
              <a:gd name="connsiteY5" fmla="*/ 3980688 h 3988363"/>
              <a:gd name="connsiteX6" fmla="*/ 1091918 w 4559856"/>
              <a:gd name="connsiteY6" fmla="*/ 2880671 h 3988363"/>
              <a:gd name="connsiteX7" fmla="*/ 1056235 w 4559856"/>
              <a:gd name="connsiteY7" fmla="*/ 2840226 h 3988363"/>
              <a:gd name="connsiteX8" fmla="*/ 0 w 4559856"/>
              <a:gd name="connsiteY8" fmla="*/ 1639824 h 3988363"/>
              <a:gd name="connsiteX9" fmla="*/ 1322832 w 4559856"/>
              <a:gd name="connsiteY9" fmla="*/ 414528 h 3988363"/>
              <a:gd name="connsiteX10" fmla="*/ 2091295 w 4559856"/>
              <a:gd name="connsiteY10" fmla="*/ 540222 h 3988363"/>
              <a:gd name="connsiteX11" fmla="*/ 3188208 w 4559856"/>
              <a:gd name="connsiteY11" fmla="*/ 0 h 3988363"/>
              <a:gd name="connsiteX0" fmla="*/ 3188208 w 4559856"/>
              <a:gd name="connsiteY0" fmla="*/ 0 h 3988363"/>
              <a:gd name="connsiteX1" fmla="*/ 4511040 w 4559856"/>
              <a:gd name="connsiteY1" fmla="*/ 1225296 h 3988363"/>
              <a:gd name="connsiteX2" fmla="*/ 4270183 w 4559856"/>
              <a:gd name="connsiteY2" fmla="*/ 1950266 h 3988363"/>
              <a:gd name="connsiteX3" fmla="*/ 4139113 w 4559856"/>
              <a:gd name="connsiteY3" fmla="*/ 2710004 h 3988363"/>
              <a:gd name="connsiteX4" fmla="*/ 3744928 w 4559856"/>
              <a:gd name="connsiteY4" fmla="*/ 3336638 h 3988363"/>
              <a:gd name="connsiteX5" fmla="*/ 2407920 w 4559856"/>
              <a:gd name="connsiteY5" fmla="*/ 3980688 h 3988363"/>
              <a:gd name="connsiteX6" fmla="*/ 1091918 w 4559856"/>
              <a:gd name="connsiteY6" fmla="*/ 2880671 h 3988363"/>
              <a:gd name="connsiteX7" fmla="*/ 0 w 4559856"/>
              <a:gd name="connsiteY7" fmla="*/ 1639824 h 3988363"/>
              <a:gd name="connsiteX8" fmla="*/ 1322832 w 4559856"/>
              <a:gd name="connsiteY8" fmla="*/ 414528 h 3988363"/>
              <a:gd name="connsiteX9" fmla="*/ 2091295 w 4559856"/>
              <a:gd name="connsiteY9" fmla="*/ 540222 h 3988363"/>
              <a:gd name="connsiteX10" fmla="*/ 3188208 w 4559856"/>
              <a:gd name="connsiteY10" fmla="*/ 0 h 3988363"/>
              <a:gd name="connsiteX0" fmla="*/ 3195726 w 4567374"/>
              <a:gd name="connsiteY0" fmla="*/ 0 h 3987337"/>
              <a:gd name="connsiteX1" fmla="*/ 4518558 w 4567374"/>
              <a:gd name="connsiteY1" fmla="*/ 1225296 h 3987337"/>
              <a:gd name="connsiteX2" fmla="*/ 4277701 w 4567374"/>
              <a:gd name="connsiteY2" fmla="*/ 1950266 h 3987337"/>
              <a:gd name="connsiteX3" fmla="*/ 4146631 w 4567374"/>
              <a:gd name="connsiteY3" fmla="*/ 2710004 h 3987337"/>
              <a:gd name="connsiteX4" fmla="*/ 3752446 w 4567374"/>
              <a:gd name="connsiteY4" fmla="*/ 3336638 h 3987337"/>
              <a:gd name="connsiteX5" fmla="*/ 2415438 w 4567374"/>
              <a:gd name="connsiteY5" fmla="*/ 3980688 h 3987337"/>
              <a:gd name="connsiteX6" fmla="*/ 830077 w 4567374"/>
              <a:gd name="connsiteY6" fmla="*/ 2916113 h 3987337"/>
              <a:gd name="connsiteX7" fmla="*/ 7518 w 4567374"/>
              <a:gd name="connsiteY7" fmla="*/ 1639824 h 3987337"/>
              <a:gd name="connsiteX8" fmla="*/ 1330350 w 4567374"/>
              <a:gd name="connsiteY8" fmla="*/ 414528 h 3987337"/>
              <a:gd name="connsiteX9" fmla="*/ 2098813 w 4567374"/>
              <a:gd name="connsiteY9" fmla="*/ 540222 h 3987337"/>
              <a:gd name="connsiteX10" fmla="*/ 3195726 w 4567374"/>
              <a:gd name="connsiteY10" fmla="*/ 0 h 3987337"/>
              <a:gd name="connsiteX0" fmla="*/ 3193579 w 4565227"/>
              <a:gd name="connsiteY0" fmla="*/ 0 h 3987337"/>
              <a:gd name="connsiteX1" fmla="*/ 4516411 w 4565227"/>
              <a:gd name="connsiteY1" fmla="*/ 1225296 h 3987337"/>
              <a:gd name="connsiteX2" fmla="*/ 4275554 w 4565227"/>
              <a:gd name="connsiteY2" fmla="*/ 1950266 h 3987337"/>
              <a:gd name="connsiteX3" fmla="*/ 4144484 w 4565227"/>
              <a:gd name="connsiteY3" fmla="*/ 2710004 h 3987337"/>
              <a:gd name="connsiteX4" fmla="*/ 3750299 w 4565227"/>
              <a:gd name="connsiteY4" fmla="*/ 3336638 h 3987337"/>
              <a:gd name="connsiteX5" fmla="*/ 2413291 w 4565227"/>
              <a:gd name="connsiteY5" fmla="*/ 3980688 h 3987337"/>
              <a:gd name="connsiteX6" fmla="*/ 827930 w 4565227"/>
              <a:gd name="connsiteY6" fmla="*/ 2916113 h 3987337"/>
              <a:gd name="connsiteX7" fmla="*/ 5371 w 4565227"/>
              <a:gd name="connsiteY7" fmla="*/ 1639824 h 3987337"/>
              <a:gd name="connsiteX8" fmla="*/ 1328203 w 4565227"/>
              <a:gd name="connsiteY8" fmla="*/ 414528 h 3987337"/>
              <a:gd name="connsiteX9" fmla="*/ 2096666 w 4565227"/>
              <a:gd name="connsiteY9" fmla="*/ 540222 h 3987337"/>
              <a:gd name="connsiteX10" fmla="*/ 3193579 w 4565227"/>
              <a:gd name="connsiteY10" fmla="*/ 0 h 3987337"/>
              <a:gd name="connsiteX0" fmla="*/ 3193579 w 4552807"/>
              <a:gd name="connsiteY0" fmla="*/ 0 h 3987337"/>
              <a:gd name="connsiteX1" fmla="*/ 4516411 w 4552807"/>
              <a:gd name="connsiteY1" fmla="*/ 1225296 h 3987337"/>
              <a:gd name="connsiteX2" fmla="*/ 4144484 w 4552807"/>
              <a:gd name="connsiteY2" fmla="*/ 2710004 h 3987337"/>
              <a:gd name="connsiteX3" fmla="*/ 3750299 w 4552807"/>
              <a:gd name="connsiteY3" fmla="*/ 3336638 h 3987337"/>
              <a:gd name="connsiteX4" fmla="*/ 2413291 w 4552807"/>
              <a:gd name="connsiteY4" fmla="*/ 3980688 h 3987337"/>
              <a:gd name="connsiteX5" fmla="*/ 827930 w 4552807"/>
              <a:gd name="connsiteY5" fmla="*/ 2916113 h 3987337"/>
              <a:gd name="connsiteX6" fmla="*/ 5371 w 4552807"/>
              <a:gd name="connsiteY6" fmla="*/ 1639824 h 3987337"/>
              <a:gd name="connsiteX7" fmla="*/ 1328203 w 4552807"/>
              <a:gd name="connsiteY7" fmla="*/ 414528 h 3987337"/>
              <a:gd name="connsiteX8" fmla="*/ 2096666 w 4552807"/>
              <a:gd name="connsiteY8" fmla="*/ 540222 h 3987337"/>
              <a:gd name="connsiteX9" fmla="*/ 3193579 w 4552807"/>
              <a:gd name="connsiteY9" fmla="*/ 0 h 3987337"/>
              <a:gd name="connsiteX0" fmla="*/ 3193579 w 4527529"/>
              <a:gd name="connsiteY0" fmla="*/ 0 h 3992180"/>
              <a:gd name="connsiteX1" fmla="*/ 4516411 w 4527529"/>
              <a:gd name="connsiteY1" fmla="*/ 1225296 h 3992180"/>
              <a:gd name="connsiteX2" fmla="*/ 3750299 w 4527529"/>
              <a:gd name="connsiteY2" fmla="*/ 3336638 h 3992180"/>
              <a:gd name="connsiteX3" fmla="*/ 2413291 w 4527529"/>
              <a:gd name="connsiteY3" fmla="*/ 3980688 h 3992180"/>
              <a:gd name="connsiteX4" fmla="*/ 827930 w 4527529"/>
              <a:gd name="connsiteY4" fmla="*/ 2916113 h 3992180"/>
              <a:gd name="connsiteX5" fmla="*/ 5371 w 4527529"/>
              <a:gd name="connsiteY5" fmla="*/ 1639824 h 3992180"/>
              <a:gd name="connsiteX6" fmla="*/ 1328203 w 4527529"/>
              <a:gd name="connsiteY6" fmla="*/ 414528 h 3992180"/>
              <a:gd name="connsiteX7" fmla="*/ 2096666 w 4527529"/>
              <a:gd name="connsiteY7" fmla="*/ 540222 h 3992180"/>
              <a:gd name="connsiteX8" fmla="*/ 3193579 w 4527529"/>
              <a:gd name="connsiteY8" fmla="*/ 0 h 3992180"/>
              <a:gd name="connsiteX0" fmla="*/ 3193579 w 4527529"/>
              <a:gd name="connsiteY0" fmla="*/ 35391 h 4027571"/>
              <a:gd name="connsiteX1" fmla="*/ 4516411 w 4527529"/>
              <a:gd name="connsiteY1" fmla="*/ 1260687 h 4027571"/>
              <a:gd name="connsiteX2" fmla="*/ 3750299 w 4527529"/>
              <a:gd name="connsiteY2" fmla="*/ 3372029 h 4027571"/>
              <a:gd name="connsiteX3" fmla="*/ 2413291 w 4527529"/>
              <a:gd name="connsiteY3" fmla="*/ 4016079 h 4027571"/>
              <a:gd name="connsiteX4" fmla="*/ 827930 w 4527529"/>
              <a:gd name="connsiteY4" fmla="*/ 2951504 h 4027571"/>
              <a:gd name="connsiteX5" fmla="*/ 5371 w 4527529"/>
              <a:gd name="connsiteY5" fmla="*/ 1675215 h 4027571"/>
              <a:gd name="connsiteX6" fmla="*/ 1328203 w 4527529"/>
              <a:gd name="connsiteY6" fmla="*/ 449919 h 4027571"/>
              <a:gd name="connsiteX7" fmla="*/ 3193579 w 4527529"/>
              <a:gd name="connsiteY7" fmla="*/ 35391 h 4027571"/>
              <a:gd name="connsiteX0" fmla="*/ 3193579 w 4565002"/>
              <a:gd name="connsiteY0" fmla="*/ 35391 h 4016329"/>
              <a:gd name="connsiteX1" fmla="*/ 4516411 w 4565002"/>
              <a:gd name="connsiteY1" fmla="*/ 1260687 h 4016329"/>
              <a:gd name="connsiteX2" fmla="*/ 4099091 w 4565002"/>
              <a:gd name="connsiteY2" fmla="*/ 3032664 h 4016329"/>
              <a:gd name="connsiteX3" fmla="*/ 2413291 w 4565002"/>
              <a:gd name="connsiteY3" fmla="*/ 4016079 h 4016329"/>
              <a:gd name="connsiteX4" fmla="*/ 827930 w 4565002"/>
              <a:gd name="connsiteY4" fmla="*/ 2951504 h 4016329"/>
              <a:gd name="connsiteX5" fmla="*/ 5371 w 4565002"/>
              <a:gd name="connsiteY5" fmla="*/ 1675215 h 4016329"/>
              <a:gd name="connsiteX6" fmla="*/ 1328203 w 4565002"/>
              <a:gd name="connsiteY6" fmla="*/ 449919 h 4016329"/>
              <a:gd name="connsiteX7" fmla="*/ 3193579 w 4565002"/>
              <a:gd name="connsiteY7" fmla="*/ 35391 h 4016329"/>
              <a:gd name="connsiteX0" fmla="*/ 3193579 w 4612859"/>
              <a:gd name="connsiteY0" fmla="*/ 35391 h 3190992"/>
              <a:gd name="connsiteX1" fmla="*/ 4516411 w 4612859"/>
              <a:gd name="connsiteY1" fmla="*/ 1260687 h 3190992"/>
              <a:gd name="connsiteX2" fmla="*/ 4099091 w 4612859"/>
              <a:gd name="connsiteY2" fmla="*/ 3032664 h 3190992"/>
              <a:gd name="connsiteX3" fmla="*/ 827930 w 4612859"/>
              <a:gd name="connsiteY3" fmla="*/ 2951504 h 3190992"/>
              <a:gd name="connsiteX4" fmla="*/ 5371 w 4612859"/>
              <a:gd name="connsiteY4" fmla="*/ 1675215 h 3190992"/>
              <a:gd name="connsiteX5" fmla="*/ 1328203 w 4612859"/>
              <a:gd name="connsiteY5" fmla="*/ 449919 h 3190992"/>
              <a:gd name="connsiteX6" fmla="*/ 3193579 w 4612859"/>
              <a:gd name="connsiteY6" fmla="*/ 35391 h 3190992"/>
              <a:gd name="connsiteX0" fmla="*/ 3193579 w 4576581"/>
              <a:gd name="connsiteY0" fmla="*/ 35391 h 3555801"/>
              <a:gd name="connsiteX1" fmla="*/ 4516411 w 4576581"/>
              <a:gd name="connsiteY1" fmla="*/ 1260687 h 3555801"/>
              <a:gd name="connsiteX2" fmla="*/ 4099091 w 4576581"/>
              <a:gd name="connsiteY2" fmla="*/ 3032664 h 3555801"/>
              <a:gd name="connsiteX3" fmla="*/ 1891610 w 4576581"/>
              <a:gd name="connsiteY3" fmla="*/ 3554984 h 3555801"/>
              <a:gd name="connsiteX4" fmla="*/ 827930 w 4576581"/>
              <a:gd name="connsiteY4" fmla="*/ 2951504 h 3555801"/>
              <a:gd name="connsiteX5" fmla="*/ 5371 w 4576581"/>
              <a:gd name="connsiteY5" fmla="*/ 1675215 h 3555801"/>
              <a:gd name="connsiteX6" fmla="*/ 1328203 w 4576581"/>
              <a:gd name="connsiteY6" fmla="*/ 449919 h 3555801"/>
              <a:gd name="connsiteX7" fmla="*/ 3193579 w 4576581"/>
              <a:gd name="connsiteY7" fmla="*/ 35391 h 3555801"/>
              <a:gd name="connsiteX0" fmla="*/ 3193579 w 4576581"/>
              <a:gd name="connsiteY0" fmla="*/ 35391 h 3571067"/>
              <a:gd name="connsiteX1" fmla="*/ 4516411 w 4576581"/>
              <a:gd name="connsiteY1" fmla="*/ 1260687 h 3571067"/>
              <a:gd name="connsiteX2" fmla="*/ 4099091 w 4576581"/>
              <a:gd name="connsiteY2" fmla="*/ 3032664 h 3571067"/>
              <a:gd name="connsiteX3" fmla="*/ 1891610 w 4576581"/>
              <a:gd name="connsiteY3" fmla="*/ 3554984 h 3571067"/>
              <a:gd name="connsiteX4" fmla="*/ 827930 w 4576581"/>
              <a:gd name="connsiteY4" fmla="*/ 2951504 h 3571067"/>
              <a:gd name="connsiteX5" fmla="*/ 5371 w 4576581"/>
              <a:gd name="connsiteY5" fmla="*/ 1675215 h 3571067"/>
              <a:gd name="connsiteX6" fmla="*/ 1328203 w 4576581"/>
              <a:gd name="connsiteY6" fmla="*/ 449919 h 3571067"/>
              <a:gd name="connsiteX7" fmla="*/ 3193579 w 4576581"/>
              <a:gd name="connsiteY7" fmla="*/ 35391 h 3571067"/>
              <a:gd name="connsiteX0" fmla="*/ 3204263 w 4587265"/>
              <a:gd name="connsiteY0" fmla="*/ 12359 h 3548035"/>
              <a:gd name="connsiteX1" fmla="*/ 4527095 w 4587265"/>
              <a:gd name="connsiteY1" fmla="*/ 1237655 h 3548035"/>
              <a:gd name="connsiteX2" fmla="*/ 4109775 w 4587265"/>
              <a:gd name="connsiteY2" fmla="*/ 3009632 h 3548035"/>
              <a:gd name="connsiteX3" fmla="*/ 1902294 w 4587265"/>
              <a:gd name="connsiteY3" fmla="*/ 3531952 h 3548035"/>
              <a:gd name="connsiteX4" fmla="*/ 838614 w 4587265"/>
              <a:gd name="connsiteY4" fmla="*/ 2928472 h 3548035"/>
              <a:gd name="connsiteX5" fmla="*/ 16055 w 4587265"/>
              <a:gd name="connsiteY5" fmla="*/ 1652183 h 3548035"/>
              <a:gd name="connsiteX6" fmla="*/ 1753666 w 4587265"/>
              <a:gd name="connsiteY6" fmla="*/ 1162178 h 3548035"/>
              <a:gd name="connsiteX7" fmla="*/ 3204263 w 4587265"/>
              <a:gd name="connsiteY7" fmla="*/ 12359 h 3548035"/>
              <a:gd name="connsiteX0" fmla="*/ 3204263 w 4528050"/>
              <a:gd name="connsiteY0" fmla="*/ 12359 h 3548035"/>
              <a:gd name="connsiteX1" fmla="*/ 4527095 w 4528050"/>
              <a:gd name="connsiteY1" fmla="*/ 1237655 h 3548035"/>
              <a:gd name="connsiteX2" fmla="*/ 3006839 w 4528050"/>
              <a:gd name="connsiteY2" fmla="*/ 2396890 h 3548035"/>
              <a:gd name="connsiteX3" fmla="*/ 1902294 w 4528050"/>
              <a:gd name="connsiteY3" fmla="*/ 3531952 h 3548035"/>
              <a:gd name="connsiteX4" fmla="*/ 838614 w 4528050"/>
              <a:gd name="connsiteY4" fmla="*/ 2928472 h 3548035"/>
              <a:gd name="connsiteX5" fmla="*/ 16055 w 4528050"/>
              <a:gd name="connsiteY5" fmla="*/ 1652183 h 3548035"/>
              <a:gd name="connsiteX6" fmla="*/ 1753666 w 4528050"/>
              <a:gd name="connsiteY6" fmla="*/ 1162178 h 3548035"/>
              <a:gd name="connsiteX7" fmla="*/ 3204263 w 4528050"/>
              <a:gd name="connsiteY7" fmla="*/ 12359 h 3548035"/>
              <a:gd name="connsiteX0" fmla="*/ 3204263 w 4529391"/>
              <a:gd name="connsiteY0" fmla="*/ 12359 h 3548035"/>
              <a:gd name="connsiteX1" fmla="*/ 4527095 w 4529391"/>
              <a:gd name="connsiteY1" fmla="*/ 1237655 h 3548035"/>
              <a:gd name="connsiteX2" fmla="*/ 3006839 w 4529391"/>
              <a:gd name="connsiteY2" fmla="*/ 2396890 h 3548035"/>
              <a:gd name="connsiteX3" fmla="*/ 1902294 w 4529391"/>
              <a:gd name="connsiteY3" fmla="*/ 3531952 h 3548035"/>
              <a:gd name="connsiteX4" fmla="*/ 838614 w 4529391"/>
              <a:gd name="connsiteY4" fmla="*/ 2928472 h 3548035"/>
              <a:gd name="connsiteX5" fmla="*/ 16055 w 4529391"/>
              <a:gd name="connsiteY5" fmla="*/ 1652183 h 3548035"/>
              <a:gd name="connsiteX6" fmla="*/ 1753666 w 4529391"/>
              <a:gd name="connsiteY6" fmla="*/ 1162178 h 3548035"/>
              <a:gd name="connsiteX7" fmla="*/ 3204263 w 4529391"/>
              <a:gd name="connsiteY7" fmla="*/ 12359 h 3548035"/>
              <a:gd name="connsiteX0" fmla="*/ 3204263 w 4529391"/>
              <a:gd name="connsiteY0" fmla="*/ 9 h 3535685"/>
              <a:gd name="connsiteX1" fmla="*/ 4527095 w 4529391"/>
              <a:gd name="connsiteY1" fmla="*/ 1225305 h 3535685"/>
              <a:gd name="connsiteX2" fmla="*/ 3006839 w 4529391"/>
              <a:gd name="connsiteY2" fmla="*/ 2384540 h 3535685"/>
              <a:gd name="connsiteX3" fmla="*/ 1902294 w 4529391"/>
              <a:gd name="connsiteY3" fmla="*/ 3519602 h 3535685"/>
              <a:gd name="connsiteX4" fmla="*/ 838614 w 4529391"/>
              <a:gd name="connsiteY4" fmla="*/ 2916122 h 3535685"/>
              <a:gd name="connsiteX5" fmla="*/ 16055 w 4529391"/>
              <a:gd name="connsiteY5" fmla="*/ 1639833 h 3535685"/>
              <a:gd name="connsiteX6" fmla="*/ 1753666 w 4529391"/>
              <a:gd name="connsiteY6" fmla="*/ 1149828 h 3535685"/>
              <a:gd name="connsiteX7" fmla="*/ 3204263 w 4529391"/>
              <a:gd name="connsiteY7" fmla="*/ 9 h 3535685"/>
              <a:gd name="connsiteX0" fmla="*/ 3372049 w 4697177"/>
              <a:gd name="connsiteY0" fmla="*/ 9 h 3722224"/>
              <a:gd name="connsiteX1" fmla="*/ 4694881 w 4697177"/>
              <a:gd name="connsiteY1" fmla="*/ 1225305 h 3722224"/>
              <a:gd name="connsiteX2" fmla="*/ 3174625 w 4697177"/>
              <a:gd name="connsiteY2" fmla="*/ 2384540 h 3722224"/>
              <a:gd name="connsiteX3" fmla="*/ 2070080 w 4697177"/>
              <a:gd name="connsiteY3" fmla="*/ 3519602 h 3722224"/>
              <a:gd name="connsiteX4" fmla="*/ 44866 w 4697177"/>
              <a:gd name="connsiteY4" fmla="*/ 3302621 h 3722224"/>
              <a:gd name="connsiteX5" fmla="*/ 183841 w 4697177"/>
              <a:gd name="connsiteY5" fmla="*/ 1639833 h 3722224"/>
              <a:gd name="connsiteX6" fmla="*/ 1921452 w 4697177"/>
              <a:gd name="connsiteY6" fmla="*/ 1149828 h 3722224"/>
              <a:gd name="connsiteX7" fmla="*/ 3372049 w 4697177"/>
              <a:gd name="connsiteY7" fmla="*/ 9 h 3722224"/>
              <a:gd name="connsiteX0" fmla="*/ 3188577 w 4513705"/>
              <a:gd name="connsiteY0" fmla="*/ 9 h 3531529"/>
              <a:gd name="connsiteX1" fmla="*/ 4511409 w 4513705"/>
              <a:gd name="connsiteY1" fmla="*/ 1225305 h 3531529"/>
              <a:gd name="connsiteX2" fmla="*/ 2991153 w 4513705"/>
              <a:gd name="connsiteY2" fmla="*/ 2384540 h 3531529"/>
              <a:gd name="connsiteX3" fmla="*/ 1886608 w 4513705"/>
              <a:gd name="connsiteY3" fmla="*/ 3519602 h 3531529"/>
              <a:gd name="connsiteX4" fmla="*/ 369 w 4513705"/>
              <a:gd name="connsiteY4" fmla="*/ 1639833 h 3531529"/>
              <a:gd name="connsiteX5" fmla="*/ 1737980 w 4513705"/>
              <a:gd name="connsiteY5" fmla="*/ 1149828 h 3531529"/>
              <a:gd name="connsiteX6" fmla="*/ 3188577 w 4513705"/>
              <a:gd name="connsiteY6" fmla="*/ 9 h 3531529"/>
              <a:gd name="connsiteX0" fmla="*/ 3188968 w 4514096"/>
              <a:gd name="connsiteY0" fmla="*/ 9 h 3671643"/>
              <a:gd name="connsiteX1" fmla="*/ 4511800 w 4514096"/>
              <a:gd name="connsiteY1" fmla="*/ 1225305 h 3671643"/>
              <a:gd name="connsiteX2" fmla="*/ 2991544 w 4514096"/>
              <a:gd name="connsiteY2" fmla="*/ 2384540 h 3671643"/>
              <a:gd name="connsiteX3" fmla="*/ 1538207 w 4514096"/>
              <a:gd name="connsiteY3" fmla="*/ 3661004 h 3671643"/>
              <a:gd name="connsiteX4" fmla="*/ 760 w 4514096"/>
              <a:gd name="connsiteY4" fmla="*/ 1639833 h 3671643"/>
              <a:gd name="connsiteX5" fmla="*/ 1738371 w 4514096"/>
              <a:gd name="connsiteY5" fmla="*/ 1149828 h 3671643"/>
              <a:gd name="connsiteX6" fmla="*/ 3188968 w 4514096"/>
              <a:gd name="connsiteY6" fmla="*/ 9 h 3671643"/>
              <a:gd name="connsiteX0" fmla="*/ 3199176 w 4524304"/>
              <a:gd name="connsiteY0" fmla="*/ 9 h 3671643"/>
              <a:gd name="connsiteX1" fmla="*/ 4522008 w 4524304"/>
              <a:gd name="connsiteY1" fmla="*/ 1225305 h 3671643"/>
              <a:gd name="connsiteX2" fmla="*/ 3001752 w 4524304"/>
              <a:gd name="connsiteY2" fmla="*/ 2384540 h 3671643"/>
              <a:gd name="connsiteX3" fmla="*/ 1548415 w 4524304"/>
              <a:gd name="connsiteY3" fmla="*/ 3661004 h 3671643"/>
              <a:gd name="connsiteX4" fmla="*/ 10968 w 4524304"/>
              <a:gd name="connsiteY4" fmla="*/ 1639833 h 3671643"/>
              <a:gd name="connsiteX5" fmla="*/ 1748579 w 4524304"/>
              <a:gd name="connsiteY5" fmla="*/ 1149828 h 3671643"/>
              <a:gd name="connsiteX6" fmla="*/ 3199176 w 4524304"/>
              <a:gd name="connsiteY6" fmla="*/ 9 h 3671643"/>
              <a:gd name="connsiteX0" fmla="*/ 3190772 w 4515900"/>
              <a:gd name="connsiteY0" fmla="*/ 9 h 3672220"/>
              <a:gd name="connsiteX1" fmla="*/ 4513604 w 4515900"/>
              <a:gd name="connsiteY1" fmla="*/ 1225305 h 3672220"/>
              <a:gd name="connsiteX2" fmla="*/ 2993348 w 4515900"/>
              <a:gd name="connsiteY2" fmla="*/ 2384540 h 3672220"/>
              <a:gd name="connsiteX3" fmla="*/ 1540011 w 4515900"/>
              <a:gd name="connsiteY3" fmla="*/ 3661004 h 3672220"/>
              <a:gd name="connsiteX4" fmla="*/ 2564 w 4515900"/>
              <a:gd name="connsiteY4" fmla="*/ 1639833 h 3672220"/>
              <a:gd name="connsiteX5" fmla="*/ 1740175 w 4515900"/>
              <a:gd name="connsiteY5" fmla="*/ 1149828 h 3672220"/>
              <a:gd name="connsiteX6" fmla="*/ 3190772 w 4515900"/>
              <a:gd name="connsiteY6" fmla="*/ 9 h 3672220"/>
              <a:gd name="connsiteX0" fmla="*/ 3288323 w 4613451"/>
              <a:gd name="connsiteY0" fmla="*/ 9 h 3675016"/>
              <a:gd name="connsiteX1" fmla="*/ 4611155 w 4613451"/>
              <a:gd name="connsiteY1" fmla="*/ 1225305 h 3675016"/>
              <a:gd name="connsiteX2" fmla="*/ 3090899 w 4613451"/>
              <a:gd name="connsiteY2" fmla="*/ 2384540 h 3675016"/>
              <a:gd name="connsiteX3" fmla="*/ 1637562 w 4613451"/>
              <a:gd name="connsiteY3" fmla="*/ 3661004 h 3675016"/>
              <a:gd name="connsiteX4" fmla="*/ 100115 w 4613451"/>
              <a:gd name="connsiteY4" fmla="*/ 1639833 h 3675016"/>
              <a:gd name="connsiteX5" fmla="*/ 1837726 w 4613451"/>
              <a:gd name="connsiteY5" fmla="*/ 1149828 h 3675016"/>
              <a:gd name="connsiteX6" fmla="*/ 3288323 w 4613451"/>
              <a:gd name="connsiteY6" fmla="*/ 9 h 3675016"/>
              <a:gd name="connsiteX0" fmla="*/ 3288323 w 4613983"/>
              <a:gd name="connsiteY0" fmla="*/ 7545 h 3682552"/>
              <a:gd name="connsiteX1" fmla="*/ 4611155 w 4613983"/>
              <a:gd name="connsiteY1" fmla="*/ 1232841 h 3682552"/>
              <a:gd name="connsiteX2" fmla="*/ 3090899 w 4613983"/>
              <a:gd name="connsiteY2" fmla="*/ 2392076 h 3682552"/>
              <a:gd name="connsiteX3" fmla="*/ 1637562 w 4613983"/>
              <a:gd name="connsiteY3" fmla="*/ 3668540 h 3682552"/>
              <a:gd name="connsiteX4" fmla="*/ 100115 w 4613983"/>
              <a:gd name="connsiteY4" fmla="*/ 1647369 h 3682552"/>
              <a:gd name="connsiteX5" fmla="*/ 1837726 w 4613983"/>
              <a:gd name="connsiteY5" fmla="*/ 1157364 h 3682552"/>
              <a:gd name="connsiteX6" fmla="*/ 3288323 w 4613983"/>
              <a:gd name="connsiteY6" fmla="*/ 7545 h 3682552"/>
              <a:gd name="connsiteX0" fmla="*/ 3218224 w 4543635"/>
              <a:gd name="connsiteY0" fmla="*/ 107098 h 3780379"/>
              <a:gd name="connsiteX1" fmla="*/ 4541056 w 4543635"/>
              <a:gd name="connsiteY1" fmla="*/ 1332394 h 3780379"/>
              <a:gd name="connsiteX2" fmla="*/ 3020800 w 4543635"/>
              <a:gd name="connsiteY2" fmla="*/ 2491629 h 3780379"/>
              <a:gd name="connsiteX3" fmla="*/ 1567463 w 4543635"/>
              <a:gd name="connsiteY3" fmla="*/ 3768093 h 3780379"/>
              <a:gd name="connsiteX4" fmla="*/ 30016 w 4543635"/>
              <a:gd name="connsiteY4" fmla="*/ 1746922 h 3780379"/>
              <a:gd name="connsiteX5" fmla="*/ 758959 w 4543635"/>
              <a:gd name="connsiteY5" fmla="*/ 248248 h 3780379"/>
              <a:gd name="connsiteX6" fmla="*/ 3218224 w 4543635"/>
              <a:gd name="connsiteY6" fmla="*/ 107098 h 3780379"/>
              <a:gd name="connsiteX0" fmla="*/ 3372964 w 4698375"/>
              <a:gd name="connsiteY0" fmla="*/ 107098 h 3782989"/>
              <a:gd name="connsiteX1" fmla="*/ 4695796 w 4698375"/>
              <a:gd name="connsiteY1" fmla="*/ 1332394 h 3782989"/>
              <a:gd name="connsiteX2" fmla="*/ 3175540 w 4698375"/>
              <a:gd name="connsiteY2" fmla="*/ 2491629 h 3782989"/>
              <a:gd name="connsiteX3" fmla="*/ 1722203 w 4698375"/>
              <a:gd name="connsiteY3" fmla="*/ 3768093 h 3782989"/>
              <a:gd name="connsiteX4" fmla="*/ 184756 w 4698375"/>
              <a:gd name="connsiteY4" fmla="*/ 1746922 h 3782989"/>
              <a:gd name="connsiteX5" fmla="*/ 913699 w 4698375"/>
              <a:gd name="connsiteY5" fmla="*/ 248248 h 3782989"/>
              <a:gd name="connsiteX6" fmla="*/ 3372964 w 4698375"/>
              <a:gd name="connsiteY6" fmla="*/ 107098 h 3782989"/>
              <a:gd name="connsiteX0" fmla="*/ 3208885 w 4534247"/>
              <a:gd name="connsiteY0" fmla="*/ 119479 h 3792793"/>
              <a:gd name="connsiteX1" fmla="*/ 4531717 w 4534247"/>
              <a:gd name="connsiteY1" fmla="*/ 1344775 h 3792793"/>
              <a:gd name="connsiteX2" fmla="*/ 3011461 w 4534247"/>
              <a:gd name="connsiteY2" fmla="*/ 2504010 h 3792793"/>
              <a:gd name="connsiteX3" fmla="*/ 1558124 w 4534247"/>
              <a:gd name="connsiteY3" fmla="*/ 3780474 h 3792793"/>
              <a:gd name="connsiteX4" fmla="*/ 20677 w 4534247"/>
              <a:gd name="connsiteY4" fmla="*/ 1759303 h 3792793"/>
              <a:gd name="connsiteX5" fmla="*/ 843888 w 4534247"/>
              <a:gd name="connsiteY5" fmla="*/ 232349 h 3792793"/>
              <a:gd name="connsiteX6" fmla="*/ 3208885 w 4534247"/>
              <a:gd name="connsiteY6" fmla="*/ 119479 h 3792793"/>
              <a:gd name="connsiteX0" fmla="*/ 3210354 w 4535716"/>
              <a:gd name="connsiteY0" fmla="*/ 154661 h 3827975"/>
              <a:gd name="connsiteX1" fmla="*/ 4533186 w 4535716"/>
              <a:gd name="connsiteY1" fmla="*/ 1379957 h 3827975"/>
              <a:gd name="connsiteX2" fmla="*/ 3012930 w 4535716"/>
              <a:gd name="connsiteY2" fmla="*/ 2539192 h 3827975"/>
              <a:gd name="connsiteX3" fmla="*/ 1559593 w 4535716"/>
              <a:gd name="connsiteY3" fmla="*/ 3815656 h 3827975"/>
              <a:gd name="connsiteX4" fmla="*/ 22146 w 4535716"/>
              <a:gd name="connsiteY4" fmla="*/ 1794485 h 3827975"/>
              <a:gd name="connsiteX5" fmla="*/ 845357 w 4535716"/>
              <a:gd name="connsiteY5" fmla="*/ 267531 h 3827975"/>
              <a:gd name="connsiteX6" fmla="*/ 3210354 w 4535716"/>
              <a:gd name="connsiteY6" fmla="*/ 154661 h 3827975"/>
              <a:gd name="connsiteX0" fmla="*/ 3100131 w 4425493"/>
              <a:gd name="connsiteY0" fmla="*/ 133738 h 3799501"/>
              <a:gd name="connsiteX1" fmla="*/ 4422963 w 4425493"/>
              <a:gd name="connsiteY1" fmla="*/ 1359034 h 3799501"/>
              <a:gd name="connsiteX2" fmla="*/ 2902707 w 4425493"/>
              <a:gd name="connsiteY2" fmla="*/ 2518269 h 3799501"/>
              <a:gd name="connsiteX3" fmla="*/ 1449370 w 4425493"/>
              <a:gd name="connsiteY3" fmla="*/ 3794733 h 3799501"/>
              <a:gd name="connsiteX4" fmla="*/ 25044 w 4425493"/>
              <a:gd name="connsiteY4" fmla="*/ 2037512 h 3799501"/>
              <a:gd name="connsiteX5" fmla="*/ 735134 w 4425493"/>
              <a:gd name="connsiteY5" fmla="*/ 246608 h 3799501"/>
              <a:gd name="connsiteX6" fmla="*/ 3100131 w 4425493"/>
              <a:gd name="connsiteY6" fmla="*/ 133738 h 3799501"/>
              <a:gd name="connsiteX0" fmla="*/ 3305290 w 4630652"/>
              <a:gd name="connsiteY0" fmla="*/ 133738 h 3799501"/>
              <a:gd name="connsiteX1" fmla="*/ 4628122 w 4630652"/>
              <a:gd name="connsiteY1" fmla="*/ 1359034 h 3799501"/>
              <a:gd name="connsiteX2" fmla="*/ 3107866 w 4630652"/>
              <a:gd name="connsiteY2" fmla="*/ 2518269 h 3799501"/>
              <a:gd name="connsiteX3" fmla="*/ 1654529 w 4630652"/>
              <a:gd name="connsiteY3" fmla="*/ 3794733 h 3799501"/>
              <a:gd name="connsiteX4" fmla="*/ 230203 w 4630652"/>
              <a:gd name="connsiteY4" fmla="*/ 2037512 h 3799501"/>
              <a:gd name="connsiteX5" fmla="*/ 940293 w 4630652"/>
              <a:gd name="connsiteY5" fmla="*/ 246608 h 3799501"/>
              <a:gd name="connsiteX6" fmla="*/ 3305290 w 4630652"/>
              <a:gd name="connsiteY6" fmla="*/ 133738 h 3799501"/>
              <a:gd name="connsiteX0" fmla="*/ 3305290 w 4414564"/>
              <a:gd name="connsiteY0" fmla="*/ 144035 h 3809684"/>
              <a:gd name="connsiteX1" fmla="*/ 4411306 w 4414564"/>
              <a:gd name="connsiteY1" fmla="*/ 1520159 h 3809684"/>
              <a:gd name="connsiteX2" fmla="*/ 3107866 w 4414564"/>
              <a:gd name="connsiteY2" fmla="*/ 2528566 h 3809684"/>
              <a:gd name="connsiteX3" fmla="*/ 1654529 w 4414564"/>
              <a:gd name="connsiteY3" fmla="*/ 3805030 h 3809684"/>
              <a:gd name="connsiteX4" fmla="*/ 230203 w 4414564"/>
              <a:gd name="connsiteY4" fmla="*/ 2047809 h 3809684"/>
              <a:gd name="connsiteX5" fmla="*/ 940293 w 4414564"/>
              <a:gd name="connsiteY5" fmla="*/ 256905 h 3809684"/>
              <a:gd name="connsiteX6" fmla="*/ 3305290 w 4414564"/>
              <a:gd name="connsiteY6" fmla="*/ 144035 h 3809684"/>
              <a:gd name="connsiteX0" fmla="*/ 3305290 w 4423509"/>
              <a:gd name="connsiteY0" fmla="*/ 144035 h 3809684"/>
              <a:gd name="connsiteX1" fmla="*/ 4411306 w 4423509"/>
              <a:gd name="connsiteY1" fmla="*/ 1520159 h 3809684"/>
              <a:gd name="connsiteX2" fmla="*/ 3107866 w 4423509"/>
              <a:gd name="connsiteY2" fmla="*/ 2528566 h 3809684"/>
              <a:gd name="connsiteX3" fmla="*/ 1654529 w 4423509"/>
              <a:gd name="connsiteY3" fmla="*/ 3805030 h 3809684"/>
              <a:gd name="connsiteX4" fmla="*/ 230203 w 4423509"/>
              <a:gd name="connsiteY4" fmla="*/ 2047809 h 3809684"/>
              <a:gd name="connsiteX5" fmla="*/ 940293 w 4423509"/>
              <a:gd name="connsiteY5" fmla="*/ 256905 h 3809684"/>
              <a:gd name="connsiteX6" fmla="*/ 3305290 w 4423509"/>
              <a:gd name="connsiteY6" fmla="*/ 144035 h 3809684"/>
              <a:gd name="connsiteX0" fmla="*/ 3305290 w 4424866"/>
              <a:gd name="connsiteY0" fmla="*/ 144035 h 3809684"/>
              <a:gd name="connsiteX1" fmla="*/ 4411306 w 4424866"/>
              <a:gd name="connsiteY1" fmla="*/ 1520159 h 3809684"/>
              <a:gd name="connsiteX2" fmla="*/ 3107866 w 4424866"/>
              <a:gd name="connsiteY2" fmla="*/ 2528566 h 3809684"/>
              <a:gd name="connsiteX3" fmla="*/ 1654529 w 4424866"/>
              <a:gd name="connsiteY3" fmla="*/ 3805030 h 3809684"/>
              <a:gd name="connsiteX4" fmla="*/ 230203 w 4424866"/>
              <a:gd name="connsiteY4" fmla="*/ 2047809 h 3809684"/>
              <a:gd name="connsiteX5" fmla="*/ 940293 w 4424866"/>
              <a:gd name="connsiteY5" fmla="*/ 256905 h 3809684"/>
              <a:gd name="connsiteX6" fmla="*/ 3305290 w 4424866"/>
              <a:gd name="connsiteY6" fmla="*/ 144035 h 3809684"/>
              <a:gd name="connsiteX0" fmla="*/ 3305290 w 4424866"/>
              <a:gd name="connsiteY0" fmla="*/ 144035 h 3809198"/>
              <a:gd name="connsiteX1" fmla="*/ 4411306 w 4424866"/>
              <a:gd name="connsiteY1" fmla="*/ 1520159 h 3809198"/>
              <a:gd name="connsiteX2" fmla="*/ 3107866 w 4424866"/>
              <a:gd name="connsiteY2" fmla="*/ 2528566 h 3809198"/>
              <a:gd name="connsiteX3" fmla="*/ 1654529 w 4424866"/>
              <a:gd name="connsiteY3" fmla="*/ 3805030 h 3809198"/>
              <a:gd name="connsiteX4" fmla="*/ 230203 w 4424866"/>
              <a:gd name="connsiteY4" fmla="*/ 2047809 h 3809198"/>
              <a:gd name="connsiteX5" fmla="*/ 940293 w 4424866"/>
              <a:gd name="connsiteY5" fmla="*/ 256905 h 3809198"/>
              <a:gd name="connsiteX6" fmla="*/ 3305290 w 4424866"/>
              <a:gd name="connsiteY6" fmla="*/ 144035 h 3809198"/>
              <a:gd name="connsiteX0" fmla="*/ 3305290 w 4424866"/>
              <a:gd name="connsiteY0" fmla="*/ 144035 h 3809427"/>
              <a:gd name="connsiteX1" fmla="*/ 4411306 w 4424866"/>
              <a:gd name="connsiteY1" fmla="*/ 1520159 h 3809427"/>
              <a:gd name="connsiteX2" fmla="*/ 3107866 w 4424866"/>
              <a:gd name="connsiteY2" fmla="*/ 2528566 h 3809427"/>
              <a:gd name="connsiteX3" fmla="*/ 1654529 w 4424866"/>
              <a:gd name="connsiteY3" fmla="*/ 3805030 h 3809427"/>
              <a:gd name="connsiteX4" fmla="*/ 230203 w 4424866"/>
              <a:gd name="connsiteY4" fmla="*/ 2047809 h 3809427"/>
              <a:gd name="connsiteX5" fmla="*/ 940293 w 4424866"/>
              <a:gd name="connsiteY5" fmla="*/ 256905 h 3809427"/>
              <a:gd name="connsiteX6" fmla="*/ 3305290 w 4424866"/>
              <a:gd name="connsiteY6" fmla="*/ 144035 h 3809427"/>
              <a:gd name="connsiteX0" fmla="*/ 3095788 w 4215364"/>
              <a:gd name="connsiteY0" fmla="*/ 144035 h 3303848"/>
              <a:gd name="connsiteX1" fmla="*/ 4201804 w 4215364"/>
              <a:gd name="connsiteY1" fmla="*/ 1520159 h 3303848"/>
              <a:gd name="connsiteX2" fmla="*/ 2898364 w 4215364"/>
              <a:gd name="connsiteY2" fmla="*/ 2528566 h 3303848"/>
              <a:gd name="connsiteX3" fmla="*/ 1360186 w 4215364"/>
              <a:gd name="connsiteY3" fmla="*/ 3295983 h 3303848"/>
              <a:gd name="connsiteX4" fmla="*/ 20701 w 4215364"/>
              <a:gd name="connsiteY4" fmla="*/ 2047809 h 3303848"/>
              <a:gd name="connsiteX5" fmla="*/ 730791 w 4215364"/>
              <a:gd name="connsiteY5" fmla="*/ 256905 h 3303848"/>
              <a:gd name="connsiteX6" fmla="*/ 3095788 w 4215364"/>
              <a:gd name="connsiteY6" fmla="*/ 144035 h 3303848"/>
              <a:gd name="connsiteX0" fmla="*/ 3141483 w 4261059"/>
              <a:gd name="connsiteY0" fmla="*/ 144035 h 3303848"/>
              <a:gd name="connsiteX1" fmla="*/ 4247499 w 4261059"/>
              <a:gd name="connsiteY1" fmla="*/ 1520159 h 3303848"/>
              <a:gd name="connsiteX2" fmla="*/ 2944059 w 4261059"/>
              <a:gd name="connsiteY2" fmla="*/ 2528566 h 3303848"/>
              <a:gd name="connsiteX3" fmla="*/ 1405881 w 4261059"/>
              <a:gd name="connsiteY3" fmla="*/ 3295983 h 3303848"/>
              <a:gd name="connsiteX4" fmla="*/ 66396 w 4261059"/>
              <a:gd name="connsiteY4" fmla="*/ 2047809 h 3303848"/>
              <a:gd name="connsiteX5" fmla="*/ 776486 w 4261059"/>
              <a:gd name="connsiteY5" fmla="*/ 256905 h 3303848"/>
              <a:gd name="connsiteX6" fmla="*/ 3141483 w 4261059"/>
              <a:gd name="connsiteY6" fmla="*/ 144035 h 3303848"/>
              <a:gd name="connsiteX0" fmla="*/ 3141483 w 4276613"/>
              <a:gd name="connsiteY0" fmla="*/ 30182 h 3189995"/>
              <a:gd name="connsiteX1" fmla="*/ 4247499 w 4276613"/>
              <a:gd name="connsiteY1" fmla="*/ 1406306 h 3189995"/>
              <a:gd name="connsiteX2" fmla="*/ 2944059 w 4276613"/>
              <a:gd name="connsiteY2" fmla="*/ 2414713 h 3189995"/>
              <a:gd name="connsiteX3" fmla="*/ 1405881 w 4276613"/>
              <a:gd name="connsiteY3" fmla="*/ 3182130 h 3189995"/>
              <a:gd name="connsiteX4" fmla="*/ 66396 w 4276613"/>
              <a:gd name="connsiteY4" fmla="*/ 1933956 h 3189995"/>
              <a:gd name="connsiteX5" fmla="*/ 776486 w 4276613"/>
              <a:gd name="connsiteY5" fmla="*/ 143052 h 3189995"/>
              <a:gd name="connsiteX6" fmla="*/ 3141483 w 4276613"/>
              <a:gd name="connsiteY6" fmla="*/ 30182 h 3189995"/>
              <a:gd name="connsiteX0" fmla="*/ 3141483 w 4300343"/>
              <a:gd name="connsiteY0" fmla="*/ 27570 h 3187383"/>
              <a:gd name="connsiteX1" fmla="*/ 4247499 w 4300343"/>
              <a:gd name="connsiteY1" fmla="*/ 1403694 h 3187383"/>
              <a:gd name="connsiteX2" fmla="*/ 2944059 w 4300343"/>
              <a:gd name="connsiteY2" fmla="*/ 2412101 h 3187383"/>
              <a:gd name="connsiteX3" fmla="*/ 1405881 w 4300343"/>
              <a:gd name="connsiteY3" fmla="*/ 3179518 h 3187383"/>
              <a:gd name="connsiteX4" fmla="*/ 66396 w 4300343"/>
              <a:gd name="connsiteY4" fmla="*/ 1931344 h 3187383"/>
              <a:gd name="connsiteX5" fmla="*/ 776486 w 4300343"/>
              <a:gd name="connsiteY5" fmla="*/ 140440 h 3187383"/>
              <a:gd name="connsiteX6" fmla="*/ 3141483 w 4300343"/>
              <a:gd name="connsiteY6" fmla="*/ 27570 h 3187383"/>
              <a:gd name="connsiteX0" fmla="*/ 3192242 w 4329484"/>
              <a:gd name="connsiteY0" fmla="*/ 645502 h 3805315"/>
              <a:gd name="connsiteX1" fmla="*/ 4298258 w 4329484"/>
              <a:gd name="connsiteY1" fmla="*/ 2021626 h 3805315"/>
              <a:gd name="connsiteX2" fmla="*/ 2994818 w 4329484"/>
              <a:gd name="connsiteY2" fmla="*/ 3030033 h 3805315"/>
              <a:gd name="connsiteX3" fmla="*/ 1456640 w 4329484"/>
              <a:gd name="connsiteY3" fmla="*/ 3797450 h 3805315"/>
              <a:gd name="connsiteX4" fmla="*/ 117155 w 4329484"/>
              <a:gd name="connsiteY4" fmla="*/ 2549276 h 3805315"/>
              <a:gd name="connsiteX5" fmla="*/ 416428 w 4329484"/>
              <a:gd name="connsiteY5" fmla="*/ 95763 h 3805315"/>
              <a:gd name="connsiteX6" fmla="*/ 3192242 w 4329484"/>
              <a:gd name="connsiteY6" fmla="*/ 645502 h 3805315"/>
              <a:gd name="connsiteX0" fmla="*/ 2556309 w 4275649"/>
              <a:gd name="connsiteY0" fmla="*/ 1089309 h 3745540"/>
              <a:gd name="connsiteX1" fmla="*/ 4271925 w 4275649"/>
              <a:gd name="connsiteY1" fmla="*/ 1961851 h 3745540"/>
              <a:gd name="connsiteX2" fmla="*/ 2968485 w 4275649"/>
              <a:gd name="connsiteY2" fmla="*/ 2970258 h 3745540"/>
              <a:gd name="connsiteX3" fmla="*/ 1430307 w 4275649"/>
              <a:gd name="connsiteY3" fmla="*/ 3737675 h 3745540"/>
              <a:gd name="connsiteX4" fmla="*/ 90822 w 4275649"/>
              <a:gd name="connsiteY4" fmla="*/ 2489501 h 3745540"/>
              <a:gd name="connsiteX5" fmla="*/ 390095 w 4275649"/>
              <a:gd name="connsiteY5" fmla="*/ 35988 h 3745540"/>
              <a:gd name="connsiteX6" fmla="*/ 2556309 w 4275649"/>
              <a:gd name="connsiteY6" fmla="*/ 1089309 h 3745540"/>
              <a:gd name="connsiteX0" fmla="*/ 2556309 w 4275649"/>
              <a:gd name="connsiteY0" fmla="*/ 1079563 h 3735794"/>
              <a:gd name="connsiteX1" fmla="*/ 4271925 w 4275649"/>
              <a:gd name="connsiteY1" fmla="*/ 1952105 h 3735794"/>
              <a:gd name="connsiteX2" fmla="*/ 2968485 w 4275649"/>
              <a:gd name="connsiteY2" fmla="*/ 2960512 h 3735794"/>
              <a:gd name="connsiteX3" fmla="*/ 1430307 w 4275649"/>
              <a:gd name="connsiteY3" fmla="*/ 3727929 h 3735794"/>
              <a:gd name="connsiteX4" fmla="*/ 90822 w 4275649"/>
              <a:gd name="connsiteY4" fmla="*/ 2479755 h 3735794"/>
              <a:gd name="connsiteX5" fmla="*/ 390095 w 4275649"/>
              <a:gd name="connsiteY5" fmla="*/ 26242 h 3735794"/>
              <a:gd name="connsiteX6" fmla="*/ 2556309 w 4275649"/>
              <a:gd name="connsiteY6" fmla="*/ 1079563 h 3735794"/>
              <a:gd name="connsiteX0" fmla="*/ 3145210 w 4864550"/>
              <a:gd name="connsiteY0" fmla="*/ 1080878 h 3735989"/>
              <a:gd name="connsiteX1" fmla="*/ 4860826 w 4864550"/>
              <a:gd name="connsiteY1" fmla="*/ 1953420 h 3735989"/>
              <a:gd name="connsiteX2" fmla="*/ 3557386 w 4864550"/>
              <a:gd name="connsiteY2" fmla="*/ 2961827 h 3735989"/>
              <a:gd name="connsiteX3" fmla="*/ 2019208 w 4864550"/>
              <a:gd name="connsiteY3" fmla="*/ 3729244 h 3735989"/>
              <a:gd name="connsiteX4" fmla="*/ 30366 w 4864550"/>
              <a:gd name="connsiteY4" fmla="*/ 2520826 h 3735989"/>
              <a:gd name="connsiteX5" fmla="*/ 978996 w 4864550"/>
              <a:gd name="connsiteY5" fmla="*/ 27557 h 3735989"/>
              <a:gd name="connsiteX6" fmla="*/ 3145210 w 4864550"/>
              <a:gd name="connsiteY6" fmla="*/ 1080878 h 3735989"/>
              <a:gd name="connsiteX0" fmla="*/ 3145210 w 4864550"/>
              <a:gd name="connsiteY0" fmla="*/ 1080878 h 3999226"/>
              <a:gd name="connsiteX1" fmla="*/ 4860826 w 4864550"/>
              <a:gd name="connsiteY1" fmla="*/ 1953420 h 3999226"/>
              <a:gd name="connsiteX2" fmla="*/ 3557386 w 4864550"/>
              <a:gd name="connsiteY2" fmla="*/ 2961827 h 3999226"/>
              <a:gd name="connsiteX3" fmla="*/ 2019208 w 4864550"/>
              <a:gd name="connsiteY3" fmla="*/ 3994287 h 3999226"/>
              <a:gd name="connsiteX4" fmla="*/ 30366 w 4864550"/>
              <a:gd name="connsiteY4" fmla="*/ 2520826 h 3999226"/>
              <a:gd name="connsiteX5" fmla="*/ 978996 w 4864550"/>
              <a:gd name="connsiteY5" fmla="*/ 27557 h 3999226"/>
              <a:gd name="connsiteX6" fmla="*/ 3145210 w 4864550"/>
              <a:gd name="connsiteY6" fmla="*/ 1080878 h 3999226"/>
              <a:gd name="connsiteX0" fmla="*/ 3145210 w 4864550"/>
              <a:gd name="connsiteY0" fmla="*/ 1080878 h 3996043"/>
              <a:gd name="connsiteX1" fmla="*/ 4860826 w 4864550"/>
              <a:gd name="connsiteY1" fmla="*/ 1953420 h 3996043"/>
              <a:gd name="connsiteX2" fmla="*/ 3557386 w 4864550"/>
              <a:gd name="connsiteY2" fmla="*/ 2961827 h 3996043"/>
              <a:gd name="connsiteX3" fmla="*/ 2019208 w 4864550"/>
              <a:gd name="connsiteY3" fmla="*/ 3994287 h 3996043"/>
              <a:gd name="connsiteX4" fmla="*/ 30366 w 4864550"/>
              <a:gd name="connsiteY4" fmla="*/ 2520826 h 3996043"/>
              <a:gd name="connsiteX5" fmla="*/ 978996 w 4864550"/>
              <a:gd name="connsiteY5" fmla="*/ 27557 h 3996043"/>
              <a:gd name="connsiteX6" fmla="*/ 3145210 w 4864550"/>
              <a:gd name="connsiteY6" fmla="*/ 1080878 h 3996043"/>
              <a:gd name="connsiteX0" fmla="*/ 3145210 w 4872075"/>
              <a:gd name="connsiteY0" fmla="*/ 1080878 h 3997943"/>
              <a:gd name="connsiteX1" fmla="*/ 4860826 w 4872075"/>
              <a:gd name="connsiteY1" fmla="*/ 1953420 h 3997943"/>
              <a:gd name="connsiteX2" fmla="*/ 3795925 w 4872075"/>
              <a:gd name="connsiteY2" fmla="*/ 2908818 h 3997943"/>
              <a:gd name="connsiteX3" fmla="*/ 2019208 w 4872075"/>
              <a:gd name="connsiteY3" fmla="*/ 3994287 h 3997943"/>
              <a:gd name="connsiteX4" fmla="*/ 30366 w 4872075"/>
              <a:gd name="connsiteY4" fmla="*/ 2520826 h 3997943"/>
              <a:gd name="connsiteX5" fmla="*/ 978996 w 4872075"/>
              <a:gd name="connsiteY5" fmla="*/ 27557 h 3997943"/>
              <a:gd name="connsiteX6" fmla="*/ 3145210 w 4872075"/>
              <a:gd name="connsiteY6" fmla="*/ 1080878 h 3997943"/>
              <a:gd name="connsiteX0" fmla="*/ 3145210 w 4872075"/>
              <a:gd name="connsiteY0" fmla="*/ 1080878 h 3995733"/>
              <a:gd name="connsiteX1" fmla="*/ 4860826 w 4872075"/>
              <a:gd name="connsiteY1" fmla="*/ 1953420 h 3995733"/>
              <a:gd name="connsiteX2" fmla="*/ 3795925 w 4872075"/>
              <a:gd name="connsiteY2" fmla="*/ 2908818 h 3995733"/>
              <a:gd name="connsiteX3" fmla="*/ 2019208 w 4872075"/>
              <a:gd name="connsiteY3" fmla="*/ 3994287 h 3995733"/>
              <a:gd name="connsiteX4" fmla="*/ 30366 w 4872075"/>
              <a:gd name="connsiteY4" fmla="*/ 2520826 h 3995733"/>
              <a:gd name="connsiteX5" fmla="*/ 978996 w 4872075"/>
              <a:gd name="connsiteY5" fmla="*/ 27557 h 3995733"/>
              <a:gd name="connsiteX6" fmla="*/ 3145210 w 4872075"/>
              <a:gd name="connsiteY6" fmla="*/ 1080878 h 3995733"/>
              <a:gd name="connsiteX0" fmla="*/ 3204084 w 4870724"/>
              <a:gd name="connsiteY0" fmla="*/ 4870 h 4500344"/>
              <a:gd name="connsiteX1" fmla="*/ 4861198 w 4870724"/>
              <a:gd name="connsiteY1" fmla="*/ 2458031 h 4500344"/>
              <a:gd name="connsiteX2" fmla="*/ 3796297 w 4870724"/>
              <a:gd name="connsiteY2" fmla="*/ 3413429 h 4500344"/>
              <a:gd name="connsiteX3" fmla="*/ 2019580 w 4870724"/>
              <a:gd name="connsiteY3" fmla="*/ 4498898 h 4500344"/>
              <a:gd name="connsiteX4" fmla="*/ 30738 w 4870724"/>
              <a:gd name="connsiteY4" fmla="*/ 3025437 h 4500344"/>
              <a:gd name="connsiteX5" fmla="*/ 979368 w 4870724"/>
              <a:gd name="connsiteY5" fmla="*/ 532168 h 4500344"/>
              <a:gd name="connsiteX6" fmla="*/ 3204084 w 4870724"/>
              <a:gd name="connsiteY6" fmla="*/ 4870 h 4500344"/>
              <a:gd name="connsiteX0" fmla="*/ 3204084 w 4913622"/>
              <a:gd name="connsiteY0" fmla="*/ 5326 h 4500800"/>
              <a:gd name="connsiteX1" fmla="*/ 4861198 w 4913622"/>
              <a:gd name="connsiteY1" fmla="*/ 2458487 h 4500800"/>
              <a:gd name="connsiteX2" fmla="*/ 2019580 w 4913622"/>
              <a:gd name="connsiteY2" fmla="*/ 4499354 h 4500800"/>
              <a:gd name="connsiteX3" fmla="*/ 30738 w 4913622"/>
              <a:gd name="connsiteY3" fmla="*/ 3025893 h 4500800"/>
              <a:gd name="connsiteX4" fmla="*/ 979368 w 4913622"/>
              <a:gd name="connsiteY4" fmla="*/ 532624 h 4500800"/>
              <a:gd name="connsiteX5" fmla="*/ 3204084 w 4913622"/>
              <a:gd name="connsiteY5" fmla="*/ 5326 h 450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13622" h="4500800">
                <a:moveTo>
                  <a:pt x="3204084" y="5326"/>
                </a:moveTo>
                <a:cubicBezTo>
                  <a:pt x="4738951" y="-111019"/>
                  <a:pt x="5058615" y="1709482"/>
                  <a:pt x="4861198" y="2458487"/>
                </a:cubicBezTo>
                <a:cubicBezTo>
                  <a:pt x="4663781" y="3207492"/>
                  <a:pt x="2824656" y="4404786"/>
                  <a:pt x="2019580" y="4499354"/>
                </a:cubicBezTo>
                <a:cubicBezTo>
                  <a:pt x="1087187" y="4540706"/>
                  <a:pt x="204107" y="3687015"/>
                  <a:pt x="30738" y="3025893"/>
                </a:cubicBezTo>
                <a:cubicBezTo>
                  <a:pt x="-142631" y="2364771"/>
                  <a:pt x="450477" y="1036052"/>
                  <a:pt x="979368" y="532624"/>
                </a:cubicBezTo>
                <a:cubicBezTo>
                  <a:pt x="1508259" y="29196"/>
                  <a:pt x="1669217" y="121671"/>
                  <a:pt x="3204084" y="5326"/>
                </a:cubicBezTo>
                <a:close/>
              </a:path>
            </a:pathLst>
          </a:custGeom>
          <a:solidFill>
            <a:srgbClr val="9B97A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E639AA8E-FA3B-C405-F9D5-CDB6AAFAD56E}"/>
              </a:ext>
            </a:extLst>
          </p:cNvPr>
          <p:cNvGrpSpPr/>
          <p:nvPr/>
        </p:nvGrpSpPr>
        <p:grpSpPr>
          <a:xfrm>
            <a:off x="3726056" y="2126036"/>
            <a:ext cx="1734558" cy="853730"/>
            <a:chOff x="8024908" y="1279509"/>
            <a:chExt cx="1734558" cy="853730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3BDB2B4C-7F4F-E9DE-B716-5764660EBA08}"/>
                </a:ext>
              </a:extLst>
            </p:cNvPr>
            <p:cNvSpPr/>
            <p:nvPr/>
          </p:nvSpPr>
          <p:spPr>
            <a:xfrm>
              <a:off x="8154515" y="1504225"/>
              <a:ext cx="1604951" cy="629014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861D9B08-149D-C940-ED55-FF5430714015}"/>
                </a:ext>
              </a:extLst>
            </p:cNvPr>
            <p:cNvSpPr txBox="1"/>
            <p:nvPr/>
          </p:nvSpPr>
          <p:spPr>
            <a:xfrm>
              <a:off x="8024908" y="1279509"/>
              <a:ext cx="170826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499522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734367" y="785928"/>
            <a:ext cx="718337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 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作品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仅供学习参考之用！禁止</a:t>
            </a: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平台盗用贩卖！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734367" y="3674294"/>
            <a:ext cx="7466658" cy="9559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1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3D2A253B-E861-79EC-06D1-00495B41570C}"/>
              </a:ext>
            </a:extLst>
          </p:cNvPr>
          <p:cNvSpPr/>
          <p:nvPr/>
        </p:nvSpPr>
        <p:spPr>
          <a:xfrm>
            <a:off x="0" y="2474900"/>
            <a:ext cx="9144000" cy="2668600"/>
          </a:xfrm>
          <a:custGeom>
            <a:avLst/>
            <a:gdLst>
              <a:gd name="connsiteX0" fmla="*/ 0 w 9144000"/>
              <a:gd name="connsiteY0" fmla="*/ 0 h 2668600"/>
              <a:gd name="connsiteX1" fmla="*/ 76370 w 9144000"/>
              <a:gd name="connsiteY1" fmla="*/ 34824 h 2668600"/>
              <a:gd name="connsiteX2" fmla="*/ 2743200 w 9144000"/>
              <a:gd name="connsiteY2" fmla="*/ 979500 h 2668600"/>
              <a:gd name="connsiteX3" fmla="*/ 5268686 w 9144000"/>
              <a:gd name="connsiteY3" fmla="*/ 660186 h 2668600"/>
              <a:gd name="connsiteX4" fmla="*/ 7823200 w 9144000"/>
              <a:gd name="connsiteY4" fmla="*/ 2082586 h 2668600"/>
              <a:gd name="connsiteX5" fmla="*/ 8899979 w 9144000"/>
              <a:gd name="connsiteY5" fmla="*/ 2198247 h 2668600"/>
              <a:gd name="connsiteX6" fmla="*/ 9144000 w 9144000"/>
              <a:gd name="connsiteY6" fmla="*/ 2174178 h 2668600"/>
              <a:gd name="connsiteX7" fmla="*/ 9144000 w 9144000"/>
              <a:gd name="connsiteY7" fmla="*/ 2668600 h 2668600"/>
              <a:gd name="connsiteX8" fmla="*/ 0 w 9144000"/>
              <a:gd name="connsiteY8" fmla="*/ 2668600 h 266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144000" h="2668600">
                <a:moveTo>
                  <a:pt x="0" y="0"/>
                </a:moveTo>
                <a:lnTo>
                  <a:pt x="76370" y="34824"/>
                </a:lnTo>
                <a:cubicBezTo>
                  <a:pt x="1043895" y="470139"/>
                  <a:pt x="1972129" y="845243"/>
                  <a:pt x="2743200" y="979500"/>
                </a:cubicBezTo>
                <a:cubicBezTo>
                  <a:pt x="3771295" y="1158510"/>
                  <a:pt x="4422019" y="476338"/>
                  <a:pt x="5268686" y="660186"/>
                </a:cubicBezTo>
                <a:cubicBezTo>
                  <a:pt x="6115353" y="844034"/>
                  <a:pt x="7053943" y="1852777"/>
                  <a:pt x="7823200" y="2082586"/>
                </a:cubicBezTo>
                <a:cubicBezTo>
                  <a:pt x="8207829" y="2197491"/>
                  <a:pt x="8561614" y="2220774"/>
                  <a:pt x="8899979" y="2198247"/>
                </a:cubicBezTo>
                <a:lnTo>
                  <a:pt x="9144000" y="2174178"/>
                </a:lnTo>
                <a:lnTo>
                  <a:pt x="9144000" y="2668600"/>
                </a:lnTo>
                <a:lnTo>
                  <a:pt x="0" y="2668600"/>
                </a:lnTo>
                <a:close/>
              </a:path>
            </a:pathLst>
          </a:custGeom>
          <a:solidFill>
            <a:srgbClr val="9B97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7" name="任意多边形: 形状 56">
            <a:extLst>
              <a:ext uri="{FF2B5EF4-FFF2-40B4-BE49-F238E27FC236}">
                <a16:creationId xmlns:a16="http://schemas.microsoft.com/office/drawing/2014/main" id="{A04F24B6-380F-BAA0-16DB-5323C522E2CD}"/>
              </a:ext>
            </a:extLst>
          </p:cNvPr>
          <p:cNvSpPr/>
          <p:nvPr/>
        </p:nvSpPr>
        <p:spPr>
          <a:xfrm>
            <a:off x="0" y="4160146"/>
            <a:ext cx="5464898" cy="983355"/>
          </a:xfrm>
          <a:custGeom>
            <a:avLst/>
            <a:gdLst>
              <a:gd name="connsiteX0" fmla="*/ 504782 w 5464898"/>
              <a:gd name="connsiteY0" fmla="*/ 976 h 983355"/>
              <a:gd name="connsiteX1" fmla="*/ 1088571 w 5464898"/>
              <a:gd name="connsiteY1" fmla="*/ 34484 h 983355"/>
              <a:gd name="connsiteX2" fmla="*/ 1973943 w 5464898"/>
              <a:gd name="connsiteY2" fmla="*/ 556998 h 983355"/>
              <a:gd name="connsiteX3" fmla="*/ 3846286 w 5464898"/>
              <a:gd name="connsiteY3" fmla="*/ 92541 h 983355"/>
              <a:gd name="connsiteX4" fmla="*/ 5340860 w 5464898"/>
              <a:gd name="connsiteY4" fmla="*/ 888218 h 983355"/>
              <a:gd name="connsiteX5" fmla="*/ 5464898 w 5464898"/>
              <a:gd name="connsiteY5" fmla="*/ 983355 h 983355"/>
              <a:gd name="connsiteX6" fmla="*/ 0 w 5464898"/>
              <a:gd name="connsiteY6" fmla="*/ 983355 h 983355"/>
              <a:gd name="connsiteX7" fmla="*/ 0 w 5464898"/>
              <a:gd name="connsiteY7" fmla="*/ 29566 h 983355"/>
              <a:gd name="connsiteX8" fmla="*/ 280307 w 5464898"/>
              <a:gd name="connsiteY8" fmla="*/ 9084 h 983355"/>
              <a:gd name="connsiteX9" fmla="*/ 504782 w 5464898"/>
              <a:gd name="connsiteY9" fmla="*/ 976 h 983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464898" h="983355">
                <a:moveTo>
                  <a:pt x="504782" y="976"/>
                </a:moveTo>
                <a:cubicBezTo>
                  <a:pt x="723106" y="-3163"/>
                  <a:pt x="921657" y="5455"/>
                  <a:pt x="1088571" y="34484"/>
                </a:cubicBezTo>
                <a:cubicBezTo>
                  <a:pt x="1533676" y="111894"/>
                  <a:pt x="1514324" y="547322"/>
                  <a:pt x="1973943" y="556998"/>
                </a:cubicBezTo>
                <a:cubicBezTo>
                  <a:pt x="2433562" y="566674"/>
                  <a:pt x="3200400" y="-28411"/>
                  <a:pt x="3846286" y="92541"/>
                </a:cubicBezTo>
                <a:cubicBezTo>
                  <a:pt x="4330701" y="183255"/>
                  <a:pt x="4833484" y="506651"/>
                  <a:pt x="5340860" y="888218"/>
                </a:cubicBezTo>
                <a:lnTo>
                  <a:pt x="5464898" y="983355"/>
                </a:lnTo>
                <a:lnTo>
                  <a:pt x="0" y="983355"/>
                </a:lnTo>
                <a:lnTo>
                  <a:pt x="0" y="29566"/>
                </a:lnTo>
                <a:lnTo>
                  <a:pt x="280307" y="9084"/>
                </a:lnTo>
                <a:cubicBezTo>
                  <a:pt x="357036" y="5153"/>
                  <a:pt x="432008" y="2356"/>
                  <a:pt x="504782" y="976"/>
                </a:cubicBezTo>
                <a:close/>
              </a:path>
            </a:pathLst>
          </a:custGeom>
          <a:solidFill>
            <a:srgbClr val="EEEEEC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id="{E78E5714-958E-91CB-24D9-5818F2FB5DDA}"/>
              </a:ext>
            </a:extLst>
          </p:cNvPr>
          <p:cNvSpPr/>
          <p:nvPr/>
        </p:nvSpPr>
        <p:spPr>
          <a:xfrm>
            <a:off x="4381901" y="2089329"/>
            <a:ext cx="112862" cy="112862"/>
          </a:xfrm>
          <a:prstGeom prst="ellipse">
            <a:avLst/>
          </a:prstGeom>
          <a:solidFill>
            <a:srgbClr val="D6C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2" name="椭圆 51">
            <a:extLst>
              <a:ext uri="{FF2B5EF4-FFF2-40B4-BE49-F238E27FC236}">
                <a16:creationId xmlns:a16="http://schemas.microsoft.com/office/drawing/2014/main" id="{DBEB36A0-38CB-4DBE-835E-D491931DF628}"/>
              </a:ext>
            </a:extLst>
          </p:cNvPr>
          <p:cNvSpPr/>
          <p:nvPr/>
        </p:nvSpPr>
        <p:spPr>
          <a:xfrm>
            <a:off x="2937553" y="2172811"/>
            <a:ext cx="138538" cy="138538"/>
          </a:xfrm>
          <a:prstGeom prst="ellipse">
            <a:avLst/>
          </a:prstGeom>
          <a:solidFill>
            <a:srgbClr val="D6C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id="{B9EA8EB5-D453-9674-E482-080628353DDF}"/>
              </a:ext>
            </a:extLst>
          </p:cNvPr>
          <p:cNvSpPr/>
          <p:nvPr/>
        </p:nvSpPr>
        <p:spPr>
          <a:xfrm>
            <a:off x="6583196" y="2115060"/>
            <a:ext cx="240666" cy="240666"/>
          </a:xfrm>
          <a:prstGeom prst="ellipse">
            <a:avLst/>
          </a:prstGeom>
          <a:solidFill>
            <a:srgbClr val="D6C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4" name="任意多边形: 形状 53">
            <a:extLst>
              <a:ext uri="{FF2B5EF4-FFF2-40B4-BE49-F238E27FC236}">
                <a16:creationId xmlns:a16="http://schemas.microsoft.com/office/drawing/2014/main" id="{008CE7A0-8B17-881B-8286-C237446BBF57}"/>
              </a:ext>
            </a:extLst>
          </p:cNvPr>
          <p:cNvSpPr/>
          <p:nvPr/>
        </p:nvSpPr>
        <p:spPr>
          <a:xfrm rot="2098745">
            <a:off x="-462079" y="67342"/>
            <a:ext cx="1736498" cy="1733345"/>
          </a:xfrm>
          <a:custGeom>
            <a:avLst/>
            <a:gdLst>
              <a:gd name="connsiteX0" fmla="*/ 0 w 1736498"/>
              <a:gd name="connsiteY0" fmla="*/ 334225 h 1733345"/>
              <a:gd name="connsiteX1" fmla="*/ 457807 w 1736498"/>
              <a:gd name="connsiteY1" fmla="*/ 13914 h 1733345"/>
              <a:gd name="connsiteX2" fmla="*/ 512280 w 1736498"/>
              <a:gd name="connsiteY2" fmla="*/ 4368 h 1733345"/>
              <a:gd name="connsiteX3" fmla="*/ 689189 w 1736498"/>
              <a:gd name="connsiteY3" fmla="*/ 4745 h 1733345"/>
              <a:gd name="connsiteX4" fmla="*/ 1664186 w 1736498"/>
              <a:gd name="connsiteY4" fmla="*/ 1195379 h 1733345"/>
              <a:gd name="connsiteX5" fmla="*/ 1003603 w 1736498"/>
              <a:gd name="connsiteY5" fmla="*/ 1723870 h 1733345"/>
              <a:gd name="connsiteX6" fmla="*/ 978914 w 1736498"/>
              <a:gd name="connsiteY6" fmla="*/ 1733345 h 1733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36498" h="1733345">
                <a:moveTo>
                  <a:pt x="0" y="334225"/>
                </a:moveTo>
                <a:lnTo>
                  <a:pt x="457807" y="13914"/>
                </a:lnTo>
                <a:lnTo>
                  <a:pt x="512280" y="4368"/>
                </a:lnTo>
                <a:cubicBezTo>
                  <a:pt x="575663" y="-1530"/>
                  <a:pt x="635087" y="-1505"/>
                  <a:pt x="689189" y="4745"/>
                </a:cubicBezTo>
                <a:cubicBezTo>
                  <a:pt x="1122008" y="54748"/>
                  <a:pt x="1992330" y="212611"/>
                  <a:pt x="1664186" y="1195379"/>
                </a:cubicBezTo>
                <a:cubicBezTo>
                  <a:pt x="1529414" y="1432178"/>
                  <a:pt x="1286760" y="1602764"/>
                  <a:pt x="1003603" y="1723870"/>
                </a:cubicBezTo>
                <a:lnTo>
                  <a:pt x="978914" y="1733345"/>
                </a:lnTo>
                <a:close/>
              </a:path>
            </a:pathLst>
          </a:custGeom>
          <a:solidFill>
            <a:srgbClr val="EEEEEC">
              <a:alpha val="2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A5594151-D780-931C-F4CC-C177E367AAE7}"/>
              </a:ext>
            </a:extLst>
          </p:cNvPr>
          <p:cNvSpPr/>
          <p:nvPr/>
        </p:nvSpPr>
        <p:spPr>
          <a:xfrm>
            <a:off x="2519192" y="0"/>
            <a:ext cx="6624808" cy="2552872"/>
          </a:xfrm>
          <a:custGeom>
            <a:avLst/>
            <a:gdLst>
              <a:gd name="connsiteX0" fmla="*/ 0 w 6624808"/>
              <a:gd name="connsiteY0" fmla="*/ 0 h 2552872"/>
              <a:gd name="connsiteX1" fmla="*/ 6624808 w 6624808"/>
              <a:gd name="connsiteY1" fmla="*/ 0 h 2552872"/>
              <a:gd name="connsiteX2" fmla="*/ 6624808 w 6624808"/>
              <a:gd name="connsiteY2" fmla="*/ 2552872 h 2552872"/>
              <a:gd name="connsiteX3" fmla="*/ 6505972 w 6624808"/>
              <a:gd name="connsiteY3" fmla="*/ 2439307 h 2552872"/>
              <a:gd name="connsiteX4" fmla="*/ 5028237 w 6624808"/>
              <a:gd name="connsiteY4" fmla="*/ 1204686 h 2552872"/>
              <a:gd name="connsiteX5" fmla="*/ 2401151 w 6624808"/>
              <a:gd name="connsiteY5" fmla="*/ 914400 h 2552872"/>
              <a:gd name="connsiteX6" fmla="*/ 320449 w 6624808"/>
              <a:gd name="connsiteY6" fmla="*/ 144747 h 2552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624808" h="2552872">
                <a:moveTo>
                  <a:pt x="0" y="0"/>
                </a:moveTo>
                <a:lnTo>
                  <a:pt x="6624808" y="0"/>
                </a:lnTo>
                <a:lnTo>
                  <a:pt x="6624808" y="2552872"/>
                </a:lnTo>
                <a:lnTo>
                  <a:pt x="6505972" y="2439307"/>
                </a:lnTo>
                <a:cubicBezTo>
                  <a:pt x="6013394" y="1961243"/>
                  <a:pt x="5466085" y="1386115"/>
                  <a:pt x="5028237" y="1204686"/>
                </a:cubicBezTo>
                <a:cubicBezTo>
                  <a:pt x="4152542" y="841829"/>
                  <a:pt x="3303456" y="1144209"/>
                  <a:pt x="2401151" y="914400"/>
                </a:cubicBezTo>
                <a:cubicBezTo>
                  <a:pt x="1724423" y="742043"/>
                  <a:pt x="1025242" y="457427"/>
                  <a:pt x="320449" y="144747"/>
                </a:cubicBezTo>
                <a:close/>
              </a:path>
            </a:pathLst>
          </a:custGeom>
          <a:solidFill>
            <a:srgbClr val="EEE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321390" y="1217306"/>
            <a:ext cx="458792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得意黑" pitchFamily="2" charset="-122"/>
                <a:ea typeface="得意黑" pitchFamily="2" charset="-122"/>
                <a:cs typeface="+mn-ea"/>
                <a:sym typeface="+mn-lt"/>
              </a:rPr>
              <a:t>THANKS</a:t>
            </a:r>
            <a:endParaRPr lang="zh-CN" altLang="en-US" sz="4800" spc="300" dirty="0">
              <a:solidFill>
                <a:schemeClr val="tx1">
                  <a:lumMod val="75000"/>
                  <a:lumOff val="25000"/>
                </a:schemeClr>
              </a:solidFill>
              <a:latin typeface="得意黑" pitchFamily="2" charset="-122"/>
              <a:ea typeface="得意黑" pitchFamily="2" charset="-122"/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460223" y="2048303"/>
            <a:ext cx="439767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400" spc="3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POWERPOINT</a:t>
            </a:r>
            <a:endParaRPr lang="zh-CN" altLang="en-US" sz="1400" spc="3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F84F556F-1153-CCC3-880F-3CA88C00CF11}"/>
              </a:ext>
            </a:extLst>
          </p:cNvPr>
          <p:cNvSpPr/>
          <p:nvPr/>
        </p:nvSpPr>
        <p:spPr>
          <a:xfrm>
            <a:off x="-885371" y="3845908"/>
            <a:ext cx="8897257" cy="1466321"/>
          </a:xfrm>
          <a:custGeom>
            <a:avLst/>
            <a:gdLst>
              <a:gd name="connsiteX0" fmla="*/ 0 w 8897257"/>
              <a:gd name="connsiteY0" fmla="*/ 247121 h 1466321"/>
              <a:gd name="connsiteX1" fmla="*/ 2569028 w 8897257"/>
              <a:gd name="connsiteY1" fmla="*/ 14892 h 1466321"/>
              <a:gd name="connsiteX2" fmla="*/ 4325257 w 8897257"/>
              <a:gd name="connsiteY2" fmla="*/ 624492 h 1466321"/>
              <a:gd name="connsiteX3" fmla="*/ 6676571 w 8897257"/>
              <a:gd name="connsiteY3" fmla="*/ 435806 h 1466321"/>
              <a:gd name="connsiteX4" fmla="*/ 8897257 w 8897257"/>
              <a:gd name="connsiteY4" fmla="*/ 1466321 h 14663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97257" h="1466321">
                <a:moveTo>
                  <a:pt x="0" y="247121"/>
                </a:moveTo>
                <a:cubicBezTo>
                  <a:pt x="924076" y="99559"/>
                  <a:pt x="1848152" y="-48003"/>
                  <a:pt x="2569028" y="14892"/>
                </a:cubicBezTo>
                <a:cubicBezTo>
                  <a:pt x="3289904" y="77787"/>
                  <a:pt x="3640667" y="554340"/>
                  <a:pt x="4325257" y="624492"/>
                </a:cubicBezTo>
                <a:cubicBezTo>
                  <a:pt x="5009847" y="694644"/>
                  <a:pt x="5914571" y="295501"/>
                  <a:pt x="6676571" y="435806"/>
                </a:cubicBezTo>
                <a:cubicBezTo>
                  <a:pt x="7438571" y="576111"/>
                  <a:pt x="8167914" y="1021216"/>
                  <a:pt x="8897257" y="1466321"/>
                </a:cubicBezTo>
              </a:path>
            </a:pathLst>
          </a:custGeom>
          <a:noFill/>
          <a:ln>
            <a:solidFill>
              <a:srgbClr val="EEEE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034344C6-1E8D-6CF0-5404-744A1B149AE7}"/>
              </a:ext>
            </a:extLst>
          </p:cNvPr>
          <p:cNvSpPr/>
          <p:nvPr/>
        </p:nvSpPr>
        <p:spPr>
          <a:xfrm>
            <a:off x="3283295" y="4230892"/>
            <a:ext cx="366320" cy="366320"/>
          </a:xfrm>
          <a:prstGeom prst="ellipse">
            <a:avLst/>
          </a:prstGeom>
          <a:solidFill>
            <a:srgbClr val="D6C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07D01FA5-EC23-4254-5CFA-5B74AF83E4A6}"/>
              </a:ext>
            </a:extLst>
          </p:cNvPr>
          <p:cNvSpPr/>
          <p:nvPr/>
        </p:nvSpPr>
        <p:spPr>
          <a:xfrm>
            <a:off x="1335486" y="2883870"/>
            <a:ext cx="698533" cy="706062"/>
          </a:xfrm>
          <a:custGeom>
            <a:avLst/>
            <a:gdLst>
              <a:gd name="connsiteX0" fmla="*/ 0 w 699935"/>
              <a:gd name="connsiteY0" fmla="*/ 349968 h 699935"/>
              <a:gd name="connsiteX1" fmla="*/ 349968 w 699935"/>
              <a:gd name="connsiteY1" fmla="*/ 0 h 699935"/>
              <a:gd name="connsiteX2" fmla="*/ 699936 w 699935"/>
              <a:gd name="connsiteY2" fmla="*/ 349968 h 699935"/>
              <a:gd name="connsiteX3" fmla="*/ 349968 w 699935"/>
              <a:gd name="connsiteY3" fmla="*/ 699936 h 699935"/>
              <a:gd name="connsiteX4" fmla="*/ 0 w 699935"/>
              <a:gd name="connsiteY4" fmla="*/ 349968 h 699935"/>
              <a:gd name="connsiteX0" fmla="*/ 0 w 591986"/>
              <a:gd name="connsiteY0" fmla="*/ 350014 h 700034"/>
              <a:gd name="connsiteX1" fmla="*/ 349968 w 591986"/>
              <a:gd name="connsiteY1" fmla="*/ 46 h 700034"/>
              <a:gd name="connsiteX2" fmla="*/ 591986 w 591986"/>
              <a:gd name="connsiteY2" fmla="*/ 369064 h 700034"/>
              <a:gd name="connsiteX3" fmla="*/ 349968 w 591986"/>
              <a:gd name="connsiteY3" fmla="*/ 699982 h 700034"/>
              <a:gd name="connsiteX4" fmla="*/ 0 w 591986"/>
              <a:gd name="connsiteY4" fmla="*/ 350014 h 700034"/>
              <a:gd name="connsiteX0" fmla="*/ 9067 w 648292"/>
              <a:gd name="connsiteY0" fmla="*/ 351842 h 701862"/>
              <a:gd name="connsiteX1" fmla="*/ 359035 w 648292"/>
              <a:gd name="connsiteY1" fmla="*/ 1874 h 701862"/>
              <a:gd name="connsiteX2" fmla="*/ 601053 w 648292"/>
              <a:gd name="connsiteY2" fmla="*/ 370892 h 701862"/>
              <a:gd name="connsiteX3" fmla="*/ 359035 w 648292"/>
              <a:gd name="connsiteY3" fmla="*/ 701810 h 701862"/>
              <a:gd name="connsiteX4" fmla="*/ 9067 w 648292"/>
              <a:gd name="connsiteY4" fmla="*/ 351842 h 701862"/>
              <a:gd name="connsiteX0" fmla="*/ 18898 w 658123"/>
              <a:gd name="connsiteY0" fmla="*/ 351330 h 701350"/>
              <a:gd name="connsiteX1" fmla="*/ 368866 w 658123"/>
              <a:gd name="connsiteY1" fmla="*/ 1362 h 701350"/>
              <a:gd name="connsiteX2" fmla="*/ 610884 w 658123"/>
              <a:gd name="connsiteY2" fmla="*/ 370380 h 701350"/>
              <a:gd name="connsiteX3" fmla="*/ 502216 w 658123"/>
              <a:gd name="connsiteY3" fmla="*/ 701298 h 701350"/>
              <a:gd name="connsiteX4" fmla="*/ 18898 w 658123"/>
              <a:gd name="connsiteY4" fmla="*/ 351330 h 701350"/>
              <a:gd name="connsiteX0" fmla="*/ 1360 w 698121"/>
              <a:gd name="connsiteY0" fmla="*/ 349983 h 699973"/>
              <a:gd name="connsiteX1" fmla="*/ 351328 w 698121"/>
              <a:gd name="connsiteY1" fmla="*/ 15 h 699973"/>
              <a:gd name="connsiteX2" fmla="*/ 698121 w 698121"/>
              <a:gd name="connsiteY2" fmla="*/ 362683 h 699973"/>
              <a:gd name="connsiteX3" fmla="*/ 484678 w 698121"/>
              <a:gd name="connsiteY3" fmla="*/ 699951 h 699973"/>
              <a:gd name="connsiteX4" fmla="*/ 1360 w 698121"/>
              <a:gd name="connsiteY4" fmla="*/ 349983 h 699973"/>
              <a:gd name="connsiteX0" fmla="*/ 5961 w 702722"/>
              <a:gd name="connsiteY0" fmla="*/ 350054 h 700044"/>
              <a:gd name="connsiteX1" fmla="*/ 355929 w 702722"/>
              <a:gd name="connsiteY1" fmla="*/ 86 h 700044"/>
              <a:gd name="connsiteX2" fmla="*/ 702722 w 702722"/>
              <a:gd name="connsiteY2" fmla="*/ 362754 h 700044"/>
              <a:gd name="connsiteX3" fmla="*/ 489279 w 702722"/>
              <a:gd name="connsiteY3" fmla="*/ 700022 h 700044"/>
              <a:gd name="connsiteX4" fmla="*/ 5961 w 702722"/>
              <a:gd name="connsiteY4" fmla="*/ 350054 h 700044"/>
              <a:gd name="connsiteX0" fmla="*/ 35823 w 732584"/>
              <a:gd name="connsiteY0" fmla="*/ 350404 h 700394"/>
              <a:gd name="connsiteX1" fmla="*/ 385791 w 732584"/>
              <a:gd name="connsiteY1" fmla="*/ 436 h 700394"/>
              <a:gd name="connsiteX2" fmla="*/ 732584 w 732584"/>
              <a:gd name="connsiteY2" fmla="*/ 363104 h 700394"/>
              <a:gd name="connsiteX3" fmla="*/ 519141 w 732584"/>
              <a:gd name="connsiteY3" fmla="*/ 700372 h 700394"/>
              <a:gd name="connsiteX4" fmla="*/ 35823 w 732584"/>
              <a:gd name="connsiteY4" fmla="*/ 350404 h 700394"/>
              <a:gd name="connsiteX0" fmla="*/ 17833 w 692369"/>
              <a:gd name="connsiteY0" fmla="*/ 352853 h 705211"/>
              <a:gd name="connsiteX1" fmla="*/ 367801 w 692369"/>
              <a:gd name="connsiteY1" fmla="*/ 2885 h 705211"/>
              <a:gd name="connsiteX2" fmla="*/ 692369 w 692369"/>
              <a:gd name="connsiteY2" fmla="*/ 454453 h 705211"/>
              <a:gd name="connsiteX3" fmla="*/ 501151 w 692369"/>
              <a:gd name="connsiteY3" fmla="*/ 702821 h 705211"/>
              <a:gd name="connsiteX4" fmla="*/ 17833 w 692369"/>
              <a:gd name="connsiteY4" fmla="*/ 352853 h 705211"/>
              <a:gd name="connsiteX0" fmla="*/ 23997 w 698533"/>
              <a:gd name="connsiteY0" fmla="*/ 353704 h 706062"/>
              <a:gd name="connsiteX1" fmla="*/ 373965 w 698533"/>
              <a:gd name="connsiteY1" fmla="*/ 3736 h 706062"/>
              <a:gd name="connsiteX2" fmla="*/ 698533 w 698533"/>
              <a:gd name="connsiteY2" fmla="*/ 455304 h 706062"/>
              <a:gd name="connsiteX3" fmla="*/ 507315 w 698533"/>
              <a:gd name="connsiteY3" fmla="*/ 703672 h 706062"/>
              <a:gd name="connsiteX4" fmla="*/ 23997 w 698533"/>
              <a:gd name="connsiteY4" fmla="*/ 353704 h 706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8533" h="706062">
                <a:moveTo>
                  <a:pt x="23997" y="353704"/>
                </a:moveTo>
                <a:cubicBezTo>
                  <a:pt x="-74428" y="37023"/>
                  <a:pt x="147242" y="-16372"/>
                  <a:pt x="373965" y="3736"/>
                </a:cubicBezTo>
                <a:cubicBezTo>
                  <a:pt x="600688" y="23844"/>
                  <a:pt x="698533" y="262022"/>
                  <a:pt x="698533" y="455304"/>
                </a:cubicBezTo>
                <a:cubicBezTo>
                  <a:pt x="698533" y="648586"/>
                  <a:pt x="619738" y="720605"/>
                  <a:pt x="507315" y="703672"/>
                </a:cubicBezTo>
                <a:cubicBezTo>
                  <a:pt x="394892" y="686739"/>
                  <a:pt x="122422" y="670385"/>
                  <a:pt x="23997" y="353704"/>
                </a:cubicBezTo>
                <a:close/>
              </a:path>
            </a:pathLst>
          </a:custGeom>
          <a:solidFill>
            <a:srgbClr val="D6C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DECF63C6-67B9-7ADE-F6E3-696717D5F297}"/>
              </a:ext>
            </a:extLst>
          </p:cNvPr>
          <p:cNvSpPr/>
          <p:nvPr/>
        </p:nvSpPr>
        <p:spPr>
          <a:xfrm>
            <a:off x="4737066" y="0"/>
            <a:ext cx="4406934" cy="824786"/>
          </a:xfrm>
          <a:custGeom>
            <a:avLst/>
            <a:gdLst>
              <a:gd name="connsiteX0" fmla="*/ 0 w 4406934"/>
              <a:gd name="connsiteY0" fmla="*/ 0 h 824786"/>
              <a:gd name="connsiteX1" fmla="*/ 4406934 w 4406934"/>
              <a:gd name="connsiteY1" fmla="*/ 0 h 824786"/>
              <a:gd name="connsiteX2" fmla="*/ 4406934 w 4406934"/>
              <a:gd name="connsiteY2" fmla="*/ 698778 h 824786"/>
              <a:gd name="connsiteX3" fmla="*/ 4339011 w 4406934"/>
              <a:gd name="connsiteY3" fmla="*/ 711257 h 824786"/>
              <a:gd name="connsiteX4" fmla="*/ 3086134 w 4406934"/>
              <a:gd name="connsiteY4" fmla="*/ 812800 h 824786"/>
              <a:gd name="connsiteX5" fmla="*/ 2084648 w 4406934"/>
              <a:gd name="connsiteY5" fmla="*/ 319314 h 824786"/>
              <a:gd name="connsiteX6" fmla="*/ 879963 w 4406934"/>
              <a:gd name="connsiteY6" fmla="*/ 232229 h 824786"/>
              <a:gd name="connsiteX7" fmla="*/ 94831 w 4406934"/>
              <a:gd name="connsiteY7" fmla="*/ 29482 h 824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406934" h="824786">
                <a:moveTo>
                  <a:pt x="0" y="0"/>
                </a:moveTo>
                <a:lnTo>
                  <a:pt x="4406934" y="0"/>
                </a:lnTo>
                <a:lnTo>
                  <a:pt x="4406934" y="698778"/>
                </a:lnTo>
                <a:lnTo>
                  <a:pt x="4339011" y="711257"/>
                </a:lnTo>
                <a:cubicBezTo>
                  <a:pt x="3870359" y="793070"/>
                  <a:pt x="3427220" y="850900"/>
                  <a:pt x="3086134" y="812800"/>
                </a:cubicBezTo>
                <a:cubicBezTo>
                  <a:pt x="2631353" y="762000"/>
                  <a:pt x="2452343" y="416076"/>
                  <a:pt x="2084648" y="319314"/>
                </a:cubicBezTo>
                <a:cubicBezTo>
                  <a:pt x="1716953" y="222552"/>
                  <a:pt x="1356515" y="326572"/>
                  <a:pt x="879963" y="232229"/>
                </a:cubicBezTo>
                <a:cubicBezTo>
                  <a:pt x="641687" y="185058"/>
                  <a:pt x="375290" y="113393"/>
                  <a:pt x="94831" y="29482"/>
                </a:cubicBezTo>
                <a:close/>
              </a:path>
            </a:pathLst>
          </a:custGeom>
          <a:solidFill>
            <a:srgbClr val="D6C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F74389CB-7567-5C39-7BEF-31385EB41D3A}"/>
              </a:ext>
            </a:extLst>
          </p:cNvPr>
          <p:cNvSpPr/>
          <p:nvPr/>
        </p:nvSpPr>
        <p:spPr>
          <a:xfrm>
            <a:off x="5080000" y="-682171"/>
            <a:ext cx="4586514" cy="2467428"/>
          </a:xfrm>
          <a:custGeom>
            <a:avLst/>
            <a:gdLst>
              <a:gd name="connsiteX0" fmla="*/ 0 w 4586514"/>
              <a:gd name="connsiteY0" fmla="*/ 0 h 2467428"/>
              <a:gd name="connsiteX1" fmla="*/ 1698171 w 4586514"/>
              <a:gd name="connsiteY1" fmla="*/ 1407885 h 2467428"/>
              <a:gd name="connsiteX2" fmla="*/ 3396343 w 4586514"/>
              <a:gd name="connsiteY2" fmla="*/ 1770742 h 2467428"/>
              <a:gd name="connsiteX3" fmla="*/ 4586514 w 4586514"/>
              <a:gd name="connsiteY3" fmla="*/ 2467428 h 2467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86514" h="2467428">
                <a:moveTo>
                  <a:pt x="0" y="0"/>
                </a:moveTo>
                <a:cubicBezTo>
                  <a:pt x="566057" y="556380"/>
                  <a:pt x="1132114" y="1112761"/>
                  <a:pt x="1698171" y="1407885"/>
                </a:cubicBezTo>
                <a:cubicBezTo>
                  <a:pt x="2264228" y="1703009"/>
                  <a:pt x="2914953" y="1594152"/>
                  <a:pt x="3396343" y="1770742"/>
                </a:cubicBezTo>
                <a:cubicBezTo>
                  <a:pt x="3877734" y="1947333"/>
                  <a:pt x="4232124" y="2207380"/>
                  <a:pt x="4586514" y="2467428"/>
                </a:cubicBezTo>
              </a:path>
            </a:pathLst>
          </a:custGeom>
          <a:noFill/>
          <a:ln w="12700">
            <a:solidFill>
              <a:srgbClr val="9B97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407CFBD3-EF93-B2C1-4C00-50CC293EA52F}"/>
              </a:ext>
            </a:extLst>
          </p:cNvPr>
          <p:cNvGrpSpPr/>
          <p:nvPr/>
        </p:nvGrpSpPr>
        <p:grpSpPr>
          <a:xfrm>
            <a:off x="2815750" y="2474900"/>
            <a:ext cx="3512500" cy="246221"/>
            <a:chOff x="2815750" y="2553079"/>
            <a:chExt cx="3512500" cy="246221"/>
          </a:xfrm>
        </p:grpSpPr>
        <p:sp>
          <p:nvSpPr>
            <p:cNvPr id="43" name="矩形: 圆角 42">
              <a:extLst>
                <a:ext uri="{FF2B5EF4-FFF2-40B4-BE49-F238E27FC236}">
                  <a16:creationId xmlns:a16="http://schemas.microsoft.com/office/drawing/2014/main" id="{C949CED7-D2E4-347F-707C-700E56EBA127}"/>
                </a:ext>
              </a:extLst>
            </p:cNvPr>
            <p:cNvSpPr/>
            <p:nvPr/>
          </p:nvSpPr>
          <p:spPr>
            <a:xfrm>
              <a:off x="2815750" y="2571750"/>
              <a:ext cx="3512500" cy="201490"/>
            </a:xfrm>
            <a:prstGeom prst="roundRect">
              <a:avLst/>
            </a:prstGeom>
            <a:solidFill>
              <a:srgbClr val="9B97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0FBD196C-C368-091E-1B5C-BFA753BDE9C3}"/>
                </a:ext>
              </a:extLst>
            </p:cNvPr>
            <p:cNvSpPr txBox="1"/>
            <p:nvPr/>
          </p:nvSpPr>
          <p:spPr>
            <a:xfrm>
              <a:off x="2815750" y="2553079"/>
              <a:ext cx="351250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0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工作汇报  </a:t>
              </a:r>
              <a:r>
                <a:rPr lang="en-US" altLang="zh-CN" sz="10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/  </a:t>
              </a:r>
              <a:r>
                <a:rPr lang="zh-CN" altLang="en-US" sz="10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工作总结  </a:t>
              </a:r>
              <a:r>
                <a:rPr lang="en-US" altLang="zh-CN" sz="10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/  </a:t>
              </a:r>
              <a:r>
                <a:rPr lang="zh-CN" altLang="en-US" sz="10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述职演示  </a:t>
              </a:r>
              <a:r>
                <a:rPr lang="en-US" altLang="zh-CN" sz="10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/  </a:t>
              </a:r>
              <a:r>
                <a:rPr lang="zh-CN" altLang="en-US" sz="10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个人总结  </a:t>
              </a:r>
              <a:r>
                <a:rPr lang="en-US" altLang="zh-CN" sz="10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/  </a:t>
              </a:r>
              <a:r>
                <a:rPr lang="zh-CN" altLang="en-US" sz="10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商务通用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D9FD9588-A144-77DC-D384-4E4249ECC4ED}"/>
              </a:ext>
            </a:extLst>
          </p:cNvPr>
          <p:cNvGrpSpPr/>
          <p:nvPr/>
        </p:nvGrpSpPr>
        <p:grpSpPr>
          <a:xfrm>
            <a:off x="2875813" y="3699302"/>
            <a:ext cx="3392374" cy="297767"/>
            <a:chOff x="2406185" y="4687029"/>
            <a:chExt cx="3392374" cy="297767"/>
          </a:xfrm>
        </p:grpSpPr>
        <p:grpSp>
          <p:nvGrpSpPr>
            <p:cNvPr id="34" name="图形 27" descr="用户 纯色填充">
              <a:extLst>
                <a:ext uri="{FF2B5EF4-FFF2-40B4-BE49-F238E27FC236}">
                  <a16:creationId xmlns:a16="http://schemas.microsoft.com/office/drawing/2014/main" id="{7DD2211D-4161-8B9E-C319-F4282C7288CB}"/>
                </a:ext>
              </a:extLst>
            </p:cNvPr>
            <p:cNvGrpSpPr/>
            <p:nvPr/>
          </p:nvGrpSpPr>
          <p:grpSpPr>
            <a:xfrm>
              <a:off x="2406185" y="4687029"/>
              <a:ext cx="246958" cy="266250"/>
              <a:chOff x="3821157" y="4510642"/>
              <a:chExt cx="246958" cy="266250"/>
            </a:xfrm>
            <a:solidFill>
              <a:srgbClr val="252525"/>
            </a:solidFill>
          </p:grpSpPr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771FF78E-B703-C6F8-4A5E-43FDB629471C}"/>
                  </a:ext>
                </a:extLst>
              </p:cNvPr>
              <p:cNvSpPr/>
              <p:nvPr/>
            </p:nvSpPr>
            <p:spPr>
              <a:xfrm>
                <a:off x="3882897" y="4510642"/>
                <a:ext cx="123479" cy="125294"/>
              </a:xfrm>
              <a:custGeom>
                <a:avLst/>
                <a:gdLst>
                  <a:gd name="connsiteX0" fmla="*/ 123479 w 123479"/>
                  <a:gd name="connsiteY0" fmla="*/ 62647 h 125294"/>
                  <a:gd name="connsiteX1" fmla="*/ 61740 w 123479"/>
                  <a:gd name="connsiteY1" fmla="*/ 125294 h 125294"/>
                  <a:gd name="connsiteX2" fmla="*/ 0 w 123479"/>
                  <a:gd name="connsiteY2" fmla="*/ 62647 h 125294"/>
                  <a:gd name="connsiteX3" fmla="*/ 61740 w 123479"/>
                  <a:gd name="connsiteY3" fmla="*/ 0 h 125294"/>
                  <a:gd name="connsiteX4" fmla="*/ 123479 w 123479"/>
                  <a:gd name="connsiteY4" fmla="*/ 62647 h 125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3479" h="125294">
                    <a:moveTo>
                      <a:pt x="123479" y="62647"/>
                    </a:moveTo>
                    <a:cubicBezTo>
                      <a:pt x="123479" y="97246"/>
                      <a:pt x="95838" y="125294"/>
                      <a:pt x="61740" y="125294"/>
                    </a:cubicBezTo>
                    <a:cubicBezTo>
                      <a:pt x="27642" y="125294"/>
                      <a:pt x="0" y="97246"/>
                      <a:pt x="0" y="62647"/>
                    </a:cubicBezTo>
                    <a:cubicBezTo>
                      <a:pt x="0" y="28048"/>
                      <a:pt x="27642" y="0"/>
                      <a:pt x="61740" y="0"/>
                    </a:cubicBezTo>
                    <a:cubicBezTo>
                      <a:pt x="95838" y="0"/>
                      <a:pt x="123479" y="28048"/>
                      <a:pt x="123479" y="6264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A17BA782-CC3D-8F2C-918F-558739EB4A21}"/>
                  </a:ext>
                </a:extLst>
              </p:cNvPr>
              <p:cNvSpPr/>
              <p:nvPr/>
            </p:nvSpPr>
            <p:spPr>
              <a:xfrm>
                <a:off x="3821157" y="4651598"/>
                <a:ext cx="246958" cy="125294"/>
              </a:xfrm>
              <a:custGeom>
                <a:avLst/>
                <a:gdLst>
                  <a:gd name="connsiteX0" fmla="*/ 246959 w 246958"/>
                  <a:gd name="connsiteY0" fmla="*/ 125294 h 125294"/>
                  <a:gd name="connsiteX1" fmla="*/ 246959 w 246958"/>
                  <a:gd name="connsiteY1" fmla="*/ 62647 h 125294"/>
                  <a:gd name="connsiteX2" fmla="*/ 234611 w 246958"/>
                  <a:gd name="connsiteY2" fmla="*/ 37588 h 125294"/>
                  <a:gd name="connsiteX3" fmla="*/ 174415 w 246958"/>
                  <a:gd name="connsiteY3" fmla="*/ 7831 h 125294"/>
                  <a:gd name="connsiteX4" fmla="*/ 123479 w 246958"/>
                  <a:gd name="connsiteY4" fmla="*/ 0 h 125294"/>
                  <a:gd name="connsiteX5" fmla="*/ 72544 w 246958"/>
                  <a:gd name="connsiteY5" fmla="*/ 7831 h 125294"/>
                  <a:gd name="connsiteX6" fmla="*/ 12348 w 246958"/>
                  <a:gd name="connsiteY6" fmla="*/ 37588 h 125294"/>
                  <a:gd name="connsiteX7" fmla="*/ 0 w 246958"/>
                  <a:gd name="connsiteY7" fmla="*/ 62647 h 125294"/>
                  <a:gd name="connsiteX8" fmla="*/ 0 w 246958"/>
                  <a:gd name="connsiteY8" fmla="*/ 125294 h 125294"/>
                  <a:gd name="connsiteX9" fmla="*/ 246959 w 246958"/>
                  <a:gd name="connsiteY9" fmla="*/ 125294 h 125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46958" h="125294">
                    <a:moveTo>
                      <a:pt x="246959" y="125294"/>
                    </a:moveTo>
                    <a:lnTo>
                      <a:pt x="246959" y="62647"/>
                    </a:lnTo>
                    <a:cubicBezTo>
                      <a:pt x="246959" y="53250"/>
                      <a:pt x="242328" y="43853"/>
                      <a:pt x="234611" y="37588"/>
                    </a:cubicBezTo>
                    <a:cubicBezTo>
                      <a:pt x="217632" y="23493"/>
                      <a:pt x="196023" y="14096"/>
                      <a:pt x="174415" y="7831"/>
                    </a:cubicBezTo>
                    <a:cubicBezTo>
                      <a:pt x="158980" y="3132"/>
                      <a:pt x="142001" y="0"/>
                      <a:pt x="123479" y="0"/>
                    </a:cubicBezTo>
                    <a:cubicBezTo>
                      <a:pt x="106501" y="0"/>
                      <a:pt x="89523" y="3132"/>
                      <a:pt x="72544" y="7831"/>
                    </a:cubicBezTo>
                    <a:cubicBezTo>
                      <a:pt x="50935" y="14096"/>
                      <a:pt x="29326" y="25059"/>
                      <a:pt x="12348" y="37588"/>
                    </a:cubicBezTo>
                    <a:cubicBezTo>
                      <a:pt x="4630" y="43853"/>
                      <a:pt x="0" y="53250"/>
                      <a:pt x="0" y="62647"/>
                    </a:cubicBezTo>
                    <a:lnTo>
                      <a:pt x="0" y="125294"/>
                    </a:lnTo>
                    <a:lnTo>
                      <a:pt x="246959" y="12529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4D4F4A59-FACD-B212-8D66-08876DF329EF}"/>
                </a:ext>
              </a:extLst>
            </p:cNvPr>
            <p:cNvSpPr txBox="1"/>
            <p:nvPr/>
          </p:nvSpPr>
          <p:spPr>
            <a:xfrm>
              <a:off x="2619994" y="4723186"/>
              <a:ext cx="1491971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140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100" b="1" dirty="0">
                  <a:sym typeface="HarmonyOS Sans SC Light" panose="00000400000000000000" pitchFamily="2" charset="-122"/>
                </a:rPr>
                <a:t> 汇报：</a:t>
              </a:r>
              <a:r>
                <a:rPr lang="en-US" altLang="zh-CN" sz="1100" b="1" dirty="0"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100" b="1" dirty="0">
                  <a:sym typeface="HarmonyOS Sans SC Light" panose="00000400000000000000" pitchFamily="2" charset="-122"/>
                </a:rPr>
                <a:t>模板网</a:t>
              </a:r>
              <a:endParaRPr lang="zh-CN" altLang="en-US" sz="1100" b="1" dirty="0"/>
            </a:p>
          </p:txBody>
        </p:sp>
        <p:sp>
          <p:nvSpPr>
            <p:cNvPr id="39" name="iconfont-10008-4919026">
              <a:extLst>
                <a:ext uri="{FF2B5EF4-FFF2-40B4-BE49-F238E27FC236}">
                  <a16:creationId xmlns:a16="http://schemas.microsoft.com/office/drawing/2014/main" id="{79E55203-0A1F-789E-592C-4495160ED6A5}"/>
                </a:ext>
              </a:extLst>
            </p:cNvPr>
            <p:cNvSpPr/>
            <p:nvPr/>
          </p:nvSpPr>
          <p:spPr>
            <a:xfrm>
              <a:off x="4176642" y="4698326"/>
              <a:ext cx="266934" cy="266934"/>
            </a:xfrm>
            <a:custGeom>
              <a:avLst/>
              <a:gdLst>
                <a:gd name="connsiteX0" fmla="*/ 304765 w 609586"/>
                <a:gd name="connsiteY0" fmla="*/ 121917 h 609586"/>
                <a:gd name="connsiteX1" fmla="*/ 335240 w 609586"/>
                <a:gd name="connsiteY1" fmla="*/ 152400 h 609586"/>
                <a:gd name="connsiteX2" fmla="*/ 335240 w 609586"/>
                <a:gd name="connsiteY2" fmla="*/ 280427 h 609586"/>
                <a:gd name="connsiteX3" fmla="*/ 432762 w 609586"/>
                <a:gd name="connsiteY3" fmla="*/ 304814 h 609586"/>
                <a:gd name="connsiteX4" fmla="*/ 454095 w 609586"/>
                <a:gd name="connsiteY4" fmla="*/ 341393 h 609586"/>
                <a:gd name="connsiteX5" fmla="*/ 420572 w 609586"/>
                <a:gd name="connsiteY5" fmla="*/ 365779 h 609586"/>
                <a:gd name="connsiteX6" fmla="*/ 298670 w 609586"/>
                <a:gd name="connsiteY6" fmla="*/ 335296 h 609586"/>
                <a:gd name="connsiteX7" fmla="*/ 274289 w 609586"/>
                <a:gd name="connsiteY7" fmla="*/ 304814 h 609586"/>
                <a:gd name="connsiteX8" fmla="*/ 274289 w 609586"/>
                <a:gd name="connsiteY8" fmla="*/ 152400 h 609586"/>
                <a:gd name="connsiteX9" fmla="*/ 304765 w 609586"/>
                <a:gd name="connsiteY9" fmla="*/ 121917 h 609586"/>
                <a:gd name="connsiteX10" fmla="*/ 304793 w 609586"/>
                <a:gd name="connsiteY10" fmla="*/ 60958 h 609586"/>
                <a:gd name="connsiteX11" fmla="*/ 60959 w 609586"/>
                <a:gd name="connsiteY11" fmla="*/ 304793 h 609586"/>
                <a:gd name="connsiteX12" fmla="*/ 304793 w 609586"/>
                <a:gd name="connsiteY12" fmla="*/ 548628 h 609586"/>
                <a:gd name="connsiteX13" fmla="*/ 548627 w 609586"/>
                <a:gd name="connsiteY13" fmla="*/ 304793 h 609586"/>
                <a:gd name="connsiteX14" fmla="*/ 304793 w 609586"/>
                <a:gd name="connsiteY14" fmla="*/ 60958 h 609586"/>
                <a:gd name="connsiteX15" fmla="*/ 304793 w 609586"/>
                <a:gd name="connsiteY15" fmla="*/ 0 h 609586"/>
                <a:gd name="connsiteX16" fmla="*/ 609586 w 609586"/>
                <a:gd name="connsiteY16" fmla="*/ 304793 h 609586"/>
                <a:gd name="connsiteX17" fmla="*/ 304793 w 609586"/>
                <a:gd name="connsiteY17" fmla="*/ 609586 h 609586"/>
                <a:gd name="connsiteX18" fmla="*/ 0 w 609586"/>
                <a:gd name="connsiteY18" fmla="*/ 304793 h 609586"/>
                <a:gd name="connsiteX19" fmla="*/ 304793 w 609586"/>
                <a:gd name="connsiteY19" fmla="*/ 0 h 609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09586" h="609586">
                  <a:moveTo>
                    <a:pt x="304765" y="121917"/>
                  </a:moveTo>
                  <a:cubicBezTo>
                    <a:pt x="323050" y="121917"/>
                    <a:pt x="335240" y="134110"/>
                    <a:pt x="335240" y="152400"/>
                  </a:cubicBezTo>
                  <a:lnTo>
                    <a:pt x="335240" y="280427"/>
                  </a:lnTo>
                  <a:lnTo>
                    <a:pt x="432762" y="304814"/>
                  </a:lnTo>
                  <a:cubicBezTo>
                    <a:pt x="448000" y="307862"/>
                    <a:pt x="460190" y="326151"/>
                    <a:pt x="454095" y="341393"/>
                  </a:cubicBezTo>
                  <a:cubicBezTo>
                    <a:pt x="451047" y="359682"/>
                    <a:pt x="435810" y="368827"/>
                    <a:pt x="420572" y="365779"/>
                  </a:cubicBezTo>
                  <a:lnTo>
                    <a:pt x="298670" y="335296"/>
                  </a:lnTo>
                  <a:cubicBezTo>
                    <a:pt x="283432" y="332248"/>
                    <a:pt x="274289" y="320055"/>
                    <a:pt x="274289" y="304814"/>
                  </a:cubicBezTo>
                  <a:lnTo>
                    <a:pt x="274289" y="152400"/>
                  </a:lnTo>
                  <a:cubicBezTo>
                    <a:pt x="274289" y="134110"/>
                    <a:pt x="286479" y="121917"/>
                    <a:pt x="304765" y="121917"/>
                  </a:cubicBezTo>
                  <a:close/>
                  <a:moveTo>
                    <a:pt x="304793" y="60958"/>
                  </a:moveTo>
                  <a:cubicBezTo>
                    <a:pt x="170684" y="60958"/>
                    <a:pt x="60959" y="170684"/>
                    <a:pt x="60959" y="304793"/>
                  </a:cubicBezTo>
                  <a:cubicBezTo>
                    <a:pt x="60959" y="438902"/>
                    <a:pt x="170684" y="548628"/>
                    <a:pt x="304793" y="548628"/>
                  </a:cubicBezTo>
                  <a:cubicBezTo>
                    <a:pt x="438902" y="548628"/>
                    <a:pt x="548627" y="438902"/>
                    <a:pt x="548627" y="304793"/>
                  </a:cubicBezTo>
                  <a:cubicBezTo>
                    <a:pt x="548627" y="170684"/>
                    <a:pt x="438902" y="60958"/>
                    <a:pt x="304793" y="60958"/>
                  </a:cubicBezTo>
                  <a:close/>
                  <a:moveTo>
                    <a:pt x="304793" y="0"/>
                  </a:moveTo>
                  <a:cubicBezTo>
                    <a:pt x="472429" y="0"/>
                    <a:pt x="609586" y="137157"/>
                    <a:pt x="609586" y="304793"/>
                  </a:cubicBezTo>
                  <a:cubicBezTo>
                    <a:pt x="609586" y="472429"/>
                    <a:pt x="472429" y="609586"/>
                    <a:pt x="304793" y="609586"/>
                  </a:cubicBezTo>
                  <a:cubicBezTo>
                    <a:pt x="137157" y="609586"/>
                    <a:pt x="0" y="472429"/>
                    <a:pt x="0" y="304793"/>
                  </a:cubicBezTo>
                  <a:cubicBezTo>
                    <a:pt x="0" y="137157"/>
                    <a:pt x="137157" y="0"/>
                    <a:pt x="30479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89B0CFE8-816E-5086-BD7F-14A29E69171E}"/>
                </a:ext>
              </a:extLst>
            </p:cNvPr>
            <p:cNvSpPr txBox="1"/>
            <p:nvPr/>
          </p:nvSpPr>
          <p:spPr>
            <a:xfrm>
              <a:off x="4443576" y="4723186"/>
              <a:ext cx="1354983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140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100" b="1" dirty="0">
                  <a:sym typeface="HarmonyOS Sans SC Light" panose="00000400000000000000" pitchFamily="2" charset="-122"/>
                </a:rPr>
                <a:t>时间：</a:t>
              </a:r>
              <a:r>
                <a:rPr lang="en-US" altLang="zh-CN" sz="1100" b="1" dirty="0">
                  <a:sym typeface="HarmonyOS Sans SC Light" panose="00000400000000000000" pitchFamily="2" charset="-122"/>
                </a:rPr>
                <a:t>2023.03.30</a:t>
              </a:r>
              <a:endParaRPr lang="zh-CN" altLang="en-US" sz="11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3496382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3683E02B-D8AE-D07E-9C25-E48346288291}"/>
              </a:ext>
            </a:extLst>
          </p:cNvPr>
          <p:cNvSpPr/>
          <p:nvPr/>
        </p:nvSpPr>
        <p:spPr>
          <a:xfrm rot="2098745">
            <a:off x="-462079" y="67342"/>
            <a:ext cx="1736498" cy="1733345"/>
          </a:xfrm>
          <a:custGeom>
            <a:avLst/>
            <a:gdLst>
              <a:gd name="connsiteX0" fmla="*/ 0 w 1736498"/>
              <a:gd name="connsiteY0" fmla="*/ 334225 h 1733345"/>
              <a:gd name="connsiteX1" fmla="*/ 457807 w 1736498"/>
              <a:gd name="connsiteY1" fmla="*/ 13914 h 1733345"/>
              <a:gd name="connsiteX2" fmla="*/ 512280 w 1736498"/>
              <a:gd name="connsiteY2" fmla="*/ 4368 h 1733345"/>
              <a:gd name="connsiteX3" fmla="*/ 689189 w 1736498"/>
              <a:gd name="connsiteY3" fmla="*/ 4745 h 1733345"/>
              <a:gd name="connsiteX4" fmla="*/ 1664186 w 1736498"/>
              <a:gd name="connsiteY4" fmla="*/ 1195379 h 1733345"/>
              <a:gd name="connsiteX5" fmla="*/ 1003603 w 1736498"/>
              <a:gd name="connsiteY5" fmla="*/ 1723870 h 1733345"/>
              <a:gd name="connsiteX6" fmla="*/ 978914 w 1736498"/>
              <a:gd name="connsiteY6" fmla="*/ 1733345 h 1733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36498" h="1733345">
                <a:moveTo>
                  <a:pt x="0" y="334225"/>
                </a:moveTo>
                <a:lnTo>
                  <a:pt x="457807" y="13914"/>
                </a:lnTo>
                <a:lnTo>
                  <a:pt x="512280" y="4368"/>
                </a:lnTo>
                <a:cubicBezTo>
                  <a:pt x="575663" y="-1530"/>
                  <a:pt x="635087" y="-1505"/>
                  <a:pt x="689189" y="4745"/>
                </a:cubicBezTo>
                <a:cubicBezTo>
                  <a:pt x="1122008" y="54748"/>
                  <a:pt x="1992330" y="212611"/>
                  <a:pt x="1664186" y="1195379"/>
                </a:cubicBezTo>
                <a:cubicBezTo>
                  <a:pt x="1529414" y="1432178"/>
                  <a:pt x="1286760" y="1602764"/>
                  <a:pt x="1003603" y="1723870"/>
                </a:cubicBezTo>
                <a:lnTo>
                  <a:pt x="978914" y="1733345"/>
                </a:lnTo>
                <a:close/>
              </a:path>
            </a:pathLst>
          </a:custGeom>
          <a:solidFill>
            <a:srgbClr val="EEEEEC">
              <a:alpha val="2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A5594151-D780-931C-F4CC-C177E367AAE7}"/>
              </a:ext>
            </a:extLst>
          </p:cNvPr>
          <p:cNvSpPr/>
          <p:nvPr/>
        </p:nvSpPr>
        <p:spPr>
          <a:xfrm>
            <a:off x="2519192" y="0"/>
            <a:ext cx="6624808" cy="2552872"/>
          </a:xfrm>
          <a:custGeom>
            <a:avLst/>
            <a:gdLst>
              <a:gd name="connsiteX0" fmla="*/ 0 w 6624808"/>
              <a:gd name="connsiteY0" fmla="*/ 0 h 2552872"/>
              <a:gd name="connsiteX1" fmla="*/ 6624808 w 6624808"/>
              <a:gd name="connsiteY1" fmla="*/ 0 h 2552872"/>
              <a:gd name="connsiteX2" fmla="*/ 6624808 w 6624808"/>
              <a:gd name="connsiteY2" fmla="*/ 2552872 h 2552872"/>
              <a:gd name="connsiteX3" fmla="*/ 6505972 w 6624808"/>
              <a:gd name="connsiteY3" fmla="*/ 2439307 h 2552872"/>
              <a:gd name="connsiteX4" fmla="*/ 5028237 w 6624808"/>
              <a:gd name="connsiteY4" fmla="*/ 1204686 h 2552872"/>
              <a:gd name="connsiteX5" fmla="*/ 2401151 w 6624808"/>
              <a:gd name="connsiteY5" fmla="*/ 914400 h 2552872"/>
              <a:gd name="connsiteX6" fmla="*/ 320449 w 6624808"/>
              <a:gd name="connsiteY6" fmla="*/ 144747 h 2552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624808" h="2552872">
                <a:moveTo>
                  <a:pt x="0" y="0"/>
                </a:moveTo>
                <a:lnTo>
                  <a:pt x="6624808" y="0"/>
                </a:lnTo>
                <a:lnTo>
                  <a:pt x="6624808" y="2552872"/>
                </a:lnTo>
                <a:lnTo>
                  <a:pt x="6505972" y="2439307"/>
                </a:lnTo>
                <a:cubicBezTo>
                  <a:pt x="6013394" y="1961243"/>
                  <a:pt x="5466085" y="1386115"/>
                  <a:pt x="5028237" y="1204686"/>
                </a:cubicBezTo>
                <a:cubicBezTo>
                  <a:pt x="4152542" y="841829"/>
                  <a:pt x="3303456" y="1144209"/>
                  <a:pt x="2401151" y="914400"/>
                </a:cubicBezTo>
                <a:cubicBezTo>
                  <a:pt x="1724423" y="742043"/>
                  <a:pt x="1025242" y="457427"/>
                  <a:pt x="320449" y="144747"/>
                </a:cubicBezTo>
                <a:close/>
              </a:path>
            </a:pathLst>
          </a:custGeom>
          <a:solidFill>
            <a:srgbClr val="EEE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5AF873FF-4D4A-5A16-C69D-B75A3878DA19}"/>
              </a:ext>
            </a:extLst>
          </p:cNvPr>
          <p:cNvSpPr/>
          <p:nvPr/>
        </p:nvSpPr>
        <p:spPr>
          <a:xfrm>
            <a:off x="0" y="3323174"/>
            <a:ext cx="7270940" cy="1820326"/>
          </a:xfrm>
          <a:custGeom>
            <a:avLst/>
            <a:gdLst>
              <a:gd name="connsiteX0" fmla="*/ 0 w 7270940"/>
              <a:gd name="connsiteY0" fmla="*/ 0 h 1820326"/>
              <a:gd name="connsiteX1" fmla="*/ 76370 w 7270940"/>
              <a:gd name="connsiteY1" fmla="*/ 34824 h 1820326"/>
              <a:gd name="connsiteX2" fmla="*/ 2743200 w 7270940"/>
              <a:gd name="connsiteY2" fmla="*/ 979500 h 1820326"/>
              <a:gd name="connsiteX3" fmla="*/ 5268686 w 7270940"/>
              <a:gd name="connsiteY3" fmla="*/ 660186 h 1820326"/>
              <a:gd name="connsiteX4" fmla="*/ 7218590 w 7270940"/>
              <a:gd name="connsiteY4" fmla="*/ 1789239 h 1820326"/>
              <a:gd name="connsiteX5" fmla="*/ 7270940 w 7270940"/>
              <a:gd name="connsiteY5" fmla="*/ 1820326 h 1820326"/>
              <a:gd name="connsiteX6" fmla="*/ 0 w 7270940"/>
              <a:gd name="connsiteY6" fmla="*/ 1820326 h 1820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70940" h="1820326">
                <a:moveTo>
                  <a:pt x="0" y="0"/>
                </a:moveTo>
                <a:lnTo>
                  <a:pt x="76370" y="34824"/>
                </a:lnTo>
                <a:cubicBezTo>
                  <a:pt x="1043895" y="470139"/>
                  <a:pt x="1972129" y="845243"/>
                  <a:pt x="2743200" y="979500"/>
                </a:cubicBezTo>
                <a:cubicBezTo>
                  <a:pt x="3771295" y="1158510"/>
                  <a:pt x="4422019" y="476338"/>
                  <a:pt x="5268686" y="660186"/>
                </a:cubicBezTo>
                <a:cubicBezTo>
                  <a:pt x="5903687" y="798072"/>
                  <a:pt x="6590393" y="1399962"/>
                  <a:pt x="7218590" y="1789239"/>
                </a:cubicBezTo>
                <a:lnTo>
                  <a:pt x="7270940" y="1820326"/>
                </a:lnTo>
                <a:lnTo>
                  <a:pt x="0" y="1820326"/>
                </a:lnTo>
                <a:close/>
              </a:path>
            </a:pathLst>
          </a:custGeom>
          <a:solidFill>
            <a:srgbClr val="9B97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F84F556F-1153-CCC3-880F-3CA88C00CF11}"/>
              </a:ext>
            </a:extLst>
          </p:cNvPr>
          <p:cNvSpPr/>
          <p:nvPr/>
        </p:nvSpPr>
        <p:spPr>
          <a:xfrm>
            <a:off x="-885371" y="4075369"/>
            <a:ext cx="8897257" cy="1466321"/>
          </a:xfrm>
          <a:custGeom>
            <a:avLst/>
            <a:gdLst>
              <a:gd name="connsiteX0" fmla="*/ 0 w 8897257"/>
              <a:gd name="connsiteY0" fmla="*/ 247121 h 1466321"/>
              <a:gd name="connsiteX1" fmla="*/ 2569028 w 8897257"/>
              <a:gd name="connsiteY1" fmla="*/ 14892 h 1466321"/>
              <a:gd name="connsiteX2" fmla="*/ 4325257 w 8897257"/>
              <a:gd name="connsiteY2" fmla="*/ 624492 h 1466321"/>
              <a:gd name="connsiteX3" fmla="*/ 6676571 w 8897257"/>
              <a:gd name="connsiteY3" fmla="*/ 435806 h 1466321"/>
              <a:gd name="connsiteX4" fmla="*/ 8897257 w 8897257"/>
              <a:gd name="connsiteY4" fmla="*/ 1466321 h 14663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97257" h="1466321">
                <a:moveTo>
                  <a:pt x="0" y="247121"/>
                </a:moveTo>
                <a:cubicBezTo>
                  <a:pt x="924076" y="99559"/>
                  <a:pt x="1848152" y="-48003"/>
                  <a:pt x="2569028" y="14892"/>
                </a:cubicBezTo>
                <a:cubicBezTo>
                  <a:pt x="3289904" y="77787"/>
                  <a:pt x="3640667" y="554340"/>
                  <a:pt x="4325257" y="624492"/>
                </a:cubicBezTo>
                <a:cubicBezTo>
                  <a:pt x="5009847" y="694644"/>
                  <a:pt x="5914571" y="295501"/>
                  <a:pt x="6676571" y="435806"/>
                </a:cubicBezTo>
                <a:cubicBezTo>
                  <a:pt x="7438571" y="576111"/>
                  <a:pt x="8167914" y="1021216"/>
                  <a:pt x="8897257" y="1466321"/>
                </a:cubicBezTo>
              </a:path>
            </a:pathLst>
          </a:custGeom>
          <a:noFill/>
          <a:ln>
            <a:solidFill>
              <a:srgbClr val="EEEE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034344C6-1E8D-6CF0-5404-744A1B149AE7}"/>
              </a:ext>
            </a:extLst>
          </p:cNvPr>
          <p:cNvSpPr/>
          <p:nvPr/>
        </p:nvSpPr>
        <p:spPr>
          <a:xfrm>
            <a:off x="3203848" y="473056"/>
            <a:ext cx="185214" cy="185214"/>
          </a:xfrm>
          <a:prstGeom prst="ellipse">
            <a:avLst/>
          </a:prstGeom>
          <a:solidFill>
            <a:srgbClr val="D6C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DECF63C6-67B9-7ADE-F6E3-696717D5F297}"/>
              </a:ext>
            </a:extLst>
          </p:cNvPr>
          <p:cNvSpPr/>
          <p:nvPr/>
        </p:nvSpPr>
        <p:spPr>
          <a:xfrm>
            <a:off x="4737066" y="0"/>
            <a:ext cx="4406934" cy="824786"/>
          </a:xfrm>
          <a:custGeom>
            <a:avLst/>
            <a:gdLst>
              <a:gd name="connsiteX0" fmla="*/ 0 w 4406934"/>
              <a:gd name="connsiteY0" fmla="*/ 0 h 824786"/>
              <a:gd name="connsiteX1" fmla="*/ 4406934 w 4406934"/>
              <a:gd name="connsiteY1" fmla="*/ 0 h 824786"/>
              <a:gd name="connsiteX2" fmla="*/ 4406934 w 4406934"/>
              <a:gd name="connsiteY2" fmla="*/ 698778 h 824786"/>
              <a:gd name="connsiteX3" fmla="*/ 4339011 w 4406934"/>
              <a:gd name="connsiteY3" fmla="*/ 711257 h 824786"/>
              <a:gd name="connsiteX4" fmla="*/ 3086134 w 4406934"/>
              <a:gd name="connsiteY4" fmla="*/ 812800 h 824786"/>
              <a:gd name="connsiteX5" fmla="*/ 2084648 w 4406934"/>
              <a:gd name="connsiteY5" fmla="*/ 319314 h 824786"/>
              <a:gd name="connsiteX6" fmla="*/ 879963 w 4406934"/>
              <a:gd name="connsiteY6" fmla="*/ 232229 h 824786"/>
              <a:gd name="connsiteX7" fmla="*/ 94831 w 4406934"/>
              <a:gd name="connsiteY7" fmla="*/ 29482 h 824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406934" h="824786">
                <a:moveTo>
                  <a:pt x="0" y="0"/>
                </a:moveTo>
                <a:lnTo>
                  <a:pt x="4406934" y="0"/>
                </a:lnTo>
                <a:lnTo>
                  <a:pt x="4406934" y="698778"/>
                </a:lnTo>
                <a:lnTo>
                  <a:pt x="4339011" y="711257"/>
                </a:lnTo>
                <a:cubicBezTo>
                  <a:pt x="3870359" y="793070"/>
                  <a:pt x="3427220" y="850900"/>
                  <a:pt x="3086134" y="812800"/>
                </a:cubicBezTo>
                <a:cubicBezTo>
                  <a:pt x="2631353" y="762000"/>
                  <a:pt x="2452343" y="416076"/>
                  <a:pt x="2084648" y="319314"/>
                </a:cubicBezTo>
                <a:cubicBezTo>
                  <a:pt x="1716953" y="222552"/>
                  <a:pt x="1356515" y="326572"/>
                  <a:pt x="879963" y="232229"/>
                </a:cubicBezTo>
                <a:cubicBezTo>
                  <a:pt x="641687" y="185058"/>
                  <a:pt x="375290" y="113393"/>
                  <a:pt x="94831" y="29482"/>
                </a:cubicBezTo>
                <a:close/>
              </a:path>
            </a:pathLst>
          </a:custGeom>
          <a:solidFill>
            <a:srgbClr val="D6C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F74389CB-7567-5C39-7BEF-31385EB41D3A}"/>
              </a:ext>
            </a:extLst>
          </p:cNvPr>
          <p:cNvSpPr/>
          <p:nvPr/>
        </p:nvSpPr>
        <p:spPr>
          <a:xfrm>
            <a:off x="5080000" y="-682171"/>
            <a:ext cx="4586514" cy="2467428"/>
          </a:xfrm>
          <a:custGeom>
            <a:avLst/>
            <a:gdLst>
              <a:gd name="connsiteX0" fmla="*/ 0 w 4586514"/>
              <a:gd name="connsiteY0" fmla="*/ 0 h 2467428"/>
              <a:gd name="connsiteX1" fmla="*/ 1698171 w 4586514"/>
              <a:gd name="connsiteY1" fmla="*/ 1407885 h 2467428"/>
              <a:gd name="connsiteX2" fmla="*/ 3396343 w 4586514"/>
              <a:gd name="connsiteY2" fmla="*/ 1770742 h 2467428"/>
              <a:gd name="connsiteX3" fmla="*/ 4586514 w 4586514"/>
              <a:gd name="connsiteY3" fmla="*/ 2467428 h 2467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86514" h="2467428">
                <a:moveTo>
                  <a:pt x="0" y="0"/>
                </a:moveTo>
                <a:cubicBezTo>
                  <a:pt x="566057" y="556380"/>
                  <a:pt x="1132114" y="1112761"/>
                  <a:pt x="1698171" y="1407885"/>
                </a:cubicBezTo>
                <a:cubicBezTo>
                  <a:pt x="2264228" y="1703009"/>
                  <a:pt x="2914953" y="1594152"/>
                  <a:pt x="3396343" y="1770742"/>
                </a:cubicBezTo>
                <a:cubicBezTo>
                  <a:pt x="3877734" y="1947333"/>
                  <a:pt x="4232124" y="2207380"/>
                  <a:pt x="4586514" y="2467428"/>
                </a:cubicBezTo>
              </a:path>
            </a:pathLst>
          </a:custGeom>
          <a:noFill/>
          <a:ln w="12700">
            <a:solidFill>
              <a:srgbClr val="9B97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A4E67910-AD1A-B228-10FB-9DF7EA846DC5}"/>
              </a:ext>
            </a:extLst>
          </p:cNvPr>
          <p:cNvSpPr/>
          <p:nvPr/>
        </p:nvSpPr>
        <p:spPr>
          <a:xfrm>
            <a:off x="4427984" y="1718663"/>
            <a:ext cx="1965990" cy="464784"/>
          </a:xfrm>
          <a:prstGeom prst="roundRect">
            <a:avLst/>
          </a:prstGeom>
          <a:solidFill>
            <a:srgbClr val="EEEEEC"/>
          </a:solidFill>
          <a:ln w="12700">
            <a:solidFill>
              <a:srgbClr val="9B97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7B516AD-DAFC-C095-64E0-557B903B2A5F}"/>
              </a:ext>
            </a:extLst>
          </p:cNvPr>
          <p:cNvSpPr txBox="1"/>
          <p:nvPr/>
        </p:nvSpPr>
        <p:spPr>
          <a:xfrm>
            <a:off x="4499748" y="1772548"/>
            <a:ext cx="18224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/>
              <a:t>添加标题文本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41E229F1-A4EA-64CC-A57E-26C6D54D2F1F}"/>
              </a:ext>
            </a:extLst>
          </p:cNvPr>
          <p:cNvGrpSpPr/>
          <p:nvPr/>
        </p:nvGrpSpPr>
        <p:grpSpPr>
          <a:xfrm>
            <a:off x="1333630" y="810507"/>
            <a:ext cx="2695212" cy="3154711"/>
            <a:chOff x="1635167" y="1729890"/>
            <a:chExt cx="810513" cy="948695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933F80F4-3673-1B01-4A2B-196AFDC51A19}"/>
                </a:ext>
              </a:extLst>
            </p:cNvPr>
            <p:cNvSpPr/>
            <p:nvPr/>
          </p:nvSpPr>
          <p:spPr>
            <a:xfrm>
              <a:off x="2305668" y="2394077"/>
              <a:ext cx="140012" cy="140012"/>
            </a:xfrm>
            <a:prstGeom prst="ellipse">
              <a:avLst/>
            </a:prstGeom>
            <a:solidFill>
              <a:srgbClr val="D6CA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8800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A221449A-8C3F-7E16-DFAB-5C0C92CE84D4}"/>
                </a:ext>
              </a:extLst>
            </p:cNvPr>
            <p:cNvSpPr txBox="1"/>
            <p:nvPr/>
          </p:nvSpPr>
          <p:spPr>
            <a:xfrm>
              <a:off x="1699786" y="1729890"/>
              <a:ext cx="650878" cy="9486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9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得意黑" pitchFamily="2" charset="-122"/>
                  <a:ea typeface="得意黑" pitchFamily="2" charset="-122"/>
                </a:rPr>
                <a:t>01</a:t>
              </a:r>
              <a:endParaRPr lang="zh-CN" altLang="en-US" sz="19900" dirty="0">
                <a:solidFill>
                  <a:schemeClr val="tx1">
                    <a:lumMod val="75000"/>
                    <a:lumOff val="25000"/>
                  </a:schemeClr>
                </a:solidFill>
                <a:latin typeface="得意黑" pitchFamily="2" charset="-122"/>
                <a:ea typeface="得意黑" pitchFamily="2" charset="-122"/>
              </a:endParaRPr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8D50097F-87DB-9F65-7EA3-DDEECF7B2326}"/>
                </a:ext>
              </a:extLst>
            </p:cNvPr>
            <p:cNvSpPr/>
            <p:nvPr/>
          </p:nvSpPr>
          <p:spPr>
            <a:xfrm>
              <a:off x="1635167" y="1952886"/>
              <a:ext cx="216963" cy="216963"/>
            </a:xfrm>
            <a:prstGeom prst="ellipse">
              <a:avLst/>
            </a:prstGeom>
            <a:solidFill>
              <a:srgbClr val="9B97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8800"/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B66413F7-2D5E-0487-A710-7B769E49AB1A}"/>
              </a:ext>
            </a:extLst>
          </p:cNvPr>
          <p:cNvSpPr txBox="1"/>
          <p:nvPr/>
        </p:nvSpPr>
        <p:spPr>
          <a:xfrm>
            <a:off x="4358397" y="2314381"/>
            <a:ext cx="4174043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51PPT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模板网，幻灯 片演示模板及素材免费下载！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51PPT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模板 网 唯一访问网址：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www.51pptmoban.com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C5B01D0A-F131-42B4-A4DD-FD9D860B9AF2}"/>
              </a:ext>
            </a:extLst>
          </p:cNvPr>
          <p:cNvSpPr/>
          <p:nvPr/>
        </p:nvSpPr>
        <p:spPr>
          <a:xfrm>
            <a:off x="0" y="4502250"/>
            <a:ext cx="5464898" cy="641251"/>
          </a:xfrm>
          <a:custGeom>
            <a:avLst/>
            <a:gdLst>
              <a:gd name="connsiteX0" fmla="*/ 504782 w 5464898"/>
              <a:gd name="connsiteY0" fmla="*/ 976 h 983355"/>
              <a:gd name="connsiteX1" fmla="*/ 1088571 w 5464898"/>
              <a:gd name="connsiteY1" fmla="*/ 34484 h 983355"/>
              <a:gd name="connsiteX2" fmla="*/ 1973943 w 5464898"/>
              <a:gd name="connsiteY2" fmla="*/ 556998 h 983355"/>
              <a:gd name="connsiteX3" fmla="*/ 3846286 w 5464898"/>
              <a:gd name="connsiteY3" fmla="*/ 92541 h 983355"/>
              <a:gd name="connsiteX4" fmla="*/ 5340860 w 5464898"/>
              <a:gd name="connsiteY4" fmla="*/ 888218 h 983355"/>
              <a:gd name="connsiteX5" fmla="*/ 5464898 w 5464898"/>
              <a:gd name="connsiteY5" fmla="*/ 983355 h 983355"/>
              <a:gd name="connsiteX6" fmla="*/ 0 w 5464898"/>
              <a:gd name="connsiteY6" fmla="*/ 983355 h 983355"/>
              <a:gd name="connsiteX7" fmla="*/ 0 w 5464898"/>
              <a:gd name="connsiteY7" fmla="*/ 29566 h 983355"/>
              <a:gd name="connsiteX8" fmla="*/ 280307 w 5464898"/>
              <a:gd name="connsiteY8" fmla="*/ 9084 h 983355"/>
              <a:gd name="connsiteX9" fmla="*/ 504782 w 5464898"/>
              <a:gd name="connsiteY9" fmla="*/ 976 h 983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464898" h="983355">
                <a:moveTo>
                  <a:pt x="504782" y="976"/>
                </a:moveTo>
                <a:cubicBezTo>
                  <a:pt x="723106" y="-3163"/>
                  <a:pt x="921657" y="5455"/>
                  <a:pt x="1088571" y="34484"/>
                </a:cubicBezTo>
                <a:cubicBezTo>
                  <a:pt x="1533676" y="111894"/>
                  <a:pt x="1514324" y="547322"/>
                  <a:pt x="1973943" y="556998"/>
                </a:cubicBezTo>
                <a:cubicBezTo>
                  <a:pt x="2433562" y="566674"/>
                  <a:pt x="3200400" y="-28411"/>
                  <a:pt x="3846286" y="92541"/>
                </a:cubicBezTo>
                <a:cubicBezTo>
                  <a:pt x="4330701" y="183255"/>
                  <a:pt x="4833484" y="506651"/>
                  <a:pt x="5340860" y="888218"/>
                </a:cubicBezTo>
                <a:lnTo>
                  <a:pt x="5464898" y="983355"/>
                </a:lnTo>
                <a:lnTo>
                  <a:pt x="0" y="983355"/>
                </a:lnTo>
                <a:lnTo>
                  <a:pt x="0" y="29566"/>
                </a:lnTo>
                <a:lnTo>
                  <a:pt x="280307" y="9084"/>
                </a:lnTo>
                <a:cubicBezTo>
                  <a:pt x="357036" y="5153"/>
                  <a:pt x="432008" y="2356"/>
                  <a:pt x="504782" y="976"/>
                </a:cubicBezTo>
                <a:close/>
              </a:path>
            </a:pathLst>
          </a:custGeom>
          <a:solidFill>
            <a:srgbClr val="EEEEEC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07D01FA5-EC23-4254-5CFA-5B74AF83E4A6}"/>
              </a:ext>
            </a:extLst>
          </p:cNvPr>
          <p:cNvSpPr/>
          <p:nvPr/>
        </p:nvSpPr>
        <p:spPr>
          <a:xfrm>
            <a:off x="1108046" y="4502250"/>
            <a:ext cx="1153414" cy="1165844"/>
          </a:xfrm>
          <a:custGeom>
            <a:avLst/>
            <a:gdLst>
              <a:gd name="connsiteX0" fmla="*/ 0 w 699935"/>
              <a:gd name="connsiteY0" fmla="*/ 349968 h 699935"/>
              <a:gd name="connsiteX1" fmla="*/ 349968 w 699935"/>
              <a:gd name="connsiteY1" fmla="*/ 0 h 699935"/>
              <a:gd name="connsiteX2" fmla="*/ 699936 w 699935"/>
              <a:gd name="connsiteY2" fmla="*/ 349968 h 699935"/>
              <a:gd name="connsiteX3" fmla="*/ 349968 w 699935"/>
              <a:gd name="connsiteY3" fmla="*/ 699936 h 699935"/>
              <a:gd name="connsiteX4" fmla="*/ 0 w 699935"/>
              <a:gd name="connsiteY4" fmla="*/ 349968 h 699935"/>
              <a:gd name="connsiteX0" fmla="*/ 0 w 591986"/>
              <a:gd name="connsiteY0" fmla="*/ 350014 h 700034"/>
              <a:gd name="connsiteX1" fmla="*/ 349968 w 591986"/>
              <a:gd name="connsiteY1" fmla="*/ 46 h 700034"/>
              <a:gd name="connsiteX2" fmla="*/ 591986 w 591986"/>
              <a:gd name="connsiteY2" fmla="*/ 369064 h 700034"/>
              <a:gd name="connsiteX3" fmla="*/ 349968 w 591986"/>
              <a:gd name="connsiteY3" fmla="*/ 699982 h 700034"/>
              <a:gd name="connsiteX4" fmla="*/ 0 w 591986"/>
              <a:gd name="connsiteY4" fmla="*/ 350014 h 700034"/>
              <a:gd name="connsiteX0" fmla="*/ 9067 w 648292"/>
              <a:gd name="connsiteY0" fmla="*/ 351842 h 701862"/>
              <a:gd name="connsiteX1" fmla="*/ 359035 w 648292"/>
              <a:gd name="connsiteY1" fmla="*/ 1874 h 701862"/>
              <a:gd name="connsiteX2" fmla="*/ 601053 w 648292"/>
              <a:gd name="connsiteY2" fmla="*/ 370892 h 701862"/>
              <a:gd name="connsiteX3" fmla="*/ 359035 w 648292"/>
              <a:gd name="connsiteY3" fmla="*/ 701810 h 701862"/>
              <a:gd name="connsiteX4" fmla="*/ 9067 w 648292"/>
              <a:gd name="connsiteY4" fmla="*/ 351842 h 701862"/>
              <a:gd name="connsiteX0" fmla="*/ 18898 w 658123"/>
              <a:gd name="connsiteY0" fmla="*/ 351330 h 701350"/>
              <a:gd name="connsiteX1" fmla="*/ 368866 w 658123"/>
              <a:gd name="connsiteY1" fmla="*/ 1362 h 701350"/>
              <a:gd name="connsiteX2" fmla="*/ 610884 w 658123"/>
              <a:gd name="connsiteY2" fmla="*/ 370380 h 701350"/>
              <a:gd name="connsiteX3" fmla="*/ 502216 w 658123"/>
              <a:gd name="connsiteY3" fmla="*/ 701298 h 701350"/>
              <a:gd name="connsiteX4" fmla="*/ 18898 w 658123"/>
              <a:gd name="connsiteY4" fmla="*/ 351330 h 701350"/>
              <a:gd name="connsiteX0" fmla="*/ 1360 w 698121"/>
              <a:gd name="connsiteY0" fmla="*/ 349983 h 699973"/>
              <a:gd name="connsiteX1" fmla="*/ 351328 w 698121"/>
              <a:gd name="connsiteY1" fmla="*/ 15 h 699973"/>
              <a:gd name="connsiteX2" fmla="*/ 698121 w 698121"/>
              <a:gd name="connsiteY2" fmla="*/ 362683 h 699973"/>
              <a:gd name="connsiteX3" fmla="*/ 484678 w 698121"/>
              <a:gd name="connsiteY3" fmla="*/ 699951 h 699973"/>
              <a:gd name="connsiteX4" fmla="*/ 1360 w 698121"/>
              <a:gd name="connsiteY4" fmla="*/ 349983 h 699973"/>
              <a:gd name="connsiteX0" fmla="*/ 5961 w 702722"/>
              <a:gd name="connsiteY0" fmla="*/ 350054 h 700044"/>
              <a:gd name="connsiteX1" fmla="*/ 355929 w 702722"/>
              <a:gd name="connsiteY1" fmla="*/ 86 h 700044"/>
              <a:gd name="connsiteX2" fmla="*/ 702722 w 702722"/>
              <a:gd name="connsiteY2" fmla="*/ 362754 h 700044"/>
              <a:gd name="connsiteX3" fmla="*/ 489279 w 702722"/>
              <a:gd name="connsiteY3" fmla="*/ 700022 h 700044"/>
              <a:gd name="connsiteX4" fmla="*/ 5961 w 702722"/>
              <a:gd name="connsiteY4" fmla="*/ 350054 h 700044"/>
              <a:gd name="connsiteX0" fmla="*/ 35823 w 732584"/>
              <a:gd name="connsiteY0" fmla="*/ 350404 h 700394"/>
              <a:gd name="connsiteX1" fmla="*/ 385791 w 732584"/>
              <a:gd name="connsiteY1" fmla="*/ 436 h 700394"/>
              <a:gd name="connsiteX2" fmla="*/ 732584 w 732584"/>
              <a:gd name="connsiteY2" fmla="*/ 363104 h 700394"/>
              <a:gd name="connsiteX3" fmla="*/ 519141 w 732584"/>
              <a:gd name="connsiteY3" fmla="*/ 700372 h 700394"/>
              <a:gd name="connsiteX4" fmla="*/ 35823 w 732584"/>
              <a:gd name="connsiteY4" fmla="*/ 350404 h 700394"/>
              <a:gd name="connsiteX0" fmla="*/ 17833 w 692369"/>
              <a:gd name="connsiteY0" fmla="*/ 352853 h 705211"/>
              <a:gd name="connsiteX1" fmla="*/ 367801 w 692369"/>
              <a:gd name="connsiteY1" fmla="*/ 2885 h 705211"/>
              <a:gd name="connsiteX2" fmla="*/ 692369 w 692369"/>
              <a:gd name="connsiteY2" fmla="*/ 454453 h 705211"/>
              <a:gd name="connsiteX3" fmla="*/ 501151 w 692369"/>
              <a:gd name="connsiteY3" fmla="*/ 702821 h 705211"/>
              <a:gd name="connsiteX4" fmla="*/ 17833 w 692369"/>
              <a:gd name="connsiteY4" fmla="*/ 352853 h 705211"/>
              <a:gd name="connsiteX0" fmla="*/ 23997 w 698533"/>
              <a:gd name="connsiteY0" fmla="*/ 353704 h 706062"/>
              <a:gd name="connsiteX1" fmla="*/ 373965 w 698533"/>
              <a:gd name="connsiteY1" fmla="*/ 3736 h 706062"/>
              <a:gd name="connsiteX2" fmla="*/ 698533 w 698533"/>
              <a:gd name="connsiteY2" fmla="*/ 455304 h 706062"/>
              <a:gd name="connsiteX3" fmla="*/ 507315 w 698533"/>
              <a:gd name="connsiteY3" fmla="*/ 703672 h 706062"/>
              <a:gd name="connsiteX4" fmla="*/ 23997 w 698533"/>
              <a:gd name="connsiteY4" fmla="*/ 353704 h 706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8533" h="706062">
                <a:moveTo>
                  <a:pt x="23997" y="353704"/>
                </a:moveTo>
                <a:cubicBezTo>
                  <a:pt x="-74428" y="37023"/>
                  <a:pt x="147242" y="-16372"/>
                  <a:pt x="373965" y="3736"/>
                </a:cubicBezTo>
                <a:cubicBezTo>
                  <a:pt x="600688" y="23844"/>
                  <a:pt x="698533" y="262022"/>
                  <a:pt x="698533" y="455304"/>
                </a:cubicBezTo>
                <a:cubicBezTo>
                  <a:pt x="698533" y="648586"/>
                  <a:pt x="619738" y="720605"/>
                  <a:pt x="507315" y="703672"/>
                </a:cubicBezTo>
                <a:cubicBezTo>
                  <a:pt x="394892" y="686739"/>
                  <a:pt x="122422" y="670385"/>
                  <a:pt x="23997" y="353704"/>
                </a:cubicBezTo>
                <a:close/>
              </a:path>
            </a:pathLst>
          </a:custGeom>
          <a:solidFill>
            <a:srgbClr val="D6C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58771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1E229F1-A4EA-64CC-A57E-26C6D54D2F1F}"/>
              </a:ext>
            </a:extLst>
          </p:cNvPr>
          <p:cNvGrpSpPr/>
          <p:nvPr/>
        </p:nvGrpSpPr>
        <p:grpSpPr>
          <a:xfrm>
            <a:off x="323528" y="195486"/>
            <a:ext cx="1145056" cy="842639"/>
            <a:chOff x="1690516" y="1755906"/>
            <a:chExt cx="344345" cy="253401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8D50097F-87DB-9F65-7EA3-DDEECF7B2326}"/>
                </a:ext>
              </a:extLst>
            </p:cNvPr>
            <p:cNvSpPr/>
            <p:nvPr/>
          </p:nvSpPr>
          <p:spPr>
            <a:xfrm>
              <a:off x="1690516" y="1755906"/>
              <a:ext cx="253401" cy="253401"/>
            </a:xfrm>
            <a:prstGeom prst="ellipse">
              <a:avLst/>
            </a:prstGeom>
            <a:solidFill>
              <a:srgbClr val="9B97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3600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933F80F4-3673-1B01-4A2B-196AFDC51A19}"/>
                </a:ext>
              </a:extLst>
            </p:cNvPr>
            <p:cNvSpPr/>
            <p:nvPr/>
          </p:nvSpPr>
          <p:spPr>
            <a:xfrm>
              <a:off x="1948156" y="1921655"/>
              <a:ext cx="86705" cy="86705"/>
            </a:xfrm>
            <a:prstGeom prst="ellipse">
              <a:avLst/>
            </a:prstGeom>
            <a:solidFill>
              <a:srgbClr val="D6CA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3600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A221449A-8C3F-7E16-DFAB-5C0C92CE84D4}"/>
                </a:ext>
              </a:extLst>
            </p:cNvPr>
            <p:cNvSpPr txBox="1"/>
            <p:nvPr/>
          </p:nvSpPr>
          <p:spPr>
            <a:xfrm>
              <a:off x="1738108" y="1777556"/>
              <a:ext cx="163033" cy="1943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得意黑" pitchFamily="2" charset="-122"/>
                  <a:ea typeface="得意黑" pitchFamily="2" charset="-122"/>
                </a:rPr>
                <a:t>01</a:t>
              </a:r>
              <a:endParaRPr lang="zh-CN" altLang="en-US" sz="3600" dirty="0">
                <a:solidFill>
                  <a:schemeClr val="bg1"/>
                </a:solidFill>
                <a:latin typeface="得意黑" pitchFamily="2" charset="-122"/>
                <a:ea typeface="得意黑" pitchFamily="2" charset="-122"/>
              </a:endParaRPr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97724308-871C-F544-DB96-982D574CF90F}"/>
              </a:ext>
            </a:extLst>
          </p:cNvPr>
          <p:cNvSpPr txBox="1"/>
          <p:nvPr/>
        </p:nvSpPr>
        <p:spPr>
          <a:xfrm>
            <a:off x="1324423" y="346544"/>
            <a:ext cx="295954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/>
              <a:t>单击此处添加标题文本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208A3709-8526-6906-0FDA-AB24BEB33AB4}"/>
              </a:ext>
            </a:extLst>
          </p:cNvPr>
          <p:cNvSpPr txBox="1"/>
          <p:nvPr/>
        </p:nvSpPr>
        <p:spPr>
          <a:xfrm>
            <a:off x="1482680" y="699542"/>
            <a:ext cx="244124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</a:rPr>
              <a:t>Click here to add title text</a:t>
            </a:r>
          </a:p>
        </p:txBody>
      </p:sp>
      <p:sp>
        <p:nvSpPr>
          <p:cNvPr id="21" name="六边形 20">
            <a:extLst>
              <a:ext uri="{FF2B5EF4-FFF2-40B4-BE49-F238E27FC236}">
                <a16:creationId xmlns:a16="http://schemas.microsoft.com/office/drawing/2014/main" id="{18420E87-56B5-7736-E60E-3483E307B6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57320" y="2394985"/>
            <a:ext cx="1617100" cy="1394253"/>
          </a:xfrm>
          <a:prstGeom prst="hexagon">
            <a:avLst>
              <a:gd name="adj" fmla="val 25001"/>
              <a:gd name="vf" fmla="val 115470"/>
            </a:avLst>
          </a:prstGeom>
          <a:solidFill>
            <a:srgbClr val="9B97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22" name="六边形 21">
            <a:extLst>
              <a:ext uri="{FF2B5EF4-FFF2-40B4-BE49-F238E27FC236}">
                <a16:creationId xmlns:a16="http://schemas.microsoft.com/office/drawing/2014/main" id="{86F41AC4-BD92-5CD6-72AE-500A3677DF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44913" y="1697275"/>
            <a:ext cx="1617100" cy="1394253"/>
          </a:xfrm>
          <a:prstGeom prst="hexagon">
            <a:avLst>
              <a:gd name="adj" fmla="val 25001"/>
              <a:gd name="vf" fmla="val 115470"/>
            </a:avLst>
          </a:prstGeom>
          <a:solidFill>
            <a:srgbClr val="D6C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23" name="六边形 22">
            <a:extLst>
              <a:ext uri="{FF2B5EF4-FFF2-40B4-BE49-F238E27FC236}">
                <a16:creationId xmlns:a16="http://schemas.microsoft.com/office/drawing/2014/main" id="{BDB407CF-1B3E-E6F2-5946-C55B65824A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32505" y="2394985"/>
            <a:ext cx="1617100" cy="1394253"/>
          </a:xfrm>
          <a:prstGeom prst="hexagon">
            <a:avLst>
              <a:gd name="adj" fmla="val 25001"/>
              <a:gd name="vf" fmla="val 115470"/>
            </a:avLst>
          </a:prstGeom>
          <a:solidFill>
            <a:srgbClr val="EEE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24" name="六边形 23">
            <a:extLst>
              <a:ext uri="{FF2B5EF4-FFF2-40B4-BE49-F238E27FC236}">
                <a16:creationId xmlns:a16="http://schemas.microsoft.com/office/drawing/2014/main" id="{61E861DB-E702-481A-8C77-6487BE4589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20097" y="1697275"/>
            <a:ext cx="1618267" cy="1394253"/>
          </a:xfrm>
          <a:prstGeom prst="hexagon">
            <a:avLst>
              <a:gd name="adj" fmla="val 24997"/>
              <a:gd name="vf" fmla="val 115470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27" name="KSO_Shape">
            <a:extLst>
              <a:ext uri="{FF2B5EF4-FFF2-40B4-BE49-F238E27FC236}">
                <a16:creationId xmlns:a16="http://schemas.microsoft.com/office/drawing/2014/main" id="{C66737FD-DA7D-83C5-C212-393C9CF4CF74}"/>
              </a:ext>
            </a:extLst>
          </p:cNvPr>
          <p:cNvSpPr/>
          <p:nvPr/>
        </p:nvSpPr>
        <p:spPr>
          <a:xfrm>
            <a:off x="3531154" y="2157285"/>
            <a:ext cx="535622" cy="425232"/>
          </a:xfrm>
          <a:custGeom>
            <a:avLst/>
            <a:gdLst/>
            <a:ahLst/>
            <a:cxnLst/>
            <a:rect l="l" t="t" r="r" b="b"/>
            <a:pathLst>
              <a:path w="3438144" h="2732506">
                <a:moveTo>
                  <a:pt x="1719072" y="1227183"/>
                </a:moveTo>
                <a:cubicBezTo>
                  <a:pt x="1961590" y="1227183"/>
                  <a:pt x="2158189" y="1423782"/>
                  <a:pt x="2158189" y="1666300"/>
                </a:cubicBezTo>
                <a:cubicBezTo>
                  <a:pt x="2158189" y="1908818"/>
                  <a:pt x="1961590" y="2105417"/>
                  <a:pt x="1719072" y="2105417"/>
                </a:cubicBezTo>
                <a:cubicBezTo>
                  <a:pt x="1476554" y="2105417"/>
                  <a:pt x="1279955" y="1908818"/>
                  <a:pt x="1279955" y="1666300"/>
                </a:cubicBezTo>
                <a:cubicBezTo>
                  <a:pt x="1279955" y="1423782"/>
                  <a:pt x="1476554" y="1227183"/>
                  <a:pt x="1719072" y="1227183"/>
                </a:cubicBezTo>
                <a:close/>
                <a:moveTo>
                  <a:pt x="1719072" y="997872"/>
                </a:moveTo>
                <a:cubicBezTo>
                  <a:pt x="1349909" y="997872"/>
                  <a:pt x="1050644" y="1297137"/>
                  <a:pt x="1050644" y="1666300"/>
                </a:cubicBezTo>
                <a:cubicBezTo>
                  <a:pt x="1050644" y="2035463"/>
                  <a:pt x="1349909" y="2334728"/>
                  <a:pt x="1719072" y="2334728"/>
                </a:cubicBezTo>
                <a:cubicBezTo>
                  <a:pt x="2088235" y="2334728"/>
                  <a:pt x="2387500" y="2035463"/>
                  <a:pt x="2387500" y="1666300"/>
                </a:cubicBezTo>
                <a:cubicBezTo>
                  <a:pt x="2387500" y="1297137"/>
                  <a:pt x="2088235" y="997872"/>
                  <a:pt x="1719072" y="997872"/>
                </a:cubicBezTo>
                <a:close/>
                <a:moveTo>
                  <a:pt x="575044" y="803862"/>
                </a:moveTo>
                <a:cubicBezTo>
                  <a:pt x="495506" y="803862"/>
                  <a:pt x="431028" y="868340"/>
                  <a:pt x="431028" y="947878"/>
                </a:cubicBezTo>
                <a:cubicBezTo>
                  <a:pt x="431028" y="1027416"/>
                  <a:pt x="495506" y="1091894"/>
                  <a:pt x="575044" y="1091894"/>
                </a:cubicBezTo>
                <a:cubicBezTo>
                  <a:pt x="654582" y="1091894"/>
                  <a:pt x="719060" y="1027416"/>
                  <a:pt x="719060" y="947878"/>
                </a:cubicBezTo>
                <a:cubicBezTo>
                  <a:pt x="719060" y="868340"/>
                  <a:pt x="654582" y="803862"/>
                  <a:pt x="575044" y="803862"/>
                </a:cubicBezTo>
                <a:close/>
                <a:moveTo>
                  <a:pt x="1365940" y="0"/>
                </a:moveTo>
                <a:lnTo>
                  <a:pt x="1998164" y="0"/>
                </a:lnTo>
                <a:cubicBezTo>
                  <a:pt x="2213188" y="0"/>
                  <a:pt x="2387500" y="174312"/>
                  <a:pt x="2387500" y="389336"/>
                </a:cubicBezTo>
                <a:lnTo>
                  <a:pt x="2384456" y="419529"/>
                </a:lnTo>
                <a:lnTo>
                  <a:pt x="3040081" y="419529"/>
                </a:lnTo>
                <a:cubicBezTo>
                  <a:pt x="3259925" y="419529"/>
                  <a:pt x="3438144" y="597748"/>
                  <a:pt x="3438144" y="817592"/>
                </a:cubicBezTo>
                <a:lnTo>
                  <a:pt x="3438144" y="2334443"/>
                </a:lnTo>
                <a:cubicBezTo>
                  <a:pt x="3438144" y="2554287"/>
                  <a:pt x="3259925" y="2732506"/>
                  <a:pt x="3040081" y="2732506"/>
                </a:cubicBezTo>
                <a:lnTo>
                  <a:pt x="398063" y="2732506"/>
                </a:lnTo>
                <a:cubicBezTo>
                  <a:pt x="178219" y="2732506"/>
                  <a:pt x="0" y="2554287"/>
                  <a:pt x="0" y="2334443"/>
                </a:cubicBezTo>
                <a:lnTo>
                  <a:pt x="0" y="817592"/>
                </a:lnTo>
                <a:cubicBezTo>
                  <a:pt x="0" y="597748"/>
                  <a:pt x="178219" y="419529"/>
                  <a:pt x="398063" y="419529"/>
                </a:cubicBezTo>
                <a:lnTo>
                  <a:pt x="979648" y="419529"/>
                </a:lnTo>
                <a:cubicBezTo>
                  <a:pt x="976997" y="409663"/>
                  <a:pt x="976604" y="399545"/>
                  <a:pt x="976604" y="389336"/>
                </a:cubicBezTo>
                <a:cubicBezTo>
                  <a:pt x="976604" y="174312"/>
                  <a:pt x="1150916" y="0"/>
                  <a:pt x="1365940" y="0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KSO_Shape">
            <a:extLst>
              <a:ext uri="{FF2B5EF4-FFF2-40B4-BE49-F238E27FC236}">
                <a16:creationId xmlns:a16="http://schemas.microsoft.com/office/drawing/2014/main" id="{BBC862F9-E181-A550-EBD3-A70CBCEB591A}"/>
              </a:ext>
            </a:extLst>
          </p:cNvPr>
          <p:cNvSpPr/>
          <p:nvPr/>
        </p:nvSpPr>
        <p:spPr bwMode="auto">
          <a:xfrm>
            <a:off x="6473192" y="2211182"/>
            <a:ext cx="547080" cy="392108"/>
          </a:xfrm>
          <a:custGeom>
            <a:avLst/>
            <a:gdLst>
              <a:gd name="T0" fmla="*/ 134077 w 5868"/>
              <a:gd name="T1" fmla="*/ 590892 h 4208"/>
              <a:gd name="T2" fmla="*/ 192837 w 5868"/>
              <a:gd name="T3" fmla="*/ 596084 h 4208"/>
              <a:gd name="T4" fmla="*/ 512935 w 5868"/>
              <a:gd name="T5" fmla="*/ 497764 h 4208"/>
              <a:gd name="T6" fmla="*/ 530465 w 5868"/>
              <a:gd name="T7" fmla="*/ 456230 h 4208"/>
              <a:gd name="T8" fmla="*/ 704473 w 5868"/>
              <a:gd name="T9" fmla="*/ 239797 h 4208"/>
              <a:gd name="T10" fmla="*/ 980744 w 5868"/>
              <a:gd name="T11" fmla="*/ 212215 h 4208"/>
              <a:gd name="T12" fmla="*/ 1253119 w 5868"/>
              <a:gd name="T13" fmla="*/ 253750 h 4208"/>
              <a:gd name="T14" fmla="*/ 1374859 w 5868"/>
              <a:gd name="T15" fmla="*/ 461746 h 4208"/>
              <a:gd name="T16" fmla="*/ 1400831 w 5868"/>
              <a:gd name="T17" fmla="*/ 505228 h 4208"/>
              <a:gd name="T18" fmla="*/ 1725798 w 5868"/>
              <a:gd name="T19" fmla="*/ 598031 h 4208"/>
              <a:gd name="T20" fmla="*/ 1779363 w 5868"/>
              <a:gd name="T21" fmla="*/ 585052 h 4208"/>
              <a:gd name="T22" fmla="*/ 1901104 w 5868"/>
              <a:gd name="T23" fmla="*/ 336494 h 4208"/>
              <a:gd name="T24" fmla="*/ 1897533 w 5868"/>
              <a:gd name="T25" fmla="*/ 289443 h 4208"/>
              <a:gd name="T26" fmla="*/ 1777740 w 5868"/>
              <a:gd name="T27" fmla="*/ 214162 h 4208"/>
              <a:gd name="T28" fmla="*/ 1493029 w 5868"/>
              <a:gd name="T29" fmla="*/ 92155 h 4208"/>
              <a:gd name="T30" fmla="*/ 1208318 w 5868"/>
              <a:gd name="T31" fmla="*/ 20767 h 4208"/>
              <a:gd name="T32" fmla="*/ 924256 w 5868"/>
              <a:gd name="T33" fmla="*/ 649 h 4208"/>
              <a:gd name="T34" fmla="*/ 639545 w 5868"/>
              <a:gd name="T35" fmla="*/ 30826 h 4208"/>
              <a:gd name="T36" fmla="*/ 355158 w 5868"/>
              <a:gd name="T37" fmla="*/ 112273 h 4208"/>
              <a:gd name="T38" fmla="*/ 70123 w 5868"/>
              <a:gd name="T39" fmla="*/ 244664 h 4208"/>
              <a:gd name="T40" fmla="*/ 3246 w 5868"/>
              <a:gd name="T41" fmla="*/ 297880 h 4208"/>
              <a:gd name="T42" fmla="*/ 10713 w 5868"/>
              <a:gd name="T43" fmla="*/ 355314 h 4208"/>
              <a:gd name="T44" fmla="*/ 772973 w 5868"/>
              <a:gd name="T45" fmla="*/ 339414 h 4208"/>
              <a:gd name="T46" fmla="*/ 960941 w 5868"/>
              <a:gd name="T47" fmla="*/ 320919 h 4208"/>
              <a:gd name="T48" fmla="*/ 1130729 w 5868"/>
              <a:gd name="T49" fmla="*/ 336169 h 4208"/>
              <a:gd name="T50" fmla="*/ 1259936 w 5868"/>
              <a:gd name="T51" fmla="*/ 525021 h 4208"/>
              <a:gd name="T52" fmla="*/ 1298244 w 5868"/>
              <a:gd name="T53" fmla="*/ 601925 h 4208"/>
              <a:gd name="T54" fmla="*/ 1598862 w 5868"/>
              <a:gd name="T55" fmla="*/ 671041 h 4208"/>
              <a:gd name="T56" fmla="*/ 1662168 w 5868"/>
              <a:gd name="T57" fmla="*/ 717767 h 4208"/>
              <a:gd name="T58" fmla="*/ 253546 w 5868"/>
              <a:gd name="T59" fmla="*/ 1210015 h 4208"/>
              <a:gd name="T60" fmla="*/ 273024 w 5868"/>
              <a:gd name="T61" fmla="*/ 698947 h 4208"/>
              <a:gd name="T62" fmla="*/ 576240 w 5868"/>
              <a:gd name="T63" fmla="*/ 620745 h 4208"/>
              <a:gd name="T64" fmla="*/ 641493 w 5868"/>
              <a:gd name="T65" fmla="*/ 585376 h 4208"/>
              <a:gd name="T66" fmla="*/ 662595 w 5868"/>
              <a:gd name="T67" fmla="*/ 367969 h 4208"/>
              <a:gd name="T68" fmla="*/ 1077163 w 5868"/>
              <a:gd name="T69" fmla="*/ 564933 h 4208"/>
              <a:gd name="T70" fmla="*/ 1178776 w 5868"/>
              <a:gd name="T71" fmla="*/ 636970 h 4208"/>
              <a:gd name="T72" fmla="*/ 1245003 w 5868"/>
              <a:gd name="T73" fmla="*/ 759302 h 4208"/>
              <a:gd name="T74" fmla="*/ 1252145 w 5868"/>
              <a:gd name="T75" fmla="*/ 867032 h 4208"/>
              <a:gd name="T76" fmla="*/ 1229095 w 5868"/>
              <a:gd name="T77" fmla="*/ 949452 h 4208"/>
              <a:gd name="T78" fmla="*/ 1125210 w 5868"/>
              <a:gd name="T79" fmla="*/ 852430 h 4208"/>
              <a:gd name="T80" fmla="*/ 1117094 w 5868"/>
              <a:gd name="T81" fmla="*/ 775851 h 4208"/>
              <a:gd name="T82" fmla="*/ 1079435 w 5868"/>
              <a:gd name="T83" fmla="*/ 716794 h 4208"/>
              <a:gd name="T84" fmla="*/ 1012883 w 5868"/>
              <a:gd name="T85" fmla="*/ 676882 h 4208"/>
              <a:gd name="T86" fmla="*/ 940164 w 5868"/>
              <a:gd name="T87" fmla="*/ 671365 h 4208"/>
              <a:gd name="T88" fmla="*/ 867768 w 5868"/>
              <a:gd name="T89" fmla="*/ 701867 h 4208"/>
              <a:gd name="T90" fmla="*/ 821994 w 5868"/>
              <a:gd name="T91" fmla="*/ 754434 h 4208"/>
              <a:gd name="T92" fmla="*/ 802515 w 5868"/>
              <a:gd name="T93" fmla="*/ 831662 h 4208"/>
              <a:gd name="T94" fmla="*/ 818423 w 5868"/>
              <a:gd name="T95" fmla="*/ 901752 h 4208"/>
              <a:gd name="T96" fmla="*/ 861600 w 5868"/>
              <a:gd name="T97" fmla="*/ 956590 h 4208"/>
              <a:gd name="T98" fmla="*/ 932048 w 5868"/>
              <a:gd name="T99" fmla="*/ 990337 h 4208"/>
              <a:gd name="T100" fmla="*/ 999573 w 5868"/>
              <a:gd name="T101" fmla="*/ 990013 h 4208"/>
              <a:gd name="T102" fmla="*/ 1060606 w 5868"/>
              <a:gd name="T103" fmla="*/ 962107 h 4208"/>
              <a:gd name="T104" fmla="*/ 1081058 w 5868"/>
              <a:gd name="T105" fmla="*/ 1096445 h 4208"/>
              <a:gd name="T106" fmla="*/ 964512 w 5868"/>
              <a:gd name="T107" fmla="*/ 1120781 h 4208"/>
              <a:gd name="T108" fmla="*/ 826863 w 5868"/>
              <a:gd name="T109" fmla="*/ 1085736 h 4208"/>
              <a:gd name="T110" fmla="*/ 732717 w 5868"/>
              <a:gd name="T111" fmla="*/ 1004614 h 4208"/>
              <a:gd name="T112" fmla="*/ 678827 w 5868"/>
              <a:gd name="T113" fmla="*/ 875793 h 4208"/>
              <a:gd name="T114" fmla="*/ 688241 w 5868"/>
              <a:gd name="T115" fmla="*/ 745673 h 4208"/>
              <a:gd name="T116" fmla="*/ 760312 w 5868"/>
              <a:gd name="T117" fmla="*/ 627235 h 4208"/>
              <a:gd name="T118" fmla="*/ 865171 w 5868"/>
              <a:gd name="T119" fmla="*/ 560066 h 4208"/>
              <a:gd name="T120" fmla="*/ 1577111 w 5868"/>
              <a:gd name="T121" fmla="*/ 1240842 h 4208"/>
              <a:gd name="T122" fmla="*/ 345419 w 5868"/>
              <a:gd name="T123" fmla="*/ 1240842 h 420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5868" h="4208">
                <a:moveTo>
                  <a:pt x="49" y="1128"/>
                </a:moveTo>
                <a:lnTo>
                  <a:pt x="49" y="1128"/>
                </a:lnTo>
                <a:lnTo>
                  <a:pt x="345" y="1748"/>
                </a:lnTo>
                <a:lnTo>
                  <a:pt x="354" y="1764"/>
                </a:lnTo>
                <a:lnTo>
                  <a:pt x="364" y="1778"/>
                </a:lnTo>
                <a:lnTo>
                  <a:pt x="375" y="1790"/>
                </a:lnTo>
                <a:lnTo>
                  <a:pt x="387" y="1803"/>
                </a:lnTo>
                <a:lnTo>
                  <a:pt x="400" y="1813"/>
                </a:lnTo>
                <a:lnTo>
                  <a:pt x="413" y="1821"/>
                </a:lnTo>
                <a:lnTo>
                  <a:pt x="428" y="1828"/>
                </a:lnTo>
                <a:lnTo>
                  <a:pt x="443" y="1834"/>
                </a:lnTo>
                <a:lnTo>
                  <a:pt x="460" y="1838"/>
                </a:lnTo>
                <a:lnTo>
                  <a:pt x="477" y="1842"/>
                </a:lnTo>
                <a:lnTo>
                  <a:pt x="495" y="1844"/>
                </a:lnTo>
                <a:lnTo>
                  <a:pt x="512" y="1845"/>
                </a:lnTo>
                <a:lnTo>
                  <a:pt x="531" y="1845"/>
                </a:lnTo>
                <a:lnTo>
                  <a:pt x="551" y="1843"/>
                </a:lnTo>
                <a:lnTo>
                  <a:pt x="573" y="1841"/>
                </a:lnTo>
                <a:lnTo>
                  <a:pt x="594" y="1837"/>
                </a:lnTo>
                <a:lnTo>
                  <a:pt x="1457" y="1607"/>
                </a:lnTo>
                <a:lnTo>
                  <a:pt x="1479" y="1599"/>
                </a:lnTo>
                <a:lnTo>
                  <a:pt x="1500" y="1589"/>
                </a:lnTo>
                <a:lnTo>
                  <a:pt x="1519" y="1579"/>
                </a:lnTo>
                <a:lnTo>
                  <a:pt x="1537" y="1569"/>
                </a:lnTo>
                <a:lnTo>
                  <a:pt x="1552" y="1557"/>
                </a:lnTo>
                <a:lnTo>
                  <a:pt x="1567" y="1546"/>
                </a:lnTo>
                <a:lnTo>
                  <a:pt x="1580" y="1534"/>
                </a:lnTo>
                <a:lnTo>
                  <a:pt x="1591" y="1522"/>
                </a:lnTo>
                <a:lnTo>
                  <a:pt x="1601" y="1510"/>
                </a:lnTo>
                <a:lnTo>
                  <a:pt x="1610" y="1496"/>
                </a:lnTo>
                <a:lnTo>
                  <a:pt x="1617" y="1482"/>
                </a:lnTo>
                <a:lnTo>
                  <a:pt x="1624" y="1467"/>
                </a:lnTo>
                <a:lnTo>
                  <a:pt x="1628" y="1453"/>
                </a:lnTo>
                <a:lnTo>
                  <a:pt x="1632" y="1438"/>
                </a:lnTo>
                <a:lnTo>
                  <a:pt x="1633" y="1423"/>
                </a:lnTo>
                <a:lnTo>
                  <a:pt x="1634" y="1406"/>
                </a:lnTo>
                <a:lnTo>
                  <a:pt x="1627" y="927"/>
                </a:lnTo>
                <a:lnTo>
                  <a:pt x="1664" y="910"/>
                </a:lnTo>
                <a:lnTo>
                  <a:pt x="1701" y="894"/>
                </a:lnTo>
                <a:lnTo>
                  <a:pt x="1775" y="863"/>
                </a:lnTo>
                <a:lnTo>
                  <a:pt x="1851" y="834"/>
                </a:lnTo>
                <a:lnTo>
                  <a:pt x="1929" y="807"/>
                </a:lnTo>
                <a:lnTo>
                  <a:pt x="2008" y="782"/>
                </a:lnTo>
                <a:lnTo>
                  <a:pt x="2089" y="759"/>
                </a:lnTo>
                <a:lnTo>
                  <a:pt x="2170" y="739"/>
                </a:lnTo>
                <a:lnTo>
                  <a:pt x="2252" y="720"/>
                </a:lnTo>
                <a:lnTo>
                  <a:pt x="2335" y="705"/>
                </a:lnTo>
                <a:lnTo>
                  <a:pt x="2420" y="690"/>
                </a:lnTo>
                <a:lnTo>
                  <a:pt x="2504" y="679"/>
                </a:lnTo>
                <a:lnTo>
                  <a:pt x="2589" y="669"/>
                </a:lnTo>
                <a:lnTo>
                  <a:pt x="2675" y="661"/>
                </a:lnTo>
                <a:lnTo>
                  <a:pt x="2761" y="657"/>
                </a:lnTo>
                <a:lnTo>
                  <a:pt x="2848" y="654"/>
                </a:lnTo>
                <a:lnTo>
                  <a:pt x="2934" y="652"/>
                </a:lnTo>
                <a:lnTo>
                  <a:pt x="3021" y="654"/>
                </a:lnTo>
                <a:lnTo>
                  <a:pt x="3106" y="657"/>
                </a:lnTo>
                <a:lnTo>
                  <a:pt x="3192" y="661"/>
                </a:lnTo>
                <a:lnTo>
                  <a:pt x="3278" y="669"/>
                </a:lnTo>
                <a:lnTo>
                  <a:pt x="3364" y="679"/>
                </a:lnTo>
                <a:lnTo>
                  <a:pt x="3449" y="690"/>
                </a:lnTo>
                <a:lnTo>
                  <a:pt x="3532" y="705"/>
                </a:lnTo>
                <a:lnTo>
                  <a:pt x="3616" y="720"/>
                </a:lnTo>
                <a:lnTo>
                  <a:pt x="3698" y="739"/>
                </a:lnTo>
                <a:lnTo>
                  <a:pt x="3780" y="759"/>
                </a:lnTo>
                <a:lnTo>
                  <a:pt x="3860" y="782"/>
                </a:lnTo>
                <a:lnTo>
                  <a:pt x="3939" y="807"/>
                </a:lnTo>
                <a:lnTo>
                  <a:pt x="4017" y="834"/>
                </a:lnTo>
                <a:lnTo>
                  <a:pt x="4093" y="863"/>
                </a:lnTo>
                <a:lnTo>
                  <a:pt x="4168" y="894"/>
                </a:lnTo>
                <a:lnTo>
                  <a:pt x="4204" y="910"/>
                </a:lnTo>
                <a:lnTo>
                  <a:pt x="4241" y="927"/>
                </a:lnTo>
                <a:lnTo>
                  <a:pt x="4235" y="1406"/>
                </a:lnTo>
                <a:lnTo>
                  <a:pt x="4235" y="1423"/>
                </a:lnTo>
                <a:lnTo>
                  <a:pt x="4237" y="1438"/>
                </a:lnTo>
                <a:lnTo>
                  <a:pt x="4240" y="1453"/>
                </a:lnTo>
                <a:lnTo>
                  <a:pt x="4245" y="1467"/>
                </a:lnTo>
                <a:lnTo>
                  <a:pt x="4250" y="1482"/>
                </a:lnTo>
                <a:lnTo>
                  <a:pt x="4258" y="1496"/>
                </a:lnTo>
                <a:lnTo>
                  <a:pt x="4266" y="1510"/>
                </a:lnTo>
                <a:lnTo>
                  <a:pt x="4276" y="1522"/>
                </a:lnTo>
                <a:lnTo>
                  <a:pt x="4288" y="1534"/>
                </a:lnTo>
                <a:lnTo>
                  <a:pt x="4300" y="1546"/>
                </a:lnTo>
                <a:lnTo>
                  <a:pt x="4315" y="1557"/>
                </a:lnTo>
                <a:lnTo>
                  <a:pt x="4331" y="1569"/>
                </a:lnTo>
                <a:lnTo>
                  <a:pt x="4349" y="1579"/>
                </a:lnTo>
                <a:lnTo>
                  <a:pt x="4368" y="1589"/>
                </a:lnTo>
                <a:lnTo>
                  <a:pt x="4389" y="1599"/>
                </a:lnTo>
                <a:lnTo>
                  <a:pt x="4412" y="1607"/>
                </a:lnTo>
                <a:lnTo>
                  <a:pt x="5275" y="1837"/>
                </a:lnTo>
                <a:lnTo>
                  <a:pt x="5296" y="1841"/>
                </a:lnTo>
                <a:lnTo>
                  <a:pt x="5316" y="1843"/>
                </a:lnTo>
                <a:lnTo>
                  <a:pt x="5336" y="1845"/>
                </a:lnTo>
                <a:lnTo>
                  <a:pt x="5355" y="1845"/>
                </a:lnTo>
                <a:lnTo>
                  <a:pt x="5374" y="1844"/>
                </a:lnTo>
                <a:lnTo>
                  <a:pt x="5392" y="1842"/>
                </a:lnTo>
                <a:lnTo>
                  <a:pt x="5408" y="1838"/>
                </a:lnTo>
                <a:lnTo>
                  <a:pt x="5425" y="1834"/>
                </a:lnTo>
                <a:lnTo>
                  <a:pt x="5440" y="1828"/>
                </a:lnTo>
                <a:lnTo>
                  <a:pt x="5454" y="1821"/>
                </a:lnTo>
                <a:lnTo>
                  <a:pt x="5469" y="1813"/>
                </a:lnTo>
                <a:lnTo>
                  <a:pt x="5481" y="1803"/>
                </a:lnTo>
                <a:lnTo>
                  <a:pt x="5493" y="1790"/>
                </a:lnTo>
                <a:lnTo>
                  <a:pt x="5504" y="1778"/>
                </a:lnTo>
                <a:lnTo>
                  <a:pt x="5514" y="1764"/>
                </a:lnTo>
                <a:lnTo>
                  <a:pt x="5523" y="1748"/>
                </a:lnTo>
                <a:lnTo>
                  <a:pt x="5820" y="1128"/>
                </a:lnTo>
                <a:lnTo>
                  <a:pt x="5835" y="1095"/>
                </a:lnTo>
                <a:lnTo>
                  <a:pt x="5848" y="1065"/>
                </a:lnTo>
                <a:lnTo>
                  <a:pt x="5856" y="1037"/>
                </a:lnTo>
                <a:lnTo>
                  <a:pt x="5863" y="1011"/>
                </a:lnTo>
                <a:lnTo>
                  <a:pt x="5867" y="988"/>
                </a:lnTo>
                <a:lnTo>
                  <a:pt x="5868" y="966"/>
                </a:lnTo>
                <a:lnTo>
                  <a:pt x="5868" y="956"/>
                </a:lnTo>
                <a:lnTo>
                  <a:pt x="5867" y="946"/>
                </a:lnTo>
                <a:lnTo>
                  <a:pt x="5864" y="936"/>
                </a:lnTo>
                <a:lnTo>
                  <a:pt x="5862" y="927"/>
                </a:lnTo>
                <a:lnTo>
                  <a:pt x="5859" y="918"/>
                </a:lnTo>
                <a:lnTo>
                  <a:pt x="5854" y="909"/>
                </a:lnTo>
                <a:lnTo>
                  <a:pt x="5845" y="892"/>
                </a:lnTo>
                <a:lnTo>
                  <a:pt x="5833" y="876"/>
                </a:lnTo>
                <a:lnTo>
                  <a:pt x="5820" y="861"/>
                </a:lnTo>
                <a:lnTo>
                  <a:pt x="5803" y="846"/>
                </a:lnTo>
                <a:lnTo>
                  <a:pt x="5784" y="832"/>
                </a:lnTo>
                <a:lnTo>
                  <a:pt x="5763" y="817"/>
                </a:lnTo>
                <a:lnTo>
                  <a:pt x="5741" y="803"/>
                </a:lnTo>
                <a:lnTo>
                  <a:pt x="5652" y="754"/>
                </a:lnTo>
                <a:lnTo>
                  <a:pt x="5564" y="706"/>
                </a:lnTo>
                <a:lnTo>
                  <a:pt x="5476" y="660"/>
                </a:lnTo>
                <a:lnTo>
                  <a:pt x="5389" y="616"/>
                </a:lnTo>
                <a:lnTo>
                  <a:pt x="5301" y="572"/>
                </a:lnTo>
                <a:lnTo>
                  <a:pt x="5213" y="531"/>
                </a:lnTo>
                <a:lnTo>
                  <a:pt x="5125" y="491"/>
                </a:lnTo>
                <a:lnTo>
                  <a:pt x="5037" y="452"/>
                </a:lnTo>
                <a:lnTo>
                  <a:pt x="4950" y="415"/>
                </a:lnTo>
                <a:lnTo>
                  <a:pt x="4862" y="381"/>
                </a:lnTo>
                <a:lnTo>
                  <a:pt x="4774" y="346"/>
                </a:lnTo>
                <a:lnTo>
                  <a:pt x="4686" y="315"/>
                </a:lnTo>
                <a:lnTo>
                  <a:pt x="4599" y="284"/>
                </a:lnTo>
                <a:lnTo>
                  <a:pt x="4511" y="255"/>
                </a:lnTo>
                <a:lnTo>
                  <a:pt x="4423" y="228"/>
                </a:lnTo>
                <a:lnTo>
                  <a:pt x="4336" y="201"/>
                </a:lnTo>
                <a:lnTo>
                  <a:pt x="4248" y="178"/>
                </a:lnTo>
                <a:lnTo>
                  <a:pt x="4161" y="154"/>
                </a:lnTo>
                <a:lnTo>
                  <a:pt x="4073" y="133"/>
                </a:lnTo>
                <a:lnTo>
                  <a:pt x="3985" y="114"/>
                </a:lnTo>
                <a:lnTo>
                  <a:pt x="3898" y="95"/>
                </a:lnTo>
                <a:lnTo>
                  <a:pt x="3810" y="80"/>
                </a:lnTo>
                <a:lnTo>
                  <a:pt x="3722" y="64"/>
                </a:lnTo>
                <a:lnTo>
                  <a:pt x="3635" y="51"/>
                </a:lnTo>
                <a:lnTo>
                  <a:pt x="3547" y="39"/>
                </a:lnTo>
                <a:lnTo>
                  <a:pt x="3460" y="29"/>
                </a:lnTo>
                <a:lnTo>
                  <a:pt x="3372" y="21"/>
                </a:lnTo>
                <a:lnTo>
                  <a:pt x="3285" y="14"/>
                </a:lnTo>
                <a:lnTo>
                  <a:pt x="3197" y="8"/>
                </a:lnTo>
                <a:lnTo>
                  <a:pt x="3109" y="4"/>
                </a:lnTo>
                <a:lnTo>
                  <a:pt x="3022" y="2"/>
                </a:lnTo>
                <a:lnTo>
                  <a:pt x="2934" y="0"/>
                </a:lnTo>
                <a:lnTo>
                  <a:pt x="2847" y="2"/>
                </a:lnTo>
                <a:lnTo>
                  <a:pt x="2759" y="4"/>
                </a:lnTo>
                <a:lnTo>
                  <a:pt x="2672" y="8"/>
                </a:lnTo>
                <a:lnTo>
                  <a:pt x="2584" y="14"/>
                </a:lnTo>
                <a:lnTo>
                  <a:pt x="2497" y="21"/>
                </a:lnTo>
                <a:lnTo>
                  <a:pt x="2409" y="29"/>
                </a:lnTo>
                <a:lnTo>
                  <a:pt x="2320" y="39"/>
                </a:lnTo>
                <a:lnTo>
                  <a:pt x="2234" y="51"/>
                </a:lnTo>
                <a:lnTo>
                  <a:pt x="2145" y="64"/>
                </a:lnTo>
                <a:lnTo>
                  <a:pt x="2059" y="80"/>
                </a:lnTo>
                <a:lnTo>
                  <a:pt x="1970" y="95"/>
                </a:lnTo>
                <a:lnTo>
                  <a:pt x="1882" y="114"/>
                </a:lnTo>
                <a:lnTo>
                  <a:pt x="1795" y="133"/>
                </a:lnTo>
                <a:lnTo>
                  <a:pt x="1707" y="154"/>
                </a:lnTo>
                <a:lnTo>
                  <a:pt x="1620" y="178"/>
                </a:lnTo>
                <a:lnTo>
                  <a:pt x="1532" y="201"/>
                </a:lnTo>
                <a:lnTo>
                  <a:pt x="1444" y="228"/>
                </a:lnTo>
                <a:lnTo>
                  <a:pt x="1357" y="255"/>
                </a:lnTo>
                <a:lnTo>
                  <a:pt x="1269" y="284"/>
                </a:lnTo>
                <a:lnTo>
                  <a:pt x="1181" y="315"/>
                </a:lnTo>
                <a:lnTo>
                  <a:pt x="1094" y="346"/>
                </a:lnTo>
                <a:lnTo>
                  <a:pt x="1006" y="381"/>
                </a:lnTo>
                <a:lnTo>
                  <a:pt x="918" y="415"/>
                </a:lnTo>
                <a:lnTo>
                  <a:pt x="830" y="452"/>
                </a:lnTo>
                <a:lnTo>
                  <a:pt x="743" y="491"/>
                </a:lnTo>
                <a:lnTo>
                  <a:pt x="655" y="531"/>
                </a:lnTo>
                <a:lnTo>
                  <a:pt x="567" y="572"/>
                </a:lnTo>
                <a:lnTo>
                  <a:pt x="479" y="616"/>
                </a:lnTo>
                <a:lnTo>
                  <a:pt x="391" y="660"/>
                </a:lnTo>
                <a:lnTo>
                  <a:pt x="303" y="706"/>
                </a:lnTo>
                <a:lnTo>
                  <a:pt x="216" y="754"/>
                </a:lnTo>
                <a:lnTo>
                  <a:pt x="128" y="803"/>
                </a:lnTo>
                <a:lnTo>
                  <a:pt x="104" y="817"/>
                </a:lnTo>
                <a:lnTo>
                  <a:pt x="84" y="832"/>
                </a:lnTo>
                <a:lnTo>
                  <a:pt x="65" y="846"/>
                </a:lnTo>
                <a:lnTo>
                  <a:pt x="49" y="861"/>
                </a:lnTo>
                <a:lnTo>
                  <a:pt x="34" y="876"/>
                </a:lnTo>
                <a:lnTo>
                  <a:pt x="23" y="892"/>
                </a:lnTo>
                <a:lnTo>
                  <a:pt x="13" y="909"/>
                </a:lnTo>
                <a:lnTo>
                  <a:pt x="10" y="918"/>
                </a:lnTo>
                <a:lnTo>
                  <a:pt x="6" y="927"/>
                </a:lnTo>
                <a:lnTo>
                  <a:pt x="4" y="936"/>
                </a:lnTo>
                <a:lnTo>
                  <a:pt x="2" y="946"/>
                </a:lnTo>
                <a:lnTo>
                  <a:pt x="1" y="956"/>
                </a:lnTo>
                <a:lnTo>
                  <a:pt x="0" y="966"/>
                </a:lnTo>
                <a:lnTo>
                  <a:pt x="1" y="988"/>
                </a:lnTo>
                <a:lnTo>
                  <a:pt x="4" y="1011"/>
                </a:lnTo>
                <a:lnTo>
                  <a:pt x="11" y="1037"/>
                </a:lnTo>
                <a:lnTo>
                  <a:pt x="21" y="1065"/>
                </a:lnTo>
                <a:lnTo>
                  <a:pt x="33" y="1095"/>
                </a:lnTo>
                <a:lnTo>
                  <a:pt x="49" y="1128"/>
                </a:lnTo>
                <a:close/>
                <a:moveTo>
                  <a:pt x="2041" y="1134"/>
                </a:moveTo>
                <a:lnTo>
                  <a:pt x="2041" y="1134"/>
                </a:lnTo>
                <a:lnTo>
                  <a:pt x="2096" y="1117"/>
                </a:lnTo>
                <a:lnTo>
                  <a:pt x="2153" y="1101"/>
                </a:lnTo>
                <a:lnTo>
                  <a:pt x="2210" y="1085"/>
                </a:lnTo>
                <a:lnTo>
                  <a:pt x="2267" y="1072"/>
                </a:lnTo>
                <a:lnTo>
                  <a:pt x="2324" y="1058"/>
                </a:lnTo>
                <a:lnTo>
                  <a:pt x="2381" y="1046"/>
                </a:lnTo>
                <a:lnTo>
                  <a:pt x="2438" y="1036"/>
                </a:lnTo>
                <a:lnTo>
                  <a:pt x="2495" y="1026"/>
                </a:lnTo>
                <a:lnTo>
                  <a:pt x="2553" y="1017"/>
                </a:lnTo>
                <a:lnTo>
                  <a:pt x="2610" y="1009"/>
                </a:lnTo>
                <a:lnTo>
                  <a:pt x="2668" y="1004"/>
                </a:lnTo>
                <a:lnTo>
                  <a:pt x="2726" y="998"/>
                </a:lnTo>
                <a:lnTo>
                  <a:pt x="2785" y="995"/>
                </a:lnTo>
                <a:lnTo>
                  <a:pt x="2843" y="991"/>
                </a:lnTo>
                <a:lnTo>
                  <a:pt x="2902" y="989"/>
                </a:lnTo>
                <a:lnTo>
                  <a:pt x="2960" y="989"/>
                </a:lnTo>
                <a:lnTo>
                  <a:pt x="3019" y="989"/>
                </a:lnTo>
                <a:lnTo>
                  <a:pt x="3079" y="991"/>
                </a:lnTo>
                <a:lnTo>
                  <a:pt x="3136" y="995"/>
                </a:lnTo>
                <a:lnTo>
                  <a:pt x="3194" y="998"/>
                </a:lnTo>
                <a:lnTo>
                  <a:pt x="3252" y="1004"/>
                </a:lnTo>
                <a:lnTo>
                  <a:pt x="3310" y="1009"/>
                </a:lnTo>
                <a:lnTo>
                  <a:pt x="3368" y="1017"/>
                </a:lnTo>
                <a:lnTo>
                  <a:pt x="3426" y="1026"/>
                </a:lnTo>
                <a:lnTo>
                  <a:pt x="3483" y="1036"/>
                </a:lnTo>
                <a:lnTo>
                  <a:pt x="3541" y="1046"/>
                </a:lnTo>
                <a:lnTo>
                  <a:pt x="3598" y="1058"/>
                </a:lnTo>
                <a:lnTo>
                  <a:pt x="3655" y="1072"/>
                </a:lnTo>
                <a:lnTo>
                  <a:pt x="3712" y="1085"/>
                </a:lnTo>
                <a:lnTo>
                  <a:pt x="3769" y="1101"/>
                </a:lnTo>
                <a:lnTo>
                  <a:pt x="3824" y="1117"/>
                </a:lnTo>
                <a:lnTo>
                  <a:pt x="3881" y="1134"/>
                </a:lnTo>
                <a:lnTo>
                  <a:pt x="3881" y="1618"/>
                </a:lnTo>
                <a:lnTo>
                  <a:pt x="3884" y="1651"/>
                </a:lnTo>
                <a:lnTo>
                  <a:pt x="3890" y="1681"/>
                </a:lnTo>
                <a:lnTo>
                  <a:pt x="3898" y="1709"/>
                </a:lnTo>
                <a:lnTo>
                  <a:pt x="3907" y="1736"/>
                </a:lnTo>
                <a:lnTo>
                  <a:pt x="3918" y="1760"/>
                </a:lnTo>
                <a:lnTo>
                  <a:pt x="3931" y="1783"/>
                </a:lnTo>
                <a:lnTo>
                  <a:pt x="3946" y="1804"/>
                </a:lnTo>
                <a:lnTo>
                  <a:pt x="3961" y="1823"/>
                </a:lnTo>
                <a:lnTo>
                  <a:pt x="3979" y="1839"/>
                </a:lnTo>
                <a:lnTo>
                  <a:pt x="3999" y="1855"/>
                </a:lnTo>
                <a:lnTo>
                  <a:pt x="4020" y="1868"/>
                </a:lnTo>
                <a:lnTo>
                  <a:pt x="4043" y="1881"/>
                </a:lnTo>
                <a:lnTo>
                  <a:pt x="4066" y="1891"/>
                </a:lnTo>
                <a:lnTo>
                  <a:pt x="4092" y="1900"/>
                </a:lnTo>
                <a:lnTo>
                  <a:pt x="4119" y="1907"/>
                </a:lnTo>
                <a:lnTo>
                  <a:pt x="4146" y="1913"/>
                </a:lnTo>
                <a:lnTo>
                  <a:pt x="4896" y="2061"/>
                </a:lnTo>
                <a:lnTo>
                  <a:pt x="4925" y="2068"/>
                </a:lnTo>
                <a:lnTo>
                  <a:pt x="4951" y="2077"/>
                </a:lnTo>
                <a:lnTo>
                  <a:pt x="4977" y="2086"/>
                </a:lnTo>
                <a:lnTo>
                  <a:pt x="5001" y="2097"/>
                </a:lnTo>
                <a:lnTo>
                  <a:pt x="5024" y="2109"/>
                </a:lnTo>
                <a:lnTo>
                  <a:pt x="5044" y="2123"/>
                </a:lnTo>
                <a:lnTo>
                  <a:pt x="5063" y="2137"/>
                </a:lnTo>
                <a:lnTo>
                  <a:pt x="5081" y="2154"/>
                </a:lnTo>
                <a:lnTo>
                  <a:pt x="5095" y="2172"/>
                </a:lnTo>
                <a:lnTo>
                  <a:pt x="5108" y="2191"/>
                </a:lnTo>
                <a:lnTo>
                  <a:pt x="5120" y="2212"/>
                </a:lnTo>
                <a:lnTo>
                  <a:pt x="5129" y="2235"/>
                </a:lnTo>
                <a:lnTo>
                  <a:pt x="5134" y="2260"/>
                </a:lnTo>
                <a:lnTo>
                  <a:pt x="5139" y="2285"/>
                </a:lnTo>
                <a:lnTo>
                  <a:pt x="5141" y="2314"/>
                </a:lnTo>
                <a:lnTo>
                  <a:pt x="5141" y="2344"/>
                </a:lnTo>
                <a:lnTo>
                  <a:pt x="5141" y="3729"/>
                </a:lnTo>
                <a:lnTo>
                  <a:pt x="2960" y="3729"/>
                </a:lnTo>
                <a:lnTo>
                  <a:pt x="781" y="3729"/>
                </a:lnTo>
                <a:lnTo>
                  <a:pt x="781" y="2344"/>
                </a:lnTo>
                <a:lnTo>
                  <a:pt x="780" y="2314"/>
                </a:lnTo>
                <a:lnTo>
                  <a:pt x="782" y="2285"/>
                </a:lnTo>
                <a:lnTo>
                  <a:pt x="787" y="2260"/>
                </a:lnTo>
                <a:lnTo>
                  <a:pt x="793" y="2235"/>
                </a:lnTo>
                <a:lnTo>
                  <a:pt x="802" y="2212"/>
                </a:lnTo>
                <a:lnTo>
                  <a:pt x="813" y="2191"/>
                </a:lnTo>
                <a:lnTo>
                  <a:pt x="826" y="2172"/>
                </a:lnTo>
                <a:lnTo>
                  <a:pt x="841" y="2154"/>
                </a:lnTo>
                <a:lnTo>
                  <a:pt x="858" y="2137"/>
                </a:lnTo>
                <a:lnTo>
                  <a:pt x="877" y="2123"/>
                </a:lnTo>
                <a:lnTo>
                  <a:pt x="898" y="2109"/>
                </a:lnTo>
                <a:lnTo>
                  <a:pt x="920" y="2097"/>
                </a:lnTo>
                <a:lnTo>
                  <a:pt x="944" y="2086"/>
                </a:lnTo>
                <a:lnTo>
                  <a:pt x="971" y="2077"/>
                </a:lnTo>
                <a:lnTo>
                  <a:pt x="997" y="2068"/>
                </a:lnTo>
                <a:lnTo>
                  <a:pt x="1026" y="2061"/>
                </a:lnTo>
                <a:lnTo>
                  <a:pt x="1775" y="1913"/>
                </a:lnTo>
                <a:lnTo>
                  <a:pt x="1803" y="1907"/>
                </a:lnTo>
                <a:lnTo>
                  <a:pt x="1830" y="1900"/>
                </a:lnTo>
                <a:lnTo>
                  <a:pt x="1855" y="1891"/>
                </a:lnTo>
                <a:lnTo>
                  <a:pt x="1879" y="1881"/>
                </a:lnTo>
                <a:lnTo>
                  <a:pt x="1901" y="1868"/>
                </a:lnTo>
                <a:lnTo>
                  <a:pt x="1923" y="1855"/>
                </a:lnTo>
                <a:lnTo>
                  <a:pt x="1941" y="1839"/>
                </a:lnTo>
                <a:lnTo>
                  <a:pt x="1959" y="1823"/>
                </a:lnTo>
                <a:lnTo>
                  <a:pt x="1976" y="1804"/>
                </a:lnTo>
                <a:lnTo>
                  <a:pt x="1991" y="1783"/>
                </a:lnTo>
                <a:lnTo>
                  <a:pt x="2003" y="1760"/>
                </a:lnTo>
                <a:lnTo>
                  <a:pt x="2014" y="1736"/>
                </a:lnTo>
                <a:lnTo>
                  <a:pt x="2024" y="1709"/>
                </a:lnTo>
                <a:lnTo>
                  <a:pt x="2031" y="1681"/>
                </a:lnTo>
                <a:lnTo>
                  <a:pt x="2037" y="1651"/>
                </a:lnTo>
                <a:lnTo>
                  <a:pt x="2041" y="1618"/>
                </a:lnTo>
                <a:lnTo>
                  <a:pt x="2041" y="1134"/>
                </a:lnTo>
                <a:close/>
                <a:moveTo>
                  <a:pt x="2971" y="1671"/>
                </a:moveTo>
                <a:lnTo>
                  <a:pt x="2971" y="1671"/>
                </a:lnTo>
                <a:lnTo>
                  <a:pt x="3017" y="1672"/>
                </a:lnTo>
                <a:lnTo>
                  <a:pt x="3063" y="1676"/>
                </a:lnTo>
                <a:lnTo>
                  <a:pt x="3107" y="1682"/>
                </a:lnTo>
                <a:lnTo>
                  <a:pt x="3151" y="1690"/>
                </a:lnTo>
                <a:lnTo>
                  <a:pt x="3194" y="1699"/>
                </a:lnTo>
                <a:lnTo>
                  <a:pt x="3237" y="1711"/>
                </a:lnTo>
                <a:lnTo>
                  <a:pt x="3278" y="1726"/>
                </a:lnTo>
                <a:lnTo>
                  <a:pt x="3318" y="1741"/>
                </a:lnTo>
                <a:lnTo>
                  <a:pt x="3358" y="1759"/>
                </a:lnTo>
                <a:lnTo>
                  <a:pt x="3396" y="1779"/>
                </a:lnTo>
                <a:lnTo>
                  <a:pt x="3434" y="1800"/>
                </a:lnTo>
                <a:lnTo>
                  <a:pt x="3470" y="1824"/>
                </a:lnTo>
                <a:lnTo>
                  <a:pt x="3505" y="1848"/>
                </a:lnTo>
                <a:lnTo>
                  <a:pt x="3539" y="1875"/>
                </a:lnTo>
                <a:lnTo>
                  <a:pt x="3571" y="1903"/>
                </a:lnTo>
                <a:lnTo>
                  <a:pt x="3602" y="1933"/>
                </a:lnTo>
                <a:lnTo>
                  <a:pt x="3631" y="1963"/>
                </a:lnTo>
                <a:lnTo>
                  <a:pt x="3659" y="1995"/>
                </a:lnTo>
                <a:lnTo>
                  <a:pt x="3686" y="2030"/>
                </a:lnTo>
                <a:lnTo>
                  <a:pt x="3711" y="2065"/>
                </a:lnTo>
                <a:lnTo>
                  <a:pt x="3734" y="2100"/>
                </a:lnTo>
                <a:lnTo>
                  <a:pt x="3755" y="2138"/>
                </a:lnTo>
                <a:lnTo>
                  <a:pt x="3775" y="2176"/>
                </a:lnTo>
                <a:lnTo>
                  <a:pt x="3793" y="2216"/>
                </a:lnTo>
                <a:lnTo>
                  <a:pt x="3809" y="2256"/>
                </a:lnTo>
                <a:lnTo>
                  <a:pt x="3823" y="2298"/>
                </a:lnTo>
                <a:lnTo>
                  <a:pt x="3835" y="2340"/>
                </a:lnTo>
                <a:lnTo>
                  <a:pt x="3845" y="2383"/>
                </a:lnTo>
                <a:lnTo>
                  <a:pt x="3853" y="2427"/>
                </a:lnTo>
                <a:lnTo>
                  <a:pt x="3859" y="2471"/>
                </a:lnTo>
                <a:lnTo>
                  <a:pt x="3862" y="2517"/>
                </a:lnTo>
                <a:lnTo>
                  <a:pt x="3863" y="2563"/>
                </a:lnTo>
                <a:lnTo>
                  <a:pt x="3863" y="2591"/>
                </a:lnTo>
                <a:lnTo>
                  <a:pt x="3861" y="2617"/>
                </a:lnTo>
                <a:lnTo>
                  <a:pt x="3860" y="2645"/>
                </a:lnTo>
                <a:lnTo>
                  <a:pt x="3857" y="2672"/>
                </a:lnTo>
                <a:lnTo>
                  <a:pt x="3853" y="2699"/>
                </a:lnTo>
                <a:lnTo>
                  <a:pt x="3849" y="2726"/>
                </a:lnTo>
                <a:lnTo>
                  <a:pt x="3843" y="2751"/>
                </a:lnTo>
                <a:lnTo>
                  <a:pt x="3838" y="2778"/>
                </a:lnTo>
                <a:lnTo>
                  <a:pt x="3831" y="2802"/>
                </a:lnTo>
                <a:lnTo>
                  <a:pt x="3823" y="2828"/>
                </a:lnTo>
                <a:lnTo>
                  <a:pt x="3814" y="2854"/>
                </a:lnTo>
                <a:lnTo>
                  <a:pt x="3805" y="2878"/>
                </a:lnTo>
                <a:lnTo>
                  <a:pt x="3796" y="2903"/>
                </a:lnTo>
                <a:lnTo>
                  <a:pt x="3786" y="2926"/>
                </a:lnTo>
                <a:lnTo>
                  <a:pt x="3775" y="2950"/>
                </a:lnTo>
                <a:lnTo>
                  <a:pt x="3763" y="2973"/>
                </a:lnTo>
                <a:lnTo>
                  <a:pt x="3410" y="2802"/>
                </a:lnTo>
                <a:lnTo>
                  <a:pt x="3423" y="2776"/>
                </a:lnTo>
                <a:lnTo>
                  <a:pt x="3435" y="2748"/>
                </a:lnTo>
                <a:lnTo>
                  <a:pt x="3446" y="2719"/>
                </a:lnTo>
                <a:lnTo>
                  <a:pt x="3455" y="2689"/>
                </a:lnTo>
                <a:lnTo>
                  <a:pt x="3462" y="2659"/>
                </a:lnTo>
                <a:lnTo>
                  <a:pt x="3466" y="2627"/>
                </a:lnTo>
                <a:lnTo>
                  <a:pt x="3470" y="2595"/>
                </a:lnTo>
                <a:lnTo>
                  <a:pt x="3471" y="2563"/>
                </a:lnTo>
                <a:lnTo>
                  <a:pt x="3470" y="2537"/>
                </a:lnTo>
                <a:lnTo>
                  <a:pt x="3469" y="2512"/>
                </a:lnTo>
                <a:lnTo>
                  <a:pt x="3465" y="2487"/>
                </a:lnTo>
                <a:lnTo>
                  <a:pt x="3461" y="2462"/>
                </a:lnTo>
                <a:lnTo>
                  <a:pt x="3455" y="2438"/>
                </a:lnTo>
                <a:lnTo>
                  <a:pt x="3449" y="2415"/>
                </a:lnTo>
                <a:lnTo>
                  <a:pt x="3441" y="2391"/>
                </a:lnTo>
                <a:lnTo>
                  <a:pt x="3432" y="2369"/>
                </a:lnTo>
                <a:lnTo>
                  <a:pt x="3422" y="2347"/>
                </a:lnTo>
                <a:lnTo>
                  <a:pt x="3411" y="2325"/>
                </a:lnTo>
                <a:lnTo>
                  <a:pt x="3398" y="2304"/>
                </a:lnTo>
                <a:lnTo>
                  <a:pt x="3386" y="2284"/>
                </a:lnTo>
                <a:lnTo>
                  <a:pt x="3372" y="2264"/>
                </a:lnTo>
                <a:lnTo>
                  <a:pt x="3357" y="2245"/>
                </a:lnTo>
                <a:lnTo>
                  <a:pt x="3342" y="2227"/>
                </a:lnTo>
                <a:lnTo>
                  <a:pt x="3325" y="2209"/>
                </a:lnTo>
                <a:lnTo>
                  <a:pt x="3307" y="2193"/>
                </a:lnTo>
                <a:lnTo>
                  <a:pt x="3289" y="2177"/>
                </a:lnTo>
                <a:lnTo>
                  <a:pt x="3270" y="2163"/>
                </a:lnTo>
                <a:lnTo>
                  <a:pt x="3251" y="2149"/>
                </a:lnTo>
                <a:lnTo>
                  <a:pt x="3230" y="2136"/>
                </a:lnTo>
                <a:lnTo>
                  <a:pt x="3210" y="2124"/>
                </a:lnTo>
                <a:lnTo>
                  <a:pt x="3188" y="2113"/>
                </a:lnTo>
                <a:lnTo>
                  <a:pt x="3165" y="2102"/>
                </a:lnTo>
                <a:lnTo>
                  <a:pt x="3143" y="2094"/>
                </a:lnTo>
                <a:lnTo>
                  <a:pt x="3120" y="2086"/>
                </a:lnTo>
                <a:lnTo>
                  <a:pt x="3096" y="2079"/>
                </a:lnTo>
                <a:lnTo>
                  <a:pt x="3072" y="2074"/>
                </a:lnTo>
                <a:lnTo>
                  <a:pt x="3047" y="2069"/>
                </a:lnTo>
                <a:lnTo>
                  <a:pt x="3023" y="2066"/>
                </a:lnTo>
                <a:lnTo>
                  <a:pt x="2997" y="2065"/>
                </a:lnTo>
                <a:lnTo>
                  <a:pt x="2971" y="2063"/>
                </a:lnTo>
                <a:lnTo>
                  <a:pt x="2946" y="2065"/>
                </a:lnTo>
                <a:lnTo>
                  <a:pt x="2920" y="2066"/>
                </a:lnTo>
                <a:lnTo>
                  <a:pt x="2896" y="2069"/>
                </a:lnTo>
                <a:lnTo>
                  <a:pt x="2871" y="2074"/>
                </a:lnTo>
                <a:lnTo>
                  <a:pt x="2847" y="2079"/>
                </a:lnTo>
                <a:lnTo>
                  <a:pt x="2823" y="2086"/>
                </a:lnTo>
                <a:lnTo>
                  <a:pt x="2800" y="2094"/>
                </a:lnTo>
                <a:lnTo>
                  <a:pt x="2778" y="2102"/>
                </a:lnTo>
                <a:lnTo>
                  <a:pt x="2755" y="2113"/>
                </a:lnTo>
                <a:lnTo>
                  <a:pt x="2734" y="2124"/>
                </a:lnTo>
                <a:lnTo>
                  <a:pt x="2713" y="2136"/>
                </a:lnTo>
                <a:lnTo>
                  <a:pt x="2693" y="2149"/>
                </a:lnTo>
                <a:lnTo>
                  <a:pt x="2673" y="2163"/>
                </a:lnTo>
                <a:lnTo>
                  <a:pt x="2654" y="2177"/>
                </a:lnTo>
                <a:lnTo>
                  <a:pt x="2636" y="2193"/>
                </a:lnTo>
                <a:lnTo>
                  <a:pt x="2619" y="2209"/>
                </a:lnTo>
                <a:lnTo>
                  <a:pt x="2603" y="2227"/>
                </a:lnTo>
                <a:lnTo>
                  <a:pt x="2587" y="2245"/>
                </a:lnTo>
                <a:lnTo>
                  <a:pt x="2571" y="2264"/>
                </a:lnTo>
                <a:lnTo>
                  <a:pt x="2558" y="2284"/>
                </a:lnTo>
                <a:lnTo>
                  <a:pt x="2545" y="2304"/>
                </a:lnTo>
                <a:lnTo>
                  <a:pt x="2532" y="2325"/>
                </a:lnTo>
                <a:lnTo>
                  <a:pt x="2521" y="2347"/>
                </a:lnTo>
                <a:lnTo>
                  <a:pt x="2512" y="2369"/>
                </a:lnTo>
                <a:lnTo>
                  <a:pt x="2502" y="2391"/>
                </a:lnTo>
                <a:lnTo>
                  <a:pt x="2494" y="2415"/>
                </a:lnTo>
                <a:lnTo>
                  <a:pt x="2488" y="2438"/>
                </a:lnTo>
                <a:lnTo>
                  <a:pt x="2482" y="2462"/>
                </a:lnTo>
                <a:lnTo>
                  <a:pt x="2478" y="2487"/>
                </a:lnTo>
                <a:lnTo>
                  <a:pt x="2475" y="2512"/>
                </a:lnTo>
                <a:lnTo>
                  <a:pt x="2473" y="2537"/>
                </a:lnTo>
                <a:lnTo>
                  <a:pt x="2472" y="2563"/>
                </a:lnTo>
                <a:lnTo>
                  <a:pt x="2473" y="2588"/>
                </a:lnTo>
                <a:lnTo>
                  <a:pt x="2475" y="2614"/>
                </a:lnTo>
                <a:lnTo>
                  <a:pt x="2478" y="2639"/>
                </a:lnTo>
                <a:lnTo>
                  <a:pt x="2482" y="2663"/>
                </a:lnTo>
                <a:lnTo>
                  <a:pt x="2488" y="2688"/>
                </a:lnTo>
                <a:lnTo>
                  <a:pt x="2494" y="2711"/>
                </a:lnTo>
                <a:lnTo>
                  <a:pt x="2502" y="2734"/>
                </a:lnTo>
                <a:lnTo>
                  <a:pt x="2512" y="2757"/>
                </a:lnTo>
                <a:lnTo>
                  <a:pt x="2521" y="2779"/>
                </a:lnTo>
                <a:lnTo>
                  <a:pt x="2532" y="2801"/>
                </a:lnTo>
                <a:lnTo>
                  <a:pt x="2545" y="2821"/>
                </a:lnTo>
                <a:lnTo>
                  <a:pt x="2558" y="2841"/>
                </a:lnTo>
                <a:lnTo>
                  <a:pt x="2571" y="2861"/>
                </a:lnTo>
                <a:lnTo>
                  <a:pt x="2587" y="2880"/>
                </a:lnTo>
                <a:lnTo>
                  <a:pt x="2603" y="2898"/>
                </a:lnTo>
                <a:lnTo>
                  <a:pt x="2619" y="2916"/>
                </a:lnTo>
                <a:lnTo>
                  <a:pt x="2636" y="2933"/>
                </a:lnTo>
                <a:lnTo>
                  <a:pt x="2654" y="2948"/>
                </a:lnTo>
                <a:lnTo>
                  <a:pt x="2673" y="2963"/>
                </a:lnTo>
                <a:lnTo>
                  <a:pt x="2693" y="2976"/>
                </a:lnTo>
                <a:lnTo>
                  <a:pt x="2713" y="2990"/>
                </a:lnTo>
                <a:lnTo>
                  <a:pt x="2734" y="3002"/>
                </a:lnTo>
                <a:lnTo>
                  <a:pt x="2755" y="3013"/>
                </a:lnTo>
                <a:lnTo>
                  <a:pt x="2778" y="3023"/>
                </a:lnTo>
                <a:lnTo>
                  <a:pt x="2800" y="3032"/>
                </a:lnTo>
                <a:lnTo>
                  <a:pt x="2823" y="3040"/>
                </a:lnTo>
                <a:lnTo>
                  <a:pt x="2847" y="3047"/>
                </a:lnTo>
                <a:lnTo>
                  <a:pt x="2871" y="3052"/>
                </a:lnTo>
                <a:lnTo>
                  <a:pt x="2896" y="3057"/>
                </a:lnTo>
                <a:lnTo>
                  <a:pt x="2920" y="3060"/>
                </a:lnTo>
                <a:lnTo>
                  <a:pt x="2946" y="3061"/>
                </a:lnTo>
                <a:lnTo>
                  <a:pt x="2971" y="3062"/>
                </a:lnTo>
                <a:lnTo>
                  <a:pt x="2994" y="3061"/>
                </a:lnTo>
                <a:lnTo>
                  <a:pt x="3015" y="3060"/>
                </a:lnTo>
                <a:lnTo>
                  <a:pt x="3037" y="3058"/>
                </a:lnTo>
                <a:lnTo>
                  <a:pt x="3058" y="3054"/>
                </a:lnTo>
                <a:lnTo>
                  <a:pt x="3079" y="3051"/>
                </a:lnTo>
                <a:lnTo>
                  <a:pt x="3100" y="3045"/>
                </a:lnTo>
                <a:lnTo>
                  <a:pt x="3120" y="3040"/>
                </a:lnTo>
                <a:lnTo>
                  <a:pt x="3140" y="3033"/>
                </a:lnTo>
                <a:lnTo>
                  <a:pt x="3159" y="3025"/>
                </a:lnTo>
                <a:lnTo>
                  <a:pt x="3178" y="3018"/>
                </a:lnTo>
                <a:lnTo>
                  <a:pt x="3197" y="3009"/>
                </a:lnTo>
                <a:lnTo>
                  <a:pt x="3215" y="2999"/>
                </a:lnTo>
                <a:lnTo>
                  <a:pt x="3232" y="2989"/>
                </a:lnTo>
                <a:lnTo>
                  <a:pt x="3250" y="2977"/>
                </a:lnTo>
                <a:lnTo>
                  <a:pt x="3267" y="2965"/>
                </a:lnTo>
                <a:lnTo>
                  <a:pt x="3283" y="2953"/>
                </a:lnTo>
                <a:lnTo>
                  <a:pt x="3563" y="3229"/>
                </a:lnTo>
                <a:lnTo>
                  <a:pt x="3533" y="3255"/>
                </a:lnTo>
                <a:lnTo>
                  <a:pt x="3502" y="3279"/>
                </a:lnTo>
                <a:lnTo>
                  <a:pt x="3470" y="3303"/>
                </a:lnTo>
                <a:lnTo>
                  <a:pt x="3436" y="3324"/>
                </a:lnTo>
                <a:lnTo>
                  <a:pt x="3402" y="3344"/>
                </a:lnTo>
                <a:lnTo>
                  <a:pt x="3366" y="3362"/>
                </a:lnTo>
                <a:lnTo>
                  <a:pt x="3330" y="3379"/>
                </a:lnTo>
                <a:lnTo>
                  <a:pt x="3294" y="3394"/>
                </a:lnTo>
                <a:lnTo>
                  <a:pt x="3256" y="3408"/>
                </a:lnTo>
                <a:lnTo>
                  <a:pt x="3217" y="3420"/>
                </a:lnTo>
                <a:lnTo>
                  <a:pt x="3178" y="3430"/>
                </a:lnTo>
                <a:lnTo>
                  <a:pt x="3138" y="3439"/>
                </a:lnTo>
                <a:lnTo>
                  <a:pt x="3097" y="3446"/>
                </a:lnTo>
                <a:lnTo>
                  <a:pt x="3056" y="3450"/>
                </a:lnTo>
                <a:lnTo>
                  <a:pt x="3014" y="3453"/>
                </a:lnTo>
                <a:lnTo>
                  <a:pt x="2971" y="3454"/>
                </a:lnTo>
                <a:lnTo>
                  <a:pt x="2926" y="3453"/>
                </a:lnTo>
                <a:lnTo>
                  <a:pt x="2880" y="3450"/>
                </a:lnTo>
                <a:lnTo>
                  <a:pt x="2835" y="3444"/>
                </a:lnTo>
                <a:lnTo>
                  <a:pt x="2792" y="3435"/>
                </a:lnTo>
                <a:lnTo>
                  <a:pt x="2749" y="3427"/>
                </a:lnTo>
                <a:lnTo>
                  <a:pt x="2706" y="3414"/>
                </a:lnTo>
                <a:lnTo>
                  <a:pt x="2665" y="3400"/>
                </a:lnTo>
                <a:lnTo>
                  <a:pt x="2625" y="3384"/>
                </a:lnTo>
                <a:lnTo>
                  <a:pt x="2585" y="3366"/>
                </a:lnTo>
                <a:lnTo>
                  <a:pt x="2547" y="3346"/>
                </a:lnTo>
                <a:lnTo>
                  <a:pt x="2510" y="3325"/>
                </a:lnTo>
                <a:lnTo>
                  <a:pt x="2473" y="3302"/>
                </a:lnTo>
                <a:lnTo>
                  <a:pt x="2439" y="3277"/>
                </a:lnTo>
                <a:lnTo>
                  <a:pt x="2405" y="3250"/>
                </a:lnTo>
                <a:lnTo>
                  <a:pt x="2373" y="3223"/>
                </a:lnTo>
                <a:lnTo>
                  <a:pt x="2342" y="3193"/>
                </a:lnTo>
                <a:lnTo>
                  <a:pt x="2312" y="3162"/>
                </a:lnTo>
                <a:lnTo>
                  <a:pt x="2284" y="3130"/>
                </a:lnTo>
                <a:lnTo>
                  <a:pt x="2257" y="3096"/>
                </a:lnTo>
                <a:lnTo>
                  <a:pt x="2232" y="3061"/>
                </a:lnTo>
                <a:lnTo>
                  <a:pt x="2209" y="3025"/>
                </a:lnTo>
                <a:lnTo>
                  <a:pt x="2188" y="2987"/>
                </a:lnTo>
                <a:lnTo>
                  <a:pt x="2168" y="2950"/>
                </a:lnTo>
                <a:lnTo>
                  <a:pt x="2150" y="2909"/>
                </a:lnTo>
                <a:lnTo>
                  <a:pt x="2134" y="2869"/>
                </a:lnTo>
                <a:lnTo>
                  <a:pt x="2120" y="2828"/>
                </a:lnTo>
                <a:lnTo>
                  <a:pt x="2109" y="2786"/>
                </a:lnTo>
                <a:lnTo>
                  <a:pt x="2099" y="2742"/>
                </a:lnTo>
                <a:lnTo>
                  <a:pt x="2091" y="2699"/>
                </a:lnTo>
                <a:lnTo>
                  <a:pt x="2085" y="2654"/>
                </a:lnTo>
                <a:lnTo>
                  <a:pt x="2081" y="2608"/>
                </a:lnTo>
                <a:lnTo>
                  <a:pt x="2080" y="2563"/>
                </a:lnTo>
                <a:lnTo>
                  <a:pt x="2081" y="2517"/>
                </a:lnTo>
                <a:lnTo>
                  <a:pt x="2085" y="2471"/>
                </a:lnTo>
                <a:lnTo>
                  <a:pt x="2091" y="2427"/>
                </a:lnTo>
                <a:lnTo>
                  <a:pt x="2099" y="2383"/>
                </a:lnTo>
                <a:lnTo>
                  <a:pt x="2109" y="2340"/>
                </a:lnTo>
                <a:lnTo>
                  <a:pt x="2120" y="2298"/>
                </a:lnTo>
                <a:lnTo>
                  <a:pt x="2134" y="2256"/>
                </a:lnTo>
                <a:lnTo>
                  <a:pt x="2150" y="2216"/>
                </a:lnTo>
                <a:lnTo>
                  <a:pt x="2168" y="2176"/>
                </a:lnTo>
                <a:lnTo>
                  <a:pt x="2188" y="2138"/>
                </a:lnTo>
                <a:lnTo>
                  <a:pt x="2209" y="2100"/>
                </a:lnTo>
                <a:lnTo>
                  <a:pt x="2232" y="2065"/>
                </a:lnTo>
                <a:lnTo>
                  <a:pt x="2257" y="2030"/>
                </a:lnTo>
                <a:lnTo>
                  <a:pt x="2284" y="1995"/>
                </a:lnTo>
                <a:lnTo>
                  <a:pt x="2312" y="1963"/>
                </a:lnTo>
                <a:lnTo>
                  <a:pt x="2342" y="1933"/>
                </a:lnTo>
                <a:lnTo>
                  <a:pt x="2373" y="1903"/>
                </a:lnTo>
                <a:lnTo>
                  <a:pt x="2405" y="1875"/>
                </a:lnTo>
                <a:lnTo>
                  <a:pt x="2439" y="1848"/>
                </a:lnTo>
                <a:lnTo>
                  <a:pt x="2473" y="1824"/>
                </a:lnTo>
                <a:lnTo>
                  <a:pt x="2510" y="1800"/>
                </a:lnTo>
                <a:lnTo>
                  <a:pt x="2547" y="1779"/>
                </a:lnTo>
                <a:lnTo>
                  <a:pt x="2585" y="1759"/>
                </a:lnTo>
                <a:lnTo>
                  <a:pt x="2625" y="1741"/>
                </a:lnTo>
                <a:lnTo>
                  <a:pt x="2665" y="1726"/>
                </a:lnTo>
                <a:lnTo>
                  <a:pt x="2706" y="1711"/>
                </a:lnTo>
                <a:lnTo>
                  <a:pt x="2749" y="1699"/>
                </a:lnTo>
                <a:lnTo>
                  <a:pt x="2792" y="1690"/>
                </a:lnTo>
                <a:lnTo>
                  <a:pt x="2835" y="1682"/>
                </a:lnTo>
                <a:lnTo>
                  <a:pt x="2880" y="1676"/>
                </a:lnTo>
                <a:lnTo>
                  <a:pt x="2926" y="1672"/>
                </a:lnTo>
                <a:lnTo>
                  <a:pt x="2971" y="1671"/>
                </a:lnTo>
                <a:close/>
                <a:moveTo>
                  <a:pt x="4858" y="3824"/>
                </a:moveTo>
                <a:lnTo>
                  <a:pt x="4858" y="3824"/>
                </a:lnTo>
                <a:lnTo>
                  <a:pt x="4328" y="3824"/>
                </a:lnTo>
                <a:lnTo>
                  <a:pt x="4328" y="4208"/>
                </a:lnTo>
                <a:lnTo>
                  <a:pt x="4702" y="4208"/>
                </a:lnTo>
                <a:lnTo>
                  <a:pt x="4858" y="3824"/>
                </a:lnTo>
                <a:close/>
                <a:moveTo>
                  <a:pt x="1064" y="3824"/>
                </a:moveTo>
                <a:lnTo>
                  <a:pt x="1064" y="3824"/>
                </a:lnTo>
                <a:lnTo>
                  <a:pt x="1594" y="3824"/>
                </a:lnTo>
                <a:lnTo>
                  <a:pt x="1594" y="4208"/>
                </a:lnTo>
                <a:lnTo>
                  <a:pt x="1219" y="4208"/>
                </a:lnTo>
                <a:lnTo>
                  <a:pt x="1064" y="382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KSO_Shape">
            <a:extLst>
              <a:ext uri="{FF2B5EF4-FFF2-40B4-BE49-F238E27FC236}">
                <a16:creationId xmlns:a16="http://schemas.microsoft.com/office/drawing/2014/main" id="{8178F622-5355-F566-445C-4EF1B9726422}"/>
              </a:ext>
            </a:extLst>
          </p:cNvPr>
          <p:cNvSpPr/>
          <p:nvPr/>
        </p:nvSpPr>
        <p:spPr bwMode="auto">
          <a:xfrm>
            <a:off x="5031506" y="2837904"/>
            <a:ext cx="548606" cy="508416"/>
          </a:xfrm>
          <a:custGeom>
            <a:avLst/>
            <a:gdLst>
              <a:gd name="T0" fmla="*/ 2147483646 w 5982"/>
              <a:gd name="T1" fmla="*/ 0 h 5544"/>
              <a:gd name="T2" fmla="*/ 2147483646 w 5982"/>
              <a:gd name="T3" fmla="*/ 2147483646 h 5544"/>
              <a:gd name="T4" fmla="*/ 2147483646 w 5982"/>
              <a:gd name="T5" fmla="*/ 2147483646 h 5544"/>
              <a:gd name="T6" fmla="*/ 2147483646 w 5982"/>
              <a:gd name="T7" fmla="*/ 2147483646 h 5544"/>
              <a:gd name="T8" fmla="*/ 2147483646 w 5982"/>
              <a:gd name="T9" fmla="*/ 2147483646 h 5544"/>
              <a:gd name="T10" fmla="*/ 1840863726 w 5982"/>
              <a:gd name="T11" fmla="*/ 2147483646 h 5544"/>
              <a:gd name="T12" fmla="*/ 904306876 w 5982"/>
              <a:gd name="T13" fmla="*/ 2147483646 h 5544"/>
              <a:gd name="T14" fmla="*/ 290651983 w 5982"/>
              <a:gd name="T15" fmla="*/ 2147483646 h 5544"/>
              <a:gd name="T16" fmla="*/ 0 w 5982"/>
              <a:gd name="T17" fmla="*/ 2147483646 h 5544"/>
              <a:gd name="T18" fmla="*/ 2147483646 w 5982"/>
              <a:gd name="T19" fmla="*/ 2147483646 h 5544"/>
              <a:gd name="T20" fmla="*/ 2147483646 w 5982"/>
              <a:gd name="T21" fmla="*/ 2147483646 h 5544"/>
              <a:gd name="T22" fmla="*/ 2147483646 w 5982"/>
              <a:gd name="T23" fmla="*/ 2147483646 h 5544"/>
              <a:gd name="T24" fmla="*/ 2147483646 w 5982"/>
              <a:gd name="T25" fmla="*/ 2147483646 h 5544"/>
              <a:gd name="T26" fmla="*/ 2147483646 w 5982"/>
              <a:gd name="T27" fmla="*/ 2147483646 h 5544"/>
              <a:gd name="T28" fmla="*/ 2147483646 w 5982"/>
              <a:gd name="T29" fmla="*/ 2147483646 h 5544"/>
              <a:gd name="T30" fmla="*/ 2147483646 w 5982"/>
              <a:gd name="T31" fmla="*/ 2147483646 h 5544"/>
              <a:gd name="T32" fmla="*/ 2147483646 w 5982"/>
              <a:gd name="T33" fmla="*/ 2147483646 h 5544"/>
              <a:gd name="T34" fmla="*/ 2147483646 w 5982"/>
              <a:gd name="T35" fmla="*/ 2147483646 h 5544"/>
              <a:gd name="T36" fmla="*/ 2147483646 w 5982"/>
              <a:gd name="T37" fmla="*/ 2147483646 h 5544"/>
              <a:gd name="T38" fmla="*/ 2147483646 w 5982"/>
              <a:gd name="T39" fmla="*/ 2147483646 h 5544"/>
              <a:gd name="T40" fmla="*/ 2147483646 w 5982"/>
              <a:gd name="T41" fmla="*/ 2147483646 h 5544"/>
              <a:gd name="T42" fmla="*/ 2147483646 w 5982"/>
              <a:gd name="T43" fmla="*/ 2147483646 h 5544"/>
              <a:gd name="T44" fmla="*/ 2147483646 w 5982"/>
              <a:gd name="T45" fmla="*/ 2147483646 h 5544"/>
              <a:gd name="T46" fmla="*/ 2147483646 w 5982"/>
              <a:gd name="T47" fmla="*/ 2147483646 h 5544"/>
              <a:gd name="T48" fmla="*/ 2147483646 w 5982"/>
              <a:gd name="T49" fmla="*/ 2147483646 h 5544"/>
              <a:gd name="T50" fmla="*/ 2147483646 w 5982"/>
              <a:gd name="T51" fmla="*/ 2147483646 h 5544"/>
              <a:gd name="T52" fmla="*/ 2147483646 w 5982"/>
              <a:gd name="T53" fmla="*/ 2147483646 h 5544"/>
              <a:gd name="T54" fmla="*/ 2147483646 w 5982"/>
              <a:gd name="T55" fmla="*/ 2147483646 h 5544"/>
              <a:gd name="T56" fmla="*/ 2147483646 w 5982"/>
              <a:gd name="T57" fmla="*/ 2147483646 h 5544"/>
              <a:gd name="T58" fmla="*/ 2147483646 w 5982"/>
              <a:gd name="T59" fmla="*/ 2147483646 h 5544"/>
              <a:gd name="T60" fmla="*/ 2147483646 w 5982"/>
              <a:gd name="T61" fmla="*/ 2147483646 h 5544"/>
              <a:gd name="T62" fmla="*/ 2147483646 w 5982"/>
              <a:gd name="T63" fmla="*/ 2147483646 h 5544"/>
              <a:gd name="T64" fmla="*/ 2147483646 w 5982"/>
              <a:gd name="T65" fmla="*/ 2147483646 h 5544"/>
              <a:gd name="T66" fmla="*/ 2147483646 w 5982"/>
              <a:gd name="T67" fmla="*/ 2147483646 h 5544"/>
              <a:gd name="T68" fmla="*/ 2147483646 w 5982"/>
              <a:gd name="T69" fmla="*/ 2147483646 h 5544"/>
              <a:gd name="T70" fmla="*/ 2147483646 w 5982"/>
              <a:gd name="T71" fmla="*/ 2147483646 h 5544"/>
              <a:gd name="T72" fmla="*/ 2147483646 w 5982"/>
              <a:gd name="T73" fmla="*/ 2147483646 h 5544"/>
              <a:gd name="T74" fmla="*/ 2147483646 w 5982"/>
              <a:gd name="T75" fmla="*/ 2147483646 h 5544"/>
              <a:gd name="T76" fmla="*/ 2147483646 w 5982"/>
              <a:gd name="T77" fmla="*/ 2147483646 h 5544"/>
              <a:gd name="T78" fmla="*/ 2147483646 w 5982"/>
              <a:gd name="T79" fmla="*/ 2147483646 h 5544"/>
              <a:gd name="T80" fmla="*/ 2147483646 w 5982"/>
              <a:gd name="T81" fmla="*/ 2147483646 h 5544"/>
              <a:gd name="T82" fmla="*/ 2147483646 w 5982"/>
              <a:gd name="T83" fmla="*/ 2147483646 h 5544"/>
              <a:gd name="T84" fmla="*/ 2147483646 w 5982"/>
              <a:gd name="T85" fmla="*/ 2147483646 h 5544"/>
              <a:gd name="T86" fmla="*/ 2147483646 w 5982"/>
              <a:gd name="T87" fmla="*/ 2147483646 h 5544"/>
              <a:gd name="T88" fmla="*/ 2147483646 w 5982"/>
              <a:gd name="T89" fmla="*/ 2147483646 h 5544"/>
              <a:gd name="T90" fmla="*/ 2147483646 w 5982"/>
              <a:gd name="T91" fmla="*/ 2147483646 h 5544"/>
              <a:gd name="T92" fmla="*/ 2147483646 w 5982"/>
              <a:gd name="T93" fmla="*/ 2147483646 h 5544"/>
              <a:gd name="T94" fmla="*/ 2147483646 w 5982"/>
              <a:gd name="T95" fmla="*/ 2147483646 h 5544"/>
              <a:gd name="T96" fmla="*/ 2147483646 w 5982"/>
              <a:gd name="T97" fmla="*/ 2147483646 h 5544"/>
              <a:gd name="T98" fmla="*/ 2147483646 w 5982"/>
              <a:gd name="T99" fmla="*/ 2147483646 h 5544"/>
              <a:gd name="T100" fmla="*/ 2147483646 w 5982"/>
              <a:gd name="T101" fmla="*/ 2147483646 h 5544"/>
              <a:gd name="T102" fmla="*/ 2147483646 w 5982"/>
              <a:gd name="T103" fmla="*/ 2147483646 h 5544"/>
              <a:gd name="T104" fmla="*/ 2147483646 w 5982"/>
              <a:gd name="T105" fmla="*/ 2147483646 h 5544"/>
              <a:gd name="T106" fmla="*/ 2147483646 w 5982"/>
              <a:gd name="T107" fmla="*/ 2147483646 h 5544"/>
              <a:gd name="T108" fmla="*/ 2147483646 w 5982"/>
              <a:gd name="T109" fmla="*/ 2147483646 h 5544"/>
              <a:gd name="T110" fmla="*/ 2147483646 w 5982"/>
              <a:gd name="T111" fmla="*/ 2147483646 h 5544"/>
              <a:gd name="T112" fmla="*/ 2147483646 w 5982"/>
              <a:gd name="T113" fmla="*/ 2147483646 h 5544"/>
              <a:gd name="T114" fmla="*/ 2147483646 w 5982"/>
              <a:gd name="T115" fmla="*/ 2147483646 h 5544"/>
              <a:gd name="T116" fmla="*/ 2147483646 w 5982"/>
              <a:gd name="T117" fmla="*/ 2147483646 h 5544"/>
              <a:gd name="T118" fmla="*/ 2147483646 w 5982"/>
              <a:gd name="T119" fmla="*/ 2147483646 h 5544"/>
              <a:gd name="T120" fmla="*/ 2147483646 w 5982"/>
              <a:gd name="T121" fmla="*/ 2147483646 h 5544"/>
              <a:gd name="T122" fmla="*/ 2147483646 w 5982"/>
              <a:gd name="T123" fmla="*/ 2147483646 h 5544"/>
              <a:gd name="T124" fmla="*/ 2147483646 w 5982"/>
              <a:gd name="T125" fmla="*/ 2147483646 h 5544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5982" h="5544">
                <a:moveTo>
                  <a:pt x="5691" y="1008"/>
                </a:moveTo>
                <a:lnTo>
                  <a:pt x="4765" y="1008"/>
                </a:lnTo>
                <a:lnTo>
                  <a:pt x="4765" y="0"/>
                </a:lnTo>
                <a:lnTo>
                  <a:pt x="1217" y="0"/>
                </a:lnTo>
                <a:lnTo>
                  <a:pt x="1217" y="1008"/>
                </a:lnTo>
                <a:lnTo>
                  <a:pt x="291" y="1008"/>
                </a:lnTo>
                <a:lnTo>
                  <a:pt x="275" y="1008"/>
                </a:lnTo>
                <a:lnTo>
                  <a:pt x="261" y="1009"/>
                </a:lnTo>
                <a:lnTo>
                  <a:pt x="246" y="1012"/>
                </a:lnTo>
                <a:lnTo>
                  <a:pt x="232" y="1014"/>
                </a:lnTo>
                <a:lnTo>
                  <a:pt x="217" y="1017"/>
                </a:lnTo>
                <a:lnTo>
                  <a:pt x="204" y="1021"/>
                </a:lnTo>
                <a:lnTo>
                  <a:pt x="190" y="1026"/>
                </a:lnTo>
                <a:lnTo>
                  <a:pt x="177" y="1031"/>
                </a:lnTo>
                <a:lnTo>
                  <a:pt x="164" y="1037"/>
                </a:lnTo>
                <a:lnTo>
                  <a:pt x="151" y="1043"/>
                </a:lnTo>
                <a:lnTo>
                  <a:pt x="139" y="1051"/>
                </a:lnTo>
                <a:lnTo>
                  <a:pt x="128" y="1057"/>
                </a:lnTo>
                <a:lnTo>
                  <a:pt x="116" y="1066"/>
                </a:lnTo>
                <a:lnTo>
                  <a:pt x="106" y="1074"/>
                </a:lnTo>
                <a:lnTo>
                  <a:pt x="84" y="1093"/>
                </a:lnTo>
                <a:lnTo>
                  <a:pt x="65" y="1114"/>
                </a:lnTo>
                <a:lnTo>
                  <a:pt x="57" y="1125"/>
                </a:lnTo>
                <a:lnTo>
                  <a:pt x="49" y="1137"/>
                </a:lnTo>
                <a:lnTo>
                  <a:pt x="41" y="1148"/>
                </a:lnTo>
                <a:lnTo>
                  <a:pt x="34" y="1160"/>
                </a:lnTo>
                <a:lnTo>
                  <a:pt x="28" y="1173"/>
                </a:lnTo>
                <a:lnTo>
                  <a:pt x="22" y="1186"/>
                </a:lnTo>
                <a:lnTo>
                  <a:pt x="16" y="1199"/>
                </a:lnTo>
                <a:lnTo>
                  <a:pt x="12" y="1212"/>
                </a:lnTo>
                <a:lnTo>
                  <a:pt x="9" y="1227"/>
                </a:lnTo>
                <a:lnTo>
                  <a:pt x="5" y="1240"/>
                </a:lnTo>
                <a:lnTo>
                  <a:pt x="3" y="1255"/>
                </a:lnTo>
                <a:lnTo>
                  <a:pt x="1" y="1269"/>
                </a:lnTo>
                <a:lnTo>
                  <a:pt x="0" y="1284"/>
                </a:lnTo>
                <a:lnTo>
                  <a:pt x="0" y="1299"/>
                </a:lnTo>
                <a:lnTo>
                  <a:pt x="0" y="3772"/>
                </a:lnTo>
                <a:lnTo>
                  <a:pt x="1217" y="3772"/>
                </a:lnTo>
                <a:lnTo>
                  <a:pt x="1217" y="4194"/>
                </a:lnTo>
                <a:lnTo>
                  <a:pt x="2567" y="5544"/>
                </a:lnTo>
                <a:lnTo>
                  <a:pt x="4765" y="5544"/>
                </a:lnTo>
                <a:lnTo>
                  <a:pt x="4765" y="3787"/>
                </a:lnTo>
                <a:lnTo>
                  <a:pt x="5982" y="3787"/>
                </a:lnTo>
                <a:lnTo>
                  <a:pt x="5982" y="1299"/>
                </a:lnTo>
                <a:lnTo>
                  <a:pt x="5982" y="1284"/>
                </a:lnTo>
                <a:lnTo>
                  <a:pt x="5981" y="1269"/>
                </a:lnTo>
                <a:lnTo>
                  <a:pt x="5979" y="1255"/>
                </a:lnTo>
                <a:lnTo>
                  <a:pt x="5976" y="1240"/>
                </a:lnTo>
                <a:lnTo>
                  <a:pt x="5973" y="1227"/>
                </a:lnTo>
                <a:lnTo>
                  <a:pt x="5969" y="1212"/>
                </a:lnTo>
                <a:lnTo>
                  <a:pt x="5964" y="1199"/>
                </a:lnTo>
                <a:lnTo>
                  <a:pt x="5959" y="1186"/>
                </a:lnTo>
                <a:lnTo>
                  <a:pt x="5953" y="1173"/>
                </a:lnTo>
                <a:lnTo>
                  <a:pt x="5946" y="1160"/>
                </a:lnTo>
                <a:lnTo>
                  <a:pt x="5940" y="1148"/>
                </a:lnTo>
                <a:lnTo>
                  <a:pt x="5932" y="1137"/>
                </a:lnTo>
                <a:lnTo>
                  <a:pt x="5924" y="1125"/>
                </a:lnTo>
                <a:lnTo>
                  <a:pt x="5915" y="1114"/>
                </a:lnTo>
                <a:lnTo>
                  <a:pt x="5896" y="1093"/>
                </a:lnTo>
                <a:lnTo>
                  <a:pt x="5876" y="1074"/>
                </a:lnTo>
                <a:lnTo>
                  <a:pt x="5865" y="1066"/>
                </a:lnTo>
                <a:lnTo>
                  <a:pt x="5854" y="1057"/>
                </a:lnTo>
                <a:lnTo>
                  <a:pt x="5841" y="1051"/>
                </a:lnTo>
                <a:lnTo>
                  <a:pt x="5829" y="1043"/>
                </a:lnTo>
                <a:lnTo>
                  <a:pt x="5817" y="1037"/>
                </a:lnTo>
                <a:lnTo>
                  <a:pt x="5804" y="1031"/>
                </a:lnTo>
                <a:lnTo>
                  <a:pt x="5791" y="1026"/>
                </a:lnTo>
                <a:lnTo>
                  <a:pt x="5777" y="1021"/>
                </a:lnTo>
                <a:lnTo>
                  <a:pt x="5763" y="1017"/>
                </a:lnTo>
                <a:lnTo>
                  <a:pt x="5749" y="1014"/>
                </a:lnTo>
                <a:lnTo>
                  <a:pt x="5735" y="1012"/>
                </a:lnTo>
                <a:lnTo>
                  <a:pt x="5720" y="1009"/>
                </a:lnTo>
                <a:lnTo>
                  <a:pt x="5705" y="1008"/>
                </a:lnTo>
                <a:lnTo>
                  <a:pt x="5691" y="1008"/>
                </a:lnTo>
                <a:close/>
                <a:moveTo>
                  <a:pt x="1559" y="342"/>
                </a:moveTo>
                <a:lnTo>
                  <a:pt x="4423" y="342"/>
                </a:lnTo>
                <a:lnTo>
                  <a:pt x="4423" y="1008"/>
                </a:lnTo>
                <a:lnTo>
                  <a:pt x="1559" y="1008"/>
                </a:lnTo>
                <a:lnTo>
                  <a:pt x="1559" y="342"/>
                </a:lnTo>
                <a:close/>
                <a:moveTo>
                  <a:pt x="5104" y="3310"/>
                </a:moveTo>
                <a:lnTo>
                  <a:pt x="4765" y="3310"/>
                </a:lnTo>
                <a:lnTo>
                  <a:pt x="4765" y="2632"/>
                </a:lnTo>
                <a:lnTo>
                  <a:pt x="4423" y="2632"/>
                </a:lnTo>
                <a:lnTo>
                  <a:pt x="4423" y="5202"/>
                </a:lnTo>
                <a:lnTo>
                  <a:pt x="3016" y="5202"/>
                </a:lnTo>
                <a:lnTo>
                  <a:pt x="2992" y="5201"/>
                </a:lnTo>
                <a:lnTo>
                  <a:pt x="2970" y="5198"/>
                </a:lnTo>
                <a:lnTo>
                  <a:pt x="2949" y="5194"/>
                </a:lnTo>
                <a:lnTo>
                  <a:pt x="2929" y="5188"/>
                </a:lnTo>
                <a:lnTo>
                  <a:pt x="2910" y="5181"/>
                </a:lnTo>
                <a:lnTo>
                  <a:pt x="2892" y="5172"/>
                </a:lnTo>
                <a:lnTo>
                  <a:pt x="2874" y="5162"/>
                </a:lnTo>
                <a:lnTo>
                  <a:pt x="2859" y="5150"/>
                </a:lnTo>
                <a:lnTo>
                  <a:pt x="2843" y="5136"/>
                </a:lnTo>
                <a:lnTo>
                  <a:pt x="2829" y="5123"/>
                </a:lnTo>
                <a:lnTo>
                  <a:pt x="2815" y="5107"/>
                </a:lnTo>
                <a:lnTo>
                  <a:pt x="2803" y="5090"/>
                </a:lnTo>
                <a:lnTo>
                  <a:pt x="2791" y="5073"/>
                </a:lnTo>
                <a:lnTo>
                  <a:pt x="2779" y="5054"/>
                </a:lnTo>
                <a:lnTo>
                  <a:pt x="2769" y="5034"/>
                </a:lnTo>
                <a:lnTo>
                  <a:pt x="2759" y="5012"/>
                </a:lnTo>
                <a:lnTo>
                  <a:pt x="2752" y="4991"/>
                </a:lnTo>
                <a:lnTo>
                  <a:pt x="2743" y="4969"/>
                </a:lnTo>
                <a:lnTo>
                  <a:pt x="2736" y="4945"/>
                </a:lnTo>
                <a:lnTo>
                  <a:pt x="2729" y="4922"/>
                </a:lnTo>
                <a:lnTo>
                  <a:pt x="2723" y="4896"/>
                </a:lnTo>
                <a:lnTo>
                  <a:pt x="2718" y="4872"/>
                </a:lnTo>
                <a:lnTo>
                  <a:pt x="2709" y="4819"/>
                </a:lnTo>
                <a:lnTo>
                  <a:pt x="2701" y="4766"/>
                </a:lnTo>
                <a:lnTo>
                  <a:pt x="2697" y="4710"/>
                </a:lnTo>
                <a:lnTo>
                  <a:pt x="2695" y="4654"/>
                </a:lnTo>
                <a:lnTo>
                  <a:pt x="2694" y="4598"/>
                </a:lnTo>
                <a:lnTo>
                  <a:pt x="2694" y="4542"/>
                </a:lnTo>
                <a:lnTo>
                  <a:pt x="2695" y="4485"/>
                </a:lnTo>
                <a:lnTo>
                  <a:pt x="2698" y="4430"/>
                </a:lnTo>
                <a:lnTo>
                  <a:pt x="2701" y="4377"/>
                </a:lnTo>
                <a:lnTo>
                  <a:pt x="2706" y="4324"/>
                </a:lnTo>
                <a:lnTo>
                  <a:pt x="2710" y="4274"/>
                </a:lnTo>
                <a:lnTo>
                  <a:pt x="2721" y="4183"/>
                </a:lnTo>
                <a:lnTo>
                  <a:pt x="2733" y="4106"/>
                </a:lnTo>
                <a:lnTo>
                  <a:pt x="2743" y="4047"/>
                </a:lnTo>
                <a:lnTo>
                  <a:pt x="2752" y="3994"/>
                </a:lnTo>
                <a:lnTo>
                  <a:pt x="2701" y="4005"/>
                </a:lnTo>
                <a:lnTo>
                  <a:pt x="2643" y="4018"/>
                </a:lnTo>
                <a:lnTo>
                  <a:pt x="2567" y="4031"/>
                </a:lnTo>
                <a:lnTo>
                  <a:pt x="2478" y="4044"/>
                </a:lnTo>
                <a:lnTo>
                  <a:pt x="2429" y="4051"/>
                </a:lnTo>
                <a:lnTo>
                  <a:pt x="2379" y="4057"/>
                </a:lnTo>
                <a:lnTo>
                  <a:pt x="2325" y="4061"/>
                </a:lnTo>
                <a:lnTo>
                  <a:pt x="2272" y="4065"/>
                </a:lnTo>
                <a:lnTo>
                  <a:pt x="2217" y="4069"/>
                </a:lnTo>
                <a:lnTo>
                  <a:pt x="2161" y="4070"/>
                </a:lnTo>
                <a:lnTo>
                  <a:pt x="2106" y="4070"/>
                </a:lnTo>
                <a:lnTo>
                  <a:pt x="2051" y="4068"/>
                </a:lnTo>
                <a:lnTo>
                  <a:pt x="1996" y="4064"/>
                </a:lnTo>
                <a:lnTo>
                  <a:pt x="1943" y="4058"/>
                </a:lnTo>
                <a:lnTo>
                  <a:pt x="1917" y="4054"/>
                </a:lnTo>
                <a:lnTo>
                  <a:pt x="1891" y="4050"/>
                </a:lnTo>
                <a:lnTo>
                  <a:pt x="1867" y="4044"/>
                </a:lnTo>
                <a:lnTo>
                  <a:pt x="1842" y="4039"/>
                </a:lnTo>
                <a:lnTo>
                  <a:pt x="1819" y="4032"/>
                </a:lnTo>
                <a:lnTo>
                  <a:pt x="1796" y="4025"/>
                </a:lnTo>
                <a:lnTo>
                  <a:pt x="1773" y="4016"/>
                </a:lnTo>
                <a:lnTo>
                  <a:pt x="1752" y="4007"/>
                </a:lnTo>
                <a:lnTo>
                  <a:pt x="1731" y="3999"/>
                </a:lnTo>
                <a:lnTo>
                  <a:pt x="1712" y="3987"/>
                </a:lnTo>
                <a:lnTo>
                  <a:pt x="1693" y="3976"/>
                </a:lnTo>
                <a:lnTo>
                  <a:pt x="1675" y="3964"/>
                </a:lnTo>
                <a:lnTo>
                  <a:pt x="1658" y="3952"/>
                </a:lnTo>
                <a:lnTo>
                  <a:pt x="1643" y="3937"/>
                </a:lnTo>
                <a:lnTo>
                  <a:pt x="1628" y="3923"/>
                </a:lnTo>
                <a:lnTo>
                  <a:pt x="1615" y="3906"/>
                </a:lnTo>
                <a:lnTo>
                  <a:pt x="1603" y="3889"/>
                </a:lnTo>
                <a:lnTo>
                  <a:pt x="1593" y="3871"/>
                </a:lnTo>
                <a:lnTo>
                  <a:pt x="1583" y="3852"/>
                </a:lnTo>
                <a:lnTo>
                  <a:pt x="1575" y="3832"/>
                </a:lnTo>
                <a:lnTo>
                  <a:pt x="1569" y="3811"/>
                </a:lnTo>
                <a:lnTo>
                  <a:pt x="1564" y="3789"/>
                </a:lnTo>
                <a:lnTo>
                  <a:pt x="1561" y="3765"/>
                </a:lnTo>
                <a:lnTo>
                  <a:pt x="1559" y="3741"/>
                </a:lnTo>
                <a:lnTo>
                  <a:pt x="1559" y="2632"/>
                </a:lnTo>
                <a:lnTo>
                  <a:pt x="1217" y="2632"/>
                </a:lnTo>
                <a:lnTo>
                  <a:pt x="1217" y="3296"/>
                </a:lnTo>
                <a:lnTo>
                  <a:pt x="876" y="3296"/>
                </a:lnTo>
                <a:lnTo>
                  <a:pt x="876" y="2141"/>
                </a:lnTo>
                <a:lnTo>
                  <a:pt x="5104" y="2141"/>
                </a:lnTo>
                <a:lnTo>
                  <a:pt x="5104" y="3310"/>
                </a:lnTo>
                <a:close/>
                <a:moveTo>
                  <a:pt x="5350" y="1722"/>
                </a:moveTo>
                <a:lnTo>
                  <a:pt x="5350" y="1722"/>
                </a:lnTo>
                <a:lnTo>
                  <a:pt x="5325" y="1721"/>
                </a:lnTo>
                <a:lnTo>
                  <a:pt x="5303" y="1718"/>
                </a:lnTo>
                <a:lnTo>
                  <a:pt x="5280" y="1712"/>
                </a:lnTo>
                <a:lnTo>
                  <a:pt x="5258" y="1704"/>
                </a:lnTo>
                <a:lnTo>
                  <a:pt x="5238" y="1694"/>
                </a:lnTo>
                <a:lnTo>
                  <a:pt x="5219" y="1682"/>
                </a:lnTo>
                <a:lnTo>
                  <a:pt x="5201" y="1669"/>
                </a:lnTo>
                <a:lnTo>
                  <a:pt x="5184" y="1654"/>
                </a:lnTo>
                <a:lnTo>
                  <a:pt x="5169" y="1637"/>
                </a:lnTo>
                <a:lnTo>
                  <a:pt x="5155" y="1619"/>
                </a:lnTo>
                <a:lnTo>
                  <a:pt x="5144" y="1601"/>
                </a:lnTo>
                <a:lnTo>
                  <a:pt x="5134" y="1579"/>
                </a:lnTo>
                <a:lnTo>
                  <a:pt x="5126" y="1558"/>
                </a:lnTo>
                <a:lnTo>
                  <a:pt x="5121" y="1536"/>
                </a:lnTo>
                <a:lnTo>
                  <a:pt x="5117" y="1512"/>
                </a:lnTo>
                <a:lnTo>
                  <a:pt x="5116" y="1489"/>
                </a:lnTo>
                <a:lnTo>
                  <a:pt x="5117" y="1466"/>
                </a:lnTo>
                <a:lnTo>
                  <a:pt x="5121" y="1442"/>
                </a:lnTo>
                <a:lnTo>
                  <a:pt x="5126" y="1420"/>
                </a:lnTo>
                <a:lnTo>
                  <a:pt x="5134" y="1399"/>
                </a:lnTo>
                <a:lnTo>
                  <a:pt x="5144" y="1379"/>
                </a:lnTo>
                <a:lnTo>
                  <a:pt x="5155" y="1359"/>
                </a:lnTo>
                <a:lnTo>
                  <a:pt x="5169" y="1341"/>
                </a:lnTo>
                <a:lnTo>
                  <a:pt x="5184" y="1324"/>
                </a:lnTo>
                <a:lnTo>
                  <a:pt x="5201" y="1309"/>
                </a:lnTo>
                <a:lnTo>
                  <a:pt x="5219" y="1296"/>
                </a:lnTo>
                <a:lnTo>
                  <a:pt x="5238" y="1284"/>
                </a:lnTo>
                <a:lnTo>
                  <a:pt x="5258" y="1275"/>
                </a:lnTo>
                <a:lnTo>
                  <a:pt x="5280" y="1267"/>
                </a:lnTo>
                <a:lnTo>
                  <a:pt x="5303" y="1261"/>
                </a:lnTo>
                <a:lnTo>
                  <a:pt x="5325" y="1257"/>
                </a:lnTo>
                <a:lnTo>
                  <a:pt x="5350" y="1256"/>
                </a:lnTo>
                <a:lnTo>
                  <a:pt x="5373" y="1257"/>
                </a:lnTo>
                <a:lnTo>
                  <a:pt x="5396" y="1261"/>
                </a:lnTo>
                <a:lnTo>
                  <a:pt x="5419" y="1267"/>
                </a:lnTo>
                <a:lnTo>
                  <a:pt x="5440" y="1275"/>
                </a:lnTo>
                <a:lnTo>
                  <a:pt x="5460" y="1284"/>
                </a:lnTo>
                <a:lnTo>
                  <a:pt x="5479" y="1296"/>
                </a:lnTo>
                <a:lnTo>
                  <a:pt x="5497" y="1309"/>
                </a:lnTo>
                <a:lnTo>
                  <a:pt x="5513" y="1324"/>
                </a:lnTo>
                <a:lnTo>
                  <a:pt x="5529" y="1341"/>
                </a:lnTo>
                <a:lnTo>
                  <a:pt x="5542" y="1359"/>
                </a:lnTo>
                <a:lnTo>
                  <a:pt x="5554" y="1379"/>
                </a:lnTo>
                <a:lnTo>
                  <a:pt x="5564" y="1399"/>
                </a:lnTo>
                <a:lnTo>
                  <a:pt x="5571" y="1420"/>
                </a:lnTo>
                <a:lnTo>
                  <a:pt x="5577" y="1442"/>
                </a:lnTo>
                <a:lnTo>
                  <a:pt x="5580" y="1466"/>
                </a:lnTo>
                <a:lnTo>
                  <a:pt x="5582" y="1489"/>
                </a:lnTo>
                <a:lnTo>
                  <a:pt x="5580" y="1512"/>
                </a:lnTo>
                <a:lnTo>
                  <a:pt x="5577" y="1536"/>
                </a:lnTo>
                <a:lnTo>
                  <a:pt x="5571" y="1558"/>
                </a:lnTo>
                <a:lnTo>
                  <a:pt x="5564" y="1579"/>
                </a:lnTo>
                <a:lnTo>
                  <a:pt x="5554" y="1601"/>
                </a:lnTo>
                <a:lnTo>
                  <a:pt x="5542" y="1619"/>
                </a:lnTo>
                <a:lnTo>
                  <a:pt x="5529" y="1637"/>
                </a:lnTo>
                <a:lnTo>
                  <a:pt x="5513" y="1654"/>
                </a:lnTo>
                <a:lnTo>
                  <a:pt x="5497" y="1669"/>
                </a:lnTo>
                <a:lnTo>
                  <a:pt x="5479" y="1682"/>
                </a:lnTo>
                <a:lnTo>
                  <a:pt x="5460" y="1694"/>
                </a:lnTo>
                <a:lnTo>
                  <a:pt x="5440" y="1704"/>
                </a:lnTo>
                <a:lnTo>
                  <a:pt x="5419" y="1712"/>
                </a:lnTo>
                <a:lnTo>
                  <a:pt x="5396" y="1718"/>
                </a:lnTo>
                <a:lnTo>
                  <a:pt x="5373" y="1721"/>
                </a:lnTo>
                <a:lnTo>
                  <a:pt x="5350" y="1722"/>
                </a:lnTo>
                <a:close/>
                <a:moveTo>
                  <a:pt x="4016" y="2679"/>
                </a:moveTo>
                <a:lnTo>
                  <a:pt x="2045" y="2679"/>
                </a:lnTo>
                <a:lnTo>
                  <a:pt x="2045" y="3023"/>
                </a:lnTo>
                <a:lnTo>
                  <a:pt x="4016" y="3023"/>
                </a:lnTo>
                <a:lnTo>
                  <a:pt x="4016" y="2679"/>
                </a:lnTo>
                <a:close/>
                <a:moveTo>
                  <a:pt x="2045" y="3695"/>
                </a:moveTo>
                <a:lnTo>
                  <a:pt x="4016" y="3695"/>
                </a:lnTo>
                <a:lnTo>
                  <a:pt x="4016" y="3352"/>
                </a:lnTo>
                <a:lnTo>
                  <a:pt x="2045" y="3352"/>
                </a:lnTo>
                <a:lnTo>
                  <a:pt x="2045" y="369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KSO_Shape">
            <a:extLst>
              <a:ext uri="{FF2B5EF4-FFF2-40B4-BE49-F238E27FC236}">
                <a16:creationId xmlns:a16="http://schemas.microsoft.com/office/drawing/2014/main" id="{5F6E5630-FA35-4818-5894-8F0A3EA12FBD}"/>
              </a:ext>
            </a:extLst>
          </p:cNvPr>
          <p:cNvSpPr/>
          <p:nvPr/>
        </p:nvSpPr>
        <p:spPr bwMode="auto">
          <a:xfrm>
            <a:off x="2012686" y="2898378"/>
            <a:ext cx="527370" cy="365300"/>
          </a:xfrm>
          <a:custGeom>
            <a:avLst/>
            <a:gdLst>
              <a:gd name="T0" fmla="*/ 1239327 w 6190"/>
              <a:gd name="T1" fmla="*/ 156252 h 4291"/>
              <a:gd name="T2" fmla="*/ 1294415 w 6190"/>
              <a:gd name="T3" fmla="*/ 211617 h 4291"/>
              <a:gd name="T4" fmla="*/ 1294415 w 6190"/>
              <a:gd name="T5" fmla="*/ 1106686 h 4291"/>
              <a:gd name="T6" fmla="*/ 790313 w 6190"/>
              <a:gd name="T7" fmla="*/ 1106686 h 4291"/>
              <a:gd name="T8" fmla="*/ 790313 w 6190"/>
              <a:gd name="T9" fmla="*/ 1144518 h 4291"/>
              <a:gd name="T10" fmla="*/ 830321 w 6190"/>
              <a:gd name="T11" fmla="*/ 1150362 h 4291"/>
              <a:gd name="T12" fmla="*/ 870637 w 6190"/>
              <a:gd name="T13" fmla="*/ 1158052 h 4291"/>
              <a:gd name="T14" fmla="*/ 911261 w 6190"/>
              <a:gd name="T15" fmla="*/ 1166972 h 4291"/>
              <a:gd name="T16" fmla="*/ 951577 w 6190"/>
              <a:gd name="T17" fmla="*/ 1177737 h 4291"/>
              <a:gd name="T18" fmla="*/ 991893 w 6190"/>
              <a:gd name="T19" fmla="*/ 1189733 h 4291"/>
              <a:gd name="T20" fmla="*/ 1032208 w 6190"/>
              <a:gd name="T21" fmla="*/ 1203882 h 4291"/>
              <a:gd name="T22" fmla="*/ 1072524 w 6190"/>
              <a:gd name="T23" fmla="*/ 1219569 h 4291"/>
              <a:gd name="T24" fmla="*/ 1112840 w 6190"/>
              <a:gd name="T25" fmla="*/ 1236793 h 4291"/>
              <a:gd name="T26" fmla="*/ 1112840 w 6190"/>
              <a:gd name="T27" fmla="*/ 1319841 h 4291"/>
              <a:gd name="T28" fmla="*/ 194501 w 6190"/>
              <a:gd name="T29" fmla="*/ 1319841 h 4291"/>
              <a:gd name="T30" fmla="*/ 194501 w 6190"/>
              <a:gd name="T31" fmla="*/ 1236793 h 4291"/>
              <a:gd name="T32" fmla="*/ 214197 w 6190"/>
              <a:gd name="T33" fmla="*/ 1228796 h 4291"/>
              <a:gd name="T34" fmla="*/ 252974 w 6190"/>
              <a:gd name="T35" fmla="*/ 1213725 h 4291"/>
              <a:gd name="T36" fmla="*/ 292059 w 6190"/>
              <a:gd name="T37" fmla="*/ 1199883 h 4291"/>
              <a:gd name="T38" fmla="*/ 330836 w 6190"/>
              <a:gd name="T39" fmla="*/ 1187580 h 4291"/>
              <a:gd name="T40" fmla="*/ 370229 w 6190"/>
              <a:gd name="T41" fmla="*/ 1176507 h 4291"/>
              <a:gd name="T42" fmla="*/ 409313 w 6190"/>
              <a:gd name="T43" fmla="*/ 1166664 h 4291"/>
              <a:gd name="T44" fmla="*/ 448090 w 6190"/>
              <a:gd name="T45" fmla="*/ 1158052 h 4291"/>
              <a:gd name="T46" fmla="*/ 487483 w 6190"/>
              <a:gd name="T47" fmla="*/ 1151285 h 4291"/>
              <a:gd name="T48" fmla="*/ 506872 w 6190"/>
              <a:gd name="T49" fmla="*/ 1106686 h 4291"/>
              <a:gd name="T50" fmla="*/ 0 w 6190"/>
              <a:gd name="T51" fmla="*/ 1106686 h 4291"/>
              <a:gd name="T52" fmla="*/ 0 w 6190"/>
              <a:gd name="T53" fmla="*/ 211617 h 4291"/>
              <a:gd name="T54" fmla="*/ 55088 w 6190"/>
              <a:gd name="T55" fmla="*/ 156252 h 4291"/>
              <a:gd name="T56" fmla="*/ 1365814 w 6190"/>
              <a:gd name="T57" fmla="*/ 1319841 h 4291"/>
              <a:gd name="T58" fmla="*/ 1905000 w 6190"/>
              <a:gd name="T59" fmla="*/ 0 h 4291"/>
              <a:gd name="T60" fmla="*/ 1365814 w 6190"/>
              <a:gd name="T61" fmla="*/ 1319841 h 4291"/>
              <a:gd name="T62" fmla="*/ 1433828 w 6190"/>
              <a:gd name="T63" fmla="*/ 115036 h 4291"/>
              <a:gd name="T64" fmla="*/ 1846527 w 6190"/>
              <a:gd name="T65" fmla="*/ 243299 h 4291"/>
              <a:gd name="T66" fmla="*/ 1433828 w 6190"/>
              <a:gd name="T67" fmla="*/ 115036 h 4291"/>
              <a:gd name="T68" fmla="*/ 1433828 w 6190"/>
              <a:gd name="T69" fmla="*/ 315273 h 4291"/>
              <a:gd name="T70" fmla="*/ 1846527 w 6190"/>
              <a:gd name="T71" fmla="*/ 444151 h 4291"/>
              <a:gd name="T72" fmla="*/ 1433828 w 6190"/>
              <a:gd name="T73" fmla="*/ 315273 h 4291"/>
              <a:gd name="T74" fmla="*/ 1431674 w 6190"/>
              <a:gd name="T75" fmla="*/ 553035 h 4291"/>
              <a:gd name="T76" fmla="*/ 1570163 w 6190"/>
              <a:gd name="T77" fmla="*/ 652385 h 4291"/>
              <a:gd name="T78" fmla="*/ 1431674 w 6190"/>
              <a:gd name="T79" fmla="*/ 553035 h 4291"/>
              <a:gd name="T80" fmla="*/ 1431674 w 6190"/>
              <a:gd name="T81" fmla="*/ 712671 h 4291"/>
              <a:gd name="T82" fmla="*/ 1570163 w 6190"/>
              <a:gd name="T83" fmla="*/ 812021 h 4291"/>
              <a:gd name="T84" fmla="*/ 1431674 w 6190"/>
              <a:gd name="T85" fmla="*/ 712671 h 4291"/>
              <a:gd name="T86" fmla="*/ 1183931 w 6190"/>
              <a:gd name="T87" fmla="*/ 266983 h 4291"/>
              <a:gd name="T88" fmla="*/ 110484 w 6190"/>
              <a:gd name="T89" fmla="*/ 995956 h 4291"/>
              <a:gd name="T90" fmla="*/ 1183931 w 6190"/>
              <a:gd name="T91" fmla="*/ 266983 h 4291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6190" h="4291">
                <a:moveTo>
                  <a:pt x="179" y="508"/>
                </a:moveTo>
                <a:lnTo>
                  <a:pt x="4027" y="508"/>
                </a:lnTo>
                <a:lnTo>
                  <a:pt x="4206" y="508"/>
                </a:lnTo>
                <a:lnTo>
                  <a:pt x="4206" y="688"/>
                </a:lnTo>
                <a:lnTo>
                  <a:pt x="4206" y="3418"/>
                </a:lnTo>
                <a:lnTo>
                  <a:pt x="4206" y="3598"/>
                </a:lnTo>
                <a:lnTo>
                  <a:pt x="4027" y="3598"/>
                </a:lnTo>
                <a:lnTo>
                  <a:pt x="2568" y="3598"/>
                </a:lnTo>
                <a:lnTo>
                  <a:pt x="2568" y="3721"/>
                </a:lnTo>
                <a:lnTo>
                  <a:pt x="2634" y="3731"/>
                </a:lnTo>
                <a:lnTo>
                  <a:pt x="2698" y="3740"/>
                </a:lnTo>
                <a:lnTo>
                  <a:pt x="2764" y="3752"/>
                </a:lnTo>
                <a:lnTo>
                  <a:pt x="2829" y="3765"/>
                </a:lnTo>
                <a:lnTo>
                  <a:pt x="2895" y="3779"/>
                </a:lnTo>
                <a:lnTo>
                  <a:pt x="2961" y="3794"/>
                </a:lnTo>
                <a:lnTo>
                  <a:pt x="3026" y="3811"/>
                </a:lnTo>
                <a:lnTo>
                  <a:pt x="3092" y="3829"/>
                </a:lnTo>
                <a:lnTo>
                  <a:pt x="3157" y="3848"/>
                </a:lnTo>
                <a:lnTo>
                  <a:pt x="3223" y="3868"/>
                </a:lnTo>
                <a:lnTo>
                  <a:pt x="3288" y="3891"/>
                </a:lnTo>
                <a:lnTo>
                  <a:pt x="3354" y="3914"/>
                </a:lnTo>
                <a:lnTo>
                  <a:pt x="3419" y="3938"/>
                </a:lnTo>
                <a:lnTo>
                  <a:pt x="3485" y="3965"/>
                </a:lnTo>
                <a:lnTo>
                  <a:pt x="3550" y="3993"/>
                </a:lnTo>
                <a:lnTo>
                  <a:pt x="3616" y="4021"/>
                </a:lnTo>
                <a:lnTo>
                  <a:pt x="3616" y="4291"/>
                </a:lnTo>
                <a:lnTo>
                  <a:pt x="632" y="4291"/>
                </a:lnTo>
                <a:lnTo>
                  <a:pt x="632" y="4021"/>
                </a:lnTo>
                <a:lnTo>
                  <a:pt x="696" y="3995"/>
                </a:lnTo>
                <a:lnTo>
                  <a:pt x="758" y="3970"/>
                </a:lnTo>
                <a:lnTo>
                  <a:pt x="822" y="3946"/>
                </a:lnTo>
                <a:lnTo>
                  <a:pt x="885" y="3924"/>
                </a:lnTo>
                <a:lnTo>
                  <a:pt x="949" y="3901"/>
                </a:lnTo>
                <a:lnTo>
                  <a:pt x="1013" y="3881"/>
                </a:lnTo>
                <a:lnTo>
                  <a:pt x="1075" y="3861"/>
                </a:lnTo>
                <a:lnTo>
                  <a:pt x="1139" y="3843"/>
                </a:lnTo>
                <a:lnTo>
                  <a:pt x="1203" y="3825"/>
                </a:lnTo>
                <a:lnTo>
                  <a:pt x="1266" y="3809"/>
                </a:lnTo>
                <a:lnTo>
                  <a:pt x="1330" y="3793"/>
                </a:lnTo>
                <a:lnTo>
                  <a:pt x="1394" y="3779"/>
                </a:lnTo>
                <a:lnTo>
                  <a:pt x="1456" y="3765"/>
                </a:lnTo>
                <a:lnTo>
                  <a:pt x="1520" y="3753"/>
                </a:lnTo>
                <a:lnTo>
                  <a:pt x="1584" y="3743"/>
                </a:lnTo>
                <a:lnTo>
                  <a:pt x="1647" y="3733"/>
                </a:lnTo>
                <a:lnTo>
                  <a:pt x="1647" y="3598"/>
                </a:lnTo>
                <a:lnTo>
                  <a:pt x="179" y="3598"/>
                </a:lnTo>
                <a:lnTo>
                  <a:pt x="0" y="3598"/>
                </a:lnTo>
                <a:lnTo>
                  <a:pt x="0" y="3418"/>
                </a:lnTo>
                <a:lnTo>
                  <a:pt x="0" y="688"/>
                </a:lnTo>
                <a:lnTo>
                  <a:pt x="0" y="508"/>
                </a:lnTo>
                <a:lnTo>
                  <a:pt x="179" y="508"/>
                </a:lnTo>
                <a:close/>
                <a:moveTo>
                  <a:pt x="4438" y="4291"/>
                </a:moveTo>
                <a:lnTo>
                  <a:pt x="6190" y="4291"/>
                </a:lnTo>
                <a:lnTo>
                  <a:pt x="6190" y="0"/>
                </a:lnTo>
                <a:lnTo>
                  <a:pt x="4438" y="0"/>
                </a:lnTo>
                <a:lnTo>
                  <a:pt x="4438" y="4291"/>
                </a:lnTo>
                <a:close/>
                <a:moveTo>
                  <a:pt x="4659" y="374"/>
                </a:moveTo>
                <a:lnTo>
                  <a:pt x="6000" y="374"/>
                </a:lnTo>
                <a:lnTo>
                  <a:pt x="6000" y="791"/>
                </a:lnTo>
                <a:lnTo>
                  <a:pt x="4659" y="791"/>
                </a:lnTo>
                <a:lnTo>
                  <a:pt x="4659" y="374"/>
                </a:lnTo>
                <a:close/>
                <a:moveTo>
                  <a:pt x="4659" y="1025"/>
                </a:moveTo>
                <a:lnTo>
                  <a:pt x="6000" y="1025"/>
                </a:lnTo>
                <a:lnTo>
                  <a:pt x="6000" y="1444"/>
                </a:lnTo>
                <a:lnTo>
                  <a:pt x="4659" y="1444"/>
                </a:lnTo>
                <a:lnTo>
                  <a:pt x="4659" y="1025"/>
                </a:lnTo>
                <a:close/>
                <a:moveTo>
                  <a:pt x="4652" y="1798"/>
                </a:moveTo>
                <a:lnTo>
                  <a:pt x="5102" y="1798"/>
                </a:lnTo>
                <a:lnTo>
                  <a:pt x="5102" y="2121"/>
                </a:lnTo>
                <a:lnTo>
                  <a:pt x="4652" y="2121"/>
                </a:lnTo>
                <a:lnTo>
                  <a:pt x="4652" y="1798"/>
                </a:lnTo>
                <a:close/>
                <a:moveTo>
                  <a:pt x="4652" y="2317"/>
                </a:moveTo>
                <a:lnTo>
                  <a:pt x="5102" y="2317"/>
                </a:lnTo>
                <a:lnTo>
                  <a:pt x="5102" y="2640"/>
                </a:lnTo>
                <a:lnTo>
                  <a:pt x="4652" y="2640"/>
                </a:lnTo>
                <a:lnTo>
                  <a:pt x="4652" y="2317"/>
                </a:lnTo>
                <a:close/>
                <a:moveTo>
                  <a:pt x="3847" y="868"/>
                </a:moveTo>
                <a:lnTo>
                  <a:pt x="359" y="868"/>
                </a:lnTo>
                <a:lnTo>
                  <a:pt x="359" y="3238"/>
                </a:lnTo>
                <a:lnTo>
                  <a:pt x="3847" y="3238"/>
                </a:lnTo>
                <a:lnTo>
                  <a:pt x="3847" y="86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A1E2EB1B-8FAA-1827-A339-F2D2166BB6D4}"/>
              </a:ext>
            </a:extLst>
          </p:cNvPr>
          <p:cNvGrpSpPr/>
          <p:nvPr/>
        </p:nvGrpSpPr>
        <p:grpSpPr>
          <a:xfrm>
            <a:off x="2983253" y="3279780"/>
            <a:ext cx="1708268" cy="1078145"/>
            <a:chOff x="8154514" y="1279509"/>
            <a:chExt cx="1708268" cy="1078145"/>
          </a:xfrm>
        </p:grpSpPr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D7AAE528-C5E8-9E6E-C66F-D9FAC501843C}"/>
                </a:ext>
              </a:extLst>
            </p:cNvPr>
            <p:cNvSpPr/>
            <p:nvPr/>
          </p:nvSpPr>
          <p:spPr>
            <a:xfrm>
              <a:off x="8154514" y="1547243"/>
              <a:ext cx="1708267" cy="810411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8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 PT</a:t>
              </a:r>
              <a:r>
                <a:rPr lang="zh-CN" altLang="en-US" sz="8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8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8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 一访问网址：</a:t>
              </a:r>
              <a:r>
                <a:rPr lang="en-US" altLang="zh-CN" sz="8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www.51pptmoban.com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872862E2-F1B4-3529-0D9E-2FB545C11573}"/>
                </a:ext>
              </a:extLst>
            </p:cNvPr>
            <p:cNvSpPr txBox="1"/>
            <p:nvPr/>
          </p:nvSpPr>
          <p:spPr>
            <a:xfrm>
              <a:off x="8154515" y="1279509"/>
              <a:ext cx="170826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C0724BB4-83B4-59B2-9BD3-A35B21E8BB9B}"/>
              </a:ext>
            </a:extLst>
          </p:cNvPr>
          <p:cNvGrpSpPr/>
          <p:nvPr/>
        </p:nvGrpSpPr>
        <p:grpSpPr>
          <a:xfrm>
            <a:off x="6077596" y="3279780"/>
            <a:ext cx="1708268" cy="896748"/>
            <a:chOff x="8154514" y="1279509"/>
            <a:chExt cx="1708268" cy="896748"/>
          </a:xfrm>
        </p:grpSpPr>
        <p:sp>
          <p:nvSpPr>
            <p:cNvPr id="48" name="矩形 47">
              <a:extLst>
                <a:ext uri="{FF2B5EF4-FFF2-40B4-BE49-F238E27FC236}">
                  <a16:creationId xmlns:a16="http://schemas.microsoft.com/office/drawing/2014/main" id="{04ED9E03-2AE2-7856-6904-C283FFBE872A}"/>
                </a:ext>
              </a:extLst>
            </p:cNvPr>
            <p:cNvSpPr/>
            <p:nvPr/>
          </p:nvSpPr>
          <p:spPr>
            <a:xfrm>
              <a:off x="8154514" y="1547243"/>
              <a:ext cx="1708267" cy="629014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D3293008-6831-96EE-491B-C01CEFAAF8FF}"/>
                </a:ext>
              </a:extLst>
            </p:cNvPr>
            <p:cNvSpPr txBox="1"/>
            <p:nvPr/>
          </p:nvSpPr>
          <p:spPr>
            <a:xfrm>
              <a:off x="8154515" y="1279509"/>
              <a:ext cx="170826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CB75D3F8-02AA-01BE-4862-F5DD9AAC341A}"/>
              </a:ext>
            </a:extLst>
          </p:cNvPr>
          <p:cNvGrpSpPr/>
          <p:nvPr/>
        </p:nvGrpSpPr>
        <p:grpSpPr>
          <a:xfrm>
            <a:off x="4523510" y="1376651"/>
            <a:ext cx="1708267" cy="896748"/>
            <a:chOff x="8154515" y="1279509"/>
            <a:chExt cx="1708267" cy="896748"/>
          </a:xfrm>
        </p:grpSpPr>
        <p:sp>
          <p:nvSpPr>
            <p:cNvPr id="51" name="矩形 50">
              <a:extLst>
                <a:ext uri="{FF2B5EF4-FFF2-40B4-BE49-F238E27FC236}">
                  <a16:creationId xmlns:a16="http://schemas.microsoft.com/office/drawing/2014/main" id="{99D9A3D9-D938-A09E-99AC-786D3E1C2306}"/>
                </a:ext>
              </a:extLst>
            </p:cNvPr>
            <p:cNvSpPr/>
            <p:nvPr/>
          </p:nvSpPr>
          <p:spPr>
            <a:xfrm>
              <a:off x="8154515" y="1547243"/>
              <a:ext cx="1708266" cy="629014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A0223152-A8CA-7F2D-E7C0-9E100712F0EB}"/>
                </a:ext>
              </a:extLst>
            </p:cNvPr>
            <p:cNvSpPr txBox="1"/>
            <p:nvPr/>
          </p:nvSpPr>
          <p:spPr>
            <a:xfrm>
              <a:off x="8154515" y="1279509"/>
              <a:ext cx="170826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01A9F375-4F3F-28D5-1F31-35D7D6C34CC8}"/>
              </a:ext>
            </a:extLst>
          </p:cNvPr>
          <p:cNvGrpSpPr/>
          <p:nvPr/>
        </p:nvGrpSpPr>
        <p:grpSpPr>
          <a:xfrm>
            <a:off x="1399275" y="1376651"/>
            <a:ext cx="1708268" cy="896748"/>
            <a:chOff x="8154514" y="1279509"/>
            <a:chExt cx="1708268" cy="896748"/>
          </a:xfrm>
        </p:grpSpPr>
        <p:sp>
          <p:nvSpPr>
            <p:cNvPr id="54" name="矩形 53">
              <a:extLst>
                <a:ext uri="{FF2B5EF4-FFF2-40B4-BE49-F238E27FC236}">
                  <a16:creationId xmlns:a16="http://schemas.microsoft.com/office/drawing/2014/main" id="{2A46D375-3C07-DBAD-A7EB-0AC522C97C2C}"/>
                </a:ext>
              </a:extLst>
            </p:cNvPr>
            <p:cNvSpPr/>
            <p:nvPr/>
          </p:nvSpPr>
          <p:spPr>
            <a:xfrm>
              <a:off x="8154514" y="1547243"/>
              <a:ext cx="1708267" cy="629014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D4E98014-B0CD-A1EC-32B6-5BCD7A671B03}"/>
                </a:ext>
              </a:extLst>
            </p:cNvPr>
            <p:cNvSpPr txBox="1"/>
            <p:nvPr/>
          </p:nvSpPr>
          <p:spPr>
            <a:xfrm>
              <a:off x="8154515" y="1279509"/>
              <a:ext cx="170826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552465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1E229F1-A4EA-64CC-A57E-26C6D54D2F1F}"/>
              </a:ext>
            </a:extLst>
          </p:cNvPr>
          <p:cNvGrpSpPr/>
          <p:nvPr/>
        </p:nvGrpSpPr>
        <p:grpSpPr>
          <a:xfrm>
            <a:off x="323528" y="195486"/>
            <a:ext cx="1145056" cy="842639"/>
            <a:chOff x="1690516" y="1755906"/>
            <a:chExt cx="344345" cy="253401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8D50097F-87DB-9F65-7EA3-DDEECF7B2326}"/>
                </a:ext>
              </a:extLst>
            </p:cNvPr>
            <p:cNvSpPr/>
            <p:nvPr/>
          </p:nvSpPr>
          <p:spPr>
            <a:xfrm>
              <a:off x="1690516" y="1755906"/>
              <a:ext cx="253401" cy="253401"/>
            </a:xfrm>
            <a:prstGeom prst="ellipse">
              <a:avLst/>
            </a:prstGeom>
            <a:solidFill>
              <a:srgbClr val="9B97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3600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933F80F4-3673-1B01-4A2B-196AFDC51A19}"/>
                </a:ext>
              </a:extLst>
            </p:cNvPr>
            <p:cNvSpPr/>
            <p:nvPr/>
          </p:nvSpPr>
          <p:spPr>
            <a:xfrm>
              <a:off x="1948156" y="1921655"/>
              <a:ext cx="86705" cy="86705"/>
            </a:xfrm>
            <a:prstGeom prst="ellipse">
              <a:avLst/>
            </a:prstGeom>
            <a:solidFill>
              <a:srgbClr val="D6CA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3600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A221449A-8C3F-7E16-DFAB-5C0C92CE84D4}"/>
                </a:ext>
              </a:extLst>
            </p:cNvPr>
            <p:cNvSpPr txBox="1"/>
            <p:nvPr/>
          </p:nvSpPr>
          <p:spPr>
            <a:xfrm>
              <a:off x="1738108" y="1777556"/>
              <a:ext cx="163033" cy="1943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得意黑" pitchFamily="2" charset="-122"/>
                  <a:ea typeface="得意黑" pitchFamily="2" charset="-122"/>
                </a:rPr>
                <a:t>01</a:t>
              </a:r>
              <a:endParaRPr lang="zh-CN" altLang="en-US" sz="3600" dirty="0">
                <a:solidFill>
                  <a:schemeClr val="bg1"/>
                </a:solidFill>
                <a:latin typeface="得意黑" pitchFamily="2" charset="-122"/>
                <a:ea typeface="得意黑" pitchFamily="2" charset="-122"/>
              </a:endParaRPr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97724308-871C-F544-DB96-982D574CF90F}"/>
              </a:ext>
            </a:extLst>
          </p:cNvPr>
          <p:cNvSpPr txBox="1"/>
          <p:nvPr/>
        </p:nvSpPr>
        <p:spPr>
          <a:xfrm>
            <a:off x="1324423" y="346544"/>
            <a:ext cx="295954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/>
              <a:t>单击此处添加标题文本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208A3709-8526-6906-0FDA-AB24BEB33AB4}"/>
              </a:ext>
            </a:extLst>
          </p:cNvPr>
          <p:cNvSpPr txBox="1"/>
          <p:nvPr/>
        </p:nvSpPr>
        <p:spPr>
          <a:xfrm>
            <a:off x="1482680" y="699542"/>
            <a:ext cx="244124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</a:rPr>
              <a:t>Click here to add title text</a:t>
            </a:r>
          </a:p>
        </p:txBody>
      </p:sp>
      <p:grpSp>
        <p:nvGrpSpPr>
          <p:cNvPr id="3" name="PA_组合 32">
            <a:extLst>
              <a:ext uri="{FF2B5EF4-FFF2-40B4-BE49-F238E27FC236}">
                <a16:creationId xmlns:a16="http://schemas.microsoft.com/office/drawing/2014/main" id="{350C795B-0191-A7F5-2CF7-CFB39902865F}"/>
              </a:ext>
            </a:extLst>
          </p:cNvPr>
          <p:cNvGrpSpPr/>
          <p:nvPr>
            <p:custDataLst>
              <p:tags r:id="rId2"/>
            </p:custDataLst>
          </p:nvPr>
        </p:nvGrpSpPr>
        <p:grpSpPr bwMode="auto">
          <a:xfrm>
            <a:off x="516815" y="2464368"/>
            <a:ext cx="2525328" cy="430939"/>
            <a:chOff x="-1032447" y="0"/>
            <a:chExt cx="2967616" cy="506624"/>
          </a:xfrm>
          <a:solidFill>
            <a:srgbClr val="D6CACC"/>
          </a:solidFill>
        </p:grpSpPr>
        <p:sp>
          <p:nvSpPr>
            <p:cNvPr id="4" name="PA_圆角矩形 33">
              <a:extLst>
                <a:ext uri="{FF2B5EF4-FFF2-40B4-BE49-F238E27FC236}">
                  <a16:creationId xmlns:a16="http://schemas.microsoft.com/office/drawing/2014/main" id="{6E61E7F3-AFE2-D033-EBEC-AC46D3394B34}"/>
                </a:ext>
              </a:extLst>
            </p:cNvPr>
            <p:cNvSpPr>
              <a:spLocks noChangeArrowheads="1"/>
            </p:cNvSpPr>
            <p:nvPr>
              <p:custDataLst>
                <p:tags r:id="rId24"/>
              </p:custDataLst>
            </p:nvPr>
          </p:nvSpPr>
          <p:spPr bwMode="auto">
            <a:xfrm>
              <a:off x="-1032447" y="73989"/>
              <a:ext cx="2967616" cy="432635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zh-CN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5" name="PA_等腰三角形 34">
              <a:extLst>
                <a:ext uri="{FF2B5EF4-FFF2-40B4-BE49-F238E27FC236}">
                  <a16:creationId xmlns:a16="http://schemas.microsoft.com/office/drawing/2014/main" id="{D9C1037A-C05C-D27C-28FE-D9ABBB3D72BF}"/>
                </a:ext>
              </a:extLst>
            </p:cNvPr>
            <p:cNvSpPr>
              <a:spLocks noChangeArrowheads="1"/>
            </p:cNvSpPr>
            <p:nvPr>
              <p:custDataLst>
                <p:tags r:id="rId25"/>
              </p:custDataLst>
            </p:nvPr>
          </p:nvSpPr>
          <p:spPr bwMode="auto">
            <a:xfrm>
              <a:off x="902659" y="0"/>
              <a:ext cx="129852" cy="9522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zh-CN">
                <a:solidFill>
                  <a:schemeClr val="lt1"/>
                </a:solidFill>
                <a:sym typeface="+mn-lt"/>
              </a:endParaRPr>
            </a:p>
          </p:txBody>
        </p:sp>
      </p:grpSp>
      <p:sp>
        <p:nvSpPr>
          <p:cNvPr id="6" name="PA_椭圆 35">
            <a:extLst>
              <a:ext uri="{FF2B5EF4-FFF2-40B4-BE49-F238E27FC236}">
                <a16:creationId xmlns:a16="http://schemas.microsoft.com/office/drawing/2014/main" id="{7CB83292-F006-A68D-0BBF-D07B607F1FB4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766888" y="1345818"/>
            <a:ext cx="902405" cy="902405"/>
          </a:xfrm>
          <a:prstGeom prst="ellipse">
            <a:avLst/>
          </a:prstGeom>
          <a:solidFill>
            <a:schemeClr val="bg1"/>
          </a:solidFill>
          <a:ln w="12700">
            <a:solidFill>
              <a:srgbClr val="D6CA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zh-CN">
              <a:solidFill>
                <a:schemeClr val="lt1"/>
              </a:solidFill>
              <a:sym typeface="+mn-lt"/>
            </a:endParaRPr>
          </a:p>
        </p:txBody>
      </p:sp>
      <p:grpSp>
        <p:nvGrpSpPr>
          <p:cNvPr id="7" name="PA_组合 36">
            <a:extLst>
              <a:ext uri="{FF2B5EF4-FFF2-40B4-BE49-F238E27FC236}">
                <a16:creationId xmlns:a16="http://schemas.microsoft.com/office/drawing/2014/main" id="{ED748CC1-336A-E2A0-7CEA-E68D153A2AD0}"/>
              </a:ext>
            </a:extLst>
          </p:cNvPr>
          <p:cNvGrpSpPr/>
          <p:nvPr>
            <p:custDataLst>
              <p:tags r:id="rId4"/>
            </p:custDataLst>
          </p:nvPr>
        </p:nvGrpSpPr>
        <p:grpSpPr bwMode="auto">
          <a:xfrm flipV="1">
            <a:off x="2943526" y="2527861"/>
            <a:ext cx="1646755" cy="430939"/>
            <a:chOff x="0" y="0"/>
            <a:chExt cx="1935168" cy="506624"/>
          </a:xfrm>
          <a:blipFill dpi="0" rotWithShape="1">
            <a:blip r:embed="rId28">
              <a:duotone>
                <a:prstClr val="black"/>
                <a:srgbClr val="288498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8" name="PA_圆角矩形 37">
              <a:extLst>
                <a:ext uri="{FF2B5EF4-FFF2-40B4-BE49-F238E27FC236}">
                  <a16:creationId xmlns:a16="http://schemas.microsoft.com/office/drawing/2014/main" id="{26B67BB6-088B-B4AE-5196-FDF5A31A14F9}"/>
                </a:ext>
              </a:extLst>
            </p:cNvPr>
            <p:cNvSpPr>
              <a:spLocks noChangeArrowheads="1"/>
            </p:cNvSpPr>
            <p:nvPr>
              <p:custDataLst>
                <p:tags r:id="rId22"/>
              </p:custDataLst>
            </p:nvPr>
          </p:nvSpPr>
          <p:spPr bwMode="auto">
            <a:xfrm>
              <a:off x="0" y="73989"/>
              <a:ext cx="1935168" cy="432635"/>
            </a:xfrm>
            <a:prstGeom prst="roundRect">
              <a:avLst>
                <a:gd name="adj" fmla="val 16667"/>
              </a:avLst>
            </a:prstGeom>
            <a:solidFill>
              <a:srgbClr val="9B97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zh-CN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2" name="PA_等腰三角形 38">
              <a:extLst>
                <a:ext uri="{FF2B5EF4-FFF2-40B4-BE49-F238E27FC236}">
                  <a16:creationId xmlns:a16="http://schemas.microsoft.com/office/drawing/2014/main" id="{4662045F-1370-31E3-AFF6-C609C7EF02C2}"/>
                </a:ext>
              </a:extLst>
            </p:cNvPr>
            <p:cNvSpPr>
              <a:spLocks noChangeArrowheads="1"/>
            </p:cNvSpPr>
            <p:nvPr>
              <p:custDataLst>
                <p:tags r:id="rId23"/>
              </p:custDataLst>
            </p:nvPr>
          </p:nvSpPr>
          <p:spPr bwMode="auto">
            <a:xfrm>
              <a:off x="902659" y="0"/>
              <a:ext cx="129852" cy="95220"/>
            </a:xfrm>
            <a:prstGeom prst="triangle">
              <a:avLst>
                <a:gd name="adj" fmla="val 50000"/>
              </a:avLst>
            </a:prstGeom>
            <a:solidFill>
              <a:srgbClr val="9B97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zh-CN">
                <a:solidFill>
                  <a:schemeClr val="lt1"/>
                </a:solidFill>
                <a:sym typeface="+mn-lt"/>
              </a:endParaRPr>
            </a:p>
          </p:txBody>
        </p:sp>
      </p:grpSp>
      <p:sp>
        <p:nvSpPr>
          <p:cNvPr id="13" name="PA_椭圆 39">
            <a:extLst>
              <a:ext uri="{FF2B5EF4-FFF2-40B4-BE49-F238E27FC236}">
                <a16:creationId xmlns:a16="http://schemas.microsoft.com/office/drawing/2014/main" id="{7A64E494-3666-20E1-8C84-7FEAD0ED4884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370412" y="3245945"/>
            <a:ext cx="902405" cy="902405"/>
          </a:xfrm>
          <a:prstGeom prst="ellipse">
            <a:avLst/>
          </a:prstGeom>
          <a:solidFill>
            <a:schemeClr val="bg1"/>
          </a:solidFill>
          <a:ln w="12700">
            <a:solidFill>
              <a:srgbClr val="9B97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zh-CN">
              <a:solidFill>
                <a:schemeClr val="lt1"/>
              </a:solidFill>
              <a:sym typeface="+mn-lt"/>
            </a:endParaRPr>
          </a:p>
        </p:txBody>
      </p:sp>
      <p:grpSp>
        <p:nvGrpSpPr>
          <p:cNvPr id="14" name="PA_组合 40">
            <a:extLst>
              <a:ext uri="{FF2B5EF4-FFF2-40B4-BE49-F238E27FC236}">
                <a16:creationId xmlns:a16="http://schemas.microsoft.com/office/drawing/2014/main" id="{F2EA193F-5D7C-5B1C-CCEB-417F6CD1AB95}"/>
              </a:ext>
            </a:extLst>
          </p:cNvPr>
          <p:cNvGrpSpPr/>
          <p:nvPr>
            <p:custDataLst>
              <p:tags r:id="rId6"/>
            </p:custDataLst>
          </p:nvPr>
        </p:nvGrpSpPr>
        <p:grpSpPr bwMode="auto">
          <a:xfrm>
            <a:off x="4494367" y="2464368"/>
            <a:ext cx="1648104" cy="430939"/>
            <a:chOff x="0" y="0"/>
            <a:chExt cx="1935168" cy="506624"/>
          </a:xfrm>
          <a:solidFill>
            <a:srgbClr val="D6CACC"/>
          </a:solidFill>
        </p:grpSpPr>
        <p:sp>
          <p:nvSpPr>
            <p:cNvPr id="15" name="PA_圆角矩形 41">
              <a:extLst>
                <a:ext uri="{FF2B5EF4-FFF2-40B4-BE49-F238E27FC236}">
                  <a16:creationId xmlns:a16="http://schemas.microsoft.com/office/drawing/2014/main" id="{5770260F-D896-F880-89CC-F7F5F0AF33E2}"/>
                </a:ext>
              </a:extLst>
            </p:cNvPr>
            <p:cNvSpPr>
              <a:spLocks noChangeArrowheads="1"/>
            </p:cNvSpPr>
            <p:nvPr>
              <p:custDataLst>
                <p:tags r:id="rId20"/>
              </p:custDataLst>
            </p:nvPr>
          </p:nvSpPr>
          <p:spPr bwMode="auto">
            <a:xfrm>
              <a:off x="0" y="73989"/>
              <a:ext cx="1935168" cy="432635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zh-CN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7" name="PA_等腰三角形 42">
              <a:extLst>
                <a:ext uri="{FF2B5EF4-FFF2-40B4-BE49-F238E27FC236}">
                  <a16:creationId xmlns:a16="http://schemas.microsoft.com/office/drawing/2014/main" id="{D5625B95-E2A1-C729-CA9C-6C5EDB29DF0B}"/>
                </a:ext>
              </a:extLst>
            </p:cNvPr>
            <p:cNvSpPr>
              <a:spLocks noChangeArrowheads="1"/>
            </p:cNvSpPr>
            <p:nvPr>
              <p:custDataLst>
                <p:tags r:id="rId21"/>
              </p:custDataLst>
            </p:nvPr>
          </p:nvSpPr>
          <p:spPr bwMode="auto">
            <a:xfrm>
              <a:off x="902659" y="0"/>
              <a:ext cx="129852" cy="9522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zh-CN">
                <a:solidFill>
                  <a:schemeClr val="lt1"/>
                </a:solidFill>
                <a:sym typeface="+mn-lt"/>
              </a:endParaRPr>
            </a:p>
          </p:txBody>
        </p:sp>
      </p:grpSp>
      <p:sp>
        <p:nvSpPr>
          <p:cNvPr id="19" name="PA_椭圆 43">
            <a:extLst>
              <a:ext uri="{FF2B5EF4-FFF2-40B4-BE49-F238E27FC236}">
                <a16:creationId xmlns:a16="http://schemas.microsoft.com/office/drawing/2014/main" id="{7ED38A07-74A9-F975-E92B-213B38DD47D3}"/>
              </a:ext>
            </a:extLst>
          </p:cNvPr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867215" y="1345818"/>
            <a:ext cx="902405" cy="902405"/>
          </a:xfrm>
          <a:prstGeom prst="ellipse">
            <a:avLst/>
          </a:prstGeom>
          <a:solidFill>
            <a:schemeClr val="bg1"/>
          </a:solidFill>
          <a:ln w="12700">
            <a:solidFill>
              <a:srgbClr val="D6CA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zh-CN">
              <a:solidFill>
                <a:schemeClr val="lt1"/>
              </a:solidFill>
              <a:sym typeface="+mn-lt"/>
            </a:endParaRPr>
          </a:p>
        </p:txBody>
      </p:sp>
      <p:sp>
        <p:nvSpPr>
          <p:cNvPr id="20" name="PA_椭圆 45">
            <a:extLst>
              <a:ext uri="{FF2B5EF4-FFF2-40B4-BE49-F238E27FC236}">
                <a16:creationId xmlns:a16="http://schemas.microsoft.com/office/drawing/2014/main" id="{5CB760EA-F622-6633-1FC3-B1A7AF0C00BB}"/>
              </a:ext>
            </a:extLst>
          </p:cNvPr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6415353" y="3245945"/>
            <a:ext cx="902405" cy="902405"/>
          </a:xfrm>
          <a:prstGeom prst="ellipse">
            <a:avLst/>
          </a:prstGeom>
          <a:solidFill>
            <a:schemeClr val="bg1"/>
          </a:solidFill>
          <a:ln w="12700">
            <a:solidFill>
              <a:srgbClr val="9B97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zh-CN">
              <a:solidFill>
                <a:schemeClr val="lt1"/>
              </a:solidFill>
              <a:sym typeface="+mn-lt"/>
            </a:endParaRPr>
          </a:p>
        </p:txBody>
      </p:sp>
      <p:sp>
        <p:nvSpPr>
          <p:cNvPr id="23" name="PA_文本框 50">
            <a:extLst>
              <a:ext uri="{FF2B5EF4-FFF2-40B4-BE49-F238E27FC236}">
                <a16:creationId xmlns:a16="http://schemas.microsoft.com/office/drawing/2014/main" id="{D9783A1B-F67A-19D5-C868-F73BB82EE5C2}"/>
              </a:ext>
            </a:extLst>
          </p:cNvPr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701367" y="2633232"/>
            <a:ext cx="1017231" cy="17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4" name="PA_文本框 51">
            <a:extLst>
              <a:ext uri="{FF2B5EF4-FFF2-40B4-BE49-F238E27FC236}">
                <a16:creationId xmlns:a16="http://schemas.microsoft.com/office/drawing/2014/main" id="{AA2A0CC2-9587-30AE-CEF1-420BED69A95D}"/>
              </a:ext>
            </a:extLst>
          </p:cNvPr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3249505" y="2633232"/>
            <a:ext cx="1017231" cy="17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5" name="PA_文本框 52">
            <a:extLst>
              <a:ext uri="{FF2B5EF4-FFF2-40B4-BE49-F238E27FC236}">
                <a16:creationId xmlns:a16="http://schemas.microsoft.com/office/drawing/2014/main" id="{1430D4D2-195F-BFBE-2372-B110B3D8B1BF}"/>
              </a:ext>
            </a:extLst>
          </p:cNvPr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4869239" y="2633232"/>
            <a:ext cx="1015881" cy="17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grpSp>
        <p:nvGrpSpPr>
          <p:cNvPr id="26" name="PA_组合 53">
            <a:extLst>
              <a:ext uri="{FF2B5EF4-FFF2-40B4-BE49-F238E27FC236}">
                <a16:creationId xmlns:a16="http://schemas.microsoft.com/office/drawing/2014/main" id="{06CD5991-8AC9-E091-BD96-03099F8802A1}"/>
              </a:ext>
            </a:extLst>
          </p:cNvPr>
          <p:cNvGrpSpPr/>
          <p:nvPr>
            <p:custDataLst>
              <p:tags r:id="rId12"/>
            </p:custDataLst>
          </p:nvPr>
        </p:nvGrpSpPr>
        <p:grpSpPr bwMode="auto">
          <a:xfrm flipV="1">
            <a:off x="6042503" y="2527859"/>
            <a:ext cx="2440220" cy="430940"/>
            <a:chOff x="-1" y="0"/>
            <a:chExt cx="2865253" cy="506625"/>
          </a:xfrm>
          <a:blipFill dpi="0" rotWithShape="1">
            <a:blip r:embed="rId28">
              <a:duotone>
                <a:prstClr val="black"/>
                <a:srgbClr val="288498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27" name="PA_圆角矩形 54">
              <a:extLst>
                <a:ext uri="{FF2B5EF4-FFF2-40B4-BE49-F238E27FC236}">
                  <a16:creationId xmlns:a16="http://schemas.microsoft.com/office/drawing/2014/main" id="{DEE46D33-2B32-BBB8-D866-12A7307B3D76}"/>
                </a:ext>
              </a:extLst>
            </p:cNvPr>
            <p:cNvSpPr>
              <a:spLocks noChangeArrowheads="1"/>
            </p:cNvSpPr>
            <p:nvPr>
              <p:custDataLst>
                <p:tags r:id="rId18"/>
              </p:custDataLst>
            </p:nvPr>
          </p:nvSpPr>
          <p:spPr bwMode="auto">
            <a:xfrm>
              <a:off x="-1" y="73990"/>
              <a:ext cx="2865253" cy="432635"/>
            </a:xfrm>
            <a:prstGeom prst="roundRect">
              <a:avLst>
                <a:gd name="adj" fmla="val 16667"/>
              </a:avLst>
            </a:prstGeom>
            <a:solidFill>
              <a:srgbClr val="9B97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zh-CN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8" name="PA_等腰三角形 55">
              <a:extLst>
                <a:ext uri="{FF2B5EF4-FFF2-40B4-BE49-F238E27FC236}">
                  <a16:creationId xmlns:a16="http://schemas.microsoft.com/office/drawing/2014/main" id="{F506E62C-5990-BE9E-01C0-62842B9D969F}"/>
                </a:ext>
              </a:extLst>
            </p:cNvPr>
            <p:cNvSpPr>
              <a:spLocks noChangeArrowheads="1"/>
            </p:cNvSpPr>
            <p:nvPr>
              <p:custDataLst>
                <p:tags r:id="rId19"/>
              </p:custDataLst>
            </p:nvPr>
          </p:nvSpPr>
          <p:spPr bwMode="auto">
            <a:xfrm>
              <a:off x="902659" y="0"/>
              <a:ext cx="129852" cy="95220"/>
            </a:xfrm>
            <a:prstGeom prst="triangle">
              <a:avLst>
                <a:gd name="adj" fmla="val 50000"/>
              </a:avLst>
            </a:prstGeom>
            <a:solidFill>
              <a:srgbClr val="9B97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zh-CN">
                <a:solidFill>
                  <a:schemeClr val="lt1"/>
                </a:solidFill>
                <a:sym typeface="+mn-lt"/>
              </a:endParaRPr>
            </a:p>
          </p:txBody>
        </p:sp>
      </p:grpSp>
      <p:sp>
        <p:nvSpPr>
          <p:cNvPr id="29" name="PA_文本框 56">
            <a:extLst>
              <a:ext uri="{FF2B5EF4-FFF2-40B4-BE49-F238E27FC236}">
                <a16:creationId xmlns:a16="http://schemas.microsoft.com/office/drawing/2014/main" id="{A8828916-3339-773E-EA3A-F68D049C740E}"/>
              </a:ext>
            </a:extLst>
          </p:cNvPr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6293093" y="2633232"/>
            <a:ext cx="1017232" cy="17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6" name="PA_文本框 67">
            <a:extLst>
              <a:ext uri="{FF2B5EF4-FFF2-40B4-BE49-F238E27FC236}">
                <a16:creationId xmlns:a16="http://schemas.microsoft.com/office/drawing/2014/main" id="{D8A48FD0-6480-34EC-4209-59D18C1D1FB3}"/>
              </a:ext>
            </a:extLst>
          </p:cNvPr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1952511" y="1629383"/>
            <a:ext cx="531160" cy="360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添加描述文本</a:t>
            </a:r>
          </a:p>
        </p:txBody>
      </p:sp>
      <p:sp>
        <p:nvSpPr>
          <p:cNvPr id="37" name="PA_文本框 68">
            <a:extLst>
              <a:ext uri="{FF2B5EF4-FFF2-40B4-BE49-F238E27FC236}">
                <a16:creationId xmlns:a16="http://schemas.microsoft.com/office/drawing/2014/main" id="{F78F3FCD-9B83-1D4C-EF0B-689C97BFB487}"/>
              </a:ext>
            </a:extLst>
          </p:cNvPr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5052914" y="1629383"/>
            <a:ext cx="529658" cy="360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添加描述文本</a:t>
            </a:r>
          </a:p>
        </p:txBody>
      </p:sp>
      <p:sp>
        <p:nvSpPr>
          <p:cNvPr id="38" name="PA_文本框 70">
            <a:extLst>
              <a:ext uri="{FF2B5EF4-FFF2-40B4-BE49-F238E27FC236}">
                <a16:creationId xmlns:a16="http://schemas.microsoft.com/office/drawing/2014/main" id="{D54A0FCF-687B-DF51-3F60-1E2699E7642E}"/>
              </a:ext>
            </a:extLst>
          </p:cNvPr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3556036" y="3529510"/>
            <a:ext cx="531160" cy="360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添加描述文本</a:t>
            </a:r>
          </a:p>
        </p:txBody>
      </p:sp>
      <p:sp>
        <p:nvSpPr>
          <p:cNvPr id="39" name="PA_文本框 72">
            <a:extLst>
              <a:ext uri="{FF2B5EF4-FFF2-40B4-BE49-F238E27FC236}">
                <a16:creationId xmlns:a16="http://schemas.microsoft.com/office/drawing/2014/main" id="{D17B8F38-CC9A-84F8-B748-EEC69B3B0620}"/>
              </a:ext>
            </a:extLst>
          </p:cNvPr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6600977" y="3529510"/>
            <a:ext cx="531160" cy="360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添加描述文本</a:t>
            </a: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F4B83E2F-1CFE-A186-1CA7-EF5330F647FF}"/>
              </a:ext>
            </a:extLst>
          </p:cNvPr>
          <p:cNvGrpSpPr/>
          <p:nvPr/>
        </p:nvGrpSpPr>
        <p:grpSpPr>
          <a:xfrm>
            <a:off x="2766163" y="1326622"/>
            <a:ext cx="1708267" cy="896748"/>
            <a:chOff x="8154515" y="1279509"/>
            <a:chExt cx="1708267" cy="896748"/>
          </a:xfrm>
        </p:grpSpPr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E1874ABD-1A3C-D0C1-33AC-29C3FF702298}"/>
                </a:ext>
              </a:extLst>
            </p:cNvPr>
            <p:cNvSpPr/>
            <p:nvPr/>
          </p:nvSpPr>
          <p:spPr>
            <a:xfrm>
              <a:off x="8154515" y="1547243"/>
              <a:ext cx="1708266" cy="629014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A3DCDB5B-9D0E-4246-C39B-5424326CBFC7}"/>
                </a:ext>
              </a:extLst>
            </p:cNvPr>
            <p:cNvSpPr txBox="1"/>
            <p:nvPr/>
          </p:nvSpPr>
          <p:spPr>
            <a:xfrm>
              <a:off x="8154515" y="1279509"/>
              <a:ext cx="170826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6A22FF5A-46A8-1381-DD3F-5DF013A34F55}"/>
              </a:ext>
            </a:extLst>
          </p:cNvPr>
          <p:cNvGrpSpPr/>
          <p:nvPr/>
        </p:nvGrpSpPr>
        <p:grpSpPr>
          <a:xfrm>
            <a:off x="5885120" y="1326622"/>
            <a:ext cx="1708267" cy="896748"/>
            <a:chOff x="8154515" y="1279509"/>
            <a:chExt cx="1708267" cy="896748"/>
          </a:xfrm>
        </p:grpSpPr>
        <p:sp>
          <p:nvSpPr>
            <p:cNvPr id="44" name="矩形 43">
              <a:extLst>
                <a:ext uri="{FF2B5EF4-FFF2-40B4-BE49-F238E27FC236}">
                  <a16:creationId xmlns:a16="http://schemas.microsoft.com/office/drawing/2014/main" id="{16E8C0E7-AC0C-6693-9ABB-2FA62B1B8731}"/>
                </a:ext>
              </a:extLst>
            </p:cNvPr>
            <p:cNvSpPr/>
            <p:nvPr/>
          </p:nvSpPr>
          <p:spPr>
            <a:xfrm>
              <a:off x="8154515" y="1547243"/>
              <a:ext cx="1708266" cy="629014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45C20F24-F604-369B-9610-F825420D27E2}"/>
                </a:ext>
              </a:extLst>
            </p:cNvPr>
            <p:cNvSpPr txBox="1"/>
            <p:nvPr/>
          </p:nvSpPr>
          <p:spPr>
            <a:xfrm>
              <a:off x="8154515" y="1279509"/>
              <a:ext cx="170826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88C895A9-BF0B-9545-22B8-10277FE1B3C1}"/>
              </a:ext>
            </a:extLst>
          </p:cNvPr>
          <p:cNvGrpSpPr/>
          <p:nvPr/>
        </p:nvGrpSpPr>
        <p:grpSpPr>
          <a:xfrm>
            <a:off x="1566591" y="3322207"/>
            <a:ext cx="1742277" cy="896748"/>
            <a:chOff x="8120504" y="1279509"/>
            <a:chExt cx="1742277" cy="896748"/>
          </a:xfrm>
        </p:grpSpPr>
        <p:sp>
          <p:nvSpPr>
            <p:cNvPr id="47" name="矩形 46">
              <a:extLst>
                <a:ext uri="{FF2B5EF4-FFF2-40B4-BE49-F238E27FC236}">
                  <a16:creationId xmlns:a16="http://schemas.microsoft.com/office/drawing/2014/main" id="{61C0C071-E046-5565-C876-16AF513F1CB4}"/>
                </a:ext>
              </a:extLst>
            </p:cNvPr>
            <p:cNvSpPr/>
            <p:nvPr/>
          </p:nvSpPr>
          <p:spPr>
            <a:xfrm>
              <a:off x="8154515" y="1547243"/>
              <a:ext cx="1708266" cy="629014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20A5CBD2-5882-10F7-2493-81738822AAA5}"/>
                </a:ext>
              </a:extLst>
            </p:cNvPr>
            <p:cNvSpPr txBox="1"/>
            <p:nvPr/>
          </p:nvSpPr>
          <p:spPr>
            <a:xfrm>
              <a:off x="8120504" y="1279509"/>
              <a:ext cx="170826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EBD2190D-FA59-D955-8163-88E1466AE48E}"/>
              </a:ext>
            </a:extLst>
          </p:cNvPr>
          <p:cNvGrpSpPr/>
          <p:nvPr/>
        </p:nvGrpSpPr>
        <p:grpSpPr>
          <a:xfrm>
            <a:off x="4611532" y="3322207"/>
            <a:ext cx="1742277" cy="896748"/>
            <a:chOff x="8120504" y="1279509"/>
            <a:chExt cx="1742277" cy="896748"/>
          </a:xfrm>
        </p:grpSpPr>
        <p:sp>
          <p:nvSpPr>
            <p:cNvPr id="50" name="矩形 49">
              <a:extLst>
                <a:ext uri="{FF2B5EF4-FFF2-40B4-BE49-F238E27FC236}">
                  <a16:creationId xmlns:a16="http://schemas.microsoft.com/office/drawing/2014/main" id="{F692BB4A-73DC-E028-D769-44826D011DCA}"/>
                </a:ext>
              </a:extLst>
            </p:cNvPr>
            <p:cNvSpPr/>
            <p:nvPr/>
          </p:nvSpPr>
          <p:spPr>
            <a:xfrm>
              <a:off x="8154515" y="1547243"/>
              <a:ext cx="1708266" cy="629014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7229C591-67FA-ACF0-4F37-C1E6E3C23FD7}"/>
                </a:ext>
              </a:extLst>
            </p:cNvPr>
            <p:cNvSpPr txBox="1"/>
            <p:nvPr/>
          </p:nvSpPr>
          <p:spPr>
            <a:xfrm>
              <a:off x="8120504" y="1279509"/>
              <a:ext cx="170826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712585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1E229F1-A4EA-64CC-A57E-26C6D54D2F1F}"/>
              </a:ext>
            </a:extLst>
          </p:cNvPr>
          <p:cNvGrpSpPr/>
          <p:nvPr/>
        </p:nvGrpSpPr>
        <p:grpSpPr>
          <a:xfrm>
            <a:off x="323528" y="195486"/>
            <a:ext cx="1145056" cy="842639"/>
            <a:chOff x="1690516" y="1755906"/>
            <a:chExt cx="344345" cy="253401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8D50097F-87DB-9F65-7EA3-DDEECF7B2326}"/>
                </a:ext>
              </a:extLst>
            </p:cNvPr>
            <p:cNvSpPr/>
            <p:nvPr/>
          </p:nvSpPr>
          <p:spPr>
            <a:xfrm>
              <a:off x="1690516" y="1755906"/>
              <a:ext cx="253401" cy="253401"/>
            </a:xfrm>
            <a:prstGeom prst="ellipse">
              <a:avLst/>
            </a:prstGeom>
            <a:solidFill>
              <a:srgbClr val="9B97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3600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933F80F4-3673-1B01-4A2B-196AFDC51A19}"/>
                </a:ext>
              </a:extLst>
            </p:cNvPr>
            <p:cNvSpPr/>
            <p:nvPr/>
          </p:nvSpPr>
          <p:spPr>
            <a:xfrm>
              <a:off x="1948156" y="1921655"/>
              <a:ext cx="86705" cy="86705"/>
            </a:xfrm>
            <a:prstGeom prst="ellipse">
              <a:avLst/>
            </a:prstGeom>
            <a:solidFill>
              <a:srgbClr val="D6CA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3600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A221449A-8C3F-7E16-DFAB-5C0C92CE84D4}"/>
                </a:ext>
              </a:extLst>
            </p:cNvPr>
            <p:cNvSpPr txBox="1"/>
            <p:nvPr/>
          </p:nvSpPr>
          <p:spPr>
            <a:xfrm>
              <a:off x="1738108" y="1777556"/>
              <a:ext cx="163033" cy="1943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得意黑" pitchFamily="2" charset="-122"/>
                  <a:ea typeface="得意黑" pitchFamily="2" charset="-122"/>
                </a:rPr>
                <a:t>01</a:t>
              </a:r>
              <a:endParaRPr lang="zh-CN" altLang="en-US" sz="3600" dirty="0">
                <a:solidFill>
                  <a:schemeClr val="bg1"/>
                </a:solidFill>
                <a:latin typeface="得意黑" pitchFamily="2" charset="-122"/>
                <a:ea typeface="得意黑" pitchFamily="2" charset="-122"/>
              </a:endParaRPr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97724308-871C-F544-DB96-982D574CF90F}"/>
              </a:ext>
            </a:extLst>
          </p:cNvPr>
          <p:cNvSpPr txBox="1"/>
          <p:nvPr/>
        </p:nvSpPr>
        <p:spPr>
          <a:xfrm>
            <a:off x="1324423" y="346544"/>
            <a:ext cx="295954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/>
              <a:t>单击此处添加标题文本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208A3709-8526-6906-0FDA-AB24BEB33AB4}"/>
              </a:ext>
            </a:extLst>
          </p:cNvPr>
          <p:cNvSpPr txBox="1"/>
          <p:nvPr/>
        </p:nvSpPr>
        <p:spPr>
          <a:xfrm>
            <a:off x="1482680" y="699542"/>
            <a:ext cx="244124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</a:rPr>
              <a:t>Click here to add title text</a:t>
            </a:r>
          </a:p>
        </p:txBody>
      </p:sp>
      <p:sp>
        <p:nvSpPr>
          <p:cNvPr id="3" name="Freeform 7">
            <a:extLst>
              <a:ext uri="{FF2B5EF4-FFF2-40B4-BE49-F238E27FC236}">
                <a16:creationId xmlns:a16="http://schemas.microsoft.com/office/drawing/2014/main" id="{BEF80289-075A-172D-3762-7D946F4EF9E6}"/>
              </a:ext>
            </a:extLst>
          </p:cNvPr>
          <p:cNvSpPr/>
          <p:nvPr/>
        </p:nvSpPr>
        <p:spPr bwMode="auto">
          <a:xfrm>
            <a:off x="4602109" y="2715766"/>
            <a:ext cx="1186573" cy="1197074"/>
          </a:xfrm>
          <a:custGeom>
            <a:avLst/>
            <a:gdLst>
              <a:gd name="T0" fmla="*/ 86 w 86"/>
              <a:gd name="T1" fmla="*/ 87 h 87"/>
              <a:gd name="T2" fmla="*/ 23 w 86"/>
              <a:gd name="T3" fmla="*/ 87 h 87"/>
              <a:gd name="T4" fmla="*/ 0 w 86"/>
              <a:gd name="T5" fmla="*/ 64 h 87"/>
              <a:gd name="T6" fmla="*/ 0 w 86"/>
              <a:gd name="T7" fmla="*/ 0 h 87"/>
              <a:gd name="T8" fmla="*/ 64 w 86"/>
              <a:gd name="T9" fmla="*/ 0 h 87"/>
              <a:gd name="T10" fmla="*/ 86 w 86"/>
              <a:gd name="T11" fmla="*/ 23 h 87"/>
              <a:gd name="T12" fmla="*/ 86 w 86"/>
              <a:gd name="T13" fmla="*/ 87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7">
                <a:moveTo>
                  <a:pt x="86" y="87"/>
                </a:moveTo>
                <a:cubicBezTo>
                  <a:pt x="23" y="87"/>
                  <a:pt x="23" y="87"/>
                  <a:pt x="23" y="87"/>
                </a:cubicBezTo>
                <a:cubicBezTo>
                  <a:pt x="10" y="87"/>
                  <a:pt x="0" y="76"/>
                  <a:pt x="0" y="64"/>
                </a:cubicBezTo>
                <a:cubicBezTo>
                  <a:pt x="0" y="0"/>
                  <a:pt x="0" y="0"/>
                  <a:pt x="0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76" y="0"/>
                  <a:pt x="86" y="10"/>
                  <a:pt x="86" y="23"/>
                </a:cubicBezTo>
                <a:lnTo>
                  <a:pt x="86" y="87"/>
                </a:lnTo>
                <a:close/>
              </a:path>
            </a:pathLst>
          </a:custGeom>
          <a:solidFill>
            <a:srgbClr val="9B97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4" name="Freeform 6">
            <a:extLst>
              <a:ext uri="{FF2B5EF4-FFF2-40B4-BE49-F238E27FC236}">
                <a16:creationId xmlns:a16="http://schemas.microsoft.com/office/drawing/2014/main" id="{AAD58341-C3C1-8228-6CF2-6236CA1E50B3}"/>
              </a:ext>
            </a:extLst>
          </p:cNvPr>
          <p:cNvSpPr/>
          <p:nvPr/>
        </p:nvSpPr>
        <p:spPr bwMode="auto">
          <a:xfrm>
            <a:off x="3347864" y="1472021"/>
            <a:ext cx="1202908" cy="1186574"/>
          </a:xfrm>
          <a:custGeom>
            <a:avLst/>
            <a:gdLst>
              <a:gd name="T0" fmla="*/ 87 w 87"/>
              <a:gd name="T1" fmla="*/ 86 h 86"/>
              <a:gd name="T2" fmla="*/ 23 w 87"/>
              <a:gd name="T3" fmla="*/ 86 h 86"/>
              <a:gd name="T4" fmla="*/ 0 w 87"/>
              <a:gd name="T5" fmla="*/ 63 h 86"/>
              <a:gd name="T6" fmla="*/ 0 w 87"/>
              <a:gd name="T7" fmla="*/ 0 h 86"/>
              <a:gd name="T8" fmla="*/ 64 w 87"/>
              <a:gd name="T9" fmla="*/ 0 h 86"/>
              <a:gd name="T10" fmla="*/ 87 w 87"/>
              <a:gd name="T11" fmla="*/ 22 h 86"/>
              <a:gd name="T12" fmla="*/ 87 w 87"/>
              <a:gd name="T13" fmla="*/ 86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7" h="86">
                <a:moveTo>
                  <a:pt x="87" y="86"/>
                </a:moveTo>
                <a:cubicBezTo>
                  <a:pt x="23" y="86"/>
                  <a:pt x="23" y="86"/>
                  <a:pt x="23" y="86"/>
                </a:cubicBezTo>
                <a:cubicBezTo>
                  <a:pt x="10" y="86"/>
                  <a:pt x="0" y="76"/>
                  <a:pt x="0" y="63"/>
                </a:cubicBezTo>
                <a:cubicBezTo>
                  <a:pt x="0" y="0"/>
                  <a:pt x="0" y="0"/>
                  <a:pt x="0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77" y="0"/>
                  <a:pt x="87" y="10"/>
                  <a:pt x="87" y="22"/>
                </a:cubicBezTo>
                <a:lnTo>
                  <a:pt x="87" y="86"/>
                </a:lnTo>
                <a:close/>
              </a:path>
            </a:pathLst>
          </a:custGeom>
          <a:solidFill>
            <a:srgbClr val="9B97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33881F37-2AD3-EDEF-ADD9-8E9E95F82E7F}"/>
              </a:ext>
            </a:extLst>
          </p:cNvPr>
          <p:cNvSpPr/>
          <p:nvPr/>
        </p:nvSpPr>
        <p:spPr bwMode="auto">
          <a:xfrm>
            <a:off x="4602109" y="1472021"/>
            <a:ext cx="1186573" cy="1186574"/>
          </a:xfrm>
          <a:custGeom>
            <a:avLst/>
            <a:gdLst>
              <a:gd name="T0" fmla="*/ 0 w 86"/>
              <a:gd name="T1" fmla="*/ 86 h 86"/>
              <a:gd name="T2" fmla="*/ 0 w 86"/>
              <a:gd name="T3" fmla="*/ 22 h 86"/>
              <a:gd name="T4" fmla="*/ 23 w 86"/>
              <a:gd name="T5" fmla="*/ 0 h 86"/>
              <a:gd name="T6" fmla="*/ 86 w 86"/>
              <a:gd name="T7" fmla="*/ 0 h 86"/>
              <a:gd name="T8" fmla="*/ 86 w 86"/>
              <a:gd name="T9" fmla="*/ 63 h 86"/>
              <a:gd name="T10" fmla="*/ 64 w 86"/>
              <a:gd name="T11" fmla="*/ 86 h 86"/>
              <a:gd name="T12" fmla="*/ 0 w 86"/>
              <a:gd name="T13" fmla="*/ 86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0" y="86"/>
                </a:moveTo>
                <a:cubicBezTo>
                  <a:pt x="0" y="22"/>
                  <a:pt x="0" y="22"/>
                  <a:pt x="0" y="22"/>
                </a:cubicBezTo>
                <a:cubicBezTo>
                  <a:pt x="0" y="10"/>
                  <a:pt x="10" y="0"/>
                  <a:pt x="23" y="0"/>
                </a:cubicBezTo>
                <a:cubicBezTo>
                  <a:pt x="86" y="0"/>
                  <a:pt x="86" y="0"/>
                  <a:pt x="86" y="0"/>
                </a:cubicBezTo>
                <a:cubicBezTo>
                  <a:pt x="86" y="63"/>
                  <a:pt x="86" y="63"/>
                  <a:pt x="86" y="63"/>
                </a:cubicBezTo>
                <a:cubicBezTo>
                  <a:pt x="86" y="76"/>
                  <a:pt x="76" y="86"/>
                  <a:pt x="64" y="86"/>
                </a:cubicBezTo>
                <a:lnTo>
                  <a:pt x="0" y="86"/>
                </a:lnTo>
                <a:close/>
              </a:path>
            </a:pathLst>
          </a:custGeom>
          <a:solidFill>
            <a:srgbClr val="D6C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6" name="Freeform 8">
            <a:extLst>
              <a:ext uri="{FF2B5EF4-FFF2-40B4-BE49-F238E27FC236}">
                <a16:creationId xmlns:a16="http://schemas.microsoft.com/office/drawing/2014/main" id="{E65EB01E-79E3-DCC6-A427-44A9FDE43FFF}"/>
              </a:ext>
            </a:extLst>
          </p:cNvPr>
          <p:cNvSpPr/>
          <p:nvPr/>
        </p:nvSpPr>
        <p:spPr bwMode="auto">
          <a:xfrm>
            <a:off x="3347864" y="2715766"/>
            <a:ext cx="1202908" cy="1197074"/>
          </a:xfrm>
          <a:custGeom>
            <a:avLst/>
            <a:gdLst>
              <a:gd name="T0" fmla="*/ 0 w 87"/>
              <a:gd name="T1" fmla="*/ 87 h 87"/>
              <a:gd name="T2" fmla="*/ 0 w 87"/>
              <a:gd name="T3" fmla="*/ 23 h 87"/>
              <a:gd name="T4" fmla="*/ 23 w 87"/>
              <a:gd name="T5" fmla="*/ 0 h 87"/>
              <a:gd name="T6" fmla="*/ 87 w 87"/>
              <a:gd name="T7" fmla="*/ 0 h 87"/>
              <a:gd name="T8" fmla="*/ 87 w 87"/>
              <a:gd name="T9" fmla="*/ 64 h 87"/>
              <a:gd name="T10" fmla="*/ 64 w 87"/>
              <a:gd name="T11" fmla="*/ 87 h 87"/>
              <a:gd name="T12" fmla="*/ 0 w 87"/>
              <a:gd name="T13" fmla="*/ 87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7" h="87">
                <a:moveTo>
                  <a:pt x="0" y="87"/>
                </a:moveTo>
                <a:cubicBezTo>
                  <a:pt x="0" y="23"/>
                  <a:pt x="0" y="23"/>
                  <a:pt x="0" y="23"/>
                </a:cubicBezTo>
                <a:cubicBezTo>
                  <a:pt x="0" y="10"/>
                  <a:pt x="10" y="0"/>
                  <a:pt x="23" y="0"/>
                </a:cubicBezTo>
                <a:cubicBezTo>
                  <a:pt x="87" y="0"/>
                  <a:pt x="87" y="0"/>
                  <a:pt x="87" y="0"/>
                </a:cubicBezTo>
                <a:cubicBezTo>
                  <a:pt x="87" y="64"/>
                  <a:pt x="87" y="64"/>
                  <a:pt x="87" y="64"/>
                </a:cubicBezTo>
                <a:cubicBezTo>
                  <a:pt x="87" y="76"/>
                  <a:pt x="77" y="87"/>
                  <a:pt x="64" y="87"/>
                </a:cubicBezTo>
                <a:lnTo>
                  <a:pt x="0" y="87"/>
                </a:lnTo>
                <a:close/>
              </a:path>
            </a:pathLst>
          </a:custGeom>
          <a:solidFill>
            <a:srgbClr val="D6C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9850A09E-82EE-B9BF-5B93-AC9DC2EF8D05}"/>
              </a:ext>
            </a:extLst>
          </p:cNvPr>
          <p:cNvGrpSpPr/>
          <p:nvPr/>
        </p:nvGrpSpPr>
        <p:grpSpPr>
          <a:xfrm>
            <a:off x="4040907" y="2165065"/>
            <a:ext cx="1059399" cy="1048899"/>
            <a:chOff x="5507175" y="2739325"/>
            <a:chExt cx="1441450" cy="1427163"/>
          </a:xfrm>
        </p:grpSpPr>
        <p:sp>
          <p:nvSpPr>
            <p:cNvPr id="8" name="Oval 9">
              <a:extLst>
                <a:ext uri="{FF2B5EF4-FFF2-40B4-BE49-F238E27FC236}">
                  <a16:creationId xmlns:a16="http://schemas.microsoft.com/office/drawing/2014/main" id="{BEEC46BE-1672-5F0B-9B83-D6D6AA25F3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07175" y="2739325"/>
              <a:ext cx="1441450" cy="14271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矩形 37">
              <a:extLst>
                <a:ext uri="{FF2B5EF4-FFF2-40B4-BE49-F238E27FC236}">
                  <a16:creationId xmlns:a16="http://schemas.microsoft.com/office/drawing/2014/main" id="{F03516AE-0581-85B2-80DC-1029A8C243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78120" y="2906013"/>
              <a:ext cx="434474" cy="502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1</a:t>
              </a:r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矩形 38">
              <a:extLst>
                <a:ext uri="{FF2B5EF4-FFF2-40B4-BE49-F238E27FC236}">
                  <a16:creationId xmlns:a16="http://schemas.microsoft.com/office/drawing/2014/main" id="{348DB889-C3F7-401B-FCC1-F1901B541B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47495" y="2906013"/>
              <a:ext cx="434474" cy="502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2</a:t>
              </a:r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矩形 39">
              <a:extLst>
                <a:ext uri="{FF2B5EF4-FFF2-40B4-BE49-F238E27FC236}">
                  <a16:creationId xmlns:a16="http://schemas.microsoft.com/office/drawing/2014/main" id="{DE21DB7D-6A0B-BEF5-3A22-F2A0C1649A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86336" y="3517200"/>
              <a:ext cx="434474" cy="502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4</a:t>
              </a:r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矩形 40">
              <a:extLst>
                <a:ext uri="{FF2B5EF4-FFF2-40B4-BE49-F238E27FC236}">
                  <a16:creationId xmlns:a16="http://schemas.microsoft.com/office/drawing/2014/main" id="{B6A2C46D-4F63-BFA5-085E-D8E9617899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09396" y="3507675"/>
              <a:ext cx="434474" cy="502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3</a:t>
              </a:r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7" name="Group 65">
            <a:extLst>
              <a:ext uri="{FF2B5EF4-FFF2-40B4-BE49-F238E27FC236}">
                <a16:creationId xmlns:a16="http://schemas.microsoft.com/office/drawing/2014/main" id="{875B38E1-4CD9-C595-6051-616E540E3970}"/>
              </a:ext>
            </a:extLst>
          </p:cNvPr>
          <p:cNvGrpSpPr/>
          <p:nvPr/>
        </p:nvGrpSpPr>
        <p:grpSpPr>
          <a:xfrm>
            <a:off x="4989335" y="3111186"/>
            <a:ext cx="412119" cy="409296"/>
            <a:chOff x="1979613" y="3067051"/>
            <a:chExt cx="231775" cy="230188"/>
          </a:xfrm>
          <a:solidFill>
            <a:schemeClr val="bg1"/>
          </a:solidFill>
        </p:grpSpPr>
        <p:sp>
          <p:nvSpPr>
            <p:cNvPr id="19" name="Freeform 38">
              <a:extLst>
                <a:ext uri="{FF2B5EF4-FFF2-40B4-BE49-F238E27FC236}">
                  <a16:creationId xmlns:a16="http://schemas.microsoft.com/office/drawing/2014/main" id="{FE3102EA-0587-30F5-A26E-1685DD9377C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79613" y="3067051"/>
              <a:ext cx="231775" cy="230188"/>
            </a:xfrm>
            <a:custGeom>
              <a:avLst/>
              <a:gdLst>
                <a:gd name="T0" fmla="*/ 61 w 122"/>
                <a:gd name="T1" fmla="*/ 0 h 122"/>
                <a:gd name="T2" fmla="*/ 0 w 122"/>
                <a:gd name="T3" fmla="*/ 61 h 122"/>
                <a:gd name="T4" fmla="*/ 61 w 122"/>
                <a:gd name="T5" fmla="*/ 122 h 122"/>
                <a:gd name="T6" fmla="*/ 122 w 122"/>
                <a:gd name="T7" fmla="*/ 61 h 122"/>
                <a:gd name="T8" fmla="*/ 61 w 122"/>
                <a:gd name="T9" fmla="*/ 0 h 122"/>
                <a:gd name="T10" fmla="*/ 64 w 122"/>
                <a:gd name="T11" fmla="*/ 109 h 122"/>
                <a:gd name="T12" fmla="*/ 64 w 122"/>
                <a:gd name="T13" fmla="*/ 102 h 122"/>
                <a:gd name="T14" fmla="*/ 57 w 122"/>
                <a:gd name="T15" fmla="*/ 102 h 122"/>
                <a:gd name="T16" fmla="*/ 57 w 122"/>
                <a:gd name="T17" fmla="*/ 109 h 122"/>
                <a:gd name="T18" fmla="*/ 29 w 122"/>
                <a:gd name="T19" fmla="*/ 97 h 122"/>
                <a:gd name="T20" fmla="*/ 28 w 122"/>
                <a:gd name="T21" fmla="*/ 97 h 122"/>
                <a:gd name="T22" fmla="*/ 27 w 122"/>
                <a:gd name="T23" fmla="*/ 95 h 122"/>
                <a:gd name="T24" fmla="*/ 25 w 122"/>
                <a:gd name="T25" fmla="*/ 93 h 122"/>
                <a:gd name="T26" fmla="*/ 24 w 122"/>
                <a:gd name="T27" fmla="*/ 93 h 122"/>
                <a:gd name="T28" fmla="*/ 13 w 122"/>
                <a:gd name="T29" fmla="*/ 65 h 122"/>
                <a:gd name="T30" fmla="*/ 20 w 122"/>
                <a:gd name="T31" fmla="*/ 65 h 122"/>
                <a:gd name="T32" fmla="*/ 20 w 122"/>
                <a:gd name="T33" fmla="*/ 58 h 122"/>
                <a:gd name="T34" fmla="*/ 13 w 122"/>
                <a:gd name="T35" fmla="*/ 58 h 122"/>
                <a:gd name="T36" fmla="*/ 57 w 122"/>
                <a:gd name="T37" fmla="*/ 13 h 122"/>
                <a:gd name="T38" fmla="*/ 57 w 122"/>
                <a:gd name="T39" fmla="*/ 20 h 122"/>
                <a:gd name="T40" fmla="*/ 64 w 122"/>
                <a:gd name="T41" fmla="*/ 20 h 122"/>
                <a:gd name="T42" fmla="*/ 64 w 122"/>
                <a:gd name="T43" fmla="*/ 13 h 122"/>
                <a:gd name="T44" fmla="*/ 83 w 122"/>
                <a:gd name="T45" fmla="*/ 18 h 122"/>
                <a:gd name="T46" fmla="*/ 83 w 122"/>
                <a:gd name="T47" fmla="*/ 19 h 122"/>
                <a:gd name="T48" fmla="*/ 86 w 122"/>
                <a:gd name="T49" fmla="*/ 21 h 122"/>
                <a:gd name="T50" fmla="*/ 87 w 122"/>
                <a:gd name="T51" fmla="*/ 21 h 122"/>
                <a:gd name="T52" fmla="*/ 90 w 122"/>
                <a:gd name="T53" fmla="*/ 23 h 122"/>
                <a:gd name="T54" fmla="*/ 91 w 122"/>
                <a:gd name="T55" fmla="*/ 24 h 122"/>
                <a:gd name="T56" fmla="*/ 93 w 122"/>
                <a:gd name="T57" fmla="*/ 26 h 122"/>
                <a:gd name="T58" fmla="*/ 94 w 122"/>
                <a:gd name="T59" fmla="*/ 27 h 122"/>
                <a:gd name="T60" fmla="*/ 96 w 122"/>
                <a:gd name="T61" fmla="*/ 29 h 122"/>
                <a:gd name="T62" fmla="*/ 98 w 122"/>
                <a:gd name="T63" fmla="*/ 31 h 122"/>
                <a:gd name="T64" fmla="*/ 99 w 122"/>
                <a:gd name="T65" fmla="*/ 32 h 122"/>
                <a:gd name="T66" fmla="*/ 101 w 122"/>
                <a:gd name="T67" fmla="*/ 35 h 122"/>
                <a:gd name="T68" fmla="*/ 101 w 122"/>
                <a:gd name="T69" fmla="*/ 36 h 122"/>
                <a:gd name="T70" fmla="*/ 103 w 122"/>
                <a:gd name="T71" fmla="*/ 39 h 122"/>
                <a:gd name="T72" fmla="*/ 103 w 122"/>
                <a:gd name="T73" fmla="*/ 39 h 122"/>
                <a:gd name="T74" fmla="*/ 108 w 122"/>
                <a:gd name="T75" fmla="*/ 58 h 122"/>
                <a:gd name="T76" fmla="*/ 102 w 122"/>
                <a:gd name="T77" fmla="*/ 58 h 122"/>
                <a:gd name="T78" fmla="*/ 102 w 122"/>
                <a:gd name="T79" fmla="*/ 65 h 122"/>
                <a:gd name="T80" fmla="*/ 108 w 122"/>
                <a:gd name="T81" fmla="*/ 65 h 122"/>
                <a:gd name="T82" fmla="*/ 64 w 122"/>
                <a:gd name="T83" fmla="*/ 109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2" h="122">
                  <a:moveTo>
                    <a:pt x="61" y="0"/>
                  </a:moveTo>
                  <a:cubicBezTo>
                    <a:pt x="27" y="0"/>
                    <a:pt x="0" y="27"/>
                    <a:pt x="0" y="61"/>
                  </a:cubicBezTo>
                  <a:cubicBezTo>
                    <a:pt x="0" y="95"/>
                    <a:pt x="27" y="122"/>
                    <a:pt x="61" y="122"/>
                  </a:cubicBezTo>
                  <a:cubicBezTo>
                    <a:pt x="94" y="122"/>
                    <a:pt x="122" y="95"/>
                    <a:pt x="122" y="61"/>
                  </a:cubicBezTo>
                  <a:cubicBezTo>
                    <a:pt x="122" y="27"/>
                    <a:pt x="94" y="0"/>
                    <a:pt x="61" y="0"/>
                  </a:cubicBezTo>
                  <a:close/>
                  <a:moveTo>
                    <a:pt x="64" y="109"/>
                  </a:moveTo>
                  <a:cubicBezTo>
                    <a:pt x="64" y="102"/>
                    <a:pt x="64" y="102"/>
                    <a:pt x="64" y="102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9"/>
                    <a:pt x="57" y="109"/>
                    <a:pt x="57" y="109"/>
                  </a:cubicBezTo>
                  <a:cubicBezTo>
                    <a:pt x="46" y="108"/>
                    <a:pt x="37" y="104"/>
                    <a:pt x="29" y="97"/>
                  </a:cubicBezTo>
                  <a:cubicBezTo>
                    <a:pt x="29" y="97"/>
                    <a:pt x="29" y="97"/>
                    <a:pt x="28" y="97"/>
                  </a:cubicBezTo>
                  <a:cubicBezTo>
                    <a:pt x="28" y="96"/>
                    <a:pt x="27" y="96"/>
                    <a:pt x="27" y="95"/>
                  </a:cubicBezTo>
                  <a:cubicBezTo>
                    <a:pt x="26" y="95"/>
                    <a:pt x="25" y="94"/>
                    <a:pt x="25" y="93"/>
                  </a:cubicBezTo>
                  <a:cubicBezTo>
                    <a:pt x="25" y="93"/>
                    <a:pt x="25" y="93"/>
                    <a:pt x="24" y="93"/>
                  </a:cubicBezTo>
                  <a:cubicBezTo>
                    <a:pt x="18" y="85"/>
                    <a:pt x="13" y="75"/>
                    <a:pt x="13" y="65"/>
                  </a:cubicBezTo>
                  <a:cubicBezTo>
                    <a:pt x="20" y="65"/>
                    <a:pt x="20" y="65"/>
                    <a:pt x="20" y="65"/>
                  </a:cubicBezTo>
                  <a:cubicBezTo>
                    <a:pt x="20" y="58"/>
                    <a:pt x="20" y="58"/>
                    <a:pt x="20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5" y="34"/>
                    <a:pt x="33" y="15"/>
                    <a:pt x="57" y="13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4" y="13"/>
                    <a:pt x="64" y="13"/>
                    <a:pt x="64" y="13"/>
                  </a:cubicBezTo>
                  <a:cubicBezTo>
                    <a:pt x="71" y="14"/>
                    <a:pt x="77" y="16"/>
                    <a:pt x="83" y="18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4" y="19"/>
                    <a:pt x="85" y="20"/>
                    <a:pt x="86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8" y="22"/>
                    <a:pt x="89" y="22"/>
                    <a:pt x="90" y="23"/>
                  </a:cubicBezTo>
                  <a:cubicBezTo>
                    <a:pt x="90" y="23"/>
                    <a:pt x="91" y="24"/>
                    <a:pt x="91" y="24"/>
                  </a:cubicBezTo>
                  <a:cubicBezTo>
                    <a:pt x="92" y="25"/>
                    <a:pt x="92" y="25"/>
                    <a:pt x="93" y="26"/>
                  </a:cubicBezTo>
                  <a:cubicBezTo>
                    <a:pt x="94" y="26"/>
                    <a:pt x="94" y="27"/>
                    <a:pt x="94" y="27"/>
                  </a:cubicBezTo>
                  <a:cubicBezTo>
                    <a:pt x="95" y="28"/>
                    <a:pt x="96" y="28"/>
                    <a:pt x="96" y="29"/>
                  </a:cubicBezTo>
                  <a:cubicBezTo>
                    <a:pt x="97" y="29"/>
                    <a:pt x="97" y="30"/>
                    <a:pt x="98" y="31"/>
                  </a:cubicBezTo>
                  <a:cubicBezTo>
                    <a:pt x="98" y="31"/>
                    <a:pt x="98" y="32"/>
                    <a:pt x="99" y="32"/>
                  </a:cubicBezTo>
                  <a:cubicBezTo>
                    <a:pt x="99" y="33"/>
                    <a:pt x="100" y="34"/>
                    <a:pt x="101" y="35"/>
                  </a:cubicBezTo>
                  <a:cubicBezTo>
                    <a:pt x="101" y="35"/>
                    <a:pt x="101" y="35"/>
                    <a:pt x="101" y="36"/>
                  </a:cubicBezTo>
                  <a:cubicBezTo>
                    <a:pt x="102" y="37"/>
                    <a:pt x="103" y="38"/>
                    <a:pt x="103" y="39"/>
                  </a:cubicBezTo>
                  <a:cubicBezTo>
                    <a:pt x="103" y="39"/>
                    <a:pt x="103" y="39"/>
                    <a:pt x="103" y="39"/>
                  </a:cubicBezTo>
                  <a:cubicBezTo>
                    <a:pt x="106" y="45"/>
                    <a:pt x="108" y="51"/>
                    <a:pt x="108" y="58"/>
                  </a:cubicBezTo>
                  <a:cubicBezTo>
                    <a:pt x="102" y="58"/>
                    <a:pt x="102" y="58"/>
                    <a:pt x="102" y="58"/>
                  </a:cubicBezTo>
                  <a:cubicBezTo>
                    <a:pt x="102" y="65"/>
                    <a:pt x="102" y="65"/>
                    <a:pt x="102" y="65"/>
                  </a:cubicBezTo>
                  <a:cubicBezTo>
                    <a:pt x="108" y="65"/>
                    <a:pt x="108" y="65"/>
                    <a:pt x="108" y="65"/>
                  </a:cubicBezTo>
                  <a:cubicBezTo>
                    <a:pt x="107" y="88"/>
                    <a:pt x="88" y="107"/>
                    <a:pt x="64" y="10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67204" tIns="33602" rIns="67204" bIns="33602" numCol="1" anchor="t" anchorCtr="0" compatLnSpc="1"/>
            <a:lstStyle/>
            <a:p>
              <a:endParaRPr lang="en-US" sz="10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 39">
              <a:extLst>
                <a:ext uri="{FF2B5EF4-FFF2-40B4-BE49-F238E27FC236}">
                  <a16:creationId xmlns:a16="http://schemas.microsoft.com/office/drawing/2014/main" id="{76775D42-DBBF-D34F-B66B-DE9BA8B6E01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63750" y="3125788"/>
              <a:ext cx="69850" cy="98425"/>
            </a:xfrm>
            <a:custGeom>
              <a:avLst/>
              <a:gdLst>
                <a:gd name="T0" fmla="*/ 9 w 36"/>
                <a:gd name="T1" fmla="*/ 29 h 52"/>
                <a:gd name="T2" fmla="*/ 9 w 36"/>
                <a:gd name="T3" fmla="*/ 29 h 52"/>
                <a:gd name="T4" fmla="*/ 0 w 36"/>
                <a:gd name="T5" fmla="*/ 52 h 52"/>
                <a:gd name="T6" fmla="*/ 20 w 36"/>
                <a:gd name="T7" fmla="*/ 36 h 52"/>
                <a:gd name="T8" fmla="*/ 20 w 36"/>
                <a:gd name="T9" fmla="*/ 36 h 52"/>
                <a:gd name="T10" fmla="*/ 22 w 36"/>
                <a:gd name="T11" fmla="*/ 32 h 52"/>
                <a:gd name="T12" fmla="*/ 36 w 36"/>
                <a:gd name="T13" fmla="*/ 0 h 52"/>
                <a:gd name="T14" fmla="*/ 11 w 36"/>
                <a:gd name="T15" fmla="*/ 25 h 52"/>
                <a:gd name="T16" fmla="*/ 9 w 36"/>
                <a:gd name="T17" fmla="*/ 29 h 52"/>
                <a:gd name="T18" fmla="*/ 16 w 36"/>
                <a:gd name="T19" fmla="*/ 27 h 52"/>
                <a:gd name="T20" fmla="*/ 19 w 36"/>
                <a:gd name="T21" fmla="*/ 30 h 52"/>
                <a:gd name="T22" fmla="*/ 16 w 36"/>
                <a:gd name="T23" fmla="*/ 33 h 52"/>
                <a:gd name="T24" fmla="*/ 13 w 36"/>
                <a:gd name="T25" fmla="*/ 30 h 52"/>
                <a:gd name="T26" fmla="*/ 16 w 36"/>
                <a:gd name="T27" fmla="*/ 2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52">
                  <a:moveTo>
                    <a:pt x="9" y="29"/>
                  </a:moveTo>
                  <a:cubicBezTo>
                    <a:pt x="9" y="29"/>
                    <a:pt x="9" y="29"/>
                    <a:pt x="9" y="29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2" y="35"/>
                    <a:pt x="22" y="33"/>
                    <a:pt x="22" y="32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6"/>
                    <a:pt x="9" y="27"/>
                    <a:pt x="9" y="29"/>
                  </a:cubicBezTo>
                  <a:close/>
                  <a:moveTo>
                    <a:pt x="16" y="27"/>
                  </a:moveTo>
                  <a:cubicBezTo>
                    <a:pt x="17" y="27"/>
                    <a:pt x="19" y="28"/>
                    <a:pt x="19" y="30"/>
                  </a:cubicBezTo>
                  <a:cubicBezTo>
                    <a:pt x="19" y="32"/>
                    <a:pt x="17" y="33"/>
                    <a:pt x="16" y="33"/>
                  </a:cubicBezTo>
                  <a:cubicBezTo>
                    <a:pt x="14" y="33"/>
                    <a:pt x="13" y="32"/>
                    <a:pt x="13" y="30"/>
                  </a:cubicBezTo>
                  <a:cubicBezTo>
                    <a:pt x="13" y="28"/>
                    <a:pt x="14" y="27"/>
                    <a:pt x="16" y="2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67204" tIns="33602" rIns="67204" bIns="33602" numCol="1" anchor="t" anchorCtr="0" compatLnSpc="1"/>
            <a:lstStyle/>
            <a:p>
              <a:endParaRPr lang="en-US" sz="10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Oval 40">
              <a:extLst>
                <a:ext uri="{FF2B5EF4-FFF2-40B4-BE49-F238E27FC236}">
                  <a16:creationId xmlns:a16="http://schemas.microsoft.com/office/drawing/2014/main" id="{975665DE-E242-A9E6-AD1B-E2105BC658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90738" y="3179763"/>
              <a:ext cx="6350" cy="6350"/>
            </a:xfrm>
            <a:prstGeom prst="ellipse">
              <a:avLst/>
            </a:prstGeom>
            <a:grpFill/>
            <a:ln w="9525">
              <a:noFill/>
              <a:round/>
            </a:ln>
          </p:spPr>
          <p:txBody>
            <a:bodyPr vert="horz" wrap="square" lIns="67204" tIns="33602" rIns="67204" bIns="33602" numCol="1" anchor="t" anchorCtr="0" compatLnSpc="1"/>
            <a:lstStyle/>
            <a:p>
              <a:endParaRPr lang="en-US" sz="10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Group 69">
            <a:extLst>
              <a:ext uri="{FF2B5EF4-FFF2-40B4-BE49-F238E27FC236}">
                <a16:creationId xmlns:a16="http://schemas.microsoft.com/office/drawing/2014/main" id="{F7CF2F44-7569-84EE-B75B-CCDDDE4CF724}"/>
              </a:ext>
            </a:extLst>
          </p:cNvPr>
          <p:cNvGrpSpPr/>
          <p:nvPr/>
        </p:nvGrpSpPr>
        <p:grpSpPr>
          <a:xfrm>
            <a:off x="5028359" y="1915366"/>
            <a:ext cx="339717" cy="327227"/>
            <a:chOff x="4616450" y="1549401"/>
            <a:chExt cx="215900" cy="207963"/>
          </a:xfrm>
          <a:solidFill>
            <a:schemeClr val="bg1"/>
          </a:solidFill>
        </p:grpSpPr>
        <p:sp>
          <p:nvSpPr>
            <p:cNvPr id="23" name="Freeform 6">
              <a:extLst>
                <a:ext uri="{FF2B5EF4-FFF2-40B4-BE49-F238E27FC236}">
                  <a16:creationId xmlns:a16="http://schemas.microsoft.com/office/drawing/2014/main" id="{54F5C3A0-49E2-5AE4-95B9-06B7465A72E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16450" y="1549401"/>
              <a:ext cx="215900" cy="207963"/>
            </a:xfrm>
            <a:custGeom>
              <a:avLst/>
              <a:gdLst>
                <a:gd name="T0" fmla="*/ 124 w 133"/>
                <a:gd name="T1" fmla="*/ 0 h 127"/>
                <a:gd name="T2" fmla="*/ 9 w 133"/>
                <a:gd name="T3" fmla="*/ 0 h 127"/>
                <a:gd name="T4" fmla="*/ 0 w 133"/>
                <a:gd name="T5" fmla="*/ 9 h 127"/>
                <a:gd name="T6" fmla="*/ 0 w 133"/>
                <a:gd name="T7" fmla="*/ 91 h 127"/>
                <a:gd name="T8" fmla="*/ 9 w 133"/>
                <a:gd name="T9" fmla="*/ 100 h 127"/>
                <a:gd name="T10" fmla="*/ 53 w 133"/>
                <a:gd name="T11" fmla="*/ 100 h 127"/>
                <a:gd name="T12" fmla="*/ 39 w 133"/>
                <a:gd name="T13" fmla="*/ 118 h 127"/>
                <a:gd name="T14" fmla="*/ 39 w 133"/>
                <a:gd name="T15" fmla="*/ 127 h 127"/>
                <a:gd name="T16" fmla="*/ 53 w 133"/>
                <a:gd name="T17" fmla="*/ 127 h 127"/>
                <a:gd name="T18" fmla="*/ 80 w 133"/>
                <a:gd name="T19" fmla="*/ 127 h 127"/>
                <a:gd name="T20" fmla="*/ 93 w 133"/>
                <a:gd name="T21" fmla="*/ 127 h 127"/>
                <a:gd name="T22" fmla="*/ 93 w 133"/>
                <a:gd name="T23" fmla="*/ 118 h 127"/>
                <a:gd name="T24" fmla="*/ 80 w 133"/>
                <a:gd name="T25" fmla="*/ 100 h 127"/>
                <a:gd name="T26" fmla="*/ 124 w 133"/>
                <a:gd name="T27" fmla="*/ 100 h 127"/>
                <a:gd name="T28" fmla="*/ 133 w 133"/>
                <a:gd name="T29" fmla="*/ 91 h 127"/>
                <a:gd name="T30" fmla="*/ 133 w 133"/>
                <a:gd name="T31" fmla="*/ 9 h 127"/>
                <a:gd name="T32" fmla="*/ 124 w 133"/>
                <a:gd name="T33" fmla="*/ 0 h 127"/>
                <a:gd name="T34" fmla="*/ 59 w 133"/>
                <a:gd name="T35" fmla="*/ 89 h 127"/>
                <a:gd name="T36" fmla="*/ 67 w 133"/>
                <a:gd name="T37" fmla="*/ 82 h 127"/>
                <a:gd name="T38" fmla="*/ 75 w 133"/>
                <a:gd name="T39" fmla="*/ 89 h 127"/>
                <a:gd name="T40" fmla="*/ 67 w 133"/>
                <a:gd name="T41" fmla="*/ 97 h 127"/>
                <a:gd name="T42" fmla="*/ 59 w 133"/>
                <a:gd name="T43" fmla="*/ 89 h 127"/>
                <a:gd name="T44" fmla="*/ 123 w 133"/>
                <a:gd name="T45" fmla="*/ 79 h 127"/>
                <a:gd name="T46" fmla="*/ 9 w 133"/>
                <a:gd name="T47" fmla="*/ 79 h 127"/>
                <a:gd name="T48" fmla="*/ 9 w 133"/>
                <a:gd name="T49" fmla="*/ 10 h 127"/>
                <a:gd name="T50" fmla="*/ 123 w 133"/>
                <a:gd name="T51" fmla="*/ 10 h 127"/>
                <a:gd name="T52" fmla="*/ 123 w 133"/>
                <a:gd name="T53" fmla="*/ 79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3" h="127">
                  <a:moveTo>
                    <a:pt x="124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6"/>
                    <a:pt x="4" y="100"/>
                    <a:pt x="9" y="100"/>
                  </a:cubicBezTo>
                  <a:cubicBezTo>
                    <a:pt x="53" y="100"/>
                    <a:pt x="53" y="100"/>
                    <a:pt x="53" y="100"/>
                  </a:cubicBezTo>
                  <a:cubicBezTo>
                    <a:pt x="53" y="100"/>
                    <a:pt x="55" y="118"/>
                    <a:pt x="39" y="118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53" y="127"/>
                    <a:pt x="53" y="127"/>
                    <a:pt x="53" y="127"/>
                  </a:cubicBezTo>
                  <a:cubicBezTo>
                    <a:pt x="80" y="127"/>
                    <a:pt x="80" y="127"/>
                    <a:pt x="80" y="127"/>
                  </a:cubicBezTo>
                  <a:cubicBezTo>
                    <a:pt x="93" y="127"/>
                    <a:pt x="93" y="127"/>
                    <a:pt x="93" y="127"/>
                  </a:cubicBezTo>
                  <a:cubicBezTo>
                    <a:pt x="93" y="118"/>
                    <a:pt x="93" y="118"/>
                    <a:pt x="93" y="118"/>
                  </a:cubicBezTo>
                  <a:cubicBezTo>
                    <a:pt x="77" y="118"/>
                    <a:pt x="80" y="100"/>
                    <a:pt x="80" y="100"/>
                  </a:cubicBezTo>
                  <a:cubicBezTo>
                    <a:pt x="124" y="100"/>
                    <a:pt x="124" y="100"/>
                    <a:pt x="124" y="100"/>
                  </a:cubicBezTo>
                  <a:cubicBezTo>
                    <a:pt x="129" y="100"/>
                    <a:pt x="133" y="96"/>
                    <a:pt x="133" y="91"/>
                  </a:cubicBezTo>
                  <a:cubicBezTo>
                    <a:pt x="133" y="9"/>
                    <a:pt x="133" y="9"/>
                    <a:pt x="133" y="9"/>
                  </a:cubicBezTo>
                  <a:cubicBezTo>
                    <a:pt x="133" y="4"/>
                    <a:pt x="129" y="0"/>
                    <a:pt x="124" y="0"/>
                  </a:cubicBezTo>
                  <a:close/>
                  <a:moveTo>
                    <a:pt x="59" y="89"/>
                  </a:moveTo>
                  <a:cubicBezTo>
                    <a:pt x="59" y="85"/>
                    <a:pt x="63" y="82"/>
                    <a:pt x="67" y="82"/>
                  </a:cubicBezTo>
                  <a:cubicBezTo>
                    <a:pt x="71" y="82"/>
                    <a:pt x="75" y="85"/>
                    <a:pt x="75" y="89"/>
                  </a:cubicBezTo>
                  <a:cubicBezTo>
                    <a:pt x="75" y="93"/>
                    <a:pt x="71" y="97"/>
                    <a:pt x="67" y="97"/>
                  </a:cubicBezTo>
                  <a:cubicBezTo>
                    <a:pt x="63" y="97"/>
                    <a:pt x="59" y="93"/>
                    <a:pt x="59" y="89"/>
                  </a:cubicBezTo>
                  <a:close/>
                  <a:moveTo>
                    <a:pt x="123" y="79"/>
                  </a:moveTo>
                  <a:cubicBezTo>
                    <a:pt x="9" y="79"/>
                    <a:pt x="9" y="79"/>
                    <a:pt x="9" y="79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23" y="10"/>
                    <a:pt x="123" y="10"/>
                    <a:pt x="123" y="10"/>
                  </a:cubicBezTo>
                  <a:lnTo>
                    <a:pt x="123" y="7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67204" tIns="33602" rIns="67204" bIns="33602" numCol="1" anchor="t" anchorCtr="0" compatLnSpc="1"/>
            <a:lstStyle/>
            <a:p>
              <a:endParaRPr lang="en-US" sz="10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Oval 7">
              <a:extLst>
                <a:ext uri="{FF2B5EF4-FFF2-40B4-BE49-F238E27FC236}">
                  <a16:creationId xmlns:a16="http://schemas.microsoft.com/office/drawing/2014/main" id="{AED00C7F-CCC6-2163-1866-A156E6A518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18050" y="1685926"/>
              <a:ext cx="15875" cy="17463"/>
            </a:xfrm>
            <a:prstGeom prst="ellipse">
              <a:avLst/>
            </a:prstGeom>
            <a:grpFill/>
            <a:ln w="9525">
              <a:noFill/>
              <a:round/>
            </a:ln>
          </p:spPr>
          <p:txBody>
            <a:bodyPr vert="horz" wrap="square" lIns="67204" tIns="33602" rIns="67204" bIns="33602" numCol="1" anchor="t" anchorCtr="0" compatLnSpc="1"/>
            <a:lstStyle/>
            <a:p>
              <a:endParaRPr lang="en-US" sz="10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" name="Group 72">
            <a:extLst>
              <a:ext uri="{FF2B5EF4-FFF2-40B4-BE49-F238E27FC236}">
                <a16:creationId xmlns:a16="http://schemas.microsoft.com/office/drawing/2014/main" id="{16E5B135-31CB-0634-E579-BE484D01877D}"/>
              </a:ext>
            </a:extLst>
          </p:cNvPr>
          <p:cNvGrpSpPr/>
          <p:nvPr/>
        </p:nvGrpSpPr>
        <p:grpSpPr>
          <a:xfrm>
            <a:off x="3730271" y="1915366"/>
            <a:ext cx="438093" cy="299885"/>
            <a:chOff x="2324100" y="1814513"/>
            <a:chExt cx="266700" cy="182563"/>
          </a:xfrm>
          <a:solidFill>
            <a:schemeClr val="bg1"/>
          </a:solidFill>
        </p:grpSpPr>
        <p:sp>
          <p:nvSpPr>
            <p:cNvPr id="26" name="Freeform 73">
              <a:extLst>
                <a:ext uri="{FF2B5EF4-FFF2-40B4-BE49-F238E27FC236}">
                  <a16:creationId xmlns:a16="http://schemas.microsoft.com/office/drawing/2014/main" id="{18E9A402-2E50-32A3-455D-09E8D99B7E6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24100" y="1814513"/>
              <a:ext cx="188913" cy="182563"/>
            </a:xfrm>
            <a:custGeom>
              <a:avLst/>
              <a:gdLst>
                <a:gd name="T0" fmla="*/ 86 w 99"/>
                <a:gd name="T1" fmla="*/ 60 h 97"/>
                <a:gd name="T2" fmla="*/ 99 w 99"/>
                <a:gd name="T3" fmla="*/ 54 h 97"/>
                <a:gd name="T4" fmla="*/ 99 w 99"/>
                <a:gd name="T5" fmla="*/ 43 h 97"/>
                <a:gd name="T6" fmla="*/ 86 w 99"/>
                <a:gd name="T7" fmla="*/ 37 h 97"/>
                <a:gd name="T8" fmla="*/ 83 w 99"/>
                <a:gd name="T9" fmla="*/ 31 h 97"/>
                <a:gd name="T10" fmla="*/ 88 w 99"/>
                <a:gd name="T11" fmla="*/ 18 h 97"/>
                <a:gd name="T12" fmla="*/ 81 w 99"/>
                <a:gd name="T13" fmla="*/ 10 h 97"/>
                <a:gd name="T14" fmla="*/ 67 w 99"/>
                <a:gd name="T15" fmla="*/ 16 h 97"/>
                <a:gd name="T16" fmla="*/ 61 w 99"/>
                <a:gd name="T17" fmla="*/ 13 h 97"/>
                <a:gd name="T18" fmla="*/ 55 w 99"/>
                <a:gd name="T19" fmla="*/ 0 h 97"/>
                <a:gd name="T20" fmla="*/ 44 w 99"/>
                <a:gd name="T21" fmla="*/ 0 h 97"/>
                <a:gd name="T22" fmla="*/ 38 w 99"/>
                <a:gd name="T23" fmla="*/ 13 h 97"/>
                <a:gd name="T24" fmla="*/ 32 w 99"/>
                <a:gd name="T25" fmla="*/ 16 h 97"/>
                <a:gd name="T26" fmla="*/ 18 w 99"/>
                <a:gd name="T27" fmla="*/ 11 h 97"/>
                <a:gd name="T28" fmla="*/ 11 w 99"/>
                <a:gd name="T29" fmla="*/ 18 h 97"/>
                <a:gd name="T30" fmla="*/ 16 w 99"/>
                <a:gd name="T31" fmla="*/ 32 h 97"/>
                <a:gd name="T32" fmla="*/ 14 w 99"/>
                <a:gd name="T33" fmla="*/ 37 h 97"/>
                <a:gd name="T34" fmla="*/ 0 w 99"/>
                <a:gd name="T35" fmla="*/ 43 h 97"/>
                <a:gd name="T36" fmla="*/ 0 w 99"/>
                <a:gd name="T37" fmla="*/ 54 h 97"/>
                <a:gd name="T38" fmla="*/ 14 w 99"/>
                <a:gd name="T39" fmla="*/ 60 h 97"/>
                <a:gd name="T40" fmla="*/ 16 w 99"/>
                <a:gd name="T41" fmla="*/ 66 h 97"/>
                <a:gd name="T42" fmla="*/ 11 w 99"/>
                <a:gd name="T43" fmla="*/ 79 h 97"/>
                <a:gd name="T44" fmla="*/ 19 w 99"/>
                <a:gd name="T45" fmla="*/ 87 h 97"/>
                <a:gd name="T46" fmla="*/ 32 w 99"/>
                <a:gd name="T47" fmla="*/ 81 h 97"/>
                <a:gd name="T48" fmla="*/ 38 w 99"/>
                <a:gd name="T49" fmla="*/ 84 h 97"/>
                <a:gd name="T50" fmla="*/ 45 w 99"/>
                <a:gd name="T51" fmla="*/ 97 h 97"/>
                <a:gd name="T52" fmla="*/ 55 w 99"/>
                <a:gd name="T53" fmla="*/ 97 h 97"/>
                <a:gd name="T54" fmla="*/ 61 w 99"/>
                <a:gd name="T55" fmla="*/ 84 h 97"/>
                <a:gd name="T56" fmla="*/ 67 w 99"/>
                <a:gd name="T57" fmla="*/ 81 h 97"/>
                <a:gd name="T58" fmla="*/ 81 w 99"/>
                <a:gd name="T59" fmla="*/ 86 h 97"/>
                <a:gd name="T60" fmla="*/ 89 w 99"/>
                <a:gd name="T61" fmla="*/ 79 h 97"/>
                <a:gd name="T62" fmla="*/ 83 w 99"/>
                <a:gd name="T63" fmla="*/ 66 h 97"/>
                <a:gd name="T64" fmla="*/ 86 w 99"/>
                <a:gd name="T65" fmla="*/ 60 h 97"/>
                <a:gd name="T66" fmla="*/ 50 w 99"/>
                <a:gd name="T67" fmla="*/ 64 h 97"/>
                <a:gd name="T68" fmla="*/ 34 w 99"/>
                <a:gd name="T69" fmla="*/ 49 h 97"/>
                <a:gd name="T70" fmla="*/ 50 w 99"/>
                <a:gd name="T71" fmla="*/ 33 h 97"/>
                <a:gd name="T72" fmla="*/ 66 w 99"/>
                <a:gd name="T73" fmla="*/ 49 h 97"/>
                <a:gd name="T74" fmla="*/ 50 w 99"/>
                <a:gd name="T75" fmla="*/ 6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9" h="97">
                  <a:moveTo>
                    <a:pt x="86" y="60"/>
                  </a:moveTo>
                  <a:cubicBezTo>
                    <a:pt x="86" y="60"/>
                    <a:pt x="99" y="54"/>
                    <a:pt x="99" y="54"/>
                  </a:cubicBezTo>
                  <a:cubicBezTo>
                    <a:pt x="99" y="43"/>
                    <a:pt x="99" y="43"/>
                    <a:pt x="99" y="43"/>
                  </a:cubicBezTo>
                  <a:cubicBezTo>
                    <a:pt x="99" y="42"/>
                    <a:pt x="86" y="37"/>
                    <a:pt x="86" y="37"/>
                  </a:cubicBezTo>
                  <a:cubicBezTo>
                    <a:pt x="83" y="31"/>
                    <a:pt x="83" y="31"/>
                    <a:pt x="83" y="31"/>
                  </a:cubicBezTo>
                  <a:cubicBezTo>
                    <a:pt x="83" y="31"/>
                    <a:pt x="89" y="18"/>
                    <a:pt x="88" y="18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0" y="10"/>
                    <a:pt x="67" y="16"/>
                    <a:pt x="67" y="16"/>
                  </a:cubicBezTo>
                  <a:cubicBezTo>
                    <a:pt x="61" y="13"/>
                    <a:pt x="61" y="13"/>
                    <a:pt x="61" y="13"/>
                  </a:cubicBezTo>
                  <a:cubicBezTo>
                    <a:pt x="61" y="13"/>
                    <a:pt x="56" y="0"/>
                    <a:pt x="55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3" y="0"/>
                    <a:pt x="38" y="13"/>
                    <a:pt x="38" y="13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16"/>
                    <a:pt x="19" y="10"/>
                    <a:pt x="18" y="11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0" y="19"/>
                    <a:pt x="16" y="32"/>
                    <a:pt x="16" y="32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37"/>
                    <a:pt x="0" y="43"/>
                    <a:pt x="0" y="43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5"/>
                    <a:pt x="14" y="60"/>
                    <a:pt x="14" y="60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6" y="66"/>
                    <a:pt x="10" y="79"/>
                    <a:pt x="11" y="79"/>
                  </a:cubicBezTo>
                  <a:cubicBezTo>
                    <a:pt x="19" y="87"/>
                    <a:pt x="19" y="87"/>
                    <a:pt x="19" y="87"/>
                  </a:cubicBezTo>
                  <a:cubicBezTo>
                    <a:pt x="19" y="87"/>
                    <a:pt x="32" y="81"/>
                    <a:pt x="32" y="81"/>
                  </a:cubicBezTo>
                  <a:cubicBezTo>
                    <a:pt x="38" y="84"/>
                    <a:pt x="38" y="84"/>
                    <a:pt x="38" y="84"/>
                  </a:cubicBezTo>
                  <a:cubicBezTo>
                    <a:pt x="38" y="84"/>
                    <a:pt x="44" y="97"/>
                    <a:pt x="45" y="97"/>
                  </a:cubicBezTo>
                  <a:cubicBezTo>
                    <a:pt x="55" y="97"/>
                    <a:pt x="55" y="97"/>
                    <a:pt x="55" y="97"/>
                  </a:cubicBezTo>
                  <a:cubicBezTo>
                    <a:pt x="56" y="97"/>
                    <a:pt x="61" y="84"/>
                    <a:pt x="61" y="84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7" y="81"/>
                    <a:pt x="81" y="87"/>
                    <a:pt x="81" y="86"/>
                  </a:cubicBezTo>
                  <a:cubicBezTo>
                    <a:pt x="89" y="79"/>
                    <a:pt x="89" y="79"/>
                    <a:pt x="89" y="79"/>
                  </a:cubicBezTo>
                  <a:cubicBezTo>
                    <a:pt x="89" y="78"/>
                    <a:pt x="83" y="66"/>
                    <a:pt x="83" y="66"/>
                  </a:cubicBezTo>
                  <a:lnTo>
                    <a:pt x="86" y="60"/>
                  </a:lnTo>
                  <a:close/>
                  <a:moveTo>
                    <a:pt x="50" y="64"/>
                  </a:moveTo>
                  <a:cubicBezTo>
                    <a:pt x="41" y="64"/>
                    <a:pt x="34" y="57"/>
                    <a:pt x="34" y="49"/>
                  </a:cubicBezTo>
                  <a:cubicBezTo>
                    <a:pt x="34" y="40"/>
                    <a:pt x="41" y="33"/>
                    <a:pt x="50" y="33"/>
                  </a:cubicBezTo>
                  <a:cubicBezTo>
                    <a:pt x="58" y="33"/>
                    <a:pt x="66" y="40"/>
                    <a:pt x="66" y="49"/>
                  </a:cubicBezTo>
                  <a:cubicBezTo>
                    <a:pt x="66" y="57"/>
                    <a:pt x="58" y="64"/>
                    <a:pt x="50" y="6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67204" tIns="33602" rIns="67204" bIns="33602" numCol="1" anchor="t" anchorCtr="0" compatLnSpc="1"/>
            <a:lstStyle/>
            <a:p>
              <a:endParaRPr lang="en-US" sz="10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7" name="Freeform 74">
              <a:extLst>
                <a:ext uri="{FF2B5EF4-FFF2-40B4-BE49-F238E27FC236}">
                  <a16:creationId xmlns:a16="http://schemas.microsoft.com/office/drawing/2014/main" id="{40C1C4C4-44BC-126B-9787-A343F460562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01900" y="1905001"/>
              <a:ext cx="88900" cy="90488"/>
            </a:xfrm>
            <a:custGeom>
              <a:avLst/>
              <a:gdLst>
                <a:gd name="T0" fmla="*/ 41 w 47"/>
                <a:gd name="T1" fmla="*/ 23 h 48"/>
                <a:gd name="T2" fmla="*/ 41 w 47"/>
                <a:gd name="T3" fmla="*/ 20 h 48"/>
                <a:gd name="T4" fmla="*/ 45 w 47"/>
                <a:gd name="T5" fmla="*/ 14 h 48"/>
                <a:gd name="T6" fmla="*/ 42 w 47"/>
                <a:gd name="T7" fmla="*/ 9 h 48"/>
                <a:gd name="T8" fmla="*/ 35 w 47"/>
                <a:gd name="T9" fmla="*/ 11 h 48"/>
                <a:gd name="T10" fmla="*/ 33 w 47"/>
                <a:gd name="T11" fmla="*/ 9 h 48"/>
                <a:gd name="T12" fmla="*/ 31 w 47"/>
                <a:gd name="T13" fmla="*/ 2 h 48"/>
                <a:gd name="T14" fmla="*/ 26 w 47"/>
                <a:gd name="T15" fmla="*/ 1 h 48"/>
                <a:gd name="T16" fmla="*/ 22 w 47"/>
                <a:gd name="T17" fmla="*/ 6 h 48"/>
                <a:gd name="T18" fmla="*/ 19 w 47"/>
                <a:gd name="T19" fmla="*/ 7 h 48"/>
                <a:gd name="T20" fmla="*/ 14 w 47"/>
                <a:gd name="T21" fmla="*/ 3 h 48"/>
                <a:gd name="T22" fmla="*/ 9 w 47"/>
                <a:gd name="T23" fmla="*/ 5 h 48"/>
                <a:gd name="T24" fmla="*/ 10 w 47"/>
                <a:gd name="T25" fmla="*/ 12 h 48"/>
                <a:gd name="T26" fmla="*/ 8 w 47"/>
                <a:gd name="T27" fmla="*/ 15 h 48"/>
                <a:gd name="T28" fmla="*/ 1 w 47"/>
                <a:gd name="T29" fmla="*/ 16 h 48"/>
                <a:gd name="T30" fmla="*/ 0 w 47"/>
                <a:gd name="T31" fmla="*/ 21 h 48"/>
                <a:gd name="T32" fmla="*/ 6 w 47"/>
                <a:gd name="T33" fmla="*/ 25 h 48"/>
                <a:gd name="T34" fmla="*/ 6 w 47"/>
                <a:gd name="T35" fmla="*/ 28 h 48"/>
                <a:gd name="T36" fmla="*/ 2 w 47"/>
                <a:gd name="T37" fmla="*/ 34 h 48"/>
                <a:gd name="T38" fmla="*/ 5 w 47"/>
                <a:gd name="T39" fmla="*/ 39 h 48"/>
                <a:gd name="T40" fmla="*/ 12 w 47"/>
                <a:gd name="T41" fmla="*/ 38 h 48"/>
                <a:gd name="T42" fmla="*/ 14 w 47"/>
                <a:gd name="T43" fmla="*/ 39 h 48"/>
                <a:gd name="T44" fmla="*/ 15 w 47"/>
                <a:gd name="T45" fmla="*/ 46 h 48"/>
                <a:gd name="T46" fmla="*/ 20 w 47"/>
                <a:gd name="T47" fmla="*/ 48 h 48"/>
                <a:gd name="T48" fmla="*/ 24 w 47"/>
                <a:gd name="T49" fmla="*/ 42 h 48"/>
                <a:gd name="T50" fmla="*/ 27 w 47"/>
                <a:gd name="T51" fmla="*/ 42 h 48"/>
                <a:gd name="T52" fmla="*/ 33 w 47"/>
                <a:gd name="T53" fmla="*/ 46 h 48"/>
                <a:gd name="T54" fmla="*/ 38 w 47"/>
                <a:gd name="T55" fmla="*/ 43 h 48"/>
                <a:gd name="T56" fmla="*/ 37 w 47"/>
                <a:gd name="T57" fmla="*/ 36 h 48"/>
                <a:gd name="T58" fmla="*/ 38 w 47"/>
                <a:gd name="T59" fmla="*/ 33 h 48"/>
                <a:gd name="T60" fmla="*/ 45 w 47"/>
                <a:gd name="T61" fmla="*/ 32 h 48"/>
                <a:gd name="T62" fmla="*/ 46 w 47"/>
                <a:gd name="T63" fmla="*/ 27 h 48"/>
                <a:gd name="T64" fmla="*/ 41 w 47"/>
                <a:gd name="T65" fmla="*/ 23 h 48"/>
                <a:gd name="T66" fmla="*/ 31 w 47"/>
                <a:gd name="T67" fmla="*/ 26 h 48"/>
                <a:gd name="T68" fmla="*/ 22 w 47"/>
                <a:gd name="T69" fmla="*/ 31 h 48"/>
                <a:gd name="T70" fmla="*/ 16 w 47"/>
                <a:gd name="T71" fmla="*/ 22 h 48"/>
                <a:gd name="T72" fmla="*/ 25 w 47"/>
                <a:gd name="T73" fmla="*/ 17 h 48"/>
                <a:gd name="T74" fmla="*/ 31 w 47"/>
                <a:gd name="T75" fmla="*/ 2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7" h="48">
                  <a:moveTo>
                    <a:pt x="41" y="23"/>
                  </a:moveTo>
                  <a:cubicBezTo>
                    <a:pt x="41" y="20"/>
                    <a:pt x="41" y="20"/>
                    <a:pt x="41" y="20"/>
                  </a:cubicBezTo>
                  <a:cubicBezTo>
                    <a:pt x="41" y="20"/>
                    <a:pt x="45" y="14"/>
                    <a:pt x="45" y="14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9"/>
                    <a:pt x="35" y="11"/>
                    <a:pt x="35" y="11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3" y="9"/>
                    <a:pt x="32" y="2"/>
                    <a:pt x="31" y="2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0"/>
                    <a:pt x="22" y="6"/>
                    <a:pt x="22" y="6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4" y="2"/>
                    <a:pt x="14" y="3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6"/>
                    <a:pt x="10" y="12"/>
                    <a:pt x="10" y="12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2" y="16"/>
                    <a:pt x="1" y="16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6" y="25"/>
                    <a:pt x="6" y="25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2" y="34"/>
                    <a:pt x="2" y="34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5" y="39"/>
                    <a:pt x="12" y="38"/>
                    <a:pt x="12" y="38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9"/>
                    <a:pt x="15" y="46"/>
                    <a:pt x="15" y="46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1" y="48"/>
                    <a:pt x="24" y="42"/>
                    <a:pt x="24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7" y="42"/>
                    <a:pt x="33" y="46"/>
                    <a:pt x="33" y="46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3"/>
                    <a:pt x="37" y="36"/>
                    <a:pt x="37" y="36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38" y="33"/>
                    <a:pt x="45" y="32"/>
                    <a:pt x="45" y="32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7" y="27"/>
                    <a:pt x="41" y="23"/>
                    <a:pt x="41" y="23"/>
                  </a:cubicBezTo>
                  <a:close/>
                  <a:moveTo>
                    <a:pt x="31" y="26"/>
                  </a:moveTo>
                  <a:cubicBezTo>
                    <a:pt x="30" y="30"/>
                    <a:pt x="26" y="32"/>
                    <a:pt x="22" y="31"/>
                  </a:cubicBezTo>
                  <a:cubicBezTo>
                    <a:pt x="18" y="30"/>
                    <a:pt x="15" y="26"/>
                    <a:pt x="16" y="22"/>
                  </a:cubicBezTo>
                  <a:cubicBezTo>
                    <a:pt x="17" y="18"/>
                    <a:pt x="21" y="16"/>
                    <a:pt x="25" y="17"/>
                  </a:cubicBezTo>
                  <a:cubicBezTo>
                    <a:pt x="29" y="18"/>
                    <a:pt x="32" y="22"/>
                    <a:pt x="31" y="2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67204" tIns="33602" rIns="67204" bIns="33602" numCol="1" anchor="t" anchorCtr="0" compatLnSpc="1"/>
            <a:lstStyle/>
            <a:p>
              <a:endParaRPr lang="en-US" sz="10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8" name="Group 75">
            <a:extLst>
              <a:ext uri="{FF2B5EF4-FFF2-40B4-BE49-F238E27FC236}">
                <a16:creationId xmlns:a16="http://schemas.microsoft.com/office/drawing/2014/main" id="{A593E89E-05DF-A046-2212-EB635EA4EBCB}"/>
              </a:ext>
            </a:extLst>
          </p:cNvPr>
          <p:cNvGrpSpPr/>
          <p:nvPr/>
        </p:nvGrpSpPr>
        <p:grpSpPr>
          <a:xfrm>
            <a:off x="3658869" y="3135307"/>
            <a:ext cx="453120" cy="335645"/>
            <a:chOff x="4598988" y="3619501"/>
            <a:chExt cx="214313" cy="158750"/>
          </a:xfrm>
          <a:solidFill>
            <a:schemeClr val="bg1"/>
          </a:solidFill>
        </p:grpSpPr>
        <p:sp>
          <p:nvSpPr>
            <p:cNvPr id="29" name="Freeform 24">
              <a:extLst>
                <a:ext uri="{FF2B5EF4-FFF2-40B4-BE49-F238E27FC236}">
                  <a16:creationId xmlns:a16="http://schemas.microsoft.com/office/drawing/2014/main" id="{AD80CB4F-558A-EB54-A347-3F6DF21A5F15}"/>
                </a:ext>
              </a:extLst>
            </p:cNvPr>
            <p:cNvSpPr/>
            <p:nvPr/>
          </p:nvSpPr>
          <p:spPr bwMode="auto">
            <a:xfrm>
              <a:off x="4675188" y="3729038"/>
              <a:ext cx="61913" cy="49213"/>
            </a:xfrm>
            <a:custGeom>
              <a:avLst/>
              <a:gdLst>
                <a:gd name="T0" fmla="*/ 36 w 38"/>
                <a:gd name="T1" fmla="*/ 10 h 30"/>
                <a:gd name="T2" fmla="*/ 1 w 38"/>
                <a:gd name="T3" fmla="*/ 11 h 30"/>
                <a:gd name="T4" fmla="*/ 1 w 38"/>
                <a:gd name="T5" fmla="*/ 13 h 30"/>
                <a:gd name="T6" fmla="*/ 19 w 38"/>
                <a:gd name="T7" fmla="*/ 30 h 30"/>
                <a:gd name="T8" fmla="*/ 36 w 38"/>
                <a:gd name="T9" fmla="*/ 13 h 30"/>
                <a:gd name="T10" fmla="*/ 36 w 38"/>
                <a:gd name="T11" fmla="*/ 1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30">
                  <a:moveTo>
                    <a:pt x="36" y="10"/>
                  </a:moveTo>
                  <a:cubicBezTo>
                    <a:pt x="26" y="1"/>
                    <a:pt x="12" y="0"/>
                    <a:pt x="1" y="11"/>
                  </a:cubicBezTo>
                  <a:cubicBezTo>
                    <a:pt x="0" y="11"/>
                    <a:pt x="0" y="12"/>
                    <a:pt x="1" y="13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8" y="11"/>
                    <a:pt x="37" y="11"/>
                    <a:pt x="36" y="1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67204" tIns="33602" rIns="67204" bIns="33602" numCol="1" anchor="t" anchorCtr="0" compatLnSpc="1"/>
            <a:lstStyle/>
            <a:p>
              <a:endParaRPr lang="en-US" sz="1000">
                <a:cs typeface="+mn-ea"/>
                <a:sym typeface="+mn-lt"/>
              </a:endParaRPr>
            </a:p>
          </p:txBody>
        </p:sp>
        <p:sp>
          <p:nvSpPr>
            <p:cNvPr id="30" name="Freeform 25">
              <a:extLst>
                <a:ext uri="{FF2B5EF4-FFF2-40B4-BE49-F238E27FC236}">
                  <a16:creationId xmlns:a16="http://schemas.microsoft.com/office/drawing/2014/main" id="{2A832D37-34C2-90F3-0063-17B3A66234DA}"/>
                </a:ext>
              </a:extLst>
            </p:cNvPr>
            <p:cNvSpPr/>
            <p:nvPr/>
          </p:nvSpPr>
          <p:spPr bwMode="auto">
            <a:xfrm>
              <a:off x="4633913" y="3675063"/>
              <a:ext cx="142875" cy="63500"/>
            </a:xfrm>
            <a:custGeom>
              <a:avLst/>
              <a:gdLst>
                <a:gd name="T0" fmla="*/ 87 w 88"/>
                <a:gd name="T1" fmla="*/ 23 h 39"/>
                <a:gd name="T2" fmla="*/ 0 w 88"/>
                <a:gd name="T3" fmla="*/ 24 h 39"/>
                <a:gd name="T4" fmla="*/ 0 w 88"/>
                <a:gd name="T5" fmla="*/ 26 h 39"/>
                <a:gd name="T6" fmla="*/ 13 w 88"/>
                <a:gd name="T7" fmla="*/ 38 h 39"/>
                <a:gd name="T8" fmla="*/ 15 w 88"/>
                <a:gd name="T9" fmla="*/ 38 h 39"/>
                <a:gd name="T10" fmla="*/ 73 w 88"/>
                <a:gd name="T11" fmla="*/ 38 h 39"/>
                <a:gd name="T12" fmla="*/ 75 w 88"/>
                <a:gd name="T13" fmla="*/ 38 h 39"/>
                <a:gd name="T14" fmla="*/ 87 w 88"/>
                <a:gd name="T15" fmla="*/ 26 h 39"/>
                <a:gd name="T16" fmla="*/ 87 w 88"/>
                <a:gd name="T17" fmla="*/ 26 h 39"/>
                <a:gd name="T18" fmla="*/ 87 w 88"/>
                <a:gd name="T19" fmla="*/ 24 h 39"/>
                <a:gd name="T20" fmla="*/ 87 w 88"/>
                <a:gd name="T21" fmla="*/ 2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39">
                  <a:moveTo>
                    <a:pt x="87" y="23"/>
                  </a:moveTo>
                  <a:cubicBezTo>
                    <a:pt x="63" y="0"/>
                    <a:pt x="24" y="0"/>
                    <a:pt x="0" y="24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9"/>
                    <a:pt x="14" y="39"/>
                    <a:pt x="15" y="38"/>
                  </a:cubicBezTo>
                  <a:cubicBezTo>
                    <a:pt x="31" y="22"/>
                    <a:pt x="57" y="22"/>
                    <a:pt x="73" y="38"/>
                  </a:cubicBezTo>
                  <a:cubicBezTo>
                    <a:pt x="73" y="39"/>
                    <a:pt x="74" y="39"/>
                    <a:pt x="75" y="38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88" y="25"/>
                    <a:pt x="88" y="24"/>
                    <a:pt x="87" y="24"/>
                  </a:cubicBezTo>
                  <a:lnTo>
                    <a:pt x="87" y="2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67204" tIns="33602" rIns="67204" bIns="33602" numCol="1" anchor="t" anchorCtr="0" compatLnSpc="1"/>
            <a:lstStyle/>
            <a:p>
              <a:endParaRPr lang="en-US" sz="1000">
                <a:cs typeface="+mn-ea"/>
                <a:sym typeface="+mn-lt"/>
              </a:endParaRPr>
            </a:p>
          </p:txBody>
        </p:sp>
        <p:sp>
          <p:nvSpPr>
            <p:cNvPr id="31" name="Freeform 26">
              <a:extLst>
                <a:ext uri="{FF2B5EF4-FFF2-40B4-BE49-F238E27FC236}">
                  <a16:creationId xmlns:a16="http://schemas.microsoft.com/office/drawing/2014/main" id="{71EE0930-9FA5-6B2D-DBFD-BC3C718C96ED}"/>
                </a:ext>
              </a:extLst>
            </p:cNvPr>
            <p:cNvSpPr/>
            <p:nvPr/>
          </p:nvSpPr>
          <p:spPr bwMode="auto">
            <a:xfrm>
              <a:off x="4598988" y="3619501"/>
              <a:ext cx="214313" cy="82550"/>
            </a:xfrm>
            <a:custGeom>
              <a:avLst/>
              <a:gdLst>
                <a:gd name="T0" fmla="*/ 131 w 132"/>
                <a:gd name="T1" fmla="*/ 36 h 51"/>
                <a:gd name="T2" fmla="*/ 131 w 132"/>
                <a:gd name="T3" fmla="*/ 36 h 51"/>
                <a:gd name="T4" fmla="*/ 1 w 132"/>
                <a:gd name="T5" fmla="*/ 36 h 51"/>
                <a:gd name="T6" fmla="*/ 1 w 132"/>
                <a:gd name="T7" fmla="*/ 38 h 51"/>
                <a:gd name="T8" fmla="*/ 13 w 132"/>
                <a:gd name="T9" fmla="*/ 51 h 51"/>
                <a:gd name="T10" fmla="*/ 16 w 132"/>
                <a:gd name="T11" fmla="*/ 51 h 51"/>
                <a:gd name="T12" fmla="*/ 116 w 132"/>
                <a:gd name="T13" fmla="*/ 51 h 51"/>
                <a:gd name="T14" fmla="*/ 118 w 132"/>
                <a:gd name="T15" fmla="*/ 51 h 51"/>
                <a:gd name="T16" fmla="*/ 131 w 132"/>
                <a:gd name="T17" fmla="*/ 38 h 51"/>
                <a:gd name="T18" fmla="*/ 131 w 132"/>
                <a:gd name="T19" fmla="*/ 38 h 51"/>
                <a:gd name="T20" fmla="*/ 131 w 132"/>
                <a:gd name="T21" fmla="*/ 3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51">
                  <a:moveTo>
                    <a:pt x="131" y="36"/>
                  </a:moveTo>
                  <a:cubicBezTo>
                    <a:pt x="131" y="36"/>
                    <a:pt x="131" y="36"/>
                    <a:pt x="131" y="36"/>
                  </a:cubicBezTo>
                  <a:cubicBezTo>
                    <a:pt x="95" y="0"/>
                    <a:pt x="36" y="0"/>
                    <a:pt x="1" y="36"/>
                  </a:cubicBezTo>
                  <a:cubicBezTo>
                    <a:pt x="0" y="37"/>
                    <a:pt x="0" y="37"/>
                    <a:pt x="1" y="38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4" y="51"/>
                    <a:pt x="15" y="51"/>
                    <a:pt x="16" y="51"/>
                  </a:cubicBezTo>
                  <a:cubicBezTo>
                    <a:pt x="43" y="23"/>
                    <a:pt x="88" y="23"/>
                    <a:pt x="116" y="51"/>
                  </a:cubicBezTo>
                  <a:cubicBezTo>
                    <a:pt x="117" y="51"/>
                    <a:pt x="118" y="51"/>
                    <a:pt x="118" y="51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2" y="37"/>
                    <a:pt x="132" y="37"/>
                    <a:pt x="131" y="3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67204" tIns="33602" rIns="67204" bIns="33602" numCol="1" anchor="t" anchorCtr="0" compatLnSpc="1"/>
            <a:lstStyle/>
            <a:p>
              <a:endParaRPr lang="en-US" sz="1000">
                <a:cs typeface="+mn-ea"/>
                <a:sym typeface="+mn-lt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33553B37-CB9A-0184-E24D-9E66707C1300}"/>
              </a:ext>
            </a:extLst>
          </p:cNvPr>
          <p:cNvGrpSpPr/>
          <p:nvPr/>
        </p:nvGrpSpPr>
        <p:grpSpPr>
          <a:xfrm>
            <a:off x="5910080" y="1490060"/>
            <a:ext cx="2262320" cy="669064"/>
            <a:chOff x="8154515" y="1279509"/>
            <a:chExt cx="2262320" cy="669064"/>
          </a:xfrm>
        </p:grpSpPr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7CA7F578-9289-B8DD-95CE-CE257A1B605A}"/>
                </a:ext>
              </a:extLst>
            </p:cNvPr>
            <p:cNvSpPr/>
            <p:nvPr/>
          </p:nvSpPr>
          <p:spPr>
            <a:xfrm>
              <a:off x="8154515" y="1504225"/>
              <a:ext cx="2262320" cy="444348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CA986621-EC49-7E6E-1273-8B22F2DAE017}"/>
                </a:ext>
              </a:extLst>
            </p:cNvPr>
            <p:cNvSpPr txBox="1"/>
            <p:nvPr/>
          </p:nvSpPr>
          <p:spPr>
            <a:xfrm>
              <a:off x="8154515" y="1279509"/>
              <a:ext cx="170826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FCFF1048-926E-759E-0BDD-CE813CFF56B2}"/>
              </a:ext>
            </a:extLst>
          </p:cNvPr>
          <p:cNvGrpSpPr/>
          <p:nvPr/>
        </p:nvGrpSpPr>
        <p:grpSpPr>
          <a:xfrm>
            <a:off x="1023922" y="1491484"/>
            <a:ext cx="2251934" cy="679940"/>
            <a:chOff x="7618773" y="1279509"/>
            <a:chExt cx="2251934" cy="679940"/>
          </a:xfrm>
        </p:grpSpPr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69517612-6560-14C0-1FD8-19833704D48F}"/>
                </a:ext>
              </a:extLst>
            </p:cNvPr>
            <p:cNvSpPr/>
            <p:nvPr/>
          </p:nvSpPr>
          <p:spPr>
            <a:xfrm>
              <a:off x="7618773" y="1515101"/>
              <a:ext cx="2244008" cy="444348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3C8FAB86-987C-025B-F77C-996B922FAF92}"/>
                </a:ext>
              </a:extLst>
            </p:cNvPr>
            <p:cNvSpPr txBox="1"/>
            <p:nvPr/>
          </p:nvSpPr>
          <p:spPr>
            <a:xfrm>
              <a:off x="8162440" y="1279509"/>
              <a:ext cx="170826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E08BA6FD-F4F1-CB16-DAEF-0D1C558383DD}"/>
              </a:ext>
            </a:extLst>
          </p:cNvPr>
          <p:cNvGrpSpPr/>
          <p:nvPr/>
        </p:nvGrpSpPr>
        <p:grpSpPr>
          <a:xfrm>
            <a:off x="5910080" y="3094100"/>
            <a:ext cx="2334328" cy="850461"/>
            <a:chOff x="8154515" y="1279509"/>
            <a:chExt cx="2334328" cy="850461"/>
          </a:xfrm>
        </p:grpSpPr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A79C7D4B-34D3-A4C7-5DAE-49F887FE5F49}"/>
                </a:ext>
              </a:extLst>
            </p:cNvPr>
            <p:cNvSpPr/>
            <p:nvPr/>
          </p:nvSpPr>
          <p:spPr>
            <a:xfrm>
              <a:off x="8154515" y="1504225"/>
              <a:ext cx="2334328" cy="625745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8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8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 板及素材免费下载！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8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 </a:t>
              </a:r>
              <a:r>
                <a:rPr lang="zh-CN" altLang="en-US" sz="8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sz="8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www.51pptmoban.com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0295D434-37F5-97DF-2AE7-00137BF1B6ED}"/>
                </a:ext>
              </a:extLst>
            </p:cNvPr>
            <p:cNvSpPr txBox="1"/>
            <p:nvPr/>
          </p:nvSpPr>
          <p:spPr>
            <a:xfrm>
              <a:off x="8154515" y="1279509"/>
              <a:ext cx="170826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3D130E07-F0D9-64DA-40BE-B88616645B21}"/>
              </a:ext>
            </a:extLst>
          </p:cNvPr>
          <p:cNvGrpSpPr/>
          <p:nvPr/>
        </p:nvGrpSpPr>
        <p:grpSpPr>
          <a:xfrm>
            <a:off x="1023922" y="3095524"/>
            <a:ext cx="2251934" cy="679940"/>
            <a:chOff x="7618773" y="1279509"/>
            <a:chExt cx="2251934" cy="679940"/>
          </a:xfrm>
        </p:grpSpPr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F055F199-2AB0-A8B4-141A-225DCCC15898}"/>
                </a:ext>
              </a:extLst>
            </p:cNvPr>
            <p:cNvSpPr/>
            <p:nvPr/>
          </p:nvSpPr>
          <p:spPr>
            <a:xfrm>
              <a:off x="7618773" y="1515101"/>
              <a:ext cx="2244008" cy="444348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B638B1A0-0D46-C3B0-8CCF-C21ACF1CF5CB}"/>
                </a:ext>
              </a:extLst>
            </p:cNvPr>
            <p:cNvSpPr txBox="1"/>
            <p:nvPr/>
          </p:nvSpPr>
          <p:spPr>
            <a:xfrm>
              <a:off x="8162440" y="1279509"/>
              <a:ext cx="170826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718996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1E229F1-A4EA-64CC-A57E-26C6D54D2F1F}"/>
              </a:ext>
            </a:extLst>
          </p:cNvPr>
          <p:cNvGrpSpPr/>
          <p:nvPr/>
        </p:nvGrpSpPr>
        <p:grpSpPr>
          <a:xfrm>
            <a:off x="323528" y="195486"/>
            <a:ext cx="1145056" cy="842639"/>
            <a:chOff x="1690516" y="1755906"/>
            <a:chExt cx="344345" cy="253401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8D50097F-87DB-9F65-7EA3-DDEECF7B2326}"/>
                </a:ext>
              </a:extLst>
            </p:cNvPr>
            <p:cNvSpPr/>
            <p:nvPr/>
          </p:nvSpPr>
          <p:spPr>
            <a:xfrm>
              <a:off x="1690516" y="1755906"/>
              <a:ext cx="253401" cy="253401"/>
            </a:xfrm>
            <a:prstGeom prst="ellipse">
              <a:avLst/>
            </a:prstGeom>
            <a:solidFill>
              <a:srgbClr val="9B97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3600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933F80F4-3673-1B01-4A2B-196AFDC51A19}"/>
                </a:ext>
              </a:extLst>
            </p:cNvPr>
            <p:cNvSpPr/>
            <p:nvPr/>
          </p:nvSpPr>
          <p:spPr>
            <a:xfrm>
              <a:off x="1948156" y="1921655"/>
              <a:ext cx="86705" cy="86705"/>
            </a:xfrm>
            <a:prstGeom prst="ellipse">
              <a:avLst/>
            </a:prstGeom>
            <a:solidFill>
              <a:srgbClr val="D6CA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3600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A221449A-8C3F-7E16-DFAB-5C0C92CE84D4}"/>
                </a:ext>
              </a:extLst>
            </p:cNvPr>
            <p:cNvSpPr txBox="1"/>
            <p:nvPr/>
          </p:nvSpPr>
          <p:spPr>
            <a:xfrm>
              <a:off x="1738108" y="1777556"/>
              <a:ext cx="163033" cy="1943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得意黑" pitchFamily="2" charset="-122"/>
                  <a:ea typeface="得意黑" pitchFamily="2" charset="-122"/>
                </a:rPr>
                <a:t>01</a:t>
              </a:r>
              <a:endParaRPr lang="zh-CN" altLang="en-US" sz="3600" dirty="0">
                <a:solidFill>
                  <a:schemeClr val="bg1"/>
                </a:solidFill>
                <a:latin typeface="得意黑" pitchFamily="2" charset="-122"/>
                <a:ea typeface="得意黑" pitchFamily="2" charset="-122"/>
              </a:endParaRPr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97724308-871C-F544-DB96-982D574CF90F}"/>
              </a:ext>
            </a:extLst>
          </p:cNvPr>
          <p:cNvSpPr txBox="1"/>
          <p:nvPr/>
        </p:nvSpPr>
        <p:spPr>
          <a:xfrm>
            <a:off x="1324423" y="346544"/>
            <a:ext cx="295954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/>
              <a:t>单击此处添加标题文本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208A3709-8526-6906-0FDA-AB24BEB33AB4}"/>
              </a:ext>
            </a:extLst>
          </p:cNvPr>
          <p:cNvSpPr txBox="1"/>
          <p:nvPr/>
        </p:nvSpPr>
        <p:spPr>
          <a:xfrm>
            <a:off x="1482680" y="699542"/>
            <a:ext cx="244124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</a:rPr>
              <a:t>Click here to add title text</a:t>
            </a: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2381347E-A6FF-1760-EAED-4A2629D6736F}"/>
              </a:ext>
            </a:extLst>
          </p:cNvPr>
          <p:cNvGrpSpPr/>
          <p:nvPr/>
        </p:nvGrpSpPr>
        <p:grpSpPr>
          <a:xfrm>
            <a:off x="1728242" y="1851332"/>
            <a:ext cx="5652070" cy="1710552"/>
            <a:chOff x="1228043" y="1565093"/>
            <a:chExt cx="6652468" cy="2013314"/>
          </a:xfrm>
        </p:grpSpPr>
        <p:sp>
          <p:nvSpPr>
            <p:cNvPr id="22" name="矩形 3">
              <a:extLst>
                <a:ext uri="{FF2B5EF4-FFF2-40B4-BE49-F238E27FC236}">
                  <a16:creationId xmlns:a16="http://schemas.microsoft.com/office/drawing/2014/main" id="{F450A638-9EAB-7AD2-E5C6-D368478B5D26}"/>
                </a:ext>
              </a:extLst>
            </p:cNvPr>
            <p:cNvSpPr/>
            <p:nvPr/>
          </p:nvSpPr>
          <p:spPr bwMode="auto">
            <a:xfrm rot="10800000" flipV="1">
              <a:off x="3340622" y="1565093"/>
              <a:ext cx="1567144" cy="1006657"/>
            </a:xfrm>
            <a:custGeom>
              <a:avLst/>
              <a:gdLst>
                <a:gd name="T0" fmla="*/ 656451 w 2660146"/>
                <a:gd name="T1" fmla="*/ 0 h 1656184"/>
                <a:gd name="T2" fmla="*/ 3935014 w 2660146"/>
                <a:gd name="T3" fmla="*/ 0 h 1656184"/>
                <a:gd name="T4" fmla="*/ 3278561 w 2660146"/>
                <a:gd name="T5" fmla="*/ 1370321 h 1656184"/>
                <a:gd name="T6" fmla="*/ 0 w 2660146"/>
                <a:gd name="T7" fmla="*/ 1370321 h 165618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60146"/>
                <a:gd name="T13" fmla="*/ 0 h 1656184"/>
                <a:gd name="T14" fmla="*/ 2660146 w 2660146"/>
                <a:gd name="T15" fmla="*/ 1656184 h 165618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60146" h="1656184">
                  <a:moveTo>
                    <a:pt x="443774" y="0"/>
                  </a:moveTo>
                  <a:lnTo>
                    <a:pt x="2660146" y="0"/>
                  </a:lnTo>
                  <a:lnTo>
                    <a:pt x="2216373" y="1656184"/>
                  </a:lnTo>
                  <a:lnTo>
                    <a:pt x="0" y="1656184"/>
                  </a:lnTo>
                  <a:close/>
                </a:path>
              </a:pathLst>
            </a:custGeom>
            <a:solidFill>
              <a:srgbClr val="D6CA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3939A819-E1F0-E969-01AE-F3C3C99A30A2}"/>
                </a:ext>
              </a:extLst>
            </p:cNvPr>
            <p:cNvGrpSpPr/>
            <p:nvPr/>
          </p:nvGrpSpPr>
          <p:grpSpPr>
            <a:xfrm>
              <a:off x="4720765" y="1565093"/>
              <a:ext cx="1823587" cy="1006657"/>
              <a:chOff x="971600" y="1364458"/>
              <a:chExt cx="2508957" cy="2376264"/>
            </a:xfrm>
          </p:grpSpPr>
          <p:sp>
            <p:nvSpPr>
              <p:cNvPr id="42" name="矩形 3">
                <a:extLst>
                  <a:ext uri="{FF2B5EF4-FFF2-40B4-BE49-F238E27FC236}">
                    <a16:creationId xmlns:a16="http://schemas.microsoft.com/office/drawing/2014/main" id="{F702D354-ABA6-69FA-29A3-8CA060F3D6B0}"/>
                  </a:ext>
                </a:extLst>
              </p:cNvPr>
              <p:cNvSpPr/>
              <p:nvPr/>
            </p:nvSpPr>
            <p:spPr bwMode="auto">
              <a:xfrm rot="10800000" flipV="1">
                <a:off x="1324423" y="1364458"/>
                <a:ext cx="2156134" cy="2376264"/>
              </a:xfrm>
              <a:custGeom>
                <a:avLst/>
                <a:gdLst>
                  <a:gd name="T0" fmla="*/ 656451 w 2660146"/>
                  <a:gd name="T1" fmla="*/ 0 h 1656184"/>
                  <a:gd name="T2" fmla="*/ 3935014 w 2660146"/>
                  <a:gd name="T3" fmla="*/ 0 h 1656184"/>
                  <a:gd name="T4" fmla="*/ 3278561 w 2660146"/>
                  <a:gd name="T5" fmla="*/ 1370321 h 1656184"/>
                  <a:gd name="T6" fmla="*/ 0 w 2660146"/>
                  <a:gd name="T7" fmla="*/ 1370321 h 165618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660146"/>
                  <a:gd name="T13" fmla="*/ 0 h 1656184"/>
                  <a:gd name="T14" fmla="*/ 2660146 w 2660146"/>
                  <a:gd name="T15" fmla="*/ 1656184 h 165618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660146" h="1656184">
                    <a:moveTo>
                      <a:pt x="443774" y="0"/>
                    </a:moveTo>
                    <a:lnTo>
                      <a:pt x="2660146" y="0"/>
                    </a:lnTo>
                    <a:lnTo>
                      <a:pt x="2216373" y="1656184"/>
                    </a:lnTo>
                    <a:lnTo>
                      <a:pt x="0" y="1656184"/>
                    </a:lnTo>
                    <a:close/>
                  </a:path>
                </a:pathLst>
              </a:custGeom>
              <a:solidFill>
                <a:srgbClr val="D6CA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43" name="矩形 3">
                <a:extLst>
                  <a:ext uri="{FF2B5EF4-FFF2-40B4-BE49-F238E27FC236}">
                    <a16:creationId xmlns:a16="http://schemas.microsoft.com/office/drawing/2014/main" id="{25EBD5ED-F7BC-7E89-5332-D80719A168C4}"/>
                  </a:ext>
                </a:extLst>
              </p:cNvPr>
              <p:cNvSpPr/>
              <p:nvPr/>
            </p:nvSpPr>
            <p:spPr bwMode="auto">
              <a:xfrm>
                <a:off x="971600" y="1364458"/>
                <a:ext cx="2156134" cy="2376264"/>
              </a:xfrm>
              <a:custGeom>
                <a:avLst/>
                <a:gdLst>
                  <a:gd name="T0" fmla="*/ 656451 w 2660146"/>
                  <a:gd name="T1" fmla="*/ 0 h 1656184"/>
                  <a:gd name="T2" fmla="*/ 3935014 w 2660146"/>
                  <a:gd name="T3" fmla="*/ 0 h 1656184"/>
                  <a:gd name="T4" fmla="*/ 3278561 w 2660146"/>
                  <a:gd name="T5" fmla="*/ 1370321 h 1656184"/>
                  <a:gd name="T6" fmla="*/ 0 w 2660146"/>
                  <a:gd name="T7" fmla="*/ 1370321 h 165618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660146"/>
                  <a:gd name="T13" fmla="*/ 0 h 1656184"/>
                  <a:gd name="T14" fmla="*/ 2660146 w 2660146"/>
                  <a:gd name="T15" fmla="*/ 1656184 h 165618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660146" h="1656184">
                    <a:moveTo>
                      <a:pt x="443774" y="0"/>
                    </a:moveTo>
                    <a:lnTo>
                      <a:pt x="2660146" y="0"/>
                    </a:lnTo>
                    <a:lnTo>
                      <a:pt x="2216373" y="1656184"/>
                    </a:lnTo>
                    <a:lnTo>
                      <a:pt x="0" y="1656184"/>
                    </a:lnTo>
                    <a:close/>
                  </a:path>
                </a:pathLst>
              </a:custGeom>
              <a:solidFill>
                <a:srgbClr val="9B97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  <a:sym typeface="+mn-lt"/>
                </a:endParaRPr>
              </a:p>
            </p:txBody>
          </p:sp>
        </p:grp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AF8E1373-FC69-359B-91C3-BFB50FC966E7}"/>
                </a:ext>
              </a:extLst>
            </p:cNvPr>
            <p:cNvGrpSpPr/>
            <p:nvPr/>
          </p:nvGrpSpPr>
          <p:grpSpPr>
            <a:xfrm rot="10800000">
              <a:off x="5793389" y="2571750"/>
              <a:ext cx="1823587" cy="1006657"/>
              <a:chOff x="971600" y="1364458"/>
              <a:chExt cx="2508957" cy="2376264"/>
            </a:xfrm>
          </p:grpSpPr>
          <p:sp>
            <p:nvSpPr>
              <p:cNvPr id="40" name="矩形 3">
                <a:extLst>
                  <a:ext uri="{FF2B5EF4-FFF2-40B4-BE49-F238E27FC236}">
                    <a16:creationId xmlns:a16="http://schemas.microsoft.com/office/drawing/2014/main" id="{73B59DE1-5D08-7D94-7566-1B66FABC5F48}"/>
                  </a:ext>
                </a:extLst>
              </p:cNvPr>
              <p:cNvSpPr/>
              <p:nvPr/>
            </p:nvSpPr>
            <p:spPr bwMode="auto">
              <a:xfrm rot="10800000" flipV="1">
                <a:off x="1324423" y="1364458"/>
                <a:ext cx="2156134" cy="2376264"/>
              </a:xfrm>
              <a:custGeom>
                <a:avLst/>
                <a:gdLst>
                  <a:gd name="T0" fmla="*/ 656451 w 2660146"/>
                  <a:gd name="T1" fmla="*/ 0 h 1656184"/>
                  <a:gd name="T2" fmla="*/ 3935014 w 2660146"/>
                  <a:gd name="T3" fmla="*/ 0 h 1656184"/>
                  <a:gd name="T4" fmla="*/ 3278561 w 2660146"/>
                  <a:gd name="T5" fmla="*/ 1370321 h 1656184"/>
                  <a:gd name="T6" fmla="*/ 0 w 2660146"/>
                  <a:gd name="T7" fmla="*/ 1370321 h 165618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660146"/>
                  <a:gd name="T13" fmla="*/ 0 h 1656184"/>
                  <a:gd name="T14" fmla="*/ 2660146 w 2660146"/>
                  <a:gd name="T15" fmla="*/ 1656184 h 165618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660146" h="1656184">
                    <a:moveTo>
                      <a:pt x="443774" y="0"/>
                    </a:moveTo>
                    <a:lnTo>
                      <a:pt x="2660146" y="0"/>
                    </a:lnTo>
                    <a:lnTo>
                      <a:pt x="2216373" y="1656184"/>
                    </a:lnTo>
                    <a:lnTo>
                      <a:pt x="0" y="1656184"/>
                    </a:lnTo>
                    <a:close/>
                  </a:path>
                </a:pathLst>
              </a:custGeom>
              <a:solidFill>
                <a:srgbClr val="D6CA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41" name="矩形 3">
                <a:extLst>
                  <a:ext uri="{FF2B5EF4-FFF2-40B4-BE49-F238E27FC236}">
                    <a16:creationId xmlns:a16="http://schemas.microsoft.com/office/drawing/2014/main" id="{A5B6F80D-C002-5DB6-6BBE-3FA1F2E49B96}"/>
                  </a:ext>
                </a:extLst>
              </p:cNvPr>
              <p:cNvSpPr/>
              <p:nvPr/>
            </p:nvSpPr>
            <p:spPr bwMode="auto">
              <a:xfrm>
                <a:off x="971600" y="1364458"/>
                <a:ext cx="2156134" cy="2376264"/>
              </a:xfrm>
              <a:custGeom>
                <a:avLst/>
                <a:gdLst>
                  <a:gd name="T0" fmla="*/ 656451 w 2660146"/>
                  <a:gd name="T1" fmla="*/ 0 h 1656184"/>
                  <a:gd name="T2" fmla="*/ 3935014 w 2660146"/>
                  <a:gd name="T3" fmla="*/ 0 h 1656184"/>
                  <a:gd name="T4" fmla="*/ 3278561 w 2660146"/>
                  <a:gd name="T5" fmla="*/ 1370321 h 1656184"/>
                  <a:gd name="T6" fmla="*/ 0 w 2660146"/>
                  <a:gd name="T7" fmla="*/ 1370321 h 165618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660146"/>
                  <a:gd name="T13" fmla="*/ 0 h 1656184"/>
                  <a:gd name="T14" fmla="*/ 2660146 w 2660146"/>
                  <a:gd name="T15" fmla="*/ 1656184 h 165618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660146" h="1656184">
                    <a:moveTo>
                      <a:pt x="443774" y="0"/>
                    </a:moveTo>
                    <a:lnTo>
                      <a:pt x="2660146" y="0"/>
                    </a:lnTo>
                    <a:lnTo>
                      <a:pt x="2216373" y="1656184"/>
                    </a:lnTo>
                    <a:lnTo>
                      <a:pt x="0" y="1656184"/>
                    </a:lnTo>
                    <a:close/>
                  </a:path>
                </a:pathLst>
              </a:custGeom>
              <a:solidFill>
                <a:srgbClr val="9B97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  <a:sym typeface="+mn-lt"/>
                </a:endParaRPr>
              </a:p>
            </p:txBody>
          </p:sp>
        </p:grp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A998FD55-67B2-E599-8629-6874A39B4F02}"/>
                </a:ext>
              </a:extLst>
            </p:cNvPr>
            <p:cNvGrpSpPr/>
            <p:nvPr/>
          </p:nvGrpSpPr>
          <p:grpSpPr>
            <a:xfrm rot="10800000">
              <a:off x="4200788" y="2571750"/>
              <a:ext cx="1823587" cy="1006657"/>
              <a:chOff x="971600" y="1364458"/>
              <a:chExt cx="2508957" cy="2376264"/>
            </a:xfrm>
          </p:grpSpPr>
          <p:sp>
            <p:nvSpPr>
              <p:cNvPr id="38" name="矩形 3">
                <a:extLst>
                  <a:ext uri="{FF2B5EF4-FFF2-40B4-BE49-F238E27FC236}">
                    <a16:creationId xmlns:a16="http://schemas.microsoft.com/office/drawing/2014/main" id="{DA0412F9-3F4B-736F-B62C-175598BAA75A}"/>
                  </a:ext>
                </a:extLst>
              </p:cNvPr>
              <p:cNvSpPr/>
              <p:nvPr/>
            </p:nvSpPr>
            <p:spPr bwMode="auto">
              <a:xfrm rot="10800000" flipV="1">
                <a:off x="1324423" y="1364458"/>
                <a:ext cx="2156134" cy="2376264"/>
              </a:xfrm>
              <a:custGeom>
                <a:avLst/>
                <a:gdLst>
                  <a:gd name="T0" fmla="*/ 656451 w 2660146"/>
                  <a:gd name="T1" fmla="*/ 0 h 1656184"/>
                  <a:gd name="T2" fmla="*/ 3935014 w 2660146"/>
                  <a:gd name="T3" fmla="*/ 0 h 1656184"/>
                  <a:gd name="T4" fmla="*/ 3278561 w 2660146"/>
                  <a:gd name="T5" fmla="*/ 1370321 h 1656184"/>
                  <a:gd name="T6" fmla="*/ 0 w 2660146"/>
                  <a:gd name="T7" fmla="*/ 1370321 h 165618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660146"/>
                  <a:gd name="T13" fmla="*/ 0 h 1656184"/>
                  <a:gd name="T14" fmla="*/ 2660146 w 2660146"/>
                  <a:gd name="T15" fmla="*/ 1656184 h 165618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660146" h="1656184">
                    <a:moveTo>
                      <a:pt x="443774" y="0"/>
                    </a:moveTo>
                    <a:lnTo>
                      <a:pt x="2660146" y="0"/>
                    </a:lnTo>
                    <a:lnTo>
                      <a:pt x="2216373" y="1656184"/>
                    </a:lnTo>
                    <a:lnTo>
                      <a:pt x="0" y="1656184"/>
                    </a:lnTo>
                    <a:close/>
                  </a:path>
                </a:pathLst>
              </a:custGeom>
              <a:solidFill>
                <a:srgbClr val="D6CA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39" name="矩形 3">
                <a:extLst>
                  <a:ext uri="{FF2B5EF4-FFF2-40B4-BE49-F238E27FC236}">
                    <a16:creationId xmlns:a16="http://schemas.microsoft.com/office/drawing/2014/main" id="{5B56A482-6962-FF97-78B2-2AECD0892386}"/>
                  </a:ext>
                </a:extLst>
              </p:cNvPr>
              <p:cNvSpPr/>
              <p:nvPr/>
            </p:nvSpPr>
            <p:spPr bwMode="auto">
              <a:xfrm>
                <a:off x="971600" y="1364458"/>
                <a:ext cx="2156134" cy="2376264"/>
              </a:xfrm>
              <a:custGeom>
                <a:avLst/>
                <a:gdLst>
                  <a:gd name="T0" fmla="*/ 656451 w 2660146"/>
                  <a:gd name="T1" fmla="*/ 0 h 1656184"/>
                  <a:gd name="T2" fmla="*/ 3935014 w 2660146"/>
                  <a:gd name="T3" fmla="*/ 0 h 1656184"/>
                  <a:gd name="T4" fmla="*/ 3278561 w 2660146"/>
                  <a:gd name="T5" fmla="*/ 1370321 h 1656184"/>
                  <a:gd name="T6" fmla="*/ 0 w 2660146"/>
                  <a:gd name="T7" fmla="*/ 1370321 h 165618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660146"/>
                  <a:gd name="T13" fmla="*/ 0 h 1656184"/>
                  <a:gd name="T14" fmla="*/ 2660146 w 2660146"/>
                  <a:gd name="T15" fmla="*/ 1656184 h 165618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660146" h="1656184">
                    <a:moveTo>
                      <a:pt x="443774" y="0"/>
                    </a:moveTo>
                    <a:lnTo>
                      <a:pt x="2660146" y="0"/>
                    </a:lnTo>
                    <a:lnTo>
                      <a:pt x="2216373" y="1656184"/>
                    </a:lnTo>
                    <a:lnTo>
                      <a:pt x="0" y="1656184"/>
                    </a:lnTo>
                    <a:close/>
                  </a:path>
                </a:pathLst>
              </a:custGeom>
              <a:solidFill>
                <a:srgbClr val="9B97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  <a:sym typeface="+mn-lt"/>
                </a:endParaRPr>
              </a:p>
            </p:txBody>
          </p:sp>
        </p:grpSp>
        <p:sp>
          <p:nvSpPr>
            <p:cNvPr id="37" name="矩形 3">
              <a:extLst>
                <a:ext uri="{FF2B5EF4-FFF2-40B4-BE49-F238E27FC236}">
                  <a16:creationId xmlns:a16="http://schemas.microsoft.com/office/drawing/2014/main" id="{667D013C-BFA6-F927-9244-B317E3EF55AC}"/>
                </a:ext>
              </a:extLst>
            </p:cNvPr>
            <p:cNvSpPr/>
            <p:nvPr/>
          </p:nvSpPr>
          <p:spPr bwMode="auto">
            <a:xfrm>
              <a:off x="6313367" y="1565093"/>
              <a:ext cx="1567144" cy="1006657"/>
            </a:xfrm>
            <a:custGeom>
              <a:avLst/>
              <a:gdLst>
                <a:gd name="T0" fmla="*/ 656451 w 2660146"/>
                <a:gd name="T1" fmla="*/ 0 h 1656184"/>
                <a:gd name="T2" fmla="*/ 3935014 w 2660146"/>
                <a:gd name="T3" fmla="*/ 0 h 1656184"/>
                <a:gd name="T4" fmla="*/ 3278561 w 2660146"/>
                <a:gd name="T5" fmla="*/ 1370321 h 1656184"/>
                <a:gd name="T6" fmla="*/ 0 w 2660146"/>
                <a:gd name="T7" fmla="*/ 1370321 h 165618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60146"/>
                <a:gd name="T13" fmla="*/ 0 h 1656184"/>
                <a:gd name="T14" fmla="*/ 2660146 w 2660146"/>
                <a:gd name="T15" fmla="*/ 1656184 h 165618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60146" h="1656184">
                  <a:moveTo>
                    <a:pt x="443774" y="0"/>
                  </a:moveTo>
                  <a:lnTo>
                    <a:pt x="2660146" y="0"/>
                  </a:lnTo>
                  <a:lnTo>
                    <a:pt x="2216373" y="1656184"/>
                  </a:lnTo>
                  <a:lnTo>
                    <a:pt x="0" y="1656184"/>
                  </a:lnTo>
                  <a:close/>
                </a:path>
              </a:pathLst>
            </a:custGeom>
            <a:solidFill>
              <a:srgbClr val="9B97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CE02B960-FB9A-F889-7BB4-7091C46BA15F}"/>
                </a:ext>
              </a:extLst>
            </p:cNvPr>
            <p:cNvGrpSpPr/>
            <p:nvPr/>
          </p:nvGrpSpPr>
          <p:grpSpPr>
            <a:xfrm>
              <a:off x="1491577" y="1565093"/>
              <a:ext cx="1823587" cy="1006657"/>
              <a:chOff x="971600" y="1364458"/>
              <a:chExt cx="2508957" cy="2376264"/>
            </a:xfrm>
          </p:grpSpPr>
          <p:sp>
            <p:nvSpPr>
              <p:cNvPr id="4" name="矩形 3">
                <a:extLst>
                  <a:ext uri="{FF2B5EF4-FFF2-40B4-BE49-F238E27FC236}">
                    <a16:creationId xmlns:a16="http://schemas.microsoft.com/office/drawing/2014/main" id="{AFEC77C4-B30F-250C-6900-12D43224CBDB}"/>
                  </a:ext>
                </a:extLst>
              </p:cNvPr>
              <p:cNvSpPr/>
              <p:nvPr/>
            </p:nvSpPr>
            <p:spPr bwMode="auto">
              <a:xfrm rot="10800000" flipV="1">
                <a:off x="1324423" y="1364458"/>
                <a:ext cx="2156134" cy="2376264"/>
              </a:xfrm>
              <a:custGeom>
                <a:avLst/>
                <a:gdLst>
                  <a:gd name="T0" fmla="*/ 656451 w 2660146"/>
                  <a:gd name="T1" fmla="*/ 0 h 1656184"/>
                  <a:gd name="T2" fmla="*/ 3935014 w 2660146"/>
                  <a:gd name="T3" fmla="*/ 0 h 1656184"/>
                  <a:gd name="T4" fmla="*/ 3278561 w 2660146"/>
                  <a:gd name="T5" fmla="*/ 1370321 h 1656184"/>
                  <a:gd name="T6" fmla="*/ 0 w 2660146"/>
                  <a:gd name="T7" fmla="*/ 1370321 h 165618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660146"/>
                  <a:gd name="T13" fmla="*/ 0 h 1656184"/>
                  <a:gd name="T14" fmla="*/ 2660146 w 2660146"/>
                  <a:gd name="T15" fmla="*/ 1656184 h 165618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660146" h="1656184">
                    <a:moveTo>
                      <a:pt x="443774" y="0"/>
                    </a:moveTo>
                    <a:lnTo>
                      <a:pt x="2660146" y="0"/>
                    </a:lnTo>
                    <a:lnTo>
                      <a:pt x="2216373" y="1656184"/>
                    </a:lnTo>
                    <a:lnTo>
                      <a:pt x="0" y="1656184"/>
                    </a:lnTo>
                    <a:close/>
                  </a:path>
                </a:pathLst>
              </a:custGeom>
              <a:solidFill>
                <a:srgbClr val="D6CA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3" name="矩形 3">
                <a:extLst>
                  <a:ext uri="{FF2B5EF4-FFF2-40B4-BE49-F238E27FC236}">
                    <a16:creationId xmlns:a16="http://schemas.microsoft.com/office/drawing/2014/main" id="{46189B2E-7557-FCB6-6E47-D679EF56B9DD}"/>
                  </a:ext>
                </a:extLst>
              </p:cNvPr>
              <p:cNvSpPr/>
              <p:nvPr/>
            </p:nvSpPr>
            <p:spPr bwMode="auto">
              <a:xfrm>
                <a:off x="971600" y="1364458"/>
                <a:ext cx="2156134" cy="2376264"/>
              </a:xfrm>
              <a:custGeom>
                <a:avLst/>
                <a:gdLst>
                  <a:gd name="T0" fmla="*/ 656451 w 2660146"/>
                  <a:gd name="T1" fmla="*/ 0 h 1656184"/>
                  <a:gd name="T2" fmla="*/ 3935014 w 2660146"/>
                  <a:gd name="T3" fmla="*/ 0 h 1656184"/>
                  <a:gd name="T4" fmla="*/ 3278561 w 2660146"/>
                  <a:gd name="T5" fmla="*/ 1370321 h 1656184"/>
                  <a:gd name="T6" fmla="*/ 0 w 2660146"/>
                  <a:gd name="T7" fmla="*/ 1370321 h 165618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660146"/>
                  <a:gd name="T13" fmla="*/ 0 h 1656184"/>
                  <a:gd name="T14" fmla="*/ 2660146 w 2660146"/>
                  <a:gd name="T15" fmla="*/ 1656184 h 165618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660146" h="1656184">
                    <a:moveTo>
                      <a:pt x="443774" y="0"/>
                    </a:moveTo>
                    <a:lnTo>
                      <a:pt x="2660146" y="0"/>
                    </a:lnTo>
                    <a:lnTo>
                      <a:pt x="2216373" y="1656184"/>
                    </a:lnTo>
                    <a:lnTo>
                      <a:pt x="0" y="1656184"/>
                    </a:lnTo>
                    <a:close/>
                  </a:path>
                </a:pathLst>
              </a:custGeom>
              <a:solidFill>
                <a:srgbClr val="9B97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  <a:sym typeface="+mn-lt"/>
                </a:endParaRPr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2039D998-8BC4-75A6-56EB-C58096010F8C}"/>
                </a:ext>
              </a:extLst>
            </p:cNvPr>
            <p:cNvGrpSpPr/>
            <p:nvPr/>
          </p:nvGrpSpPr>
          <p:grpSpPr>
            <a:xfrm rot="10800000">
              <a:off x="2564201" y="2571750"/>
              <a:ext cx="1823587" cy="1006657"/>
              <a:chOff x="971600" y="1364458"/>
              <a:chExt cx="2508957" cy="2376264"/>
            </a:xfrm>
          </p:grpSpPr>
          <p:sp>
            <p:nvSpPr>
              <p:cNvPr id="14" name="矩形 3">
                <a:extLst>
                  <a:ext uri="{FF2B5EF4-FFF2-40B4-BE49-F238E27FC236}">
                    <a16:creationId xmlns:a16="http://schemas.microsoft.com/office/drawing/2014/main" id="{57B8BBB2-FA9B-FA14-51D8-F322DB4C80C8}"/>
                  </a:ext>
                </a:extLst>
              </p:cNvPr>
              <p:cNvSpPr/>
              <p:nvPr/>
            </p:nvSpPr>
            <p:spPr bwMode="auto">
              <a:xfrm rot="10800000" flipV="1">
                <a:off x="1324423" y="1364458"/>
                <a:ext cx="2156134" cy="2376264"/>
              </a:xfrm>
              <a:custGeom>
                <a:avLst/>
                <a:gdLst>
                  <a:gd name="T0" fmla="*/ 656451 w 2660146"/>
                  <a:gd name="T1" fmla="*/ 0 h 1656184"/>
                  <a:gd name="T2" fmla="*/ 3935014 w 2660146"/>
                  <a:gd name="T3" fmla="*/ 0 h 1656184"/>
                  <a:gd name="T4" fmla="*/ 3278561 w 2660146"/>
                  <a:gd name="T5" fmla="*/ 1370321 h 1656184"/>
                  <a:gd name="T6" fmla="*/ 0 w 2660146"/>
                  <a:gd name="T7" fmla="*/ 1370321 h 165618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660146"/>
                  <a:gd name="T13" fmla="*/ 0 h 1656184"/>
                  <a:gd name="T14" fmla="*/ 2660146 w 2660146"/>
                  <a:gd name="T15" fmla="*/ 1656184 h 165618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660146" h="1656184">
                    <a:moveTo>
                      <a:pt x="443774" y="0"/>
                    </a:moveTo>
                    <a:lnTo>
                      <a:pt x="2660146" y="0"/>
                    </a:lnTo>
                    <a:lnTo>
                      <a:pt x="2216373" y="1656184"/>
                    </a:lnTo>
                    <a:lnTo>
                      <a:pt x="0" y="1656184"/>
                    </a:lnTo>
                    <a:close/>
                  </a:path>
                </a:pathLst>
              </a:custGeom>
              <a:solidFill>
                <a:srgbClr val="D6CA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15" name="矩形 3">
                <a:extLst>
                  <a:ext uri="{FF2B5EF4-FFF2-40B4-BE49-F238E27FC236}">
                    <a16:creationId xmlns:a16="http://schemas.microsoft.com/office/drawing/2014/main" id="{F28FA3C0-AD13-C5A5-4C6E-DDF81FE971EB}"/>
                  </a:ext>
                </a:extLst>
              </p:cNvPr>
              <p:cNvSpPr/>
              <p:nvPr/>
            </p:nvSpPr>
            <p:spPr bwMode="auto">
              <a:xfrm>
                <a:off x="971600" y="1364458"/>
                <a:ext cx="2156134" cy="2376264"/>
              </a:xfrm>
              <a:custGeom>
                <a:avLst/>
                <a:gdLst>
                  <a:gd name="T0" fmla="*/ 656451 w 2660146"/>
                  <a:gd name="T1" fmla="*/ 0 h 1656184"/>
                  <a:gd name="T2" fmla="*/ 3935014 w 2660146"/>
                  <a:gd name="T3" fmla="*/ 0 h 1656184"/>
                  <a:gd name="T4" fmla="*/ 3278561 w 2660146"/>
                  <a:gd name="T5" fmla="*/ 1370321 h 1656184"/>
                  <a:gd name="T6" fmla="*/ 0 w 2660146"/>
                  <a:gd name="T7" fmla="*/ 1370321 h 165618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660146"/>
                  <a:gd name="T13" fmla="*/ 0 h 1656184"/>
                  <a:gd name="T14" fmla="*/ 2660146 w 2660146"/>
                  <a:gd name="T15" fmla="*/ 1656184 h 165618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660146" h="1656184">
                    <a:moveTo>
                      <a:pt x="443774" y="0"/>
                    </a:moveTo>
                    <a:lnTo>
                      <a:pt x="2660146" y="0"/>
                    </a:lnTo>
                    <a:lnTo>
                      <a:pt x="2216373" y="1656184"/>
                    </a:lnTo>
                    <a:lnTo>
                      <a:pt x="0" y="1656184"/>
                    </a:lnTo>
                    <a:close/>
                  </a:path>
                </a:pathLst>
              </a:custGeom>
              <a:solidFill>
                <a:srgbClr val="9B97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  <a:sym typeface="+mn-lt"/>
                </a:endParaRPr>
              </a:p>
            </p:txBody>
          </p:sp>
        </p:grpSp>
        <p:sp>
          <p:nvSpPr>
            <p:cNvPr id="20" name="矩形 3">
              <a:extLst>
                <a:ext uri="{FF2B5EF4-FFF2-40B4-BE49-F238E27FC236}">
                  <a16:creationId xmlns:a16="http://schemas.microsoft.com/office/drawing/2014/main" id="{709BA004-FCC4-E688-E7FC-D37517B781E2}"/>
                </a:ext>
              </a:extLst>
            </p:cNvPr>
            <p:cNvSpPr/>
            <p:nvPr/>
          </p:nvSpPr>
          <p:spPr bwMode="auto">
            <a:xfrm rot="10800000">
              <a:off x="1228043" y="2571750"/>
              <a:ext cx="1567144" cy="1006657"/>
            </a:xfrm>
            <a:custGeom>
              <a:avLst/>
              <a:gdLst>
                <a:gd name="T0" fmla="*/ 656451 w 2660146"/>
                <a:gd name="T1" fmla="*/ 0 h 1656184"/>
                <a:gd name="T2" fmla="*/ 3935014 w 2660146"/>
                <a:gd name="T3" fmla="*/ 0 h 1656184"/>
                <a:gd name="T4" fmla="*/ 3278561 w 2660146"/>
                <a:gd name="T5" fmla="*/ 1370321 h 1656184"/>
                <a:gd name="T6" fmla="*/ 0 w 2660146"/>
                <a:gd name="T7" fmla="*/ 1370321 h 165618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60146"/>
                <a:gd name="T13" fmla="*/ 0 h 1656184"/>
                <a:gd name="T14" fmla="*/ 2660146 w 2660146"/>
                <a:gd name="T15" fmla="*/ 1656184 h 165618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60146" h="1656184">
                  <a:moveTo>
                    <a:pt x="443774" y="0"/>
                  </a:moveTo>
                  <a:lnTo>
                    <a:pt x="2660146" y="0"/>
                  </a:lnTo>
                  <a:lnTo>
                    <a:pt x="2216373" y="1656184"/>
                  </a:lnTo>
                  <a:lnTo>
                    <a:pt x="0" y="1656184"/>
                  </a:lnTo>
                  <a:close/>
                </a:path>
              </a:pathLst>
            </a:custGeom>
            <a:solidFill>
              <a:srgbClr val="9B97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3" name="矩形 3">
              <a:extLst>
                <a:ext uri="{FF2B5EF4-FFF2-40B4-BE49-F238E27FC236}">
                  <a16:creationId xmlns:a16="http://schemas.microsoft.com/office/drawing/2014/main" id="{4E9460FA-AA18-4C5C-FA02-B27C2F515AC5}"/>
                </a:ext>
              </a:extLst>
            </p:cNvPr>
            <p:cNvSpPr/>
            <p:nvPr/>
          </p:nvSpPr>
          <p:spPr bwMode="auto">
            <a:xfrm>
              <a:off x="3084179" y="1565093"/>
              <a:ext cx="1567144" cy="1006657"/>
            </a:xfrm>
            <a:custGeom>
              <a:avLst/>
              <a:gdLst>
                <a:gd name="T0" fmla="*/ 656451 w 2660146"/>
                <a:gd name="T1" fmla="*/ 0 h 1656184"/>
                <a:gd name="T2" fmla="*/ 3935014 w 2660146"/>
                <a:gd name="T3" fmla="*/ 0 h 1656184"/>
                <a:gd name="T4" fmla="*/ 3278561 w 2660146"/>
                <a:gd name="T5" fmla="*/ 1370321 h 1656184"/>
                <a:gd name="T6" fmla="*/ 0 w 2660146"/>
                <a:gd name="T7" fmla="*/ 1370321 h 165618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60146"/>
                <a:gd name="T13" fmla="*/ 0 h 1656184"/>
                <a:gd name="T14" fmla="*/ 2660146 w 2660146"/>
                <a:gd name="T15" fmla="*/ 1656184 h 165618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60146" h="1656184">
                  <a:moveTo>
                    <a:pt x="443774" y="0"/>
                  </a:moveTo>
                  <a:lnTo>
                    <a:pt x="2660146" y="0"/>
                  </a:lnTo>
                  <a:lnTo>
                    <a:pt x="2216373" y="1656184"/>
                  </a:lnTo>
                  <a:lnTo>
                    <a:pt x="0" y="1656184"/>
                  </a:lnTo>
                  <a:close/>
                </a:path>
              </a:pathLst>
            </a:custGeom>
            <a:solidFill>
              <a:srgbClr val="9B97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</p:grpSp>
      <p:sp>
        <p:nvSpPr>
          <p:cNvPr id="58" name="图形 45" descr="书籍 纯色填充">
            <a:extLst>
              <a:ext uri="{FF2B5EF4-FFF2-40B4-BE49-F238E27FC236}">
                <a16:creationId xmlns:a16="http://schemas.microsoft.com/office/drawing/2014/main" id="{C4052A51-8C5C-5E47-553E-ACF4ECF4EEAE}"/>
              </a:ext>
            </a:extLst>
          </p:cNvPr>
          <p:cNvSpPr/>
          <p:nvPr/>
        </p:nvSpPr>
        <p:spPr>
          <a:xfrm>
            <a:off x="3637207" y="2498744"/>
            <a:ext cx="461061" cy="430216"/>
          </a:xfrm>
          <a:custGeom>
            <a:avLst/>
            <a:gdLst>
              <a:gd name="connsiteX0" fmla="*/ 811530 w 811529"/>
              <a:gd name="connsiteY0" fmla="*/ 266700 h 757237"/>
              <a:gd name="connsiteX1" fmla="*/ 762000 w 811529"/>
              <a:gd name="connsiteY1" fmla="*/ 248603 h 757237"/>
              <a:gd name="connsiteX2" fmla="*/ 762000 w 811529"/>
              <a:gd name="connsiteY2" fmla="*/ 144780 h 757237"/>
              <a:gd name="connsiteX3" fmla="*/ 811530 w 811529"/>
              <a:gd name="connsiteY3" fmla="*/ 123825 h 757237"/>
              <a:gd name="connsiteX4" fmla="*/ 476250 w 811529"/>
              <a:gd name="connsiteY4" fmla="*/ 0 h 757237"/>
              <a:gd name="connsiteX5" fmla="*/ 68580 w 811529"/>
              <a:gd name="connsiteY5" fmla="*/ 142875 h 757237"/>
              <a:gd name="connsiteX6" fmla="*/ 28575 w 811529"/>
              <a:gd name="connsiteY6" fmla="*/ 257175 h 757237"/>
              <a:gd name="connsiteX7" fmla="*/ 33337 w 811529"/>
              <a:gd name="connsiteY7" fmla="*/ 299085 h 757237"/>
              <a:gd name="connsiteX8" fmla="*/ 0 w 811529"/>
              <a:gd name="connsiteY8" fmla="*/ 409575 h 757237"/>
              <a:gd name="connsiteX9" fmla="*/ 28575 w 811529"/>
              <a:gd name="connsiteY9" fmla="*/ 492443 h 757237"/>
              <a:gd name="connsiteX10" fmla="*/ 26670 w 811529"/>
              <a:gd name="connsiteY10" fmla="*/ 552450 h 757237"/>
              <a:gd name="connsiteX11" fmla="*/ 76200 w 811529"/>
              <a:gd name="connsiteY11" fmla="*/ 647700 h 757237"/>
              <a:gd name="connsiteX12" fmla="*/ 340995 w 811529"/>
              <a:gd name="connsiteY12" fmla="*/ 757238 h 757237"/>
              <a:gd name="connsiteX13" fmla="*/ 809625 w 811529"/>
              <a:gd name="connsiteY13" fmla="*/ 562928 h 757237"/>
              <a:gd name="connsiteX14" fmla="*/ 760095 w 811529"/>
              <a:gd name="connsiteY14" fmla="*/ 544830 h 757237"/>
              <a:gd name="connsiteX15" fmla="*/ 760095 w 811529"/>
              <a:gd name="connsiteY15" fmla="*/ 440055 h 757237"/>
              <a:gd name="connsiteX16" fmla="*/ 809625 w 811529"/>
              <a:gd name="connsiteY16" fmla="*/ 419100 h 757237"/>
              <a:gd name="connsiteX17" fmla="*/ 733425 w 811529"/>
              <a:gd name="connsiteY17" fmla="*/ 390525 h 757237"/>
              <a:gd name="connsiteX18" fmla="*/ 733425 w 811529"/>
              <a:gd name="connsiteY18" fmla="*/ 299085 h 757237"/>
              <a:gd name="connsiteX19" fmla="*/ 811530 w 811529"/>
              <a:gd name="connsiteY19" fmla="*/ 266700 h 757237"/>
              <a:gd name="connsiteX20" fmla="*/ 80010 w 811529"/>
              <a:gd name="connsiteY20" fmla="*/ 209550 h 757237"/>
              <a:gd name="connsiteX21" fmla="*/ 344805 w 811529"/>
              <a:gd name="connsiteY21" fmla="*/ 313373 h 757237"/>
              <a:gd name="connsiteX22" fmla="*/ 724853 w 811529"/>
              <a:gd name="connsiteY22" fmla="*/ 160020 h 757237"/>
              <a:gd name="connsiteX23" fmla="*/ 724853 w 811529"/>
              <a:gd name="connsiteY23" fmla="*/ 241935 h 757237"/>
              <a:gd name="connsiteX24" fmla="*/ 344805 w 811529"/>
              <a:gd name="connsiteY24" fmla="*/ 400050 h 757237"/>
              <a:gd name="connsiteX25" fmla="*/ 80010 w 811529"/>
              <a:gd name="connsiteY25" fmla="*/ 295275 h 757237"/>
              <a:gd name="connsiteX26" fmla="*/ 80010 w 811529"/>
              <a:gd name="connsiteY26" fmla="*/ 209550 h 757237"/>
              <a:gd name="connsiteX27" fmla="*/ 722948 w 811529"/>
              <a:gd name="connsiteY27" fmla="*/ 538163 h 757237"/>
              <a:gd name="connsiteX28" fmla="*/ 342900 w 811529"/>
              <a:gd name="connsiteY28" fmla="*/ 695325 h 757237"/>
              <a:gd name="connsiteX29" fmla="*/ 77153 w 811529"/>
              <a:gd name="connsiteY29" fmla="*/ 590550 h 757237"/>
              <a:gd name="connsiteX30" fmla="*/ 77153 w 811529"/>
              <a:gd name="connsiteY30" fmla="*/ 516255 h 757237"/>
              <a:gd name="connsiteX31" fmla="*/ 314325 w 811529"/>
              <a:gd name="connsiteY31" fmla="*/ 613410 h 757237"/>
              <a:gd name="connsiteX32" fmla="*/ 723900 w 811529"/>
              <a:gd name="connsiteY32" fmla="*/ 451485 h 757237"/>
              <a:gd name="connsiteX33" fmla="*/ 722948 w 811529"/>
              <a:gd name="connsiteY33" fmla="*/ 538163 h 757237"/>
              <a:gd name="connsiteX34" fmla="*/ 696278 w 811529"/>
              <a:gd name="connsiteY34" fmla="*/ 395288 h 757237"/>
              <a:gd name="connsiteX35" fmla="*/ 316230 w 811529"/>
              <a:gd name="connsiteY35" fmla="*/ 552450 h 757237"/>
              <a:gd name="connsiteX36" fmla="*/ 51435 w 811529"/>
              <a:gd name="connsiteY36" fmla="*/ 447675 h 757237"/>
              <a:gd name="connsiteX37" fmla="*/ 51435 w 811529"/>
              <a:gd name="connsiteY37" fmla="*/ 361950 h 757237"/>
              <a:gd name="connsiteX38" fmla="*/ 323850 w 811529"/>
              <a:gd name="connsiteY38" fmla="*/ 470535 h 757237"/>
              <a:gd name="connsiteX39" fmla="*/ 697230 w 811529"/>
              <a:gd name="connsiteY39" fmla="*/ 314325 h 757237"/>
              <a:gd name="connsiteX40" fmla="*/ 697230 w 811529"/>
              <a:gd name="connsiteY40" fmla="*/ 395288 h 757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811529" h="757237">
                <a:moveTo>
                  <a:pt x="811530" y="266700"/>
                </a:moveTo>
                <a:lnTo>
                  <a:pt x="762000" y="248603"/>
                </a:lnTo>
                <a:lnTo>
                  <a:pt x="762000" y="144780"/>
                </a:lnTo>
                <a:lnTo>
                  <a:pt x="811530" y="123825"/>
                </a:lnTo>
                <a:lnTo>
                  <a:pt x="476250" y="0"/>
                </a:lnTo>
                <a:lnTo>
                  <a:pt x="68580" y="142875"/>
                </a:lnTo>
                <a:cubicBezTo>
                  <a:pt x="29528" y="161925"/>
                  <a:pt x="28575" y="214312"/>
                  <a:pt x="28575" y="257175"/>
                </a:cubicBezTo>
                <a:cubicBezTo>
                  <a:pt x="28575" y="271463"/>
                  <a:pt x="30480" y="285750"/>
                  <a:pt x="33337" y="299085"/>
                </a:cubicBezTo>
                <a:cubicBezTo>
                  <a:pt x="952" y="320040"/>
                  <a:pt x="0" y="368618"/>
                  <a:pt x="0" y="409575"/>
                </a:cubicBezTo>
                <a:cubicBezTo>
                  <a:pt x="0" y="442913"/>
                  <a:pt x="7620" y="473393"/>
                  <a:pt x="28575" y="492443"/>
                </a:cubicBezTo>
                <a:cubicBezTo>
                  <a:pt x="23813" y="508635"/>
                  <a:pt x="26670" y="528638"/>
                  <a:pt x="26670" y="552450"/>
                </a:cubicBezTo>
                <a:cubicBezTo>
                  <a:pt x="26670" y="595313"/>
                  <a:pt x="38100" y="634365"/>
                  <a:pt x="76200" y="647700"/>
                </a:cubicBezTo>
                <a:lnTo>
                  <a:pt x="340995" y="757238"/>
                </a:lnTo>
                <a:lnTo>
                  <a:pt x="809625" y="562928"/>
                </a:lnTo>
                <a:lnTo>
                  <a:pt x="760095" y="544830"/>
                </a:lnTo>
                <a:lnTo>
                  <a:pt x="760095" y="440055"/>
                </a:lnTo>
                <a:lnTo>
                  <a:pt x="809625" y="419100"/>
                </a:lnTo>
                <a:lnTo>
                  <a:pt x="733425" y="390525"/>
                </a:lnTo>
                <a:lnTo>
                  <a:pt x="733425" y="299085"/>
                </a:lnTo>
                <a:lnTo>
                  <a:pt x="811530" y="266700"/>
                </a:lnTo>
                <a:close/>
                <a:moveTo>
                  <a:pt x="80010" y="209550"/>
                </a:moveTo>
                <a:lnTo>
                  <a:pt x="344805" y="313373"/>
                </a:lnTo>
                <a:lnTo>
                  <a:pt x="724853" y="160020"/>
                </a:lnTo>
                <a:lnTo>
                  <a:pt x="724853" y="241935"/>
                </a:lnTo>
                <a:lnTo>
                  <a:pt x="344805" y="400050"/>
                </a:lnTo>
                <a:lnTo>
                  <a:pt x="80010" y="295275"/>
                </a:lnTo>
                <a:lnTo>
                  <a:pt x="80010" y="209550"/>
                </a:lnTo>
                <a:close/>
                <a:moveTo>
                  <a:pt x="722948" y="538163"/>
                </a:moveTo>
                <a:lnTo>
                  <a:pt x="342900" y="695325"/>
                </a:lnTo>
                <a:lnTo>
                  <a:pt x="77153" y="590550"/>
                </a:lnTo>
                <a:lnTo>
                  <a:pt x="77153" y="516255"/>
                </a:lnTo>
                <a:lnTo>
                  <a:pt x="314325" y="613410"/>
                </a:lnTo>
                <a:lnTo>
                  <a:pt x="723900" y="451485"/>
                </a:lnTo>
                <a:lnTo>
                  <a:pt x="722948" y="538163"/>
                </a:lnTo>
                <a:close/>
                <a:moveTo>
                  <a:pt x="696278" y="395288"/>
                </a:moveTo>
                <a:lnTo>
                  <a:pt x="316230" y="552450"/>
                </a:lnTo>
                <a:lnTo>
                  <a:pt x="51435" y="447675"/>
                </a:lnTo>
                <a:lnTo>
                  <a:pt x="51435" y="361950"/>
                </a:lnTo>
                <a:lnTo>
                  <a:pt x="323850" y="470535"/>
                </a:lnTo>
                <a:lnTo>
                  <a:pt x="697230" y="314325"/>
                </a:lnTo>
                <a:lnTo>
                  <a:pt x="697230" y="395288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FA54AD91-36E6-FA95-58EC-F0EA057AF5D8}"/>
              </a:ext>
            </a:extLst>
          </p:cNvPr>
          <p:cNvGrpSpPr/>
          <p:nvPr/>
        </p:nvGrpSpPr>
        <p:grpSpPr>
          <a:xfrm>
            <a:off x="2240232" y="2551829"/>
            <a:ext cx="508556" cy="309556"/>
            <a:chOff x="2321132" y="2315562"/>
            <a:chExt cx="876300" cy="533400"/>
          </a:xfrm>
          <a:solidFill>
            <a:schemeClr val="bg1"/>
          </a:solidFill>
        </p:grpSpPr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29854987-2C1A-20FB-2B13-96C833A34BD1}"/>
                </a:ext>
              </a:extLst>
            </p:cNvPr>
            <p:cNvSpPr/>
            <p:nvPr/>
          </p:nvSpPr>
          <p:spPr>
            <a:xfrm>
              <a:off x="2435432" y="2315562"/>
              <a:ext cx="647700" cy="438150"/>
            </a:xfrm>
            <a:custGeom>
              <a:avLst/>
              <a:gdLst>
                <a:gd name="connsiteX0" fmla="*/ 590550 w 647700"/>
                <a:gd name="connsiteY0" fmla="*/ 381000 h 438150"/>
                <a:gd name="connsiteX1" fmla="*/ 57150 w 647700"/>
                <a:gd name="connsiteY1" fmla="*/ 381000 h 438150"/>
                <a:gd name="connsiteX2" fmla="*/ 57150 w 647700"/>
                <a:gd name="connsiteY2" fmla="*/ 57150 h 438150"/>
                <a:gd name="connsiteX3" fmla="*/ 590550 w 647700"/>
                <a:gd name="connsiteY3" fmla="*/ 57150 h 438150"/>
                <a:gd name="connsiteX4" fmla="*/ 647700 w 647700"/>
                <a:gd name="connsiteY4" fmla="*/ 38100 h 438150"/>
                <a:gd name="connsiteX5" fmla="*/ 609600 w 647700"/>
                <a:gd name="connsiteY5" fmla="*/ 0 h 438150"/>
                <a:gd name="connsiteX6" fmla="*/ 38100 w 647700"/>
                <a:gd name="connsiteY6" fmla="*/ 0 h 438150"/>
                <a:gd name="connsiteX7" fmla="*/ 0 w 647700"/>
                <a:gd name="connsiteY7" fmla="*/ 38100 h 438150"/>
                <a:gd name="connsiteX8" fmla="*/ 0 w 647700"/>
                <a:gd name="connsiteY8" fmla="*/ 438150 h 438150"/>
                <a:gd name="connsiteX9" fmla="*/ 647700 w 647700"/>
                <a:gd name="connsiteY9" fmla="*/ 438150 h 438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47700" h="438150">
                  <a:moveTo>
                    <a:pt x="590550" y="381000"/>
                  </a:moveTo>
                  <a:lnTo>
                    <a:pt x="57150" y="381000"/>
                  </a:lnTo>
                  <a:lnTo>
                    <a:pt x="57150" y="57150"/>
                  </a:lnTo>
                  <a:lnTo>
                    <a:pt x="590550" y="57150"/>
                  </a:lnTo>
                  <a:close/>
                  <a:moveTo>
                    <a:pt x="647700" y="38100"/>
                  </a:moveTo>
                  <a:cubicBezTo>
                    <a:pt x="647700" y="17058"/>
                    <a:pt x="630642" y="0"/>
                    <a:pt x="609600" y="0"/>
                  </a:cubicBezTo>
                  <a:lnTo>
                    <a:pt x="38100" y="0"/>
                  </a:lnTo>
                  <a:cubicBezTo>
                    <a:pt x="17058" y="0"/>
                    <a:pt x="0" y="17058"/>
                    <a:pt x="0" y="38100"/>
                  </a:cubicBezTo>
                  <a:lnTo>
                    <a:pt x="0" y="438150"/>
                  </a:lnTo>
                  <a:lnTo>
                    <a:pt x="647700" y="4381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94797A85-81E6-2C3E-D604-442335CAE90F}"/>
                </a:ext>
              </a:extLst>
            </p:cNvPr>
            <p:cNvSpPr/>
            <p:nvPr/>
          </p:nvSpPr>
          <p:spPr>
            <a:xfrm>
              <a:off x="2321132" y="2791812"/>
              <a:ext cx="876300" cy="57150"/>
            </a:xfrm>
            <a:custGeom>
              <a:avLst/>
              <a:gdLst>
                <a:gd name="connsiteX0" fmla="*/ 495300 w 876300"/>
                <a:gd name="connsiteY0" fmla="*/ 0 h 57150"/>
                <a:gd name="connsiteX1" fmla="*/ 495300 w 876300"/>
                <a:gd name="connsiteY1" fmla="*/ 9525 h 57150"/>
                <a:gd name="connsiteX2" fmla="*/ 486957 w 876300"/>
                <a:gd name="connsiteY2" fmla="*/ 19050 h 57150"/>
                <a:gd name="connsiteX3" fmla="*/ 485775 w 876300"/>
                <a:gd name="connsiteY3" fmla="*/ 19050 h 57150"/>
                <a:gd name="connsiteX4" fmla="*/ 390525 w 876300"/>
                <a:gd name="connsiteY4" fmla="*/ 19050 h 57150"/>
                <a:gd name="connsiteX5" fmla="*/ 381000 w 876300"/>
                <a:gd name="connsiteY5" fmla="*/ 10707 h 57150"/>
                <a:gd name="connsiteX6" fmla="*/ 381000 w 876300"/>
                <a:gd name="connsiteY6" fmla="*/ 9525 h 57150"/>
                <a:gd name="connsiteX7" fmla="*/ 381000 w 876300"/>
                <a:gd name="connsiteY7" fmla="*/ 0 h 57150"/>
                <a:gd name="connsiteX8" fmla="*/ 0 w 876300"/>
                <a:gd name="connsiteY8" fmla="*/ 0 h 57150"/>
                <a:gd name="connsiteX9" fmla="*/ 0 w 876300"/>
                <a:gd name="connsiteY9" fmla="*/ 19050 h 57150"/>
                <a:gd name="connsiteX10" fmla="*/ 38100 w 876300"/>
                <a:gd name="connsiteY10" fmla="*/ 57150 h 57150"/>
                <a:gd name="connsiteX11" fmla="*/ 838200 w 876300"/>
                <a:gd name="connsiteY11" fmla="*/ 57150 h 57150"/>
                <a:gd name="connsiteX12" fmla="*/ 876300 w 876300"/>
                <a:gd name="connsiteY12" fmla="*/ 19050 h 57150"/>
                <a:gd name="connsiteX13" fmla="*/ 876300 w 876300"/>
                <a:gd name="connsiteY13" fmla="*/ 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76300" h="57150">
                  <a:moveTo>
                    <a:pt x="495300" y="0"/>
                  </a:moveTo>
                  <a:lnTo>
                    <a:pt x="495300" y="9525"/>
                  </a:lnTo>
                  <a:cubicBezTo>
                    <a:pt x="495627" y="14459"/>
                    <a:pt x="491891" y="18723"/>
                    <a:pt x="486957" y="19050"/>
                  </a:cubicBezTo>
                  <a:cubicBezTo>
                    <a:pt x="486564" y="19076"/>
                    <a:pt x="486168" y="19076"/>
                    <a:pt x="485775" y="19050"/>
                  </a:cubicBezTo>
                  <a:lnTo>
                    <a:pt x="390525" y="19050"/>
                  </a:lnTo>
                  <a:cubicBezTo>
                    <a:pt x="385591" y="19377"/>
                    <a:pt x="381327" y="15641"/>
                    <a:pt x="381000" y="10707"/>
                  </a:cubicBezTo>
                  <a:cubicBezTo>
                    <a:pt x="380974" y="10314"/>
                    <a:pt x="380974" y="9918"/>
                    <a:pt x="381000" y="9525"/>
                  </a:cubicBezTo>
                  <a:lnTo>
                    <a:pt x="381000" y="0"/>
                  </a:lnTo>
                  <a:lnTo>
                    <a:pt x="0" y="0"/>
                  </a:lnTo>
                  <a:lnTo>
                    <a:pt x="0" y="19050"/>
                  </a:lnTo>
                  <a:cubicBezTo>
                    <a:pt x="0" y="40092"/>
                    <a:pt x="17058" y="57150"/>
                    <a:pt x="38100" y="57150"/>
                  </a:cubicBezTo>
                  <a:lnTo>
                    <a:pt x="838200" y="57150"/>
                  </a:lnTo>
                  <a:cubicBezTo>
                    <a:pt x="859242" y="57150"/>
                    <a:pt x="876300" y="40092"/>
                    <a:pt x="876300" y="19050"/>
                  </a:cubicBezTo>
                  <a:lnTo>
                    <a:pt x="87630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CD5F907D-EA85-1460-F5A7-277E264D792F}"/>
                </a:ext>
              </a:extLst>
            </p:cNvPr>
            <p:cNvSpPr/>
            <p:nvPr/>
          </p:nvSpPr>
          <p:spPr>
            <a:xfrm>
              <a:off x="2625932" y="2401287"/>
              <a:ext cx="266700" cy="266700"/>
            </a:xfrm>
            <a:custGeom>
              <a:avLst/>
              <a:gdLst>
                <a:gd name="connsiteX0" fmla="*/ 133350 w 266700"/>
                <a:gd name="connsiteY0" fmla="*/ 0 h 266700"/>
                <a:gd name="connsiteX1" fmla="*/ 0 w 266700"/>
                <a:gd name="connsiteY1" fmla="*/ 133350 h 266700"/>
                <a:gd name="connsiteX2" fmla="*/ 133350 w 266700"/>
                <a:gd name="connsiteY2" fmla="*/ 266700 h 266700"/>
                <a:gd name="connsiteX3" fmla="*/ 266700 w 266700"/>
                <a:gd name="connsiteY3" fmla="*/ 133350 h 266700"/>
                <a:gd name="connsiteX4" fmla="*/ 133350 w 266700"/>
                <a:gd name="connsiteY4" fmla="*/ 0 h 266700"/>
                <a:gd name="connsiteX5" fmla="*/ 142875 w 266700"/>
                <a:gd name="connsiteY5" fmla="*/ 142875 h 266700"/>
                <a:gd name="connsiteX6" fmla="*/ 186595 w 266700"/>
                <a:gd name="connsiteY6" fmla="*/ 142875 h 266700"/>
                <a:gd name="connsiteX7" fmla="*/ 142875 w 266700"/>
                <a:gd name="connsiteY7" fmla="*/ 229648 h 266700"/>
                <a:gd name="connsiteX8" fmla="*/ 142875 w 266700"/>
                <a:gd name="connsiteY8" fmla="*/ 123825 h 266700"/>
                <a:gd name="connsiteX9" fmla="*/ 142875 w 266700"/>
                <a:gd name="connsiteY9" fmla="*/ 36957 h 266700"/>
                <a:gd name="connsiteX10" fmla="*/ 186595 w 266700"/>
                <a:gd name="connsiteY10" fmla="*/ 123825 h 266700"/>
                <a:gd name="connsiteX11" fmla="*/ 123825 w 266700"/>
                <a:gd name="connsiteY11" fmla="*/ 123825 h 266700"/>
                <a:gd name="connsiteX12" fmla="*/ 81534 w 266700"/>
                <a:gd name="connsiteY12" fmla="*/ 123825 h 266700"/>
                <a:gd name="connsiteX13" fmla="*/ 123825 w 266700"/>
                <a:gd name="connsiteY13" fmla="*/ 38100 h 266700"/>
                <a:gd name="connsiteX14" fmla="*/ 123825 w 266700"/>
                <a:gd name="connsiteY14" fmla="*/ 142875 h 266700"/>
                <a:gd name="connsiteX15" fmla="*/ 123825 w 266700"/>
                <a:gd name="connsiteY15" fmla="*/ 228600 h 266700"/>
                <a:gd name="connsiteX16" fmla="*/ 81534 w 266700"/>
                <a:gd name="connsiteY16" fmla="*/ 142875 h 266700"/>
                <a:gd name="connsiteX17" fmla="*/ 62389 w 266700"/>
                <a:gd name="connsiteY17" fmla="*/ 123825 h 266700"/>
                <a:gd name="connsiteX18" fmla="*/ 21622 w 266700"/>
                <a:gd name="connsiteY18" fmla="*/ 123825 h 266700"/>
                <a:gd name="connsiteX19" fmla="*/ 111824 w 266700"/>
                <a:gd name="connsiteY19" fmla="*/ 23336 h 266700"/>
                <a:gd name="connsiteX20" fmla="*/ 62389 w 266700"/>
                <a:gd name="connsiteY20" fmla="*/ 123825 h 266700"/>
                <a:gd name="connsiteX21" fmla="*/ 62389 w 266700"/>
                <a:gd name="connsiteY21" fmla="*/ 142875 h 266700"/>
                <a:gd name="connsiteX22" fmla="*/ 112014 w 266700"/>
                <a:gd name="connsiteY22" fmla="*/ 243459 h 266700"/>
                <a:gd name="connsiteX23" fmla="*/ 21622 w 266700"/>
                <a:gd name="connsiteY23" fmla="*/ 142875 h 266700"/>
                <a:gd name="connsiteX24" fmla="*/ 205740 w 266700"/>
                <a:gd name="connsiteY24" fmla="*/ 142875 h 266700"/>
                <a:gd name="connsiteX25" fmla="*/ 245078 w 266700"/>
                <a:gd name="connsiteY25" fmla="*/ 142875 h 266700"/>
                <a:gd name="connsiteX26" fmla="*/ 156400 w 266700"/>
                <a:gd name="connsiteY26" fmla="*/ 243078 h 266700"/>
                <a:gd name="connsiteX27" fmla="*/ 205740 w 266700"/>
                <a:gd name="connsiteY27" fmla="*/ 142875 h 266700"/>
                <a:gd name="connsiteX28" fmla="*/ 205740 w 266700"/>
                <a:gd name="connsiteY28" fmla="*/ 123825 h 266700"/>
                <a:gd name="connsiteX29" fmla="*/ 156686 w 266700"/>
                <a:gd name="connsiteY29" fmla="*/ 23717 h 266700"/>
                <a:gd name="connsiteX30" fmla="*/ 245078 w 266700"/>
                <a:gd name="connsiteY30" fmla="*/ 123825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66700" h="266700">
                  <a:moveTo>
                    <a:pt x="133350" y="0"/>
                  </a:moveTo>
                  <a:cubicBezTo>
                    <a:pt x="59703" y="0"/>
                    <a:pt x="0" y="59703"/>
                    <a:pt x="0" y="133350"/>
                  </a:cubicBezTo>
                  <a:cubicBezTo>
                    <a:pt x="0" y="206997"/>
                    <a:pt x="59703" y="266700"/>
                    <a:pt x="133350" y="266700"/>
                  </a:cubicBezTo>
                  <a:cubicBezTo>
                    <a:pt x="206997" y="266700"/>
                    <a:pt x="266700" y="206997"/>
                    <a:pt x="266700" y="133350"/>
                  </a:cubicBezTo>
                  <a:cubicBezTo>
                    <a:pt x="266700" y="59703"/>
                    <a:pt x="206997" y="0"/>
                    <a:pt x="133350" y="0"/>
                  </a:cubicBezTo>
                  <a:close/>
                  <a:moveTo>
                    <a:pt x="142875" y="142875"/>
                  </a:moveTo>
                  <a:lnTo>
                    <a:pt x="186595" y="142875"/>
                  </a:lnTo>
                  <a:cubicBezTo>
                    <a:pt x="181616" y="175711"/>
                    <a:pt x="166302" y="206107"/>
                    <a:pt x="142875" y="229648"/>
                  </a:cubicBezTo>
                  <a:close/>
                  <a:moveTo>
                    <a:pt x="142875" y="123825"/>
                  </a:moveTo>
                  <a:lnTo>
                    <a:pt x="142875" y="36957"/>
                  </a:lnTo>
                  <a:cubicBezTo>
                    <a:pt x="166326" y="60520"/>
                    <a:pt x="181642" y="90952"/>
                    <a:pt x="186595" y="123825"/>
                  </a:cubicBezTo>
                  <a:close/>
                  <a:moveTo>
                    <a:pt x="123825" y="123825"/>
                  </a:moveTo>
                  <a:lnTo>
                    <a:pt x="81534" y="123825"/>
                  </a:lnTo>
                  <a:cubicBezTo>
                    <a:pt x="86271" y="91515"/>
                    <a:pt x="101069" y="61520"/>
                    <a:pt x="123825" y="38100"/>
                  </a:cubicBezTo>
                  <a:close/>
                  <a:moveTo>
                    <a:pt x="123825" y="142875"/>
                  </a:moveTo>
                  <a:lnTo>
                    <a:pt x="123825" y="228600"/>
                  </a:lnTo>
                  <a:cubicBezTo>
                    <a:pt x="101112" y="205149"/>
                    <a:pt x="86320" y="175170"/>
                    <a:pt x="81534" y="142875"/>
                  </a:cubicBezTo>
                  <a:close/>
                  <a:moveTo>
                    <a:pt x="62389" y="123825"/>
                  </a:moveTo>
                  <a:lnTo>
                    <a:pt x="21622" y="123825"/>
                  </a:lnTo>
                  <a:cubicBezTo>
                    <a:pt x="25850" y="73933"/>
                    <a:pt x="62676" y="32908"/>
                    <a:pt x="111824" y="23336"/>
                  </a:cubicBezTo>
                  <a:cubicBezTo>
                    <a:pt x="84670" y="50432"/>
                    <a:pt x="67282" y="85777"/>
                    <a:pt x="62389" y="123825"/>
                  </a:cubicBezTo>
                  <a:close/>
                  <a:moveTo>
                    <a:pt x="62389" y="142875"/>
                  </a:moveTo>
                  <a:cubicBezTo>
                    <a:pt x="67286" y="180988"/>
                    <a:pt x="84748" y="216382"/>
                    <a:pt x="112014" y="243459"/>
                  </a:cubicBezTo>
                  <a:cubicBezTo>
                    <a:pt x="62794" y="233894"/>
                    <a:pt x="25894" y="192834"/>
                    <a:pt x="21622" y="142875"/>
                  </a:cubicBezTo>
                  <a:close/>
                  <a:moveTo>
                    <a:pt x="205740" y="142875"/>
                  </a:moveTo>
                  <a:lnTo>
                    <a:pt x="245078" y="142875"/>
                  </a:lnTo>
                  <a:cubicBezTo>
                    <a:pt x="240907" y="192201"/>
                    <a:pt x="204854" y="232941"/>
                    <a:pt x="156400" y="243078"/>
                  </a:cubicBezTo>
                  <a:cubicBezTo>
                    <a:pt x="183540" y="216099"/>
                    <a:pt x="200903" y="180836"/>
                    <a:pt x="205740" y="142875"/>
                  </a:cubicBezTo>
                  <a:close/>
                  <a:moveTo>
                    <a:pt x="205740" y="123825"/>
                  </a:moveTo>
                  <a:cubicBezTo>
                    <a:pt x="200864" y="85963"/>
                    <a:pt x="183619" y="50771"/>
                    <a:pt x="156686" y="23717"/>
                  </a:cubicBezTo>
                  <a:cubicBezTo>
                    <a:pt x="204996" y="33955"/>
                    <a:pt x="240902" y="74620"/>
                    <a:pt x="245078" y="1238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9" name="图形 49" descr="放大镜 纯色填充">
            <a:extLst>
              <a:ext uri="{FF2B5EF4-FFF2-40B4-BE49-F238E27FC236}">
                <a16:creationId xmlns:a16="http://schemas.microsoft.com/office/drawing/2014/main" id="{2DC45E6B-088C-CFC6-F6F5-884F97F1D7F4}"/>
              </a:ext>
            </a:extLst>
          </p:cNvPr>
          <p:cNvSpPr/>
          <p:nvPr/>
        </p:nvSpPr>
        <p:spPr>
          <a:xfrm>
            <a:off x="5050177" y="2498744"/>
            <a:ext cx="470568" cy="470939"/>
          </a:xfrm>
          <a:custGeom>
            <a:avLst/>
            <a:gdLst>
              <a:gd name="connsiteX0" fmla="*/ 732473 w 751881"/>
              <a:gd name="connsiteY0" fmla="*/ 638175 h 752474"/>
              <a:gd name="connsiteX1" fmla="*/ 613410 w 751881"/>
              <a:gd name="connsiteY1" fmla="*/ 519112 h 752474"/>
              <a:gd name="connsiteX2" fmla="*/ 554355 w 751881"/>
              <a:gd name="connsiteY2" fmla="*/ 501015 h 752474"/>
              <a:gd name="connsiteX3" fmla="*/ 512445 w 751881"/>
              <a:gd name="connsiteY3" fmla="*/ 459105 h 752474"/>
              <a:gd name="connsiteX4" fmla="*/ 571500 w 751881"/>
              <a:gd name="connsiteY4" fmla="*/ 285750 h 752474"/>
              <a:gd name="connsiteX5" fmla="*/ 285750 w 751881"/>
              <a:gd name="connsiteY5" fmla="*/ 0 h 752474"/>
              <a:gd name="connsiteX6" fmla="*/ 0 w 751881"/>
              <a:gd name="connsiteY6" fmla="*/ 285750 h 752474"/>
              <a:gd name="connsiteX7" fmla="*/ 285750 w 751881"/>
              <a:gd name="connsiteY7" fmla="*/ 571500 h 752474"/>
              <a:gd name="connsiteX8" fmla="*/ 459105 w 751881"/>
              <a:gd name="connsiteY8" fmla="*/ 512445 h 752474"/>
              <a:gd name="connsiteX9" fmla="*/ 501015 w 751881"/>
              <a:gd name="connsiteY9" fmla="*/ 554355 h 752474"/>
              <a:gd name="connsiteX10" fmla="*/ 519112 w 751881"/>
              <a:gd name="connsiteY10" fmla="*/ 613410 h 752474"/>
              <a:gd name="connsiteX11" fmla="*/ 638175 w 751881"/>
              <a:gd name="connsiteY11" fmla="*/ 732473 h 752474"/>
              <a:gd name="connsiteX12" fmla="*/ 685800 w 751881"/>
              <a:gd name="connsiteY12" fmla="*/ 752475 h 752474"/>
              <a:gd name="connsiteX13" fmla="*/ 733425 w 751881"/>
              <a:gd name="connsiteY13" fmla="*/ 732473 h 752474"/>
              <a:gd name="connsiteX14" fmla="*/ 732473 w 751881"/>
              <a:gd name="connsiteY14" fmla="*/ 638175 h 752474"/>
              <a:gd name="connsiteX15" fmla="*/ 284798 w 751881"/>
              <a:gd name="connsiteY15" fmla="*/ 513398 h 752474"/>
              <a:gd name="connsiteX16" fmla="*/ 56197 w 751881"/>
              <a:gd name="connsiteY16" fmla="*/ 284798 h 752474"/>
              <a:gd name="connsiteX17" fmla="*/ 284798 w 751881"/>
              <a:gd name="connsiteY17" fmla="*/ 56197 h 752474"/>
              <a:gd name="connsiteX18" fmla="*/ 513398 w 751881"/>
              <a:gd name="connsiteY18" fmla="*/ 284798 h 752474"/>
              <a:gd name="connsiteX19" fmla="*/ 284798 w 751881"/>
              <a:gd name="connsiteY19" fmla="*/ 513398 h 752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51881" h="752474">
                <a:moveTo>
                  <a:pt x="732473" y="638175"/>
                </a:moveTo>
                <a:lnTo>
                  <a:pt x="613410" y="519112"/>
                </a:lnTo>
                <a:cubicBezTo>
                  <a:pt x="597218" y="502920"/>
                  <a:pt x="575310" y="497205"/>
                  <a:pt x="554355" y="501015"/>
                </a:cubicBezTo>
                <a:lnTo>
                  <a:pt x="512445" y="459105"/>
                </a:lnTo>
                <a:cubicBezTo>
                  <a:pt x="549593" y="411480"/>
                  <a:pt x="571500" y="350520"/>
                  <a:pt x="571500" y="285750"/>
                </a:cubicBezTo>
                <a:cubicBezTo>
                  <a:pt x="571500" y="128588"/>
                  <a:pt x="442912" y="0"/>
                  <a:pt x="285750" y="0"/>
                </a:cubicBezTo>
                <a:cubicBezTo>
                  <a:pt x="128588" y="0"/>
                  <a:pt x="0" y="128588"/>
                  <a:pt x="0" y="285750"/>
                </a:cubicBezTo>
                <a:cubicBezTo>
                  <a:pt x="0" y="442912"/>
                  <a:pt x="128588" y="571500"/>
                  <a:pt x="285750" y="571500"/>
                </a:cubicBezTo>
                <a:cubicBezTo>
                  <a:pt x="350520" y="571500"/>
                  <a:pt x="410528" y="549593"/>
                  <a:pt x="459105" y="512445"/>
                </a:cubicBezTo>
                <a:lnTo>
                  <a:pt x="501015" y="554355"/>
                </a:lnTo>
                <a:cubicBezTo>
                  <a:pt x="497205" y="575310"/>
                  <a:pt x="502920" y="597218"/>
                  <a:pt x="519112" y="613410"/>
                </a:cubicBezTo>
                <a:lnTo>
                  <a:pt x="638175" y="732473"/>
                </a:lnTo>
                <a:cubicBezTo>
                  <a:pt x="651510" y="745808"/>
                  <a:pt x="668655" y="752475"/>
                  <a:pt x="685800" y="752475"/>
                </a:cubicBezTo>
                <a:cubicBezTo>
                  <a:pt x="702945" y="752475"/>
                  <a:pt x="720090" y="745808"/>
                  <a:pt x="733425" y="732473"/>
                </a:cubicBezTo>
                <a:cubicBezTo>
                  <a:pt x="758190" y="705802"/>
                  <a:pt x="758190" y="663893"/>
                  <a:pt x="732473" y="638175"/>
                </a:cubicBezTo>
                <a:close/>
                <a:moveTo>
                  <a:pt x="284798" y="513398"/>
                </a:moveTo>
                <a:cubicBezTo>
                  <a:pt x="159067" y="513398"/>
                  <a:pt x="56197" y="410528"/>
                  <a:pt x="56197" y="284798"/>
                </a:cubicBezTo>
                <a:cubicBezTo>
                  <a:pt x="56197" y="159067"/>
                  <a:pt x="159067" y="56197"/>
                  <a:pt x="284798" y="56197"/>
                </a:cubicBezTo>
                <a:cubicBezTo>
                  <a:pt x="410528" y="56197"/>
                  <a:pt x="513398" y="159067"/>
                  <a:pt x="513398" y="284798"/>
                </a:cubicBezTo>
                <a:cubicBezTo>
                  <a:pt x="513398" y="410528"/>
                  <a:pt x="410528" y="513398"/>
                  <a:pt x="284798" y="513398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5E07C89A-BAD1-326F-8F17-30FC6673BFC5}"/>
              </a:ext>
            </a:extLst>
          </p:cNvPr>
          <p:cNvGrpSpPr/>
          <p:nvPr/>
        </p:nvGrpSpPr>
        <p:grpSpPr>
          <a:xfrm>
            <a:off x="6290648" y="2479100"/>
            <a:ext cx="600081" cy="449860"/>
            <a:chOff x="6132159" y="2198582"/>
            <a:chExt cx="838200" cy="628370"/>
          </a:xfrm>
          <a:solidFill>
            <a:schemeClr val="bg1"/>
          </a:solidFill>
        </p:grpSpPr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416D9DC1-B950-EB4F-638D-1BC142CD0996}"/>
                </a:ext>
              </a:extLst>
            </p:cNvPr>
            <p:cNvSpPr/>
            <p:nvPr/>
          </p:nvSpPr>
          <p:spPr>
            <a:xfrm>
              <a:off x="6132159" y="2474527"/>
              <a:ext cx="838200" cy="352425"/>
            </a:xfrm>
            <a:custGeom>
              <a:avLst/>
              <a:gdLst>
                <a:gd name="connsiteX0" fmla="*/ 838200 w 838200"/>
                <a:gd name="connsiteY0" fmla="*/ 38100 h 352425"/>
                <a:gd name="connsiteX1" fmla="*/ 800100 w 838200"/>
                <a:gd name="connsiteY1" fmla="*/ 0 h 352425"/>
                <a:gd name="connsiteX2" fmla="*/ 780098 w 838200"/>
                <a:gd name="connsiteY2" fmla="*/ 5715 h 352425"/>
                <a:gd name="connsiteX3" fmla="*/ 617220 w 838200"/>
                <a:gd name="connsiteY3" fmla="*/ 99060 h 352425"/>
                <a:gd name="connsiteX4" fmla="*/ 617220 w 838200"/>
                <a:gd name="connsiteY4" fmla="*/ 131445 h 352425"/>
                <a:gd name="connsiteX5" fmla="*/ 540068 w 838200"/>
                <a:gd name="connsiteY5" fmla="*/ 190500 h 352425"/>
                <a:gd name="connsiteX6" fmla="*/ 371475 w 838200"/>
                <a:gd name="connsiteY6" fmla="*/ 190500 h 352425"/>
                <a:gd name="connsiteX7" fmla="*/ 371475 w 838200"/>
                <a:gd name="connsiteY7" fmla="*/ 152400 h 352425"/>
                <a:gd name="connsiteX8" fmla="*/ 542925 w 838200"/>
                <a:gd name="connsiteY8" fmla="*/ 152400 h 352425"/>
                <a:gd name="connsiteX9" fmla="*/ 581025 w 838200"/>
                <a:gd name="connsiteY9" fmla="*/ 114300 h 352425"/>
                <a:gd name="connsiteX10" fmla="*/ 542925 w 838200"/>
                <a:gd name="connsiteY10" fmla="*/ 76200 h 352425"/>
                <a:gd name="connsiteX11" fmla="*/ 314325 w 838200"/>
                <a:gd name="connsiteY11" fmla="*/ 76200 h 352425"/>
                <a:gd name="connsiteX12" fmla="*/ 269558 w 838200"/>
                <a:gd name="connsiteY12" fmla="*/ 88582 h 352425"/>
                <a:gd name="connsiteX13" fmla="*/ 0 w 838200"/>
                <a:gd name="connsiteY13" fmla="*/ 219075 h 352425"/>
                <a:gd name="connsiteX14" fmla="*/ 133350 w 838200"/>
                <a:gd name="connsiteY14" fmla="*/ 352425 h 352425"/>
                <a:gd name="connsiteX15" fmla="*/ 361950 w 838200"/>
                <a:gd name="connsiteY15" fmla="*/ 266700 h 352425"/>
                <a:gd name="connsiteX16" fmla="*/ 540068 w 838200"/>
                <a:gd name="connsiteY16" fmla="*/ 266700 h 352425"/>
                <a:gd name="connsiteX17" fmla="*/ 562928 w 838200"/>
                <a:gd name="connsiteY17" fmla="*/ 259080 h 352425"/>
                <a:gd name="connsiteX18" fmla="*/ 824865 w 838200"/>
                <a:gd name="connsiteY18" fmla="*/ 67627 h 352425"/>
                <a:gd name="connsiteX19" fmla="*/ 838200 w 838200"/>
                <a:gd name="connsiteY19" fmla="*/ 38100 h 352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38200" h="352425">
                  <a:moveTo>
                    <a:pt x="838200" y="38100"/>
                  </a:moveTo>
                  <a:cubicBezTo>
                    <a:pt x="838200" y="17145"/>
                    <a:pt x="821055" y="0"/>
                    <a:pt x="800100" y="0"/>
                  </a:cubicBezTo>
                  <a:cubicBezTo>
                    <a:pt x="792480" y="0"/>
                    <a:pt x="785813" y="1905"/>
                    <a:pt x="780098" y="5715"/>
                  </a:cubicBezTo>
                  <a:lnTo>
                    <a:pt x="617220" y="99060"/>
                  </a:lnTo>
                  <a:cubicBezTo>
                    <a:pt x="619125" y="109538"/>
                    <a:pt x="619125" y="120015"/>
                    <a:pt x="617220" y="131445"/>
                  </a:cubicBezTo>
                  <a:cubicBezTo>
                    <a:pt x="609600" y="166688"/>
                    <a:pt x="576263" y="190500"/>
                    <a:pt x="540068" y="190500"/>
                  </a:cubicBezTo>
                  <a:lnTo>
                    <a:pt x="371475" y="190500"/>
                  </a:lnTo>
                  <a:lnTo>
                    <a:pt x="371475" y="152400"/>
                  </a:lnTo>
                  <a:lnTo>
                    <a:pt x="542925" y="152400"/>
                  </a:lnTo>
                  <a:cubicBezTo>
                    <a:pt x="563880" y="152400"/>
                    <a:pt x="581025" y="135255"/>
                    <a:pt x="581025" y="114300"/>
                  </a:cubicBezTo>
                  <a:cubicBezTo>
                    <a:pt x="581025" y="93345"/>
                    <a:pt x="563880" y="76200"/>
                    <a:pt x="542925" y="76200"/>
                  </a:cubicBezTo>
                  <a:cubicBezTo>
                    <a:pt x="542925" y="76200"/>
                    <a:pt x="316230" y="76200"/>
                    <a:pt x="314325" y="76200"/>
                  </a:cubicBezTo>
                  <a:cubicBezTo>
                    <a:pt x="298133" y="76200"/>
                    <a:pt x="282893" y="80963"/>
                    <a:pt x="269558" y="88582"/>
                  </a:cubicBezTo>
                  <a:lnTo>
                    <a:pt x="0" y="219075"/>
                  </a:lnTo>
                  <a:lnTo>
                    <a:pt x="133350" y="352425"/>
                  </a:lnTo>
                  <a:cubicBezTo>
                    <a:pt x="195263" y="290513"/>
                    <a:pt x="275273" y="266700"/>
                    <a:pt x="361950" y="266700"/>
                  </a:cubicBezTo>
                  <a:lnTo>
                    <a:pt x="540068" y="266700"/>
                  </a:lnTo>
                  <a:cubicBezTo>
                    <a:pt x="548640" y="266700"/>
                    <a:pt x="556260" y="263842"/>
                    <a:pt x="562928" y="259080"/>
                  </a:cubicBezTo>
                  <a:lnTo>
                    <a:pt x="824865" y="67627"/>
                  </a:lnTo>
                  <a:cubicBezTo>
                    <a:pt x="832485" y="60007"/>
                    <a:pt x="838200" y="49530"/>
                    <a:pt x="838200" y="381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999469F0-F646-AC0B-91FF-485A4FD1E48C}"/>
                </a:ext>
              </a:extLst>
            </p:cNvPr>
            <p:cNvSpPr/>
            <p:nvPr/>
          </p:nvSpPr>
          <p:spPr>
            <a:xfrm>
              <a:off x="6359451" y="2198582"/>
              <a:ext cx="480135" cy="334999"/>
            </a:xfrm>
            <a:custGeom>
              <a:avLst/>
              <a:gdLst>
                <a:gd name="connsiteX0" fmla="*/ 478510 w 480135"/>
                <a:gd name="connsiteY0" fmla="*/ 1625 h 334999"/>
                <a:gd name="connsiteX1" fmla="*/ 297535 w 480135"/>
                <a:gd name="connsiteY1" fmla="*/ 49250 h 334999"/>
                <a:gd name="connsiteX2" fmla="*/ 248005 w 480135"/>
                <a:gd name="connsiteY2" fmla="*/ 206412 h 334999"/>
                <a:gd name="connsiteX3" fmla="*/ 199428 w 480135"/>
                <a:gd name="connsiteY3" fmla="*/ 266420 h 334999"/>
                <a:gd name="connsiteX4" fmla="*/ 191808 w 480135"/>
                <a:gd name="connsiteY4" fmla="*/ 254990 h 334999"/>
                <a:gd name="connsiteX5" fmla="*/ 150850 w 480135"/>
                <a:gd name="connsiteY5" fmla="*/ 126402 h 334999"/>
                <a:gd name="connsiteX6" fmla="*/ 1308 w 480135"/>
                <a:gd name="connsiteY6" fmla="*/ 87350 h 334999"/>
                <a:gd name="connsiteX7" fmla="*/ 40360 w 480135"/>
                <a:gd name="connsiteY7" fmla="*/ 236892 h 334999"/>
                <a:gd name="connsiteX8" fmla="*/ 159423 w 480135"/>
                <a:gd name="connsiteY8" fmla="*/ 277850 h 334999"/>
                <a:gd name="connsiteX9" fmla="*/ 180378 w 480135"/>
                <a:gd name="connsiteY9" fmla="*/ 316902 h 334999"/>
                <a:gd name="connsiteX10" fmla="*/ 182283 w 480135"/>
                <a:gd name="connsiteY10" fmla="*/ 335000 h 334999"/>
                <a:gd name="connsiteX11" fmla="*/ 221335 w 480135"/>
                <a:gd name="connsiteY11" fmla="*/ 335000 h 334999"/>
                <a:gd name="connsiteX12" fmla="*/ 232765 w 480135"/>
                <a:gd name="connsiteY12" fmla="*/ 287375 h 334999"/>
                <a:gd name="connsiteX13" fmla="*/ 277533 w 480135"/>
                <a:gd name="connsiteY13" fmla="*/ 234035 h 334999"/>
                <a:gd name="connsiteX14" fmla="*/ 430885 w 480135"/>
                <a:gd name="connsiteY14" fmla="*/ 184505 h 334999"/>
                <a:gd name="connsiteX15" fmla="*/ 478510 w 480135"/>
                <a:gd name="connsiteY15" fmla="*/ 1625 h 334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80135" h="334999">
                  <a:moveTo>
                    <a:pt x="478510" y="1625"/>
                  </a:moveTo>
                  <a:cubicBezTo>
                    <a:pt x="478510" y="1625"/>
                    <a:pt x="360400" y="-13615"/>
                    <a:pt x="297535" y="49250"/>
                  </a:cubicBezTo>
                  <a:cubicBezTo>
                    <a:pt x="251815" y="94970"/>
                    <a:pt x="247053" y="168312"/>
                    <a:pt x="248005" y="206412"/>
                  </a:cubicBezTo>
                  <a:cubicBezTo>
                    <a:pt x="228003" y="220700"/>
                    <a:pt x="210858" y="241655"/>
                    <a:pt x="199428" y="266420"/>
                  </a:cubicBezTo>
                  <a:cubicBezTo>
                    <a:pt x="196570" y="262610"/>
                    <a:pt x="194665" y="258800"/>
                    <a:pt x="191808" y="254990"/>
                  </a:cubicBezTo>
                  <a:cubicBezTo>
                    <a:pt x="192760" y="223557"/>
                    <a:pt x="187998" y="163550"/>
                    <a:pt x="150850" y="126402"/>
                  </a:cubicBezTo>
                  <a:cubicBezTo>
                    <a:pt x="98463" y="74015"/>
                    <a:pt x="1308" y="87350"/>
                    <a:pt x="1308" y="87350"/>
                  </a:cubicBezTo>
                  <a:cubicBezTo>
                    <a:pt x="1308" y="87350"/>
                    <a:pt x="-11075" y="184505"/>
                    <a:pt x="40360" y="236892"/>
                  </a:cubicBezTo>
                  <a:cubicBezTo>
                    <a:pt x="73698" y="270230"/>
                    <a:pt x="127038" y="276897"/>
                    <a:pt x="159423" y="277850"/>
                  </a:cubicBezTo>
                  <a:cubicBezTo>
                    <a:pt x="168948" y="288327"/>
                    <a:pt x="175615" y="303567"/>
                    <a:pt x="180378" y="316902"/>
                  </a:cubicBezTo>
                  <a:cubicBezTo>
                    <a:pt x="181330" y="319760"/>
                    <a:pt x="182283" y="326427"/>
                    <a:pt x="182283" y="335000"/>
                  </a:cubicBezTo>
                  <a:lnTo>
                    <a:pt x="221335" y="335000"/>
                  </a:lnTo>
                  <a:cubicBezTo>
                    <a:pt x="222288" y="314997"/>
                    <a:pt x="225145" y="303567"/>
                    <a:pt x="232765" y="287375"/>
                  </a:cubicBezTo>
                  <a:cubicBezTo>
                    <a:pt x="242290" y="264515"/>
                    <a:pt x="258483" y="245465"/>
                    <a:pt x="277533" y="234035"/>
                  </a:cubicBezTo>
                  <a:cubicBezTo>
                    <a:pt x="316585" y="234987"/>
                    <a:pt x="387070" y="228320"/>
                    <a:pt x="430885" y="184505"/>
                  </a:cubicBezTo>
                  <a:cubicBezTo>
                    <a:pt x="493750" y="119735"/>
                    <a:pt x="478510" y="1625"/>
                    <a:pt x="478510" y="16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EEF77780-E045-DB55-4243-603431D01356}"/>
              </a:ext>
            </a:extLst>
          </p:cNvPr>
          <p:cNvGrpSpPr/>
          <p:nvPr/>
        </p:nvGrpSpPr>
        <p:grpSpPr>
          <a:xfrm>
            <a:off x="6223833" y="1104140"/>
            <a:ext cx="2262320" cy="669064"/>
            <a:chOff x="8154515" y="1279509"/>
            <a:chExt cx="2262320" cy="669064"/>
          </a:xfrm>
        </p:grpSpPr>
        <p:sp>
          <p:nvSpPr>
            <p:cNvPr id="65" name="矩形 64">
              <a:extLst>
                <a:ext uri="{FF2B5EF4-FFF2-40B4-BE49-F238E27FC236}">
                  <a16:creationId xmlns:a16="http://schemas.microsoft.com/office/drawing/2014/main" id="{98B4AE67-93D9-2424-8BA0-2B50BF011E25}"/>
                </a:ext>
              </a:extLst>
            </p:cNvPr>
            <p:cNvSpPr/>
            <p:nvPr/>
          </p:nvSpPr>
          <p:spPr>
            <a:xfrm>
              <a:off x="8154515" y="1504225"/>
              <a:ext cx="2262320" cy="444348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D707E4CD-067B-B431-7D03-1FB60C978C46}"/>
                </a:ext>
              </a:extLst>
            </p:cNvPr>
            <p:cNvSpPr txBox="1"/>
            <p:nvPr/>
          </p:nvSpPr>
          <p:spPr>
            <a:xfrm>
              <a:off x="8154515" y="1279509"/>
              <a:ext cx="170826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53858B41-9EC8-76F3-FD11-1F0E2D390ADC}"/>
              </a:ext>
            </a:extLst>
          </p:cNvPr>
          <p:cNvGrpSpPr/>
          <p:nvPr/>
        </p:nvGrpSpPr>
        <p:grpSpPr>
          <a:xfrm>
            <a:off x="663882" y="3661383"/>
            <a:ext cx="2251934" cy="679940"/>
            <a:chOff x="7618773" y="1279509"/>
            <a:chExt cx="2251934" cy="679940"/>
          </a:xfrm>
        </p:grpSpPr>
        <p:sp>
          <p:nvSpPr>
            <p:cNvPr id="68" name="矩形 67">
              <a:extLst>
                <a:ext uri="{FF2B5EF4-FFF2-40B4-BE49-F238E27FC236}">
                  <a16:creationId xmlns:a16="http://schemas.microsoft.com/office/drawing/2014/main" id="{86D3F9E3-BA57-50ED-8F27-1084D6CA4665}"/>
                </a:ext>
              </a:extLst>
            </p:cNvPr>
            <p:cNvSpPr/>
            <p:nvPr/>
          </p:nvSpPr>
          <p:spPr>
            <a:xfrm>
              <a:off x="7618773" y="1515101"/>
              <a:ext cx="2244008" cy="444348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179F5E42-466D-6E51-D0E9-3318BBC7B747}"/>
                </a:ext>
              </a:extLst>
            </p:cNvPr>
            <p:cNvSpPr txBox="1"/>
            <p:nvPr/>
          </p:nvSpPr>
          <p:spPr>
            <a:xfrm>
              <a:off x="8162440" y="1279509"/>
              <a:ext cx="170826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DACE76DD-2DE9-E48F-8437-622F1CD35F8B}"/>
              </a:ext>
            </a:extLst>
          </p:cNvPr>
          <p:cNvGrpSpPr/>
          <p:nvPr/>
        </p:nvGrpSpPr>
        <p:grpSpPr>
          <a:xfrm>
            <a:off x="3419872" y="3661383"/>
            <a:ext cx="2251934" cy="679940"/>
            <a:chOff x="7618773" y="1279509"/>
            <a:chExt cx="2251934" cy="679940"/>
          </a:xfrm>
        </p:grpSpPr>
        <p:sp>
          <p:nvSpPr>
            <p:cNvPr id="71" name="矩形 70">
              <a:extLst>
                <a:ext uri="{FF2B5EF4-FFF2-40B4-BE49-F238E27FC236}">
                  <a16:creationId xmlns:a16="http://schemas.microsoft.com/office/drawing/2014/main" id="{052ACE75-3718-B343-5AE7-8AA429D7053C}"/>
                </a:ext>
              </a:extLst>
            </p:cNvPr>
            <p:cNvSpPr/>
            <p:nvPr/>
          </p:nvSpPr>
          <p:spPr>
            <a:xfrm>
              <a:off x="7618773" y="1515101"/>
              <a:ext cx="2244008" cy="444348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D874C62B-9960-8F25-1FC7-A90F49FDDA2E}"/>
                </a:ext>
              </a:extLst>
            </p:cNvPr>
            <p:cNvSpPr txBox="1"/>
            <p:nvPr/>
          </p:nvSpPr>
          <p:spPr>
            <a:xfrm>
              <a:off x="8162440" y="1279509"/>
              <a:ext cx="170826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F6CA507B-D192-0702-CE5D-0CDF138587E1}"/>
              </a:ext>
            </a:extLst>
          </p:cNvPr>
          <p:cNvGrpSpPr/>
          <p:nvPr/>
        </p:nvGrpSpPr>
        <p:grpSpPr>
          <a:xfrm>
            <a:off x="3472375" y="1104140"/>
            <a:ext cx="2262320" cy="669064"/>
            <a:chOff x="8154515" y="1279509"/>
            <a:chExt cx="2262320" cy="669064"/>
          </a:xfrm>
        </p:grpSpPr>
        <p:sp>
          <p:nvSpPr>
            <p:cNvPr id="74" name="矩形 73">
              <a:extLst>
                <a:ext uri="{FF2B5EF4-FFF2-40B4-BE49-F238E27FC236}">
                  <a16:creationId xmlns:a16="http://schemas.microsoft.com/office/drawing/2014/main" id="{C7DFD63A-8033-4812-9FF2-B6889265F431}"/>
                </a:ext>
              </a:extLst>
            </p:cNvPr>
            <p:cNvSpPr/>
            <p:nvPr/>
          </p:nvSpPr>
          <p:spPr>
            <a:xfrm>
              <a:off x="8154515" y="1504225"/>
              <a:ext cx="2262320" cy="444348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36984B0D-B5C8-C21A-2EC7-30CF736E1BE3}"/>
                </a:ext>
              </a:extLst>
            </p:cNvPr>
            <p:cNvSpPr txBox="1"/>
            <p:nvPr/>
          </p:nvSpPr>
          <p:spPr>
            <a:xfrm>
              <a:off x="8154515" y="1279509"/>
              <a:ext cx="170826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765306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3683E02B-D8AE-D07E-9C25-E48346288291}"/>
              </a:ext>
            </a:extLst>
          </p:cNvPr>
          <p:cNvSpPr/>
          <p:nvPr/>
        </p:nvSpPr>
        <p:spPr>
          <a:xfrm rot="2098745">
            <a:off x="-462079" y="67342"/>
            <a:ext cx="1736498" cy="1733345"/>
          </a:xfrm>
          <a:custGeom>
            <a:avLst/>
            <a:gdLst>
              <a:gd name="connsiteX0" fmla="*/ 0 w 1736498"/>
              <a:gd name="connsiteY0" fmla="*/ 334225 h 1733345"/>
              <a:gd name="connsiteX1" fmla="*/ 457807 w 1736498"/>
              <a:gd name="connsiteY1" fmla="*/ 13914 h 1733345"/>
              <a:gd name="connsiteX2" fmla="*/ 512280 w 1736498"/>
              <a:gd name="connsiteY2" fmla="*/ 4368 h 1733345"/>
              <a:gd name="connsiteX3" fmla="*/ 689189 w 1736498"/>
              <a:gd name="connsiteY3" fmla="*/ 4745 h 1733345"/>
              <a:gd name="connsiteX4" fmla="*/ 1664186 w 1736498"/>
              <a:gd name="connsiteY4" fmla="*/ 1195379 h 1733345"/>
              <a:gd name="connsiteX5" fmla="*/ 1003603 w 1736498"/>
              <a:gd name="connsiteY5" fmla="*/ 1723870 h 1733345"/>
              <a:gd name="connsiteX6" fmla="*/ 978914 w 1736498"/>
              <a:gd name="connsiteY6" fmla="*/ 1733345 h 1733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36498" h="1733345">
                <a:moveTo>
                  <a:pt x="0" y="334225"/>
                </a:moveTo>
                <a:lnTo>
                  <a:pt x="457807" y="13914"/>
                </a:lnTo>
                <a:lnTo>
                  <a:pt x="512280" y="4368"/>
                </a:lnTo>
                <a:cubicBezTo>
                  <a:pt x="575663" y="-1530"/>
                  <a:pt x="635087" y="-1505"/>
                  <a:pt x="689189" y="4745"/>
                </a:cubicBezTo>
                <a:cubicBezTo>
                  <a:pt x="1122008" y="54748"/>
                  <a:pt x="1992330" y="212611"/>
                  <a:pt x="1664186" y="1195379"/>
                </a:cubicBezTo>
                <a:cubicBezTo>
                  <a:pt x="1529414" y="1432178"/>
                  <a:pt x="1286760" y="1602764"/>
                  <a:pt x="1003603" y="1723870"/>
                </a:cubicBezTo>
                <a:lnTo>
                  <a:pt x="978914" y="1733345"/>
                </a:lnTo>
                <a:close/>
              </a:path>
            </a:pathLst>
          </a:custGeom>
          <a:solidFill>
            <a:srgbClr val="EEEEEC">
              <a:alpha val="2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A5594151-D780-931C-F4CC-C177E367AAE7}"/>
              </a:ext>
            </a:extLst>
          </p:cNvPr>
          <p:cNvSpPr/>
          <p:nvPr/>
        </p:nvSpPr>
        <p:spPr>
          <a:xfrm>
            <a:off x="2519192" y="0"/>
            <a:ext cx="6624808" cy="2552872"/>
          </a:xfrm>
          <a:custGeom>
            <a:avLst/>
            <a:gdLst>
              <a:gd name="connsiteX0" fmla="*/ 0 w 6624808"/>
              <a:gd name="connsiteY0" fmla="*/ 0 h 2552872"/>
              <a:gd name="connsiteX1" fmla="*/ 6624808 w 6624808"/>
              <a:gd name="connsiteY1" fmla="*/ 0 h 2552872"/>
              <a:gd name="connsiteX2" fmla="*/ 6624808 w 6624808"/>
              <a:gd name="connsiteY2" fmla="*/ 2552872 h 2552872"/>
              <a:gd name="connsiteX3" fmla="*/ 6505972 w 6624808"/>
              <a:gd name="connsiteY3" fmla="*/ 2439307 h 2552872"/>
              <a:gd name="connsiteX4" fmla="*/ 5028237 w 6624808"/>
              <a:gd name="connsiteY4" fmla="*/ 1204686 h 2552872"/>
              <a:gd name="connsiteX5" fmla="*/ 2401151 w 6624808"/>
              <a:gd name="connsiteY5" fmla="*/ 914400 h 2552872"/>
              <a:gd name="connsiteX6" fmla="*/ 320449 w 6624808"/>
              <a:gd name="connsiteY6" fmla="*/ 144747 h 2552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624808" h="2552872">
                <a:moveTo>
                  <a:pt x="0" y="0"/>
                </a:moveTo>
                <a:lnTo>
                  <a:pt x="6624808" y="0"/>
                </a:lnTo>
                <a:lnTo>
                  <a:pt x="6624808" y="2552872"/>
                </a:lnTo>
                <a:lnTo>
                  <a:pt x="6505972" y="2439307"/>
                </a:lnTo>
                <a:cubicBezTo>
                  <a:pt x="6013394" y="1961243"/>
                  <a:pt x="5466085" y="1386115"/>
                  <a:pt x="5028237" y="1204686"/>
                </a:cubicBezTo>
                <a:cubicBezTo>
                  <a:pt x="4152542" y="841829"/>
                  <a:pt x="3303456" y="1144209"/>
                  <a:pt x="2401151" y="914400"/>
                </a:cubicBezTo>
                <a:cubicBezTo>
                  <a:pt x="1724423" y="742043"/>
                  <a:pt x="1025242" y="457427"/>
                  <a:pt x="320449" y="144747"/>
                </a:cubicBezTo>
                <a:close/>
              </a:path>
            </a:pathLst>
          </a:custGeom>
          <a:solidFill>
            <a:srgbClr val="EEE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5AF873FF-4D4A-5A16-C69D-B75A3878DA19}"/>
              </a:ext>
            </a:extLst>
          </p:cNvPr>
          <p:cNvSpPr/>
          <p:nvPr/>
        </p:nvSpPr>
        <p:spPr>
          <a:xfrm>
            <a:off x="0" y="3323174"/>
            <a:ext cx="7270940" cy="1820326"/>
          </a:xfrm>
          <a:custGeom>
            <a:avLst/>
            <a:gdLst>
              <a:gd name="connsiteX0" fmla="*/ 0 w 7270940"/>
              <a:gd name="connsiteY0" fmla="*/ 0 h 1820326"/>
              <a:gd name="connsiteX1" fmla="*/ 76370 w 7270940"/>
              <a:gd name="connsiteY1" fmla="*/ 34824 h 1820326"/>
              <a:gd name="connsiteX2" fmla="*/ 2743200 w 7270940"/>
              <a:gd name="connsiteY2" fmla="*/ 979500 h 1820326"/>
              <a:gd name="connsiteX3" fmla="*/ 5268686 w 7270940"/>
              <a:gd name="connsiteY3" fmla="*/ 660186 h 1820326"/>
              <a:gd name="connsiteX4" fmla="*/ 7218590 w 7270940"/>
              <a:gd name="connsiteY4" fmla="*/ 1789239 h 1820326"/>
              <a:gd name="connsiteX5" fmla="*/ 7270940 w 7270940"/>
              <a:gd name="connsiteY5" fmla="*/ 1820326 h 1820326"/>
              <a:gd name="connsiteX6" fmla="*/ 0 w 7270940"/>
              <a:gd name="connsiteY6" fmla="*/ 1820326 h 1820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70940" h="1820326">
                <a:moveTo>
                  <a:pt x="0" y="0"/>
                </a:moveTo>
                <a:lnTo>
                  <a:pt x="76370" y="34824"/>
                </a:lnTo>
                <a:cubicBezTo>
                  <a:pt x="1043895" y="470139"/>
                  <a:pt x="1972129" y="845243"/>
                  <a:pt x="2743200" y="979500"/>
                </a:cubicBezTo>
                <a:cubicBezTo>
                  <a:pt x="3771295" y="1158510"/>
                  <a:pt x="4422019" y="476338"/>
                  <a:pt x="5268686" y="660186"/>
                </a:cubicBezTo>
                <a:cubicBezTo>
                  <a:pt x="5903687" y="798072"/>
                  <a:pt x="6590393" y="1399962"/>
                  <a:pt x="7218590" y="1789239"/>
                </a:cubicBezTo>
                <a:lnTo>
                  <a:pt x="7270940" y="1820326"/>
                </a:lnTo>
                <a:lnTo>
                  <a:pt x="0" y="1820326"/>
                </a:lnTo>
                <a:close/>
              </a:path>
            </a:pathLst>
          </a:custGeom>
          <a:solidFill>
            <a:srgbClr val="9B97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F84F556F-1153-CCC3-880F-3CA88C00CF11}"/>
              </a:ext>
            </a:extLst>
          </p:cNvPr>
          <p:cNvSpPr/>
          <p:nvPr/>
        </p:nvSpPr>
        <p:spPr>
          <a:xfrm>
            <a:off x="-885371" y="4075369"/>
            <a:ext cx="8897257" cy="1466321"/>
          </a:xfrm>
          <a:custGeom>
            <a:avLst/>
            <a:gdLst>
              <a:gd name="connsiteX0" fmla="*/ 0 w 8897257"/>
              <a:gd name="connsiteY0" fmla="*/ 247121 h 1466321"/>
              <a:gd name="connsiteX1" fmla="*/ 2569028 w 8897257"/>
              <a:gd name="connsiteY1" fmla="*/ 14892 h 1466321"/>
              <a:gd name="connsiteX2" fmla="*/ 4325257 w 8897257"/>
              <a:gd name="connsiteY2" fmla="*/ 624492 h 1466321"/>
              <a:gd name="connsiteX3" fmla="*/ 6676571 w 8897257"/>
              <a:gd name="connsiteY3" fmla="*/ 435806 h 1466321"/>
              <a:gd name="connsiteX4" fmla="*/ 8897257 w 8897257"/>
              <a:gd name="connsiteY4" fmla="*/ 1466321 h 14663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97257" h="1466321">
                <a:moveTo>
                  <a:pt x="0" y="247121"/>
                </a:moveTo>
                <a:cubicBezTo>
                  <a:pt x="924076" y="99559"/>
                  <a:pt x="1848152" y="-48003"/>
                  <a:pt x="2569028" y="14892"/>
                </a:cubicBezTo>
                <a:cubicBezTo>
                  <a:pt x="3289904" y="77787"/>
                  <a:pt x="3640667" y="554340"/>
                  <a:pt x="4325257" y="624492"/>
                </a:cubicBezTo>
                <a:cubicBezTo>
                  <a:pt x="5009847" y="694644"/>
                  <a:pt x="5914571" y="295501"/>
                  <a:pt x="6676571" y="435806"/>
                </a:cubicBezTo>
                <a:cubicBezTo>
                  <a:pt x="7438571" y="576111"/>
                  <a:pt x="8167914" y="1021216"/>
                  <a:pt x="8897257" y="1466321"/>
                </a:cubicBezTo>
              </a:path>
            </a:pathLst>
          </a:custGeom>
          <a:noFill/>
          <a:ln>
            <a:solidFill>
              <a:srgbClr val="EEEE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034344C6-1E8D-6CF0-5404-744A1B149AE7}"/>
              </a:ext>
            </a:extLst>
          </p:cNvPr>
          <p:cNvSpPr/>
          <p:nvPr/>
        </p:nvSpPr>
        <p:spPr>
          <a:xfrm>
            <a:off x="3203848" y="473056"/>
            <a:ext cx="185214" cy="185214"/>
          </a:xfrm>
          <a:prstGeom prst="ellipse">
            <a:avLst/>
          </a:prstGeom>
          <a:solidFill>
            <a:srgbClr val="D6C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DECF63C6-67B9-7ADE-F6E3-696717D5F297}"/>
              </a:ext>
            </a:extLst>
          </p:cNvPr>
          <p:cNvSpPr/>
          <p:nvPr/>
        </p:nvSpPr>
        <p:spPr>
          <a:xfrm>
            <a:off x="4737066" y="0"/>
            <a:ext cx="4406934" cy="824786"/>
          </a:xfrm>
          <a:custGeom>
            <a:avLst/>
            <a:gdLst>
              <a:gd name="connsiteX0" fmla="*/ 0 w 4406934"/>
              <a:gd name="connsiteY0" fmla="*/ 0 h 824786"/>
              <a:gd name="connsiteX1" fmla="*/ 4406934 w 4406934"/>
              <a:gd name="connsiteY1" fmla="*/ 0 h 824786"/>
              <a:gd name="connsiteX2" fmla="*/ 4406934 w 4406934"/>
              <a:gd name="connsiteY2" fmla="*/ 698778 h 824786"/>
              <a:gd name="connsiteX3" fmla="*/ 4339011 w 4406934"/>
              <a:gd name="connsiteY3" fmla="*/ 711257 h 824786"/>
              <a:gd name="connsiteX4" fmla="*/ 3086134 w 4406934"/>
              <a:gd name="connsiteY4" fmla="*/ 812800 h 824786"/>
              <a:gd name="connsiteX5" fmla="*/ 2084648 w 4406934"/>
              <a:gd name="connsiteY5" fmla="*/ 319314 h 824786"/>
              <a:gd name="connsiteX6" fmla="*/ 879963 w 4406934"/>
              <a:gd name="connsiteY6" fmla="*/ 232229 h 824786"/>
              <a:gd name="connsiteX7" fmla="*/ 94831 w 4406934"/>
              <a:gd name="connsiteY7" fmla="*/ 29482 h 824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406934" h="824786">
                <a:moveTo>
                  <a:pt x="0" y="0"/>
                </a:moveTo>
                <a:lnTo>
                  <a:pt x="4406934" y="0"/>
                </a:lnTo>
                <a:lnTo>
                  <a:pt x="4406934" y="698778"/>
                </a:lnTo>
                <a:lnTo>
                  <a:pt x="4339011" y="711257"/>
                </a:lnTo>
                <a:cubicBezTo>
                  <a:pt x="3870359" y="793070"/>
                  <a:pt x="3427220" y="850900"/>
                  <a:pt x="3086134" y="812800"/>
                </a:cubicBezTo>
                <a:cubicBezTo>
                  <a:pt x="2631353" y="762000"/>
                  <a:pt x="2452343" y="416076"/>
                  <a:pt x="2084648" y="319314"/>
                </a:cubicBezTo>
                <a:cubicBezTo>
                  <a:pt x="1716953" y="222552"/>
                  <a:pt x="1356515" y="326572"/>
                  <a:pt x="879963" y="232229"/>
                </a:cubicBezTo>
                <a:cubicBezTo>
                  <a:pt x="641687" y="185058"/>
                  <a:pt x="375290" y="113393"/>
                  <a:pt x="94831" y="29482"/>
                </a:cubicBezTo>
                <a:close/>
              </a:path>
            </a:pathLst>
          </a:custGeom>
          <a:solidFill>
            <a:srgbClr val="D6C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F74389CB-7567-5C39-7BEF-31385EB41D3A}"/>
              </a:ext>
            </a:extLst>
          </p:cNvPr>
          <p:cNvSpPr/>
          <p:nvPr/>
        </p:nvSpPr>
        <p:spPr>
          <a:xfrm>
            <a:off x="5080000" y="-682171"/>
            <a:ext cx="4586514" cy="2467428"/>
          </a:xfrm>
          <a:custGeom>
            <a:avLst/>
            <a:gdLst>
              <a:gd name="connsiteX0" fmla="*/ 0 w 4586514"/>
              <a:gd name="connsiteY0" fmla="*/ 0 h 2467428"/>
              <a:gd name="connsiteX1" fmla="*/ 1698171 w 4586514"/>
              <a:gd name="connsiteY1" fmla="*/ 1407885 h 2467428"/>
              <a:gd name="connsiteX2" fmla="*/ 3396343 w 4586514"/>
              <a:gd name="connsiteY2" fmla="*/ 1770742 h 2467428"/>
              <a:gd name="connsiteX3" fmla="*/ 4586514 w 4586514"/>
              <a:gd name="connsiteY3" fmla="*/ 2467428 h 2467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86514" h="2467428">
                <a:moveTo>
                  <a:pt x="0" y="0"/>
                </a:moveTo>
                <a:cubicBezTo>
                  <a:pt x="566057" y="556380"/>
                  <a:pt x="1132114" y="1112761"/>
                  <a:pt x="1698171" y="1407885"/>
                </a:cubicBezTo>
                <a:cubicBezTo>
                  <a:pt x="2264228" y="1703009"/>
                  <a:pt x="2914953" y="1594152"/>
                  <a:pt x="3396343" y="1770742"/>
                </a:cubicBezTo>
                <a:cubicBezTo>
                  <a:pt x="3877734" y="1947333"/>
                  <a:pt x="4232124" y="2207380"/>
                  <a:pt x="4586514" y="2467428"/>
                </a:cubicBezTo>
              </a:path>
            </a:pathLst>
          </a:custGeom>
          <a:noFill/>
          <a:ln w="12700">
            <a:solidFill>
              <a:srgbClr val="9B97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A4E67910-AD1A-B228-10FB-9DF7EA846DC5}"/>
              </a:ext>
            </a:extLst>
          </p:cNvPr>
          <p:cNvSpPr/>
          <p:nvPr/>
        </p:nvSpPr>
        <p:spPr>
          <a:xfrm>
            <a:off x="4427984" y="1718663"/>
            <a:ext cx="1965990" cy="464784"/>
          </a:xfrm>
          <a:prstGeom prst="roundRect">
            <a:avLst/>
          </a:prstGeom>
          <a:solidFill>
            <a:srgbClr val="EEEEEC"/>
          </a:solidFill>
          <a:ln w="12700">
            <a:solidFill>
              <a:srgbClr val="9B97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7B516AD-DAFC-C095-64E0-557B903B2A5F}"/>
              </a:ext>
            </a:extLst>
          </p:cNvPr>
          <p:cNvSpPr txBox="1"/>
          <p:nvPr/>
        </p:nvSpPr>
        <p:spPr>
          <a:xfrm>
            <a:off x="4499748" y="1772548"/>
            <a:ext cx="18224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/>
              <a:t>添加标题文本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41E229F1-A4EA-64CC-A57E-26C6D54D2F1F}"/>
              </a:ext>
            </a:extLst>
          </p:cNvPr>
          <p:cNvGrpSpPr/>
          <p:nvPr/>
        </p:nvGrpSpPr>
        <p:grpSpPr>
          <a:xfrm>
            <a:off x="1333630" y="810507"/>
            <a:ext cx="2711074" cy="3154711"/>
            <a:chOff x="1635167" y="1729890"/>
            <a:chExt cx="815283" cy="948695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933F80F4-3673-1B01-4A2B-196AFDC51A19}"/>
                </a:ext>
              </a:extLst>
            </p:cNvPr>
            <p:cNvSpPr/>
            <p:nvPr/>
          </p:nvSpPr>
          <p:spPr>
            <a:xfrm>
              <a:off x="2305668" y="2394077"/>
              <a:ext cx="140012" cy="140012"/>
            </a:xfrm>
            <a:prstGeom prst="ellipse">
              <a:avLst/>
            </a:prstGeom>
            <a:solidFill>
              <a:srgbClr val="D6CA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8800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A221449A-8C3F-7E16-DFAB-5C0C92CE84D4}"/>
                </a:ext>
              </a:extLst>
            </p:cNvPr>
            <p:cNvSpPr txBox="1"/>
            <p:nvPr/>
          </p:nvSpPr>
          <p:spPr>
            <a:xfrm>
              <a:off x="1699786" y="1729890"/>
              <a:ext cx="750664" cy="9486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9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得意黑" pitchFamily="2" charset="-122"/>
                  <a:ea typeface="得意黑" pitchFamily="2" charset="-122"/>
                </a:rPr>
                <a:t>02</a:t>
              </a:r>
              <a:endParaRPr lang="zh-CN" altLang="en-US" sz="19900" dirty="0">
                <a:solidFill>
                  <a:schemeClr val="tx1">
                    <a:lumMod val="75000"/>
                    <a:lumOff val="25000"/>
                  </a:schemeClr>
                </a:solidFill>
                <a:latin typeface="得意黑" pitchFamily="2" charset="-122"/>
                <a:ea typeface="得意黑" pitchFamily="2" charset="-122"/>
              </a:endParaRPr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8D50097F-87DB-9F65-7EA3-DDEECF7B2326}"/>
                </a:ext>
              </a:extLst>
            </p:cNvPr>
            <p:cNvSpPr/>
            <p:nvPr/>
          </p:nvSpPr>
          <p:spPr>
            <a:xfrm>
              <a:off x="1635167" y="1952886"/>
              <a:ext cx="216963" cy="216963"/>
            </a:xfrm>
            <a:prstGeom prst="ellipse">
              <a:avLst/>
            </a:prstGeom>
            <a:solidFill>
              <a:srgbClr val="9B97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8800"/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B66413F7-2D5E-0487-A710-7B769E49AB1A}"/>
              </a:ext>
            </a:extLst>
          </p:cNvPr>
          <p:cNvSpPr txBox="1"/>
          <p:nvPr/>
        </p:nvSpPr>
        <p:spPr>
          <a:xfrm>
            <a:off x="4358397" y="2314381"/>
            <a:ext cx="4174043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C5B01D0A-F131-42B4-A4DD-FD9D860B9AF2}"/>
              </a:ext>
            </a:extLst>
          </p:cNvPr>
          <p:cNvSpPr/>
          <p:nvPr/>
        </p:nvSpPr>
        <p:spPr>
          <a:xfrm>
            <a:off x="0" y="4502250"/>
            <a:ext cx="5464898" cy="641251"/>
          </a:xfrm>
          <a:custGeom>
            <a:avLst/>
            <a:gdLst>
              <a:gd name="connsiteX0" fmla="*/ 504782 w 5464898"/>
              <a:gd name="connsiteY0" fmla="*/ 976 h 983355"/>
              <a:gd name="connsiteX1" fmla="*/ 1088571 w 5464898"/>
              <a:gd name="connsiteY1" fmla="*/ 34484 h 983355"/>
              <a:gd name="connsiteX2" fmla="*/ 1973943 w 5464898"/>
              <a:gd name="connsiteY2" fmla="*/ 556998 h 983355"/>
              <a:gd name="connsiteX3" fmla="*/ 3846286 w 5464898"/>
              <a:gd name="connsiteY3" fmla="*/ 92541 h 983355"/>
              <a:gd name="connsiteX4" fmla="*/ 5340860 w 5464898"/>
              <a:gd name="connsiteY4" fmla="*/ 888218 h 983355"/>
              <a:gd name="connsiteX5" fmla="*/ 5464898 w 5464898"/>
              <a:gd name="connsiteY5" fmla="*/ 983355 h 983355"/>
              <a:gd name="connsiteX6" fmla="*/ 0 w 5464898"/>
              <a:gd name="connsiteY6" fmla="*/ 983355 h 983355"/>
              <a:gd name="connsiteX7" fmla="*/ 0 w 5464898"/>
              <a:gd name="connsiteY7" fmla="*/ 29566 h 983355"/>
              <a:gd name="connsiteX8" fmla="*/ 280307 w 5464898"/>
              <a:gd name="connsiteY8" fmla="*/ 9084 h 983355"/>
              <a:gd name="connsiteX9" fmla="*/ 504782 w 5464898"/>
              <a:gd name="connsiteY9" fmla="*/ 976 h 983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464898" h="983355">
                <a:moveTo>
                  <a:pt x="504782" y="976"/>
                </a:moveTo>
                <a:cubicBezTo>
                  <a:pt x="723106" y="-3163"/>
                  <a:pt x="921657" y="5455"/>
                  <a:pt x="1088571" y="34484"/>
                </a:cubicBezTo>
                <a:cubicBezTo>
                  <a:pt x="1533676" y="111894"/>
                  <a:pt x="1514324" y="547322"/>
                  <a:pt x="1973943" y="556998"/>
                </a:cubicBezTo>
                <a:cubicBezTo>
                  <a:pt x="2433562" y="566674"/>
                  <a:pt x="3200400" y="-28411"/>
                  <a:pt x="3846286" y="92541"/>
                </a:cubicBezTo>
                <a:cubicBezTo>
                  <a:pt x="4330701" y="183255"/>
                  <a:pt x="4833484" y="506651"/>
                  <a:pt x="5340860" y="888218"/>
                </a:cubicBezTo>
                <a:lnTo>
                  <a:pt x="5464898" y="983355"/>
                </a:lnTo>
                <a:lnTo>
                  <a:pt x="0" y="983355"/>
                </a:lnTo>
                <a:lnTo>
                  <a:pt x="0" y="29566"/>
                </a:lnTo>
                <a:lnTo>
                  <a:pt x="280307" y="9084"/>
                </a:lnTo>
                <a:cubicBezTo>
                  <a:pt x="357036" y="5153"/>
                  <a:pt x="432008" y="2356"/>
                  <a:pt x="504782" y="976"/>
                </a:cubicBezTo>
                <a:close/>
              </a:path>
            </a:pathLst>
          </a:custGeom>
          <a:solidFill>
            <a:srgbClr val="EEEEEC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07D01FA5-EC23-4254-5CFA-5B74AF83E4A6}"/>
              </a:ext>
            </a:extLst>
          </p:cNvPr>
          <p:cNvSpPr/>
          <p:nvPr/>
        </p:nvSpPr>
        <p:spPr>
          <a:xfrm>
            <a:off x="1108046" y="4502250"/>
            <a:ext cx="1153414" cy="1165844"/>
          </a:xfrm>
          <a:custGeom>
            <a:avLst/>
            <a:gdLst>
              <a:gd name="connsiteX0" fmla="*/ 0 w 699935"/>
              <a:gd name="connsiteY0" fmla="*/ 349968 h 699935"/>
              <a:gd name="connsiteX1" fmla="*/ 349968 w 699935"/>
              <a:gd name="connsiteY1" fmla="*/ 0 h 699935"/>
              <a:gd name="connsiteX2" fmla="*/ 699936 w 699935"/>
              <a:gd name="connsiteY2" fmla="*/ 349968 h 699935"/>
              <a:gd name="connsiteX3" fmla="*/ 349968 w 699935"/>
              <a:gd name="connsiteY3" fmla="*/ 699936 h 699935"/>
              <a:gd name="connsiteX4" fmla="*/ 0 w 699935"/>
              <a:gd name="connsiteY4" fmla="*/ 349968 h 699935"/>
              <a:gd name="connsiteX0" fmla="*/ 0 w 591986"/>
              <a:gd name="connsiteY0" fmla="*/ 350014 h 700034"/>
              <a:gd name="connsiteX1" fmla="*/ 349968 w 591986"/>
              <a:gd name="connsiteY1" fmla="*/ 46 h 700034"/>
              <a:gd name="connsiteX2" fmla="*/ 591986 w 591986"/>
              <a:gd name="connsiteY2" fmla="*/ 369064 h 700034"/>
              <a:gd name="connsiteX3" fmla="*/ 349968 w 591986"/>
              <a:gd name="connsiteY3" fmla="*/ 699982 h 700034"/>
              <a:gd name="connsiteX4" fmla="*/ 0 w 591986"/>
              <a:gd name="connsiteY4" fmla="*/ 350014 h 700034"/>
              <a:gd name="connsiteX0" fmla="*/ 9067 w 648292"/>
              <a:gd name="connsiteY0" fmla="*/ 351842 h 701862"/>
              <a:gd name="connsiteX1" fmla="*/ 359035 w 648292"/>
              <a:gd name="connsiteY1" fmla="*/ 1874 h 701862"/>
              <a:gd name="connsiteX2" fmla="*/ 601053 w 648292"/>
              <a:gd name="connsiteY2" fmla="*/ 370892 h 701862"/>
              <a:gd name="connsiteX3" fmla="*/ 359035 w 648292"/>
              <a:gd name="connsiteY3" fmla="*/ 701810 h 701862"/>
              <a:gd name="connsiteX4" fmla="*/ 9067 w 648292"/>
              <a:gd name="connsiteY4" fmla="*/ 351842 h 701862"/>
              <a:gd name="connsiteX0" fmla="*/ 18898 w 658123"/>
              <a:gd name="connsiteY0" fmla="*/ 351330 h 701350"/>
              <a:gd name="connsiteX1" fmla="*/ 368866 w 658123"/>
              <a:gd name="connsiteY1" fmla="*/ 1362 h 701350"/>
              <a:gd name="connsiteX2" fmla="*/ 610884 w 658123"/>
              <a:gd name="connsiteY2" fmla="*/ 370380 h 701350"/>
              <a:gd name="connsiteX3" fmla="*/ 502216 w 658123"/>
              <a:gd name="connsiteY3" fmla="*/ 701298 h 701350"/>
              <a:gd name="connsiteX4" fmla="*/ 18898 w 658123"/>
              <a:gd name="connsiteY4" fmla="*/ 351330 h 701350"/>
              <a:gd name="connsiteX0" fmla="*/ 1360 w 698121"/>
              <a:gd name="connsiteY0" fmla="*/ 349983 h 699973"/>
              <a:gd name="connsiteX1" fmla="*/ 351328 w 698121"/>
              <a:gd name="connsiteY1" fmla="*/ 15 h 699973"/>
              <a:gd name="connsiteX2" fmla="*/ 698121 w 698121"/>
              <a:gd name="connsiteY2" fmla="*/ 362683 h 699973"/>
              <a:gd name="connsiteX3" fmla="*/ 484678 w 698121"/>
              <a:gd name="connsiteY3" fmla="*/ 699951 h 699973"/>
              <a:gd name="connsiteX4" fmla="*/ 1360 w 698121"/>
              <a:gd name="connsiteY4" fmla="*/ 349983 h 699973"/>
              <a:gd name="connsiteX0" fmla="*/ 5961 w 702722"/>
              <a:gd name="connsiteY0" fmla="*/ 350054 h 700044"/>
              <a:gd name="connsiteX1" fmla="*/ 355929 w 702722"/>
              <a:gd name="connsiteY1" fmla="*/ 86 h 700044"/>
              <a:gd name="connsiteX2" fmla="*/ 702722 w 702722"/>
              <a:gd name="connsiteY2" fmla="*/ 362754 h 700044"/>
              <a:gd name="connsiteX3" fmla="*/ 489279 w 702722"/>
              <a:gd name="connsiteY3" fmla="*/ 700022 h 700044"/>
              <a:gd name="connsiteX4" fmla="*/ 5961 w 702722"/>
              <a:gd name="connsiteY4" fmla="*/ 350054 h 700044"/>
              <a:gd name="connsiteX0" fmla="*/ 35823 w 732584"/>
              <a:gd name="connsiteY0" fmla="*/ 350404 h 700394"/>
              <a:gd name="connsiteX1" fmla="*/ 385791 w 732584"/>
              <a:gd name="connsiteY1" fmla="*/ 436 h 700394"/>
              <a:gd name="connsiteX2" fmla="*/ 732584 w 732584"/>
              <a:gd name="connsiteY2" fmla="*/ 363104 h 700394"/>
              <a:gd name="connsiteX3" fmla="*/ 519141 w 732584"/>
              <a:gd name="connsiteY3" fmla="*/ 700372 h 700394"/>
              <a:gd name="connsiteX4" fmla="*/ 35823 w 732584"/>
              <a:gd name="connsiteY4" fmla="*/ 350404 h 700394"/>
              <a:gd name="connsiteX0" fmla="*/ 17833 w 692369"/>
              <a:gd name="connsiteY0" fmla="*/ 352853 h 705211"/>
              <a:gd name="connsiteX1" fmla="*/ 367801 w 692369"/>
              <a:gd name="connsiteY1" fmla="*/ 2885 h 705211"/>
              <a:gd name="connsiteX2" fmla="*/ 692369 w 692369"/>
              <a:gd name="connsiteY2" fmla="*/ 454453 h 705211"/>
              <a:gd name="connsiteX3" fmla="*/ 501151 w 692369"/>
              <a:gd name="connsiteY3" fmla="*/ 702821 h 705211"/>
              <a:gd name="connsiteX4" fmla="*/ 17833 w 692369"/>
              <a:gd name="connsiteY4" fmla="*/ 352853 h 705211"/>
              <a:gd name="connsiteX0" fmla="*/ 23997 w 698533"/>
              <a:gd name="connsiteY0" fmla="*/ 353704 h 706062"/>
              <a:gd name="connsiteX1" fmla="*/ 373965 w 698533"/>
              <a:gd name="connsiteY1" fmla="*/ 3736 h 706062"/>
              <a:gd name="connsiteX2" fmla="*/ 698533 w 698533"/>
              <a:gd name="connsiteY2" fmla="*/ 455304 h 706062"/>
              <a:gd name="connsiteX3" fmla="*/ 507315 w 698533"/>
              <a:gd name="connsiteY3" fmla="*/ 703672 h 706062"/>
              <a:gd name="connsiteX4" fmla="*/ 23997 w 698533"/>
              <a:gd name="connsiteY4" fmla="*/ 353704 h 706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8533" h="706062">
                <a:moveTo>
                  <a:pt x="23997" y="353704"/>
                </a:moveTo>
                <a:cubicBezTo>
                  <a:pt x="-74428" y="37023"/>
                  <a:pt x="147242" y="-16372"/>
                  <a:pt x="373965" y="3736"/>
                </a:cubicBezTo>
                <a:cubicBezTo>
                  <a:pt x="600688" y="23844"/>
                  <a:pt x="698533" y="262022"/>
                  <a:pt x="698533" y="455304"/>
                </a:cubicBezTo>
                <a:cubicBezTo>
                  <a:pt x="698533" y="648586"/>
                  <a:pt x="619738" y="720605"/>
                  <a:pt x="507315" y="703672"/>
                </a:cubicBezTo>
                <a:cubicBezTo>
                  <a:pt x="394892" y="686739"/>
                  <a:pt x="122422" y="670385"/>
                  <a:pt x="23997" y="353704"/>
                </a:cubicBezTo>
                <a:close/>
              </a:path>
            </a:pathLst>
          </a:custGeom>
          <a:solidFill>
            <a:srgbClr val="D6C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68023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1E229F1-A4EA-64CC-A57E-26C6D54D2F1F}"/>
              </a:ext>
            </a:extLst>
          </p:cNvPr>
          <p:cNvGrpSpPr/>
          <p:nvPr/>
        </p:nvGrpSpPr>
        <p:grpSpPr>
          <a:xfrm>
            <a:off x="323528" y="195486"/>
            <a:ext cx="1145056" cy="842639"/>
            <a:chOff x="1690516" y="1755906"/>
            <a:chExt cx="344345" cy="253401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8D50097F-87DB-9F65-7EA3-DDEECF7B2326}"/>
                </a:ext>
              </a:extLst>
            </p:cNvPr>
            <p:cNvSpPr/>
            <p:nvPr/>
          </p:nvSpPr>
          <p:spPr>
            <a:xfrm>
              <a:off x="1690516" y="1755906"/>
              <a:ext cx="253401" cy="253401"/>
            </a:xfrm>
            <a:prstGeom prst="ellipse">
              <a:avLst/>
            </a:prstGeom>
            <a:solidFill>
              <a:srgbClr val="9B97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3600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933F80F4-3673-1B01-4A2B-196AFDC51A19}"/>
                </a:ext>
              </a:extLst>
            </p:cNvPr>
            <p:cNvSpPr/>
            <p:nvPr/>
          </p:nvSpPr>
          <p:spPr>
            <a:xfrm>
              <a:off x="1948156" y="1921655"/>
              <a:ext cx="86705" cy="86705"/>
            </a:xfrm>
            <a:prstGeom prst="ellipse">
              <a:avLst/>
            </a:prstGeom>
            <a:solidFill>
              <a:srgbClr val="D6CA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3600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A221449A-8C3F-7E16-DFAB-5C0C92CE84D4}"/>
                </a:ext>
              </a:extLst>
            </p:cNvPr>
            <p:cNvSpPr txBox="1"/>
            <p:nvPr/>
          </p:nvSpPr>
          <p:spPr>
            <a:xfrm>
              <a:off x="1738108" y="1777556"/>
              <a:ext cx="181351" cy="1943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得意黑" pitchFamily="2" charset="-122"/>
                  <a:ea typeface="得意黑" pitchFamily="2" charset="-122"/>
                </a:rPr>
                <a:t>02</a:t>
              </a:r>
              <a:endParaRPr lang="zh-CN" altLang="en-US" sz="3600" dirty="0">
                <a:solidFill>
                  <a:schemeClr val="bg1"/>
                </a:solidFill>
                <a:latin typeface="得意黑" pitchFamily="2" charset="-122"/>
                <a:ea typeface="得意黑" pitchFamily="2" charset="-122"/>
              </a:endParaRPr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97724308-871C-F544-DB96-982D574CF90F}"/>
              </a:ext>
            </a:extLst>
          </p:cNvPr>
          <p:cNvSpPr txBox="1"/>
          <p:nvPr/>
        </p:nvSpPr>
        <p:spPr>
          <a:xfrm>
            <a:off x="1324423" y="346544"/>
            <a:ext cx="295954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/>
              <a:t>单击此处添加标题文本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208A3709-8526-6906-0FDA-AB24BEB33AB4}"/>
              </a:ext>
            </a:extLst>
          </p:cNvPr>
          <p:cNvSpPr txBox="1"/>
          <p:nvPr/>
        </p:nvSpPr>
        <p:spPr>
          <a:xfrm>
            <a:off x="1482680" y="699542"/>
            <a:ext cx="244124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</a:rPr>
              <a:t>Click here to add title text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EC1B03FB-6D7F-C011-BF36-F35395655E3A}"/>
              </a:ext>
            </a:extLst>
          </p:cNvPr>
          <p:cNvGrpSpPr/>
          <p:nvPr/>
        </p:nvGrpSpPr>
        <p:grpSpPr>
          <a:xfrm>
            <a:off x="1004896" y="1710081"/>
            <a:ext cx="1489856" cy="1484967"/>
            <a:chOff x="1440917" y="1548121"/>
            <a:chExt cx="2027143" cy="2020491"/>
          </a:xfrm>
        </p:grpSpPr>
        <p:sp>
          <p:nvSpPr>
            <p:cNvPr id="22" name="Freeform 6">
              <a:extLst>
                <a:ext uri="{FF2B5EF4-FFF2-40B4-BE49-F238E27FC236}">
                  <a16:creationId xmlns:a16="http://schemas.microsoft.com/office/drawing/2014/main" id="{F55EA38B-A5D2-1A56-0525-4AB415F4FEC2}"/>
                </a:ext>
              </a:extLst>
            </p:cNvPr>
            <p:cNvSpPr/>
            <p:nvPr/>
          </p:nvSpPr>
          <p:spPr bwMode="auto">
            <a:xfrm rot="2700000">
              <a:off x="1444243" y="1544795"/>
              <a:ext cx="2020491" cy="2027143"/>
            </a:xfrm>
            <a:custGeom>
              <a:avLst/>
              <a:gdLst>
                <a:gd name="T0" fmla="*/ 1039 w 5610"/>
                <a:gd name="T1" fmla="*/ 4570 h 5609"/>
                <a:gd name="T2" fmla="*/ 4802 w 5610"/>
                <a:gd name="T3" fmla="*/ 4570 h 5609"/>
                <a:gd name="T4" fmla="*/ 5579 w 5610"/>
                <a:gd name="T5" fmla="*/ 2575 h 5609"/>
                <a:gd name="T6" fmla="*/ 5579 w 5610"/>
                <a:gd name="T7" fmla="*/ 30 h 5609"/>
                <a:gd name="T8" fmla="*/ 3035 w 5610"/>
                <a:gd name="T9" fmla="*/ 30 h 5609"/>
                <a:gd name="T10" fmla="*/ 1039 w 5610"/>
                <a:gd name="T11" fmla="*/ 807 h 5609"/>
                <a:gd name="T12" fmla="*/ 1039 w 5610"/>
                <a:gd name="T13" fmla="*/ 4570 h 5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10" h="5609">
                  <a:moveTo>
                    <a:pt x="1039" y="4570"/>
                  </a:moveTo>
                  <a:cubicBezTo>
                    <a:pt x="2078" y="5609"/>
                    <a:pt x="3763" y="5609"/>
                    <a:pt x="4802" y="4570"/>
                  </a:cubicBezTo>
                  <a:cubicBezTo>
                    <a:pt x="5351" y="4022"/>
                    <a:pt x="5610" y="3293"/>
                    <a:pt x="5579" y="2575"/>
                  </a:cubicBezTo>
                  <a:lnTo>
                    <a:pt x="5579" y="30"/>
                  </a:lnTo>
                  <a:lnTo>
                    <a:pt x="3035" y="30"/>
                  </a:lnTo>
                  <a:cubicBezTo>
                    <a:pt x="2316" y="0"/>
                    <a:pt x="1588" y="258"/>
                    <a:pt x="1039" y="807"/>
                  </a:cubicBezTo>
                  <a:cubicBezTo>
                    <a:pt x="0" y="1846"/>
                    <a:pt x="0" y="3531"/>
                    <a:pt x="1039" y="4570"/>
                  </a:cubicBezTo>
                  <a:close/>
                </a:path>
              </a:pathLst>
            </a:custGeom>
            <a:solidFill>
              <a:srgbClr val="9B97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67204" tIns="33602" rIns="67204" bIns="33602" numCol="1" anchor="t" anchorCtr="0" compatLnSpc="1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 sz="10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TextBox 26">
              <a:extLst>
                <a:ext uri="{FF2B5EF4-FFF2-40B4-BE49-F238E27FC236}">
                  <a16:creationId xmlns:a16="http://schemas.microsoft.com/office/drawing/2014/main" id="{BB0CEBE9-8A2A-2CDE-B7D4-43128BF3FACA}"/>
                </a:ext>
              </a:extLst>
            </p:cNvPr>
            <p:cNvSpPr txBox="1"/>
            <p:nvPr/>
          </p:nvSpPr>
          <p:spPr>
            <a:xfrm>
              <a:off x="1889683" y="2173729"/>
              <a:ext cx="1304282" cy="33501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添加描述</a:t>
              </a:r>
            </a:p>
          </p:txBody>
        </p:sp>
        <p:sp>
          <p:nvSpPr>
            <p:cNvPr id="24" name="TextBox 9">
              <a:extLst>
                <a:ext uri="{FF2B5EF4-FFF2-40B4-BE49-F238E27FC236}">
                  <a16:creationId xmlns:a16="http://schemas.microsoft.com/office/drawing/2014/main" id="{C1C8C2FF-C79A-DBF1-8CE6-F8B0C8E91D9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47858" y="2491031"/>
              <a:ext cx="923039" cy="628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r>
                <a:rPr lang="en-US" altLang="zh-CN" sz="24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40</a:t>
              </a:r>
              <a:r>
                <a:rPr lang="en-US" altLang="zh-CN" sz="1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%</a:t>
              </a:r>
              <a:endParaRPr lang="zh-CN" altLang="en-US" sz="1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F0469D8C-729F-0AD0-08CF-2AF650337CA5}"/>
              </a:ext>
            </a:extLst>
          </p:cNvPr>
          <p:cNvGrpSpPr/>
          <p:nvPr/>
        </p:nvGrpSpPr>
        <p:grpSpPr>
          <a:xfrm>
            <a:off x="2232820" y="2736596"/>
            <a:ext cx="1205677" cy="1201721"/>
            <a:chOff x="3111668" y="2944827"/>
            <a:chExt cx="1640481" cy="1635098"/>
          </a:xfrm>
        </p:grpSpPr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21ADD91C-353B-89C4-918A-8F98BC8DC710}"/>
                </a:ext>
              </a:extLst>
            </p:cNvPr>
            <p:cNvSpPr/>
            <p:nvPr/>
          </p:nvSpPr>
          <p:spPr bwMode="auto">
            <a:xfrm rot="2700000">
              <a:off x="3114360" y="2942135"/>
              <a:ext cx="1635098" cy="1640481"/>
            </a:xfrm>
            <a:custGeom>
              <a:avLst/>
              <a:gdLst>
                <a:gd name="T0" fmla="*/ 4570 w 5609"/>
                <a:gd name="T1" fmla="*/ 4570 h 5609"/>
                <a:gd name="T2" fmla="*/ 807 w 5609"/>
                <a:gd name="T3" fmla="*/ 4570 h 5609"/>
                <a:gd name="T4" fmla="*/ 30 w 5609"/>
                <a:gd name="T5" fmla="*/ 2575 h 5609"/>
                <a:gd name="T6" fmla="*/ 30 w 5609"/>
                <a:gd name="T7" fmla="*/ 30 h 5609"/>
                <a:gd name="T8" fmla="*/ 2574 w 5609"/>
                <a:gd name="T9" fmla="*/ 30 h 5609"/>
                <a:gd name="T10" fmla="*/ 4570 w 5609"/>
                <a:gd name="T11" fmla="*/ 807 h 5609"/>
                <a:gd name="T12" fmla="*/ 4570 w 5609"/>
                <a:gd name="T13" fmla="*/ 4570 h 5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09" h="5609">
                  <a:moveTo>
                    <a:pt x="4570" y="4570"/>
                  </a:moveTo>
                  <a:cubicBezTo>
                    <a:pt x="3531" y="5609"/>
                    <a:pt x="1846" y="5609"/>
                    <a:pt x="807" y="4570"/>
                  </a:cubicBezTo>
                  <a:cubicBezTo>
                    <a:pt x="258" y="4022"/>
                    <a:pt x="0" y="3293"/>
                    <a:pt x="30" y="2575"/>
                  </a:cubicBezTo>
                  <a:lnTo>
                    <a:pt x="30" y="30"/>
                  </a:lnTo>
                  <a:lnTo>
                    <a:pt x="2574" y="30"/>
                  </a:lnTo>
                  <a:cubicBezTo>
                    <a:pt x="3293" y="0"/>
                    <a:pt x="4022" y="258"/>
                    <a:pt x="4570" y="807"/>
                  </a:cubicBezTo>
                  <a:cubicBezTo>
                    <a:pt x="5609" y="1846"/>
                    <a:pt x="5609" y="3531"/>
                    <a:pt x="4570" y="4570"/>
                  </a:cubicBezTo>
                  <a:close/>
                </a:path>
              </a:pathLst>
            </a:custGeom>
            <a:solidFill>
              <a:srgbClr val="D6CA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20" name="TextBox 27">
              <a:extLst>
                <a:ext uri="{FF2B5EF4-FFF2-40B4-BE49-F238E27FC236}">
                  <a16:creationId xmlns:a16="http://schemas.microsoft.com/office/drawing/2014/main" id="{18EA02CC-60B6-1648-D580-AC9CE35FFB7A}"/>
                </a:ext>
              </a:extLst>
            </p:cNvPr>
            <p:cNvSpPr txBox="1"/>
            <p:nvPr/>
          </p:nvSpPr>
          <p:spPr>
            <a:xfrm>
              <a:off x="3421327" y="3347926"/>
              <a:ext cx="1078663" cy="2093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添加描述</a:t>
              </a:r>
            </a:p>
          </p:txBody>
        </p:sp>
        <p:sp>
          <p:nvSpPr>
            <p:cNvPr id="21" name="TextBox 9">
              <a:extLst>
                <a:ext uri="{FF2B5EF4-FFF2-40B4-BE49-F238E27FC236}">
                  <a16:creationId xmlns:a16="http://schemas.microsoft.com/office/drawing/2014/main" id="{8D228224-798C-204E-18EF-D5FD636DFAC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19117" y="3620483"/>
              <a:ext cx="923040" cy="628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r>
                <a:rPr lang="en-US" altLang="zh-CN" sz="24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30</a:t>
              </a:r>
              <a:r>
                <a:rPr lang="en-US" altLang="zh-CN" sz="1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%</a:t>
              </a:r>
              <a:endParaRPr lang="zh-CN" altLang="en-US" sz="1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16040392-3C0A-4B4B-F9A2-2B661617AE7C}"/>
              </a:ext>
            </a:extLst>
          </p:cNvPr>
          <p:cNvGrpSpPr/>
          <p:nvPr/>
        </p:nvGrpSpPr>
        <p:grpSpPr>
          <a:xfrm>
            <a:off x="3072650" y="1976322"/>
            <a:ext cx="955554" cy="952485"/>
            <a:chOff x="4254365" y="1910376"/>
            <a:chExt cx="1300156" cy="1295980"/>
          </a:xfrm>
        </p:grpSpPr>
        <p:sp>
          <p:nvSpPr>
            <p:cNvPr id="14" name="Freeform 5">
              <a:extLst>
                <a:ext uri="{FF2B5EF4-FFF2-40B4-BE49-F238E27FC236}">
                  <a16:creationId xmlns:a16="http://schemas.microsoft.com/office/drawing/2014/main" id="{C335A460-EF9D-6717-A755-71BD6C42BB99}"/>
                </a:ext>
              </a:extLst>
            </p:cNvPr>
            <p:cNvSpPr/>
            <p:nvPr/>
          </p:nvSpPr>
          <p:spPr bwMode="auto">
            <a:xfrm rot="2700000" flipH="1">
              <a:off x="4256453" y="1908288"/>
              <a:ext cx="1295980" cy="1300156"/>
            </a:xfrm>
            <a:custGeom>
              <a:avLst/>
              <a:gdLst>
                <a:gd name="T0" fmla="*/ 795 w 4296"/>
                <a:gd name="T1" fmla="*/ 796 h 4297"/>
                <a:gd name="T2" fmla="*/ 3678 w 4296"/>
                <a:gd name="T3" fmla="*/ 796 h 4297"/>
                <a:gd name="T4" fmla="*/ 4273 w 4296"/>
                <a:gd name="T5" fmla="*/ 2324 h 4297"/>
                <a:gd name="T6" fmla="*/ 4273 w 4296"/>
                <a:gd name="T7" fmla="*/ 4273 h 4297"/>
                <a:gd name="T8" fmla="*/ 2324 w 4296"/>
                <a:gd name="T9" fmla="*/ 4273 h 4297"/>
                <a:gd name="T10" fmla="*/ 795 w 4296"/>
                <a:gd name="T11" fmla="*/ 3678 h 4297"/>
                <a:gd name="T12" fmla="*/ 795 w 4296"/>
                <a:gd name="T13" fmla="*/ 796 h 4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96" h="4297">
                  <a:moveTo>
                    <a:pt x="795" y="796"/>
                  </a:moveTo>
                  <a:cubicBezTo>
                    <a:pt x="1591" y="0"/>
                    <a:pt x="2882" y="0"/>
                    <a:pt x="3678" y="796"/>
                  </a:cubicBezTo>
                  <a:cubicBezTo>
                    <a:pt x="4098" y="1216"/>
                    <a:pt x="4296" y="1774"/>
                    <a:pt x="4273" y="2324"/>
                  </a:cubicBezTo>
                  <a:lnTo>
                    <a:pt x="4273" y="4273"/>
                  </a:lnTo>
                  <a:lnTo>
                    <a:pt x="2324" y="4273"/>
                  </a:lnTo>
                  <a:cubicBezTo>
                    <a:pt x="1774" y="4297"/>
                    <a:pt x="1216" y="4098"/>
                    <a:pt x="795" y="3678"/>
                  </a:cubicBezTo>
                  <a:cubicBezTo>
                    <a:pt x="0" y="2882"/>
                    <a:pt x="0" y="1592"/>
                    <a:pt x="795" y="796"/>
                  </a:cubicBezTo>
                  <a:close/>
                </a:path>
              </a:pathLst>
            </a:custGeom>
            <a:solidFill>
              <a:srgbClr val="9B97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67204" tIns="33602" rIns="67204" bIns="33602" numCol="1" anchor="t" anchorCtr="0" compatLnSpc="1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 sz="10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TextBox 31">
              <a:extLst>
                <a:ext uri="{FF2B5EF4-FFF2-40B4-BE49-F238E27FC236}">
                  <a16:creationId xmlns:a16="http://schemas.microsoft.com/office/drawing/2014/main" id="{99C2F302-89F4-0E60-079C-D10B231FDB0B}"/>
                </a:ext>
              </a:extLst>
            </p:cNvPr>
            <p:cNvSpPr txBox="1"/>
            <p:nvPr/>
          </p:nvSpPr>
          <p:spPr>
            <a:xfrm>
              <a:off x="4434737" y="2241239"/>
              <a:ext cx="901312" cy="21985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/>
              <a:r>
                <a:rPr lang="zh-CN" altLang="en-US" sz="105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添加描述</a:t>
              </a:r>
            </a:p>
          </p:txBody>
        </p:sp>
        <p:sp>
          <p:nvSpPr>
            <p:cNvPr id="17" name="TextBox 9">
              <a:extLst>
                <a:ext uri="{FF2B5EF4-FFF2-40B4-BE49-F238E27FC236}">
                  <a16:creationId xmlns:a16="http://schemas.microsoft.com/office/drawing/2014/main" id="{F3FD7497-C175-F237-0137-B276348C74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96214" y="2413758"/>
              <a:ext cx="923040" cy="628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r>
                <a:rPr lang="en-US" altLang="zh-CN" sz="24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20</a:t>
              </a:r>
              <a:r>
                <a:rPr lang="en-US" altLang="zh-CN" sz="1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%</a:t>
              </a:r>
              <a:endParaRPr lang="zh-CN" altLang="en-US" sz="1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A05AEBED-5DA3-497E-F0C4-3A40A5BA1F96}"/>
              </a:ext>
            </a:extLst>
          </p:cNvPr>
          <p:cNvGrpSpPr/>
          <p:nvPr/>
        </p:nvGrpSpPr>
        <p:grpSpPr>
          <a:xfrm>
            <a:off x="2441248" y="1461204"/>
            <a:ext cx="788824" cy="786291"/>
            <a:chOff x="3395261" y="1209491"/>
            <a:chExt cx="1073298" cy="1069851"/>
          </a:xfrm>
        </p:grpSpPr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D66122E6-CF9E-7758-B95D-F5ABECE4399F}"/>
                </a:ext>
              </a:extLst>
            </p:cNvPr>
            <p:cNvSpPr/>
            <p:nvPr/>
          </p:nvSpPr>
          <p:spPr bwMode="auto">
            <a:xfrm rot="2700000">
              <a:off x="3396984" y="1207768"/>
              <a:ext cx="1069851" cy="1073298"/>
            </a:xfrm>
            <a:custGeom>
              <a:avLst/>
              <a:gdLst>
                <a:gd name="T0" fmla="*/ 795 w 4296"/>
                <a:gd name="T1" fmla="*/ 796 h 4297"/>
                <a:gd name="T2" fmla="*/ 3678 w 4296"/>
                <a:gd name="T3" fmla="*/ 796 h 4297"/>
                <a:gd name="T4" fmla="*/ 4273 w 4296"/>
                <a:gd name="T5" fmla="*/ 2324 h 4297"/>
                <a:gd name="T6" fmla="*/ 4273 w 4296"/>
                <a:gd name="T7" fmla="*/ 4273 h 4297"/>
                <a:gd name="T8" fmla="*/ 2324 w 4296"/>
                <a:gd name="T9" fmla="*/ 4273 h 4297"/>
                <a:gd name="T10" fmla="*/ 795 w 4296"/>
                <a:gd name="T11" fmla="*/ 3678 h 4297"/>
                <a:gd name="T12" fmla="*/ 795 w 4296"/>
                <a:gd name="T13" fmla="*/ 796 h 4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96" h="4297">
                  <a:moveTo>
                    <a:pt x="795" y="796"/>
                  </a:moveTo>
                  <a:cubicBezTo>
                    <a:pt x="1591" y="0"/>
                    <a:pt x="2882" y="0"/>
                    <a:pt x="3678" y="796"/>
                  </a:cubicBezTo>
                  <a:cubicBezTo>
                    <a:pt x="4098" y="1216"/>
                    <a:pt x="4296" y="1774"/>
                    <a:pt x="4273" y="2324"/>
                  </a:cubicBezTo>
                  <a:lnTo>
                    <a:pt x="4273" y="4273"/>
                  </a:lnTo>
                  <a:lnTo>
                    <a:pt x="2324" y="4273"/>
                  </a:lnTo>
                  <a:cubicBezTo>
                    <a:pt x="1774" y="4297"/>
                    <a:pt x="1216" y="4098"/>
                    <a:pt x="795" y="3678"/>
                  </a:cubicBezTo>
                  <a:cubicBezTo>
                    <a:pt x="0" y="2882"/>
                    <a:pt x="0" y="1592"/>
                    <a:pt x="795" y="796"/>
                  </a:cubicBezTo>
                  <a:close/>
                </a:path>
              </a:pathLst>
            </a:custGeom>
            <a:solidFill>
              <a:srgbClr val="D6CA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12" name="TextBox 33">
              <a:extLst>
                <a:ext uri="{FF2B5EF4-FFF2-40B4-BE49-F238E27FC236}">
                  <a16:creationId xmlns:a16="http://schemas.microsoft.com/office/drawing/2014/main" id="{EFA7D68A-CDFB-83CE-0D8D-B948FFE04CE8}"/>
                </a:ext>
              </a:extLst>
            </p:cNvPr>
            <p:cNvSpPr txBox="1"/>
            <p:nvPr/>
          </p:nvSpPr>
          <p:spPr>
            <a:xfrm>
              <a:off x="3582648" y="1516899"/>
              <a:ext cx="698523" cy="18844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/>
              <a:r>
                <a:rPr lang="zh-CN" altLang="en-US" sz="9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添加描述</a:t>
              </a:r>
            </a:p>
          </p:txBody>
        </p:sp>
        <p:sp>
          <p:nvSpPr>
            <p:cNvPr id="13" name="TextBox 9">
              <a:extLst>
                <a:ext uri="{FF2B5EF4-FFF2-40B4-BE49-F238E27FC236}">
                  <a16:creationId xmlns:a16="http://schemas.microsoft.com/office/drawing/2014/main" id="{B438A8C4-5F83-C6D7-B3DC-7B8715E6B39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55869" y="1654258"/>
              <a:ext cx="757277" cy="502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r>
                <a:rPr lang="en-US" altLang="zh-CN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10</a:t>
              </a:r>
              <a:r>
                <a: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%</a:t>
              </a:r>
              <a:endPara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0E3487F4-9429-46D3-C910-2C513200B269}"/>
              </a:ext>
            </a:extLst>
          </p:cNvPr>
          <p:cNvGrpSpPr/>
          <p:nvPr/>
        </p:nvGrpSpPr>
        <p:grpSpPr>
          <a:xfrm>
            <a:off x="4391915" y="1400806"/>
            <a:ext cx="4284541" cy="484398"/>
            <a:chOff x="8154515" y="1279509"/>
            <a:chExt cx="4284541" cy="484398"/>
          </a:xfrm>
        </p:grpSpPr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5BB68D02-45D7-2C53-E2B5-CDB905635A62}"/>
                </a:ext>
              </a:extLst>
            </p:cNvPr>
            <p:cNvSpPr/>
            <p:nvPr/>
          </p:nvSpPr>
          <p:spPr>
            <a:xfrm>
              <a:off x="8333186" y="1504225"/>
              <a:ext cx="4105870" cy="259682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7F7648B0-5582-B7EC-0A26-F61728DAAE83}"/>
                </a:ext>
              </a:extLst>
            </p:cNvPr>
            <p:cNvSpPr txBox="1"/>
            <p:nvPr/>
          </p:nvSpPr>
          <p:spPr>
            <a:xfrm>
              <a:off x="8154515" y="1279509"/>
              <a:ext cx="170826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71450" indent="-171450">
                <a:buFont typeface="Wingdings" panose="05000000000000000000" pitchFamily="2" charset="2"/>
                <a:buChar char="Ø"/>
              </a:pPr>
              <a:r>
                <a: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4DCCBB96-2FD8-7274-4CD0-C6C2071231F2}"/>
              </a:ext>
            </a:extLst>
          </p:cNvPr>
          <p:cNvGrpSpPr/>
          <p:nvPr/>
        </p:nvGrpSpPr>
        <p:grpSpPr>
          <a:xfrm>
            <a:off x="4391915" y="2087352"/>
            <a:ext cx="4284541" cy="484398"/>
            <a:chOff x="8154515" y="1279509"/>
            <a:chExt cx="4284541" cy="484398"/>
          </a:xfrm>
        </p:grpSpPr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27BAF00E-CB7A-05DA-3088-8B115CE43643}"/>
                </a:ext>
              </a:extLst>
            </p:cNvPr>
            <p:cNvSpPr/>
            <p:nvPr/>
          </p:nvSpPr>
          <p:spPr>
            <a:xfrm>
              <a:off x="8333186" y="1504225"/>
              <a:ext cx="4105870" cy="259682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F1B7C44A-6A08-3345-AE4E-B5609ACA7088}"/>
                </a:ext>
              </a:extLst>
            </p:cNvPr>
            <p:cNvSpPr txBox="1"/>
            <p:nvPr/>
          </p:nvSpPr>
          <p:spPr>
            <a:xfrm>
              <a:off x="8154515" y="1279509"/>
              <a:ext cx="170826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71450" indent="-171450">
                <a:buFont typeface="Wingdings" panose="05000000000000000000" pitchFamily="2" charset="2"/>
                <a:buChar char="Ø"/>
              </a:pPr>
              <a:r>
                <a: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CD88DA84-E619-3EAC-ECAD-65D813707C3E}"/>
              </a:ext>
            </a:extLst>
          </p:cNvPr>
          <p:cNvGrpSpPr/>
          <p:nvPr/>
        </p:nvGrpSpPr>
        <p:grpSpPr>
          <a:xfrm>
            <a:off x="4391915" y="2773898"/>
            <a:ext cx="4284541" cy="669064"/>
            <a:chOff x="8154515" y="1279509"/>
            <a:chExt cx="4284541" cy="669064"/>
          </a:xfrm>
        </p:grpSpPr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A7ADE8F8-C023-9E8A-5814-BB5E87138205}"/>
                </a:ext>
              </a:extLst>
            </p:cNvPr>
            <p:cNvSpPr/>
            <p:nvPr/>
          </p:nvSpPr>
          <p:spPr>
            <a:xfrm>
              <a:off x="8333186" y="1504225"/>
              <a:ext cx="4105870" cy="444348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8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8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 模板及素材免费下载！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8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8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 板网 唯一访问网址：</a:t>
              </a:r>
              <a:r>
                <a:rPr lang="en-US" altLang="zh-CN" sz="8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www.51pptmoban.com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43052710-BDAC-CC22-557A-6B471B0F51A5}"/>
                </a:ext>
              </a:extLst>
            </p:cNvPr>
            <p:cNvSpPr txBox="1"/>
            <p:nvPr/>
          </p:nvSpPr>
          <p:spPr>
            <a:xfrm>
              <a:off x="8154515" y="1279509"/>
              <a:ext cx="170826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71450" indent="-171450">
                <a:buFont typeface="Wingdings" panose="05000000000000000000" pitchFamily="2" charset="2"/>
                <a:buChar char="Ø"/>
              </a:pPr>
              <a:r>
                <a: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638FBE1B-C47C-27E0-D3E1-9D8DEE2EB2DC}"/>
              </a:ext>
            </a:extLst>
          </p:cNvPr>
          <p:cNvGrpSpPr/>
          <p:nvPr/>
        </p:nvGrpSpPr>
        <p:grpSpPr>
          <a:xfrm>
            <a:off x="4391915" y="3460444"/>
            <a:ext cx="4284541" cy="484398"/>
            <a:chOff x="8154515" y="1279509"/>
            <a:chExt cx="4284541" cy="484398"/>
          </a:xfrm>
        </p:grpSpPr>
        <p:sp>
          <p:nvSpPr>
            <p:cNvPr id="48" name="矩形 47">
              <a:extLst>
                <a:ext uri="{FF2B5EF4-FFF2-40B4-BE49-F238E27FC236}">
                  <a16:creationId xmlns:a16="http://schemas.microsoft.com/office/drawing/2014/main" id="{6D20B97C-9FD4-EF60-C81B-3A9CB12BB25B}"/>
                </a:ext>
              </a:extLst>
            </p:cNvPr>
            <p:cNvSpPr/>
            <p:nvPr/>
          </p:nvSpPr>
          <p:spPr>
            <a:xfrm>
              <a:off x="8333186" y="1504225"/>
              <a:ext cx="4105870" cy="259682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DA105612-EF4D-E58B-99BE-84DAB88B425D}"/>
                </a:ext>
              </a:extLst>
            </p:cNvPr>
            <p:cNvSpPr txBox="1"/>
            <p:nvPr/>
          </p:nvSpPr>
          <p:spPr>
            <a:xfrm>
              <a:off x="8154515" y="1279509"/>
              <a:ext cx="170826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71450" indent="-171450">
                <a:buFont typeface="Wingdings" panose="05000000000000000000" pitchFamily="2" charset="2"/>
                <a:buChar char="Ø"/>
              </a:pPr>
              <a:r>
                <a: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171240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435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heme/theme1.xml><?xml version="1.0" encoding="utf-8"?>
<a:theme xmlns:a="http://schemas.openxmlformats.org/drawingml/2006/main" name="51PPT模板网，www.51pptmoban.com">
  <a:themeElements>
    <a:clrScheme name="自定义 1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2E1D19"/>
      </a:accent1>
      <a:accent2>
        <a:srgbClr val="2A4E57"/>
      </a:accent2>
      <a:accent3>
        <a:srgbClr val="A57B69"/>
      </a:accent3>
      <a:accent4>
        <a:srgbClr val="A6BCA4"/>
      </a:accent4>
      <a:accent5>
        <a:srgbClr val="EED7BD"/>
      </a:accent5>
      <a:accent6>
        <a:srgbClr val="D6DCD6"/>
      </a:accent6>
      <a:hlink>
        <a:srgbClr val="2E1D19"/>
      </a:hlink>
      <a:folHlink>
        <a:srgbClr val="BFBFBF"/>
      </a:folHlink>
    </a:clrScheme>
    <a:fontScheme name="jt2d5cty">
      <a:majorFont>
        <a:latin typeface="HarmonyOS Sans SC Light"/>
        <a:ea typeface="阿里巴巴普惠体 2.0 55 Regular"/>
        <a:cs typeface=""/>
      </a:majorFont>
      <a:minorFont>
        <a:latin typeface="HarmonyOS Sans SC Light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9B97A6"/>
        </a:solidFill>
        <a:ln>
          <a:noFill/>
        </a:ln>
      </a:spPr>
      <a:bodyPr wrap="square" rtlCol="0" anchor="ctr"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sz="1200" dirty="0" smtClean="0">
            <a:solidFill>
              <a:schemeClr val="tx1">
                <a:lumMod val="75000"/>
                <a:lumOff val="2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1">
    <a:dk1>
      <a:srgbClr val="000000"/>
    </a:dk1>
    <a:lt1>
      <a:srgbClr val="FFFFFF"/>
    </a:lt1>
    <a:dk2>
      <a:srgbClr val="778495"/>
    </a:dk2>
    <a:lt2>
      <a:srgbClr val="F0F0F0"/>
    </a:lt2>
    <a:accent1>
      <a:srgbClr val="2E1D19"/>
    </a:accent1>
    <a:accent2>
      <a:srgbClr val="2A4E57"/>
    </a:accent2>
    <a:accent3>
      <a:srgbClr val="A57B69"/>
    </a:accent3>
    <a:accent4>
      <a:srgbClr val="A6BCA4"/>
    </a:accent4>
    <a:accent5>
      <a:srgbClr val="EED7BD"/>
    </a:accent5>
    <a:accent6>
      <a:srgbClr val="D6DCD6"/>
    </a:accent6>
    <a:hlink>
      <a:srgbClr val="2E1D19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自定义 1">
    <a:dk1>
      <a:srgbClr val="000000"/>
    </a:dk1>
    <a:lt1>
      <a:srgbClr val="FFFFFF"/>
    </a:lt1>
    <a:dk2>
      <a:srgbClr val="778495"/>
    </a:dk2>
    <a:lt2>
      <a:srgbClr val="F0F0F0"/>
    </a:lt2>
    <a:accent1>
      <a:srgbClr val="2E1D19"/>
    </a:accent1>
    <a:accent2>
      <a:srgbClr val="2A4E57"/>
    </a:accent2>
    <a:accent3>
      <a:srgbClr val="A57B69"/>
    </a:accent3>
    <a:accent4>
      <a:srgbClr val="A6BCA4"/>
    </a:accent4>
    <a:accent5>
      <a:srgbClr val="EED7BD"/>
    </a:accent5>
    <a:accent6>
      <a:srgbClr val="D6DCD6"/>
    </a:accent6>
    <a:hlink>
      <a:srgbClr val="2E1D19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自定义 1">
    <a:dk1>
      <a:srgbClr val="000000"/>
    </a:dk1>
    <a:lt1>
      <a:srgbClr val="FFFFFF"/>
    </a:lt1>
    <a:dk2>
      <a:srgbClr val="778495"/>
    </a:dk2>
    <a:lt2>
      <a:srgbClr val="F0F0F0"/>
    </a:lt2>
    <a:accent1>
      <a:srgbClr val="2E1D19"/>
    </a:accent1>
    <a:accent2>
      <a:srgbClr val="2A4E57"/>
    </a:accent2>
    <a:accent3>
      <a:srgbClr val="A57B69"/>
    </a:accent3>
    <a:accent4>
      <a:srgbClr val="A6BCA4"/>
    </a:accent4>
    <a:accent5>
      <a:srgbClr val="EED7BD"/>
    </a:accent5>
    <a:accent6>
      <a:srgbClr val="D6DCD6"/>
    </a:accent6>
    <a:hlink>
      <a:srgbClr val="2E1D19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自定义 1">
    <a:dk1>
      <a:srgbClr val="000000"/>
    </a:dk1>
    <a:lt1>
      <a:srgbClr val="FFFFFF"/>
    </a:lt1>
    <a:dk2>
      <a:srgbClr val="778495"/>
    </a:dk2>
    <a:lt2>
      <a:srgbClr val="F0F0F0"/>
    </a:lt2>
    <a:accent1>
      <a:srgbClr val="2E1D19"/>
    </a:accent1>
    <a:accent2>
      <a:srgbClr val="2A4E57"/>
    </a:accent2>
    <a:accent3>
      <a:srgbClr val="A57B69"/>
    </a:accent3>
    <a:accent4>
      <a:srgbClr val="A6BCA4"/>
    </a:accent4>
    <a:accent5>
      <a:srgbClr val="EED7BD"/>
    </a:accent5>
    <a:accent6>
      <a:srgbClr val="D6DCD6"/>
    </a:accent6>
    <a:hlink>
      <a:srgbClr val="2E1D19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自定义 1">
    <a:dk1>
      <a:srgbClr val="000000"/>
    </a:dk1>
    <a:lt1>
      <a:srgbClr val="FFFFFF"/>
    </a:lt1>
    <a:dk2>
      <a:srgbClr val="778495"/>
    </a:dk2>
    <a:lt2>
      <a:srgbClr val="F0F0F0"/>
    </a:lt2>
    <a:accent1>
      <a:srgbClr val="2E1D19"/>
    </a:accent1>
    <a:accent2>
      <a:srgbClr val="2A4E57"/>
    </a:accent2>
    <a:accent3>
      <a:srgbClr val="A57B69"/>
    </a:accent3>
    <a:accent4>
      <a:srgbClr val="A6BCA4"/>
    </a:accent4>
    <a:accent5>
      <a:srgbClr val="EED7BD"/>
    </a:accent5>
    <a:accent6>
      <a:srgbClr val="D6DCD6"/>
    </a:accent6>
    <a:hlink>
      <a:srgbClr val="2E1D19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自定义 1">
    <a:dk1>
      <a:srgbClr val="000000"/>
    </a:dk1>
    <a:lt1>
      <a:srgbClr val="FFFFFF"/>
    </a:lt1>
    <a:dk2>
      <a:srgbClr val="778495"/>
    </a:dk2>
    <a:lt2>
      <a:srgbClr val="F0F0F0"/>
    </a:lt2>
    <a:accent1>
      <a:srgbClr val="2E1D19"/>
    </a:accent1>
    <a:accent2>
      <a:srgbClr val="2A4E57"/>
    </a:accent2>
    <a:accent3>
      <a:srgbClr val="A57B69"/>
    </a:accent3>
    <a:accent4>
      <a:srgbClr val="A6BCA4"/>
    </a:accent4>
    <a:accent5>
      <a:srgbClr val="EED7BD"/>
    </a:accent5>
    <a:accent6>
      <a:srgbClr val="D6DCD6"/>
    </a:accent6>
    <a:hlink>
      <a:srgbClr val="2E1D19"/>
    </a:hlink>
    <a:folHlink>
      <a:srgbClr val="BFBFBF"/>
    </a:folHlink>
  </a:clrScheme>
</a:themeOverride>
</file>

<file path=ppt/theme/themeOverride15.xml><?xml version="1.0" encoding="utf-8"?>
<a:themeOverride xmlns:a="http://schemas.openxmlformats.org/drawingml/2006/main">
  <a:clrScheme name="自定义 1">
    <a:dk1>
      <a:srgbClr val="000000"/>
    </a:dk1>
    <a:lt1>
      <a:srgbClr val="FFFFFF"/>
    </a:lt1>
    <a:dk2>
      <a:srgbClr val="778495"/>
    </a:dk2>
    <a:lt2>
      <a:srgbClr val="F0F0F0"/>
    </a:lt2>
    <a:accent1>
      <a:srgbClr val="2E1D19"/>
    </a:accent1>
    <a:accent2>
      <a:srgbClr val="2A4E57"/>
    </a:accent2>
    <a:accent3>
      <a:srgbClr val="A57B69"/>
    </a:accent3>
    <a:accent4>
      <a:srgbClr val="A6BCA4"/>
    </a:accent4>
    <a:accent5>
      <a:srgbClr val="EED7BD"/>
    </a:accent5>
    <a:accent6>
      <a:srgbClr val="D6DCD6"/>
    </a:accent6>
    <a:hlink>
      <a:srgbClr val="2E1D19"/>
    </a:hlink>
    <a:folHlink>
      <a:srgbClr val="BFBFBF"/>
    </a:folHlink>
  </a:clrScheme>
</a:themeOverride>
</file>

<file path=ppt/theme/themeOverride16.xml><?xml version="1.0" encoding="utf-8"?>
<a:themeOverride xmlns:a="http://schemas.openxmlformats.org/drawingml/2006/main">
  <a:clrScheme name="自定义 1">
    <a:dk1>
      <a:srgbClr val="000000"/>
    </a:dk1>
    <a:lt1>
      <a:srgbClr val="FFFFFF"/>
    </a:lt1>
    <a:dk2>
      <a:srgbClr val="778495"/>
    </a:dk2>
    <a:lt2>
      <a:srgbClr val="F0F0F0"/>
    </a:lt2>
    <a:accent1>
      <a:srgbClr val="2E1D19"/>
    </a:accent1>
    <a:accent2>
      <a:srgbClr val="2A4E57"/>
    </a:accent2>
    <a:accent3>
      <a:srgbClr val="A57B69"/>
    </a:accent3>
    <a:accent4>
      <a:srgbClr val="A6BCA4"/>
    </a:accent4>
    <a:accent5>
      <a:srgbClr val="EED7BD"/>
    </a:accent5>
    <a:accent6>
      <a:srgbClr val="D6DCD6"/>
    </a:accent6>
    <a:hlink>
      <a:srgbClr val="2E1D19"/>
    </a:hlink>
    <a:folHlink>
      <a:srgbClr val="BFBFBF"/>
    </a:folHlink>
  </a:clrScheme>
</a:themeOverride>
</file>

<file path=ppt/theme/themeOverride17.xml><?xml version="1.0" encoding="utf-8"?>
<a:themeOverride xmlns:a="http://schemas.openxmlformats.org/drawingml/2006/main">
  <a:clrScheme name="自定义 1">
    <a:dk1>
      <a:srgbClr val="000000"/>
    </a:dk1>
    <a:lt1>
      <a:srgbClr val="FFFFFF"/>
    </a:lt1>
    <a:dk2>
      <a:srgbClr val="778495"/>
    </a:dk2>
    <a:lt2>
      <a:srgbClr val="F0F0F0"/>
    </a:lt2>
    <a:accent1>
      <a:srgbClr val="2E1D19"/>
    </a:accent1>
    <a:accent2>
      <a:srgbClr val="2A4E57"/>
    </a:accent2>
    <a:accent3>
      <a:srgbClr val="A57B69"/>
    </a:accent3>
    <a:accent4>
      <a:srgbClr val="A6BCA4"/>
    </a:accent4>
    <a:accent5>
      <a:srgbClr val="EED7BD"/>
    </a:accent5>
    <a:accent6>
      <a:srgbClr val="D6DCD6"/>
    </a:accent6>
    <a:hlink>
      <a:srgbClr val="2E1D19"/>
    </a:hlink>
    <a:folHlink>
      <a:srgbClr val="BFBFBF"/>
    </a:folHlink>
  </a:clrScheme>
</a:themeOverride>
</file>

<file path=ppt/theme/themeOverride18.xml><?xml version="1.0" encoding="utf-8"?>
<a:themeOverride xmlns:a="http://schemas.openxmlformats.org/drawingml/2006/main">
  <a:clrScheme name="自定义 1">
    <a:dk1>
      <a:srgbClr val="000000"/>
    </a:dk1>
    <a:lt1>
      <a:srgbClr val="FFFFFF"/>
    </a:lt1>
    <a:dk2>
      <a:srgbClr val="778495"/>
    </a:dk2>
    <a:lt2>
      <a:srgbClr val="F0F0F0"/>
    </a:lt2>
    <a:accent1>
      <a:srgbClr val="2E1D19"/>
    </a:accent1>
    <a:accent2>
      <a:srgbClr val="2A4E57"/>
    </a:accent2>
    <a:accent3>
      <a:srgbClr val="A57B69"/>
    </a:accent3>
    <a:accent4>
      <a:srgbClr val="A6BCA4"/>
    </a:accent4>
    <a:accent5>
      <a:srgbClr val="EED7BD"/>
    </a:accent5>
    <a:accent6>
      <a:srgbClr val="D6DCD6"/>
    </a:accent6>
    <a:hlink>
      <a:srgbClr val="2E1D19"/>
    </a:hlink>
    <a:folHlink>
      <a:srgbClr val="BFBFBF"/>
    </a:folHlink>
  </a:clrScheme>
</a:themeOverride>
</file>

<file path=ppt/theme/themeOverride19.xml><?xml version="1.0" encoding="utf-8"?>
<a:themeOverride xmlns:a="http://schemas.openxmlformats.org/drawingml/2006/main">
  <a:clrScheme name="自定义 1">
    <a:dk1>
      <a:srgbClr val="000000"/>
    </a:dk1>
    <a:lt1>
      <a:srgbClr val="FFFFFF"/>
    </a:lt1>
    <a:dk2>
      <a:srgbClr val="778495"/>
    </a:dk2>
    <a:lt2>
      <a:srgbClr val="F0F0F0"/>
    </a:lt2>
    <a:accent1>
      <a:srgbClr val="2E1D19"/>
    </a:accent1>
    <a:accent2>
      <a:srgbClr val="2A4E57"/>
    </a:accent2>
    <a:accent3>
      <a:srgbClr val="A57B69"/>
    </a:accent3>
    <a:accent4>
      <a:srgbClr val="A6BCA4"/>
    </a:accent4>
    <a:accent5>
      <a:srgbClr val="EED7BD"/>
    </a:accent5>
    <a:accent6>
      <a:srgbClr val="D6DCD6"/>
    </a:accent6>
    <a:hlink>
      <a:srgbClr val="2E1D19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自定义 1">
    <a:dk1>
      <a:srgbClr val="000000"/>
    </a:dk1>
    <a:lt1>
      <a:srgbClr val="FFFFFF"/>
    </a:lt1>
    <a:dk2>
      <a:srgbClr val="778495"/>
    </a:dk2>
    <a:lt2>
      <a:srgbClr val="F0F0F0"/>
    </a:lt2>
    <a:accent1>
      <a:srgbClr val="2E1D19"/>
    </a:accent1>
    <a:accent2>
      <a:srgbClr val="2A4E57"/>
    </a:accent2>
    <a:accent3>
      <a:srgbClr val="A57B69"/>
    </a:accent3>
    <a:accent4>
      <a:srgbClr val="A6BCA4"/>
    </a:accent4>
    <a:accent5>
      <a:srgbClr val="EED7BD"/>
    </a:accent5>
    <a:accent6>
      <a:srgbClr val="D6DCD6"/>
    </a:accent6>
    <a:hlink>
      <a:srgbClr val="2E1D19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自定义 1">
    <a:dk1>
      <a:srgbClr val="000000"/>
    </a:dk1>
    <a:lt1>
      <a:srgbClr val="FFFFFF"/>
    </a:lt1>
    <a:dk2>
      <a:srgbClr val="778495"/>
    </a:dk2>
    <a:lt2>
      <a:srgbClr val="F0F0F0"/>
    </a:lt2>
    <a:accent1>
      <a:srgbClr val="2E1D19"/>
    </a:accent1>
    <a:accent2>
      <a:srgbClr val="2A4E57"/>
    </a:accent2>
    <a:accent3>
      <a:srgbClr val="A57B69"/>
    </a:accent3>
    <a:accent4>
      <a:srgbClr val="A6BCA4"/>
    </a:accent4>
    <a:accent5>
      <a:srgbClr val="EED7BD"/>
    </a:accent5>
    <a:accent6>
      <a:srgbClr val="D6DCD6"/>
    </a:accent6>
    <a:hlink>
      <a:srgbClr val="2E1D19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自定义 1">
    <a:dk1>
      <a:srgbClr val="000000"/>
    </a:dk1>
    <a:lt1>
      <a:srgbClr val="FFFFFF"/>
    </a:lt1>
    <a:dk2>
      <a:srgbClr val="778495"/>
    </a:dk2>
    <a:lt2>
      <a:srgbClr val="F0F0F0"/>
    </a:lt2>
    <a:accent1>
      <a:srgbClr val="2E1D19"/>
    </a:accent1>
    <a:accent2>
      <a:srgbClr val="2A4E57"/>
    </a:accent2>
    <a:accent3>
      <a:srgbClr val="A57B69"/>
    </a:accent3>
    <a:accent4>
      <a:srgbClr val="A6BCA4"/>
    </a:accent4>
    <a:accent5>
      <a:srgbClr val="EED7BD"/>
    </a:accent5>
    <a:accent6>
      <a:srgbClr val="D6DCD6"/>
    </a:accent6>
    <a:hlink>
      <a:srgbClr val="2E1D19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自定义 1">
    <a:dk1>
      <a:srgbClr val="000000"/>
    </a:dk1>
    <a:lt1>
      <a:srgbClr val="FFFFFF"/>
    </a:lt1>
    <a:dk2>
      <a:srgbClr val="778495"/>
    </a:dk2>
    <a:lt2>
      <a:srgbClr val="F0F0F0"/>
    </a:lt2>
    <a:accent1>
      <a:srgbClr val="2E1D19"/>
    </a:accent1>
    <a:accent2>
      <a:srgbClr val="2A4E57"/>
    </a:accent2>
    <a:accent3>
      <a:srgbClr val="A57B69"/>
    </a:accent3>
    <a:accent4>
      <a:srgbClr val="A6BCA4"/>
    </a:accent4>
    <a:accent5>
      <a:srgbClr val="EED7BD"/>
    </a:accent5>
    <a:accent6>
      <a:srgbClr val="D6DCD6"/>
    </a:accent6>
    <a:hlink>
      <a:srgbClr val="2E1D19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自定义 1">
    <a:dk1>
      <a:srgbClr val="000000"/>
    </a:dk1>
    <a:lt1>
      <a:srgbClr val="FFFFFF"/>
    </a:lt1>
    <a:dk2>
      <a:srgbClr val="778495"/>
    </a:dk2>
    <a:lt2>
      <a:srgbClr val="F0F0F0"/>
    </a:lt2>
    <a:accent1>
      <a:srgbClr val="2E1D19"/>
    </a:accent1>
    <a:accent2>
      <a:srgbClr val="2A4E57"/>
    </a:accent2>
    <a:accent3>
      <a:srgbClr val="A57B69"/>
    </a:accent3>
    <a:accent4>
      <a:srgbClr val="A6BCA4"/>
    </a:accent4>
    <a:accent5>
      <a:srgbClr val="EED7BD"/>
    </a:accent5>
    <a:accent6>
      <a:srgbClr val="D6DCD6"/>
    </a:accent6>
    <a:hlink>
      <a:srgbClr val="2E1D19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自定义 1">
    <a:dk1>
      <a:srgbClr val="000000"/>
    </a:dk1>
    <a:lt1>
      <a:srgbClr val="FFFFFF"/>
    </a:lt1>
    <a:dk2>
      <a:srgbClr val="778495"/>
    </a:dk2>
    <a:lt2>
      <a:srgbClr val="F0F0F0"/>
    </a:lt2>
    <a:accent1>
      <a:srgbClr val="2E1D19"/>
    </a:accent1>
    <a:accent2>
      <a:srgbClr val="2A4E57"/>
    </a:accent2>
    <a:accent3>
      <a:srgbClr val="A57B69"/>
    </a:accent3>
    <a:accent4>
      <a:srgbClr val="A6BCA4"/>
    </a:accent4>
    <a:accent5>
      <a:srgbClr val="EED7BD"/>
    </a:accent5>
    <a:accent6>
      <a:srgbClr val="D6DCD6"/>
    </a:accent6>
    <a:hlink>
      <a:srgbClr val="2E1D19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自定义 1">
    <a:dk1>
      <a:srgbClr val="000000"/>
    </a:dk1>
    <a:lt1>
      <a:srgbClr val="FFFFFF"/>
    </a:lt1>
    <a:dk2>
      <a:srgbClr val="778495"/>
    </a:dk2>
    <a:lt2>
      <a:srgbClr val="F0F0F0"/>
    </a:lt2>
    <a:accent1>
      <a:srgbClr val="2E1D19"/>
    </a:accent1>
    <a:accent2>
      <a:srgbClr val="2A4E57"/>
    </a:accent2>
    <a:accent3>
      <a:srgbClr val="A57B69"/>
    </a:accent3>
    <a:accent4>
      <a:srgbClr val="A6BCA4"/>
    </a:accent4>
    <a:accent5>
      <a:srgbClr val="EED7BD"/>
    </a:accent5>
    <a:accent6>
      <a:srgbClr val="D6DCD6"/>
    </a:accent6>
    <a:hlink>
      <a:srgbClr val="2E1D19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自定义 1">
    <a:dk1>
      <a:srgbClr val="000000"/>
    </a:dk1>
    <a:lt1>
      <a:srgbClr val="FFFFFF"/>
    </a:lt1>
    <a:dk2>
      <a:srgbClr val="778495"/>
    </a:dk2>
    <a:lt2>
      <a:srgbClr val="F0F0F0"/>
    </a:lt2>
    <a:accent1>
      <a:srgbClr val="2E1D19"/>
    </a:accent1>
    <a:accent2>
      <a:srgbClr val="2A4E57"/>
    </a:accent2>
    <a:accent3>
      <a:srgbClr val="A57B69"/>
    </a:accent3>
    <a:accent4>
      <a:srgbClr val="A6BCA4"/>
    </a:accent4>
    <a:accent5>
      <a:srgbClr val="EED7BD"/>
    </a:accent5>
    <a:accent6>
      <a:srgbClr val="D6DCD6"/>
    </a:accent6>
    <a:hlink>
      <a:srgbClr val="2E1D19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2503</Words>
  <Application>Microsoft Office PowerPoint</Application>
  <PresentationFormat>全屏显示(16:9)</PresentationFormat>
  <Paragraphs>269</Paragraphs>
  <Slides>24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2" baseType="lpstr">
      <vt:lpstr>HarmonyOS Sans SC Light</vt:lpstr>
      <vt:lpstr>阿里巴巴普惠体 2.0 55 Regular</vt:lpstr>
      <vt:lpstr>阿里巴巴普惠体 2.0 65 Medium</vt:lpstr>
      <vt:lpstr>得意黑</vt:lpstr>
      <vt:lpstr>Arial</vt:lpstr>
      <vt:lpstr>Calibri</vt:lpstr>
      <vt:lpstr>Wingdings</vt:lpstr>
      <vt:lpstr>51PPT模板网，www.51pptmoban.com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流体几何莫兰迪色系工作汇报ppt模板</dc:title>
  <dc:creator>51PPT模板网</dc:creator>
  <cp:keywords>www.51pptmoban.com</cp:keywords>
  <dc:description>51PPT模板网 唯一访问网址：www.51pptmoban.com</dc:description>
  <cp:lastModifiedBy>Power user</cp:lastModifiedBy>
  <cp:revision>3</cp:revision>
  <dcterms:created xsi:type="dcterms:W3CDTF">2017-08-19T14:29:00Z</dcterms:created>
  <dcterms:modified xsi:type="dcterms:W3CDTF">2023-03-29T07:05:41Z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2052-11.1.0.10000</vt:lpwstr>
  </property>
</Properties>
</file>