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47" r:id="rId2"/>
    <p:sldId id="350" r:id="rId3"/>
    <p:sldId id="351" r:id="rId4"/>
    <p:sldId id="352" r:id="rId5"/>
    <p:sldId id="353" r:id="rId6"/>
    <p:sldId id="354" r:id="rId7"/>
    <p:sldId id="355" r:id="rId8"/>
    <p:sldId id="359" r:id="rId9"/>
    <p:sldId id="356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17" r:id="rId24"/>
    <p:sldId id="37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C3C"/>
    <a:srgbClr val="FFBE1C"/>
    <a:srgbClr val="BDD177"/>
    <a:srgbClr val="D7D65E"/>
    <a:srgbClr val="6EA6CD"/>
    <a:srgbClr val="7D6BCC"/>
    <a:srgbClr val="FFD700"/>
    <a:srgbClr val="836B8F"/>
    <a:srgbClr val="4B65C5"/>
    <a:srgbClr val="CC6B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6" autoAdjust="0"/>
    <p:restoredTop sz="96314" autoAdjust="0"/>
  </p:normalViewPr>
  <p:slideViewPr>
    <p:cSldViewPr snapToGrid="0">
      <p:cViewPr>
        <p:scale>
          <a:sx n="10" d="100"/>
          <a:sy n="10" d="100"/>
        </p:scale>
        <p:origin x="3060" y="1932"/>
      </p:cViewPr>
      <p:guideLst>
        <p:guide orient="horz" pos="2183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51E5341-57F6-44CA-BD4D-39EE3F3098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F3F1F94-617F-46C0-A395-E134EEB53CF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3AF86-F7E2-487C-BD43-F001A1590CFA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07657C97-CBB4-4848-9805-1C01737919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20522478-3250-4D16-9833-7AC3E0ACBD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BC8861-D0D5-4D1D-801C-FC695D6311E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76E901-43AF-4EAB-858A-95B10463A1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218A0-7144-4A33-A583-286FD59ED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13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09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911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51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21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</a:t>
            </a:r>
            <a:r>
              <a:rPr lang="zh-CN" altLang="en-US" dirty="0"/>
              <a:t>模板 网，幻灯片演示 模板及素材免费下载！</a:t>
            </a:r>
          </a:p>
          <a:p>
            <a:r>
              <a:rPr lang="en-US" altLang="zh-CN" dirty="0"/>
              <a:t>5 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218A0-7144-4A33-A583-286FD59EDE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008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475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21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05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6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AD8240-3148-4746-BA4B-7B32B016BA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51CC32A-496B-42D5-8EC6-30D10EB5C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F25E7C-B1D9-4999-8D1F-ED84C4EE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8A7BBD-E847-449A-AA53-B3DBD3F53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910074-A50B-4F6C-9D3A-997C1681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592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9222988-F7A5-40D8-93C2-FFC76DD6F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9A7AB5-A93E-4BB9-B456-29E36D7D4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6456C9-71B0-4254-B323-89F5CF60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F37DFA-7E82-7604-9CA1-271B734E7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-24292" y="-297"/>
            <a:ext cx="12217443" cy="6858594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74D0A843-44A0-5C56-825D-92B5CF6785F8}"/>
              </a:ext>
            </a:extLst>
          </p:cNvPr>
          <p:cNvSpPr/>
          <p:nvPr userDrawn="1"/>
        </p:nvSpPr>
        <p:spPr>
          <a:xfrm flipV="1">
            <a:off x="0" y="6822814"/>
            <a:ext cx="12192000" cy="45719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0800000" scaled="1"/>
            <a:tileRect/>
          </a:gradFill>
          <a:ln w="25400">
            <a:noFill/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6335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934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54BC2EC-2097-0305-F017-181B2AC9A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8DC92B2-25C2-0AE9-B911-5FB9E6366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09270D3-C5A3-8543-E3E6-BE55AA111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64C4E6-3B55-3F82-E7F5-0F5870A44985}"/>
              </a:ext>
            </a:extLst>
          </p:cNvPr>
          <p:cNvGrpSpPr/>
          <p:nvPr userDrawn="1"/>
        </p:nvGrpSpPr>
        <p:grpSpPr>
          <a:xfrm>
            <a:off x="0" y="3361439"/>
            <a:ext cx="12192000" cy="3496561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A2CA7DC-95E4-8C23-4260-9E9158BF32E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6B4FCD2-9805-A2DC-4E21-D4654C829A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9235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429047F-5DE1-40DA-AC24-00876ED9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D65A70-6F68-4B83-92A0-6D80F28C9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1EB68C-B904-4D82-949D-22E3B851D4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6AE24F-59F4-4360-AE82-7A8125C36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A32B3F-6528-4220-A583-FE0D75546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311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02F133F-24EC-3BA2-C2F6-2AA292EB93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" r="278"/>
          <a:stretch/>
        </p:blipFill>
        <p:spPr>
          <a:xfrm rot="5400000">
            <a:off x="2667001" y="-2667002"/>
            <a:ext cx="6858000" cy="12192003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04FE4FA-3D84-DD95-545D-5246B667D076}"/>
              </a:ext>
            </a:extLst>
          </p:cNvPr>
          <p:cNvSpPr/>
          <p:nvPr/>
        </p:nvSpPr>
        <p:spPr>
          <a:xfrm>
            <a:off x="1849162" y="1983811"/>
            <a:ext cx="569118" cy="599281"/>
          </a:xfrm>
          <a:custGeom>
            <a:avLst/>
            <a:gdLst>
              <a:gd name="connsiteX0" fmla="*/ 0 w 1196975"/>
              <a:gd name="connsiteY0" fmla="*/ 0 h 323850"/>
              <a:gd name="connsiteX1" fmla="*/ 463550 w 1196975"/>
              <a:gd name="connsiteY1" fmla="*/ 323850 h 323850"/>
              <a:gd name="connsiteX2" fmla="*/ 1196975 w 1196975"/>
              <a:gd name="connsiteY2" fmla="*/ 320675 h 323850"/>
              <a:gd name="connsiteX3" fmla="*/ 857250 w 1196975"/>
              <a:gd name="connsiteY3" fmla="*/ 0 h 323850"/>
              <a:gd name="connsiteX4" fmla="*/ 0 w 1196975"/>
              <a:gd name="connsiteY4" fmla="*/ 0 h 323850"/>
              <a:gd name="connsiteX0" fmla="*/ 0 w 1221581"/>
              <a:gd name="connsiteY0" fmla="*/ 85725 h 409575"/>
              <a:gd name="connsiteX1" fmla="*/ 463550 w 1221581"/>
              <a:gd name="connsiteY1" fmla="*/ 409575 h 409575"/>
              <a:gd name="connsiteX2" fmla="*/ 1196975 w 1221581"/>
              <a:gd name="connsiteY2" fmla="*/ 406400 h 409575"/>
              <a:gd name="connsiteX3" fmla="*/ 1221581 w 1221581"/>
              <a:gd name="connsiteY3" fmla="*/ 0 h 409575"/>
              <a:gd name="connsiteX4" fmla="*/ 0 w 1221581"/>
              <a:gd name="connsiteY4" fmla="*/ 85725 h 409575"/>
              <a:gd name="connsiteX0" fmla="*/ 0 w 1221581"/>
              <a:gd name="connsiteY0" fmla="*/ 85725 h 411163"/>
              <a:gd name="connsiteX1" fmla="*/ 463550 w 1221581"/>
              <a:gd name="connsiteY1" fmla="*/ 409575 h 411163"/>
              <a:gd name="connsiteX2" fmla="*/ 1211263 w 1221581"/>
              <a:gd name="connsiteY2" fmla="*/ 411163 h 411163"/>
              <a:gd name="connsiteX3" fmla="*/ 1221581 w 1221581"/>
              <a:gd name="connsiteY3" fmla="*/ 0 h 411163"/>
              <a:gd name="connsiteX4" fmla="*/ 0 w 1221581"/>
              <a:gd name="connsiteY4" fmla="*/ 85725 h 411163"/>
              <a:gd name="connsiteX0" fmla="*/ 188913 w 758031"/>
              <a:gd name="connsiteY0" fmla="*/ 0 h 599281"/>
              <a:gd name="connsiteX1" fmla="*/ 0 w 758031"/>
              <a:gd name="connsiteY1" fmla="*/ 597693 h 599281"/>
              <a:gd name="connsiteX2" fmla="*/ 747713 w 758031"/>
              <a:gd name="connsiteY2" fmla="*/ 599281 h 599281"/>
              <a:gd name="connsiteX3" fmla="*/ 758031 w 758031"/>
              <a:gd name="connsiteY3" fmla="*/ 188118 h 599281"/>
              <a:gd name="connsiteX4" fmla="*/ 188913 w 758031"/>
              <a:gd name="connsiteY4" fmla="*/ 0 h 599281"/>
              <a:gd name="connsiteX0" fmla="*/ 76995 w 646113"/>
              <a:gd name="connsiteY0" fmla="*/ 0 h 599281"/>
              <a:gd name="connsiteX1" fmla="*/ 0 w 646113"/>
              <a:gd name="connsiteY1" fmla="*/ 433386 h 599281"/>
              <a:gd name="connsiteX2" fmla="*/ 635795 w 646113"/>
              <a:gd name="connsiteY2" fmla="*/ 599281 h 599281"/>
              <a:gd name="connsiteX3" fmla="*/ 646113 w 646113"/>
              <a:gd name="connsiteY3" fmla="*/ 188118 h 599281"/>
              <a:gd name="connsiteX4" fmla="*/ 76995 w 646113"/>
              <a:gd name="connsiteY4" fmla="*/ 0 h 599281"/>
              <a:gd name="connsiteX0" fmla="*/ 0 w 569118"/>
              <a:gd name="connsiteY0" fmla="*/ 0 h 599281"/>
              <a:gd name="connsiteX1" fmla="*/ 1586 w 569118"/>
              <a:gd name="connsiteY1" fmla="*/ 476249 h 599281"/>
              <a:gd name="connsiteX2" fmla="*/ 558800 w 569118"/>
              <a:gd name="connsiteY2" fmla="*/ 599281 h 599281"/>
              <a:gd name="connsiteX3" fmla="*/ 569118 w 569118"/>
              <a:gd name="connsiteY3" fmla="*/ 188118 h 599281"/>
              <a:gd name="connsiteX4" fmla="*/ 0 w 569118"/>
              <a:gd name="connsiteY4" fmla="*/ 0 h 59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118" h="599281">
                <a:moveTo>
                  <a:pt x="0" y="0"/>
                </a:moveTo>
                <a:cubicBezTo>
                  <a:pt x="529" y="158750"/>
                  <a:pt x="1057" y="317499"/>
                  <a:pt x="1586" y="476249"/>
                </a:cubicBezTo>
                <a:lnTo>
                  <a:pt x="558800" y="599281"/>
                </a:lnTo>
                <a:lnTo>
                  <a:pt x="569118" y="18811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5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74663F1-5D33-5C33-D826-053499D91598}"/>
              </a:ext>
            </a:extLst>
          </p:cNvPr>
          <p:cNvSpPr/>
          <p:nvPr/>
        </p:nvSpPr>
        <p:spPr>
          <a:xfrm rot="1467355">
            <a:off x="926666" y="804338"/>
            <a:ext cx="1068834" cy="506331"/>
          </a:xfrm>
          <a:custGeom>
            <a:avLst/>
            <a:gdLst>
              <a:gd name="connsiteX0" fmla="*/ 0 w 1068834"/>
              <a:gd name="connsiteY0" fmla="*/ 0 h 506331"/>
              <a:gd name="connsiteX1" fmla="*/ 873299 w 1068834"/>
              <a:gd name="connsiteY1" fmla="*/ 71727 h 506331"/>
              <a:gd name="connsiteX2" fmla="*/ 1068834 w 1068834"/>
              <a:gd name="connsiteY2" fmla="*/ 501665 h 506331"/>
              <a:gd name="connsiteX3" fmla="*/ 1054755 w 1068834"/>
              <a:gd name="connsiteY3" fmla="*/ 506331 h 506331"/>
              <a:gd name="connsiteX4" fmla="*/ 280216 w 1068834"/>
              <a:gd name="connsiteY4" fmla="*/ 506331 h 506331"/>
              <a:gd name="connsiteX5" fmla="*/ 217738 w 1068834"/>
              <a:gd name="connsiteY5" fmla="*/ 501580 h 506331"/>
              <a:gd name="connsiteX6" fmla="*/ 108736 w 1068834"/>
              <a:gd name="connsiteY6" fmla="*/ 244651 h 506331"/>
              <a:gd name="connsiteX7" fmla="*/ 0 w 1068834"/>
              <a:gd name="connsiteY7" fmla="*/ 0 h 50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8834" h="506331">
                <a:moveTo>
                  <a:pt x="0" y="0"/>
                </a:moveTo>
                <a:lnTo>
                  <a:pt x="873299" y="71727"/>
                </a:lnTo>
                <a:lnTo>
                  <a:pt x="1068834" y="501665"/>
                </a:lnTo>
                <a:lnTo>
                  <a:pt x="1054755" y="506331"/>
                </a:lnTo>
                <a:lnTo>
                  <a:pt x="280216" y="506331"/>
                </a:lnTo>
                <a:lnTo>
                  <a:pt x="217738" y="501580"/>
                </a:lnTo>
                <a:cubicBezTo>
                  <a:pt x="182334" y="414788"/>
                  <a:pt x="145814" y="329375"/>
                  <a:pt x="108736" y="244651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47F12EB-AF9F-5044-25A9-261446DD3A44}"/>
              </a:ext>
            </a:extLst>
          </p:cNvPr>
          <p:cNvSpPr/>
          <p:nvPr/>
        </p:nvSpPr>
        <p:spPr>
          <a:xfrm>
            <a:off x="4394200" y="1025525"/>
            <a:ext cx="965200" cy="323850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5200" h="323850">
                <a:moveTo>
                  <a:pt x="231775" y="317500"/>
                </a:moveTo>
                <a:lnTo>
                  <a:pt x="0" y="0"/>
                </a:lnTo>
                <a:lnTo>
                  <a:pt x="854075" y="3175"/>
                </a:lnTo>
                <a:lnTo>
                  <a:pt x="965200" y="323850"/>
                </a:lnTo>
                <a:lnTo>
                  <a:pt x="231775" y="3175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1E7E441-CD51-A823-3013-8916C47FC957}"/>
              </a:ext>
            </a:extLst>
          </p:cNvPr>
          <p:cNvSpPr/>
          <p:nvPr/>
        </p:nvSpPr>
        <p:spPr>
          <a:xfrm>
            <a:off x="4404519" y="5480844"/>
            <a:ext cx="960437" cy="318293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0437" h="318293">
                <a:moveTo>
                  <a:pt x="0" y="316704"/>
                </a:moveTo>
                <a:lnTo>
                  <a:pt x="223044" y="3968"/>
                </a:lnTo>
                <a:lnTo>
                  <a:pt x="960437" y="0"/>
                </a:lnTo>
                <a:lnTo>
                  <a:pt x="835818" y="318293"/>
                </a:lnTo>
                <a:lnTo>
                  <a:pt x="0" y="3167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E226C08-EA62-063A-7423-F0C960AA042B}"/>
              </a:ext>
            </a:extLst>
          </p:cNvPr>
          <p:cNvSpPr/>
          <p:nvPr/>
        </p:nvSpPr>
        <p:spPr>
          <a:xfrm>
            <a:off x="2078952" y="5797947"/>
            <a:ext cx="1462881" cy="438150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960437"/>
              <a:gd name="connsiteY0" fmla="*/ 316704 h 346868"/>
              <a:gd name="connsiteX1" fmla="*/ 223044 w 960437"/>
              <a:gd name="connsiteY1" fmla="*/ 3968 h 346868"/>
              <a:gd name="connsiteX2" fmla="*/ 960437 w 960437"/>
              <a:gd name="connsiteY2" fmla="*/ 0 h 346868"/>
              <a:gd name="connsiteX3" fmla="*/ 947737 w 960437"/>
              <a:gd name="connsiteY3" fmla="*/ 346868 h 346868"/>
              <a:gd name="connsiteX4" fmla="*/ 0 w 960437"/>
              <a:gd name="connsiteY4" fmla="*/ 316704 h 346868"/>
              <a:gd name="connsiteX0" fmla="*/ 0 w 1408112"/>
              <a:gd name="connsiteY0" fmla="*/ 402429 h 432593"/>
              <a:gd name="connsiteX1" fmla="*/ 223044 w 1408112"/>
              <a:gd name="connsiteY1" fmla="*/ 89693 h 432593"/>
              <a:gd name="connsiteX2" fmla="*/ 1408112 w 1408112"/>
              <a:gd name="connsiteY2" fmla="*/ 0 h 432593"/>
              <a:gd name="connsiteX3" fmla="*/ 947737 w 1408112"/>
              <a:gd name="connsiteY3" fmla="*/ 432593 h 432593"/>
              <a:gd name="connsiteX4" fmla="*/ 0 w 1408112"/>
              <a:gd name="connsiteY4" fmla="*/ 402429 h 432593"/>
              <a:gd name="connsiteX0" fmla="*/ 0 w 1408112"/>
              <a:gd name="connsiteY0" fmla="*/ 407986 h 438150"/>
              <a:gd name="connsiteX1" fmla="*/ 570707 w 1408112"/>
              <a:gd name="connsiteY1" fmla="*/ 0 h 438150"/>
              <a:gd name="connsiteX2" fmla="*/ 1408112 w 1408112"/>
              <a:gd name="connsiteY2" fmla="*/ 5557 h 438150"/>
              <a:gd name="connsiteX3" fmla="*/ 947737 w 1408112"/>
              <a:gd name="connsiteY3" fmla="*/ 438150 h 438150"/>
              <a:gd name="connsiteX4" fmla="*/ 0 w 1408112"/>
              <a:gd name="connsiteY4" fmla="*/ 407986 h 438150"/>
              <a:gd name="connsiteX0" fmla="*/ 0 w 1462881"/>
              <a:gd name="connsiteY0" fmla="*/ 431798 h 438150"/>
              <a:gd name="connsiteX1" fmla="*/ 625476 w 1462881"/>
              <a:gd name="connsiteY1" fmla="*/ 0 h 438150"/>
              <a:gd name="connsiteX2" fmla="*/ 1462881 w 1462881"/>
              <a:gd name="connsiteY2" fmla="*/ 5557 h 438150"/>
              <a:gd name="connsiteX3" fmla="*/ 1002506 w 1462881"/>
              <a:gd name="connsiteY3" fmla="*/ 438150 h 438150"/>
              <a:gd name="connsiteX4" fmla="*/ 0 w 1462881"/>
              <a:gd name="connsiteY4" fmla="*/ 431798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2881" h="438150">
                <a:moveTo>
                  <a:pt x="0" y="431798"/>
                </a:moveTo>
                <a:lnTo>
                  <a:pt x="625476" y="0"/>
                </a:lnTo>
                <a:lnTo>
                  <a:pt x="1462881" y="5557"/>
                </a:lnTo>
                <a:lnTo>
                  <a:pt x="1002506" y="438150"/>
                </a:lnTo>
                <a:lnTo>
                  <a:pt x="0" y="43179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B867198-6693-928B-54D4-D4B29130E691}"/>
              </a:ext>
            </a:extLst>
          </p:cNvPr>
          <p:cNvSpPr/>
          <p:nvPr/>
        </p:nvSpPr>
        <p:spPr>
          <a:xfrm>
            <a:off x="9510041" y="583805"/>
            <a:ext cx="1597818" cy="442914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960437"/>
              <a:gd name="connsiteY0" fmla="*/ 316704 h 346868"/>
              <a:gd name="connsiteX1" fmla="*/ 223044 w 960437"/>
              <a:gd name="connsiteY1" fmla="*/ 3968 h 346868"/>
              <a:gd name="connsiteX2" fmla="*/ 960437 w 960437"/>
              <a:gd name="connsiteY2" fmla="*/ 0 h 346868"/>
              <a:gd name="connsiteX3" fmla="*/ 947737 w 960437"/>
              <a:gd name="connsiteY3" fmla="*/ 346868 h 346868"/>
              <a:gd name="connsiteX4" fmla="*/ 0 w 960437"/>
              <a:gd name="connsiteY4" fmla="*/ 316704 h 346868"/>
              <a:gd name="connsiteX0" fmla="*/ 0 w 1408112"/>
              <a:gd name="connsiteY0" fmla="*/ 402429 h 432593"/>
              <a:gd name="connsiteX1" fmla="*/ 223044 w 1408112"/>
              <a:gd name="connsiteY1" fmla="*/ 89693 h 432593"/>
              <a:gd name="connsiteX2" fmla="*/ 1408112 w 1408112"/>
              <a:gd name="connsiteY2" fmla="*/ 0 h 432593"/>
              <a:gd name="connsiteX3" fmla="*/ 947737 w 1408112"/>
              <a:gd name="connsiteY3" fmla="*/ 432593 h 432593"/>
              <a:gd name="connsiteX4" fmla="*/ 0 w 1408112"/>
              <a:gd name="connsiteY4" fmla="*/ 402429 h 432593"/>
              <a:gd name="connsiteX0" fmla="*/ 0 w 1408112"/>
              <a:gd name="connsiteY0" fmla="*/ 407986 h 438150"/>
              <a:gd name="connsiteX1" fmla="*/ 570707 w 1408112"/>
              <a:gd name="connsiteY1" fmla="*/ 0 h 438150"/>
              <a:gd name="connsiteX2" fmla="*/ 1408112 w 1408112"/>
              <a:gd name="connsiteY2" fmla="*/ 5557 h 438150"/>
              <a:gd name="connsiteX3" fmla="*/ 947737 w 1408112"/>
              <a:gd name="connsiteY3" fmla="*/ 438150 h 438150"/>
              <a:gd name="connsiteX4" fmla="*/ 0 w 1408112"/>
              <a:gd name="connsiteY4" fmla="*/ 407986 h 438150"/>
              <a:gd name="connsiteX0" fmla="*/ 0 w 1462881"/>
              <a:gd name="connsiteY0" fmla="*/ 431798 h 438150"/>
              <a:gd name="connsiteX1" fmla="*/ 625476 w 1462881"/>
              <a:gd name="connsiteY1" fmla="*/ 0 h 438150"/>
              <a:gd name="connsiteX2" fmla="*/ 1462881 w 1462881"/>
              <a:gd name="connsiteY2" fmla="*/ 5557 h 438150"/>
              <a:gd name="connsiteX3" fmla="*/ 1002506 w 1462881"/>
              <a:gd name="connsiteY3" fmla="*/ 438150 h 438150"/>
              <a:gd name="connsiteX4" fmla="*/ 0 w 1462881"/>
              <a:gd name="connsiteY4" fmla="*/ 431798 h 438150"/>
              <a:gd name="connsiteX0" fmla="*/ 0 w 1177131"/>
              <a:gd name="connsiteY0" fmla="*/ 578641 h 584993"/>
              <a:gd name="connsiteX1" fmla="*/ 625476 w 1177131"/>
              <a:gd name="connsiteY1" fmla="*/ 146843 h 584993"/>
              <a:gd name="connsiteX2" fmla="*/ 1177131 w 1177131"/>
              <a:gd name="connsiteY2" fmla="*/ 0 h 584993"/>
              <a:gd name="connsiteX3" fmla="*/ 1002506 w 1177131"/>
              <a:gd name="connsiteY3" fmla="*/ 584993 h 584993"/>
              <a:gd name="connsiteX4" fmla="*/ 0 w 1177131"/>
              <a:gd name="connsiteY4" fmla="*/ 578641 h 584993"/>
              <a:gd name="connsiteX0" fmla="*/ 0 w 1177131"/>
              <a:gd name="connsiteY0" fmla="*/ 578641 h 584993"/>
              <a:gd name="connsiteX1" fmla="*/ 163514 w 1177131"/>
              <a:gd name="connsiteY1" fmla="*/ 8731 h 584993"/>
              <a:gd name="connsiteX2" fmla="*/ 1177131 w 1177131"/>
              <a:gd name="connsiteY2" fmla="*/ 0 h 584993"/>
              <a:gd name="connsiteX3" fmla="*/ 1002506 w 1177131"/>
              <a:gd name="connsiteY3" fmla="*/ 584993 h 584993"/>
              <a:gd name="connsiteX4" fmla="*/ 0 w 1177131"/>
              <a:gd name="connsiteY4" fmla="*/ 578641 h 584993"/>
              <a:gd name="connsiteX0" fmla="*/ 0 w 1662906"/>
              <a:gd name="connsiteY0" fmla="*/ 578641 h 648493"/>
              <a:gd name="connsiteX1" fmla="*/ 163514 w 1662906"/>
              <a:gd name="connsiteY1" fmla="*/ 8731 h 648493"/>
              <a:gd name="connsiteX2" fmla="*/ 1177131 w 1662906"/>
              <a:gd name="connsiteY2" fmla="*/ 0 h 648493"/>
              <a:gd name="connsiteX3" fmla="*/ 1662906 w 1662906"/>
              <a:gd name="connsiteY3" fmla="*/ 648493 h 648493"/>
              <a:gd name="connsiteX4" fmla="*/ 0 w 1662906"/>
              <a:gd name="connsiteY4" fmla="*/ 578641 h 648493"/>
              <a:gd name="connsiteX0" fmla="*/ 268286 w 1499392"/>
              <a:gd name="connsiteY0" fmla="*/ 680241 h 680241"/>
              <a:gd name="connsiteX1" fmla="*/ 0 w 1499392"/>
              <a:gd name="connsiteY1" fmla="*/ 8731 h 680241"/>
              <a:gd name="connsiteX2" fmla="*/ 1013617 w 1499392"/>
              <a:gd name="connsiteY2" fmla="*/ 0 h 680241"/>
              <a:gd name="connsiteX3" fmla="*/ 1499392 w 1499392"/>
              <a:gd name="connsiteY3" fmla="*/ 648493 h 680241"/>
              <a:gd name="connsiteX4" fmla="*/ 268286 w 1499392"/>
              <a:gd name="connsiteY4" fmla="*/ 680241 h 680241"/>
              <a:gd name="connsiteX0" fmla="*/ 261936 w 1493042"/>
              <a:gd name="connsiteY0" fmla="*/ 681035 h 681035"/>
              <a:gd name="connsiteX1" fmla="*/ 0 w 1493042"/>
              <a:gd name="connsiteY1" fmla="*/ 0 h 681035"/>
              <a:gd name="connsiteX2" fmla="*/ 1007267 w 1493042"/>
              <a:gd name="connsiteY2" fmla="*/ 794 h 681035"/>
              <a:gd name="connsiteX3" fmla="*/ 1493042 w 1493042"/>
              <a:gd name="connsiteY3" fmla="*/ 649287 h 681035"/>
              <a:gd name="connsiteX4" fmla="*/ 261936 w 1493042"/>
              <a:gd name="connsiteY4" fmla="*/ 681035 h 681035"/>
              <a:gd name="connsiteX0" fmla="*/ 261936 w 1493042"/>
              <a:gd name="connsiteY0" fmla="*/ 681035 h 681035"/>
              <a:gd name="connsiteX1" fmla="*/ 0 w 1493042"/>
              <a:gd name="connsiteY1" fmla="*/ 0 h 681035"/>
              <a:gd name="connsiteX2" fmla="*/ 1007267 w 1493042"/>
              <a:gd name="connsiteY2" fmla="*/ 13494 h 681035"/>
              <a:gd name="connsiteX3" fmla="*/ 1493042 w 1493042"/>
              <a:gd name="connsiteY3" fmla="*/ 649287 h 681035"/>
              <a:gd name="connsiteX4" fmla="*/ 261936 w 1493042"/>
              <a:gd name="connsiteY4" fmla="*/ 681035 h 681035"/>
              <a:gd name="connsiteX0" fmla="*/ 261936 w 1493042"/>
              <a:gd name="connsiteY0" fmla="*/ 674685 h 674685"/>
              <a:gd name="connsiteX1" fmla="*/ 0 w 1493042"/>
              <a:gd name="connsiteY1" fmla="*/ 0 h 674685"/>
              <a:gd name="connsiteX2" fmla="*/ 1007267 w 1493042"/>
              <a:gd name="connsiteY2" fmla="*/ 7144 h 674685"/>
              <a:gd name="connsiteX3" fmla="*/ 1493042 w 1493042"/>
              <a:gd name="connsiteY3" fmla="*/ 642937 h 674685"/>
              <a:gd name="connsiteX4" fmla="*/ 261936 w 1493042"/>
              <a:gd name="connsiteY4" fmla="*/ 674685 h 674685"/>
              <a:gd name="connsiteX0" fmla="*/ 233361 w 1493042"/>
              <a:gd name="connsiteY0" fmla="*/ 639760 h 642937"/>
              <a:gd name="connsiteX1" fmla="*/ 0 w 1493042"/>
              <a:gd name="connsiteY1" fmla="*/ 0 h 642937"/>
              <a:gd name="connsiteX2" fmla="*/ 1007267 w 1493042"/>
              <a:gd name="connsiteY2" fmla="*/ 7144 h 642937"/>
              <a:gd name="connsiteX3" fmla="*/ 1493042 w 1493042"/>
              <a:gd name="connsiteY3" fmla="*/ 642937 h 642937"/>
              <a:gd name="connsiteX4" fmla="*/ 233361 w 1493042"/>
              <a:gd name="connsiteY4" fmla="*/ 639760 h 642937"/>
              <a:gd name="connsiteX0" fmla="*/ 233361 w 1442242"/>
              <a:gd name="connsiteY0" fmla="*/ 639760 h 642937"/>
              <a:gd name="connsiteX1" fmla="*/ 0 w 1442242"/>
              <a:gd name="connsiteY1" fmla="*/ 0 h 642937"/>
              <a:gd name="connsiteX2" fmla="*/ 1007267 w 1442242"/>
              <a:gd name="connsiteY2" fmla="*/ 7144 h 642937"/>
              <a:gd name="connsiteX3" fmla="*/ 1442242 w 1442242"/>
              <a:gd name="connsiteY3" fmla="*/ 642937 h 642937"/>
              <a:gd name="connsiteX4" fmla="*/ 233361 w 1442242"/>
              <a:gd name="connsiteY4" fmla="*/ 639760 h 642937"/>
              <a:gd name="connsiteX0" fmla="*/ 233361 w 1464467"/>
              <a:gd name="connsiteY0" fmla="*/ 639760 h 642937"/>
              <a:gd name="connsiteX1" fmla="*/ 0 w 1464467"/>
              <a:gd name="connsiteY1" fmla="*/ 0 h 642937"/>
              <a:gd name="connsiteX2" fmla="*/ 1007267 w 1464467"/>
              <a:gd name="connsiteY2" fmla="*/ 7144 h 642937"/>
              <a:gd name="connsiteX3" fmla="*/ 1464467 w 1464467"/>
              <a:gd name="connsiteY3" fmla="*/ 642937 h 642937"/>
              <a:gd name="connsiteX4" fmla="*/ 233361 w 1464467"/>
              <a:gd name="connsiteY4" fmla="*/ 639760 h 642937"/>
              <a:gd name="connsiteX0" fmla="*/ 233361 w 1007267"/>
              <a:gd name="connsiteY0" fmla="*/ 639760 h 639760"/>
              <a:gd name="connsiteX1" fmla="*/ 0 w 1007267"/>
              <a:gd name="connsiteY1" fmla="*/ 0 h 639760"/>
              <a:gd name="connsiteX2" fmla="*/ 1007267 w 1007267"/>
              <a:gd name="connsiteY2" fmla="*/ 7144 h 639760"/>
              <a:gd name="connsiteX3" fmla="*/ 1007267 w 1007267"/>
              <a:gd name="connsiteY3" fmla="*/ 626269 h 639760"/>
              <a:gd name="connsiteX4" fmla="*/ 233361 w 1007267"/>
              <a:gd name="connsiteY4" fmla="*/ 639760 h 639760"/>
              <a:gd name="connsiteX0" fmla="*/ 233361 w 1062035"/>
              <a:gd name="connsiteY0" fmla="*/ 639760 h 647701"/>
              <a:gd name="connsiteX1" fmla="*/ 0 w 1062035"/>
              <a:gd name="connsiteY1" fmla="*/ 0 h 647701"/>
              <a:gd name="connsiteX2" fmla="*/ 1007267 w 1062035"/>
              <a:gd name="connsiteY2" fmla="*/ 7144 h 647701"/>
              <a:gd name="connsiteX3" fmla="*/ 1062035 w 1062035"/>
              <a:gd name="connsiteY3" fmla="*/ 647701 h 647701"/>
              <a:gd name="connsiteX4" fmla="*/ 233361 w 1062035"/>
              <a:gd name="connsiteY4" fmla="*/ 639760 h 647701"/>
              <a:gd name="connsiteX0" fmla="*/ 233361 w 1831179"/>
              <a:gd name="connsiteY0" fmla="*/ 639760 h 647701"/>
              <a:gd name="connsiteX1" fmla="*/ 0 w 1831179"/>
              <a:gd name="connsiteY1" fmla="*/ 0 h 647701"/>
              <a:gd name="connsiteX2" fmla="*/ 1831179 w 1831179"/>
              <a:gd name="connsiteY2" fmla="*/ 216694 h 647701"/>
              <a:gd name="connsiteX3" fmla="*/ 1062035 w 1831179"/>
              <a:gd name="connsiteY3" fmla="*/ 647701 h 647701"/>
              <a:gd name="connsiteX4" fmla="*/ 233361 w 1831179"/>
              <a:gd name="connsiteY4" fmla="*/ 639760 h 647701"/>
              <a:gd name="connsiteX0" fmla="*/ 0 w 1597818"/>
              <a:gd name="connsiteY0" fmla="*/ 423066 h 431007"/>
              <a:gd name="connsiteX1" fmla="*/ 697708 w 1597818"/>
              <a:gd name="connsiteY1" fmla="*/ 14287 h 431007"/>
              <a:gd name="connsiteX2" fmla="*/ 1597818 w 1597818"/>
              <a:gd name="connsiteY2" fmla="*/ 0 h 431007"/>
              <a:gd name="connsiteX3" fmla="*/ 828674 w 1597818"/>
              <a:gd name="connsiteY3" fmla="*/ 431007 h 431007"/>
              <a:gd name="connsiteX4" fmla="*/ 0 w 1597818"/>
              <a:gd name="connsiteY4" fmla="*/ 423066 h 431007"/>
              <a:gd name="connsiteX0" fmla="*/ 0 w 1597818"/>
              <a:gd name="connsiteY0" fmla="*/ 434973 h 442914"/>
              <a:gd name="connsiteX1" fmla="*/ 609601 w 1597818"/>
              <a:gd name="connsiteY1" fmla="*/ 0 h 442914"/>
              <a:gd name="connsiteX2" fmla="*/ 1597818 w 1597818"/>
              <a:gd name="connsiteY2" fmla="*/ 11907 h 442914"/>
              <a:gd name="connsiteX3" fmla="*/ 828674 w 1597818"/>
              <a:gd name="connsiteY3" fmla="*/ 442914 h 442914"/>
              <a:gd name="connsiteX4" fmla="*/ 0 w 1597818"/>
              <a:gd name="connsiteY4" fmla="*/ 434973 h 44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818" h="442914">
                <a:moveTo>
                  <a:pt x="0" y="434973"/>
                </a:moveTo>
                <a:lnTo>
                  <a:pt x="609601" y="0"/>
                </a:lnTo>
                <a:lnTo>
                  <a:pt x="1597818" y="11907"/>
                </a:lnTo>
                <a:lnTo>
                  <a:pt x="828674" y="442914"/>
                </a:lnTo>
                <a:lnTo>
                  <a:pt x="0" y="43497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F9D7F23-E52B-922E-45CE-CB4001EBF7D2}"/>
              </a:ext>
            </a:extLst>
          </p:cNvPr>
          <p:cNvSpPr/>
          <p:nvPr/>
        </p:nvSpPr>
        <p:spPr>
          <a:xfrm>
            <a:off x="3083039" y="586980"/>
            <a:ext cx="1312862" cy="438147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1152525"/>
              <a:gd name="connsiteY0" fmla="*/ 316704 h 316704"/>
              <a:gd name="connsiteX1" fmla="*/ 223044 w 1152525"/>
              <a:gd name="connsiteY1" fmla="*/ 3968 h 316704"/>
              <a:gd name="connsiteX2" fmla="*/ 960437 w 1152525"/>
              <a:gd name="connsiteY2" fmla="*/ 0 h 316704"/>
              <a:gd name="connsiteX3" fmla="*/ 1152525 w 1152525"/>
              <a:gd name="connsiteY3" fmla="*/ 315912 h 316704"/>
              <a:gd name="connsiteX4" fmla="*/ 0 w 1152525"/>
              <a:gd name="connsiteY4" fmla="*/ 316704 h 316704"/>
              <a:gd name="connsiteX0" fmla="*/ 0 w 1152525"/>
              <a:gd name="connsiteY0" fmla="*/ 433385 h 433385"/>
              <a:gd name="connsiteX1" fmla="*/ 223044 w 1152525"/>
              <a:gd name="connsiteY1" fmla="*/ 120649 h 433385"/>
              <a:gd name="connsiteX2" fmla="*/ 846137 w 1152525"/>
              <a:gd name="connsiteY2" fmla="*/ 0 h 433385"/>
              <a:gd name="connsiteX3" fmla="*/ 1152525 w 1152525"/>
              <a:gd name="connsiteY3" fmla="*/ 432593 h 433385"/>
              <a:gd name="connsiteX4" fmla="*/ 0 w 1152525"/>
              <a:gd name="connsiteY4" fmla="*/ 433385 h 433385"/>
              <a:gd name="connsiteX0" fmla="*/ 160337 w 1312862"/>
              <a:gd name="connsiteY0" fmla="*/ 433385 h 433385"/>
              <a:gd name="connsiteX1" fmla="*/ 0 w 1312862"/>
              <a:gd name="connsiteY1" fmla="*/ 1587 h 433385"/>
              <a:gd name="connsiteX2" fmla="*/ 1006474 w 1312862"/>
              <a:gd name="connsiteY2" fmla="*/ 0 h 433385"/>
              <a:gd name="connsiteX3" fmla="*/ 1312862 w 1312862"/>
              <a:gd name="connsiteY3" fmla="*/ 432593 h 433385"/>
              <a:gd name="connsiteX4" fmla="*/ 160337 w 1312862"/>
              <a:gd name="connsiteY4" fmla="*/ 433385 h 433385"/>
              <a:gd name="connsiteX0" fmla="*/ 462756 w 1312862"/>
              <a:gd name="connsiteY0" fmla="*/ 357185 h 432593"/>
              <a:gd name="connsiteX1" fmla="*/ 0 w 1312862"/>
              <a:gd name="connsiteY1" fmla="*/ 1587 h 432593"/>
              <a:gd name="connsiteX2" fmla="*/ 1006474 w 1312862"/>
              <a:gd name="connsiteY2" fmla="*/ 0 h 432593"/>
              <a:gd name="connsiteX3" fmla="*/ 1312862 w 1312862"/>
              <a:gd name="connsiteY3" fmla="*/ 432593 h 432593"/>
              <a:gd name="connsiteX4" fmla="*/ 462756 w 1312862"/>
              <a:gd name="connsiteY4" fmla="*/ 357185 h 432593"/>
              <a:gd name="connsiteX0" fmla="*/ 460374 w 1312862"/>
              <a:gd name="connsiteY0" fmla="*/ 438147 h 438147"/>
              <a:gd name="connsiteX1" fmla="*/ 0 w 1312862"/>
              <a:gd name="connsiteY1" fmla="*/ 1587 h 438147"/>
              <a:gd name="connsiteX2" fmla="*/ 1006474 w 1312862"/>
              <a:gd name="connsiteY2" fmla="*/ 0 h 438147"/>
              <a:gd name="connsiteX3" fmla="*/ 1312862 w 1312862"/>
              <a:gd name="connsiteY3" fmla="*/ 432593 h 438147"/>
              <a:gd name="connsiteX4" fmla="*/ 460374 w 1312862"/>
              <a:gd name="connsiteY4" fmla="*/ 438147 h 43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2862" h="438147">
                <a:moveTo>
                  <a:pt x="460374" y="438147"/>
                </a:moveTo>
                <a:lnTo>
                  <a:pt x="0" y="1587"/>
                </a:lnTo>
                <a:lnTo>
                  <a:pt x="1006474" y="0"/>
                </a:lnTo>
                <a:lnTo>
                  <a:pt x="1312862" y="432593"/>
                </a:lnTo>
                <a:lnTo>
                  <a:pt x="460374" y="43814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4A3A53-2E91-8043-5112-E4EE633777E3}"/>
              </a:ext>
            </a:extLst>
          </p:cNvPr>
          <p:cNvSpPr/>
          <p:nvPr/>
        </p:nvSpPr>
        <p:spPr>
          <a:xfrm>
            <a:off x="6740915" y="1338262"/>
            <a:ext cx="827086" cy="242889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1152525"/>
              <a:gd name="connsiteY0" fmla="*/ 316704 h 316704"/>
              <a:gd name="connsiteX1" fmla="*/ 223044 w 1152525"/>
              <a:gd name="connsiteY1" fmla="*/ 3968 h 316704"/>
              <a:gd name="connsiteX2" fmla="*/ 960437 w 1152525"/>
              <a:gd name="connsiteY2" fmla="*/ 0 h 316704"/>
              <a:gd name="connsiteX3" fmla="*/ 1152525 w 1152525"/>
              <a:gd name="connsiteY3" fmla="*/ 315912 h 316704"/>
              <a:gd name="connsiteX4" fmla="*/ 0 w 1152525"/>
              <a:gd name="connsiteY4" fmla="*/ 316704 h 316704"/>
              <a:gd name="connsiteX0" fmla="*/ 0 w 1152525"/>
              <a:gd name="connsiteY0" fmla="*/ 433385 h 433385"/>
              <a:gd name="connsiteX1" fmla="*/ 223044 w 1152525"/>
              <a:gd name="connsiteY1" fmla="*/ 120649 h 433385"/>
              <a:gd name="connsiteX2" fmla="*/ 846137 w 1152525"/>
              <a:gd name="connsiteY2" fmla="*/ 0 h 433385"/>
              <a:gd name="connsiteX3" fmla="*/ 1152525 w 1152525"/>
              <a:gd name="connsiteY3" fmla="*/ 432593 h 433385"/>
              <a:gd name="connsiteX4" fmla="*/ 0 w 1152525"/>
              <a:gd name="connsiteY4" fmla="*/ 433385 h 433385"/>
              <a:gd name="connsiteX0" fmla="*/ 160337 w 1312862"/>
              <a:gd name="connsiteY0" fmla="*/ 433385 h 433385"/>
              <a:gd name="connsiteX1" fmla="*/ 0 w 1312862"/>
              <a:gd name="connsiteY1" fmla="*/ 1587 h 433385"/>
              <a:gd name="connsiteX2" fmla="*/ 1006474 w 1312862"/>
              <a:gd name="connsiteY2" fmla="*/ 0 h 433385"/>
              <a:gd name="connsiteX3" fmla="*/ 1312862 w 1312862"/>
              <a:gd name="connsiteY3" fmla="*/ 432593 h 433385"/>
              <a:gd name="connsiteX4" fmla="*/ 160337 w 1312862"/>
              <a:gd name="connsiteY4" fmla="*/ 433385 h 433385"/>
              <a:gd name="connsiteX0" fmla="*/ 462756 w 1312862"/>
              <a:gd name="connsiteY0" fmla="*/ 357185 h 432593"/>
              <a:gd name="connsiteX1" fmla="*/ 0 w 1312862"/>
              <a:gd name="connsiteY1" fmla="*/ 1587 h 432593"/>
              <a:gd name="connsiteX2" fmla="*/ 1006474 w 1312862"/>
              <a:gd name="connsiteY2" fmla="*/ 0 h 432593"/>
              <a:gd name="connsiteX3" fmla="*/ 1312862 w 1312862"/>
              <a:gd name="connsiteY3" fmla="*/ 432593 h 432593"/>
              <a:gd name="connsiteX4" fmla="*/ 462756 w 1312862"/>
              <a:gd name="connsiteY4" fmla="*/ 357185 h 432593"/>
              <a:gd name="connsiteX0" fmla="*/ 460374 w 1312862"/>
              <a:gd name="connsiteY0" fmla="*/ 438147 h 438147"/>
              <a:gd name="connsiteX1" fmla="*/ 0 w 1312862"/>
              <a:gd name="connsiteY1" fmla="*/ 1587 h 438147"/>
              <a:gd name="connsiteX2" fmla="*/ 1006474 w 1312862"/>
              <a:gd name="connsiteY2" fmla="*/ 0 h 438147"/>
              <a:gd name="connsiteX3" fmla="*/ 1312862 w 1312862"/>
              <a:gd name="connsiteY3" fmla="*/ 432593 h 438147"/>
              <a:gd name="connsiteX4" fmla="*/ 460374 w 1312862"/>
              <a:gd name="connsiteY4" fmla="*/ 438147 h 438147"/>
              <a:gd name="connsiteX0" fmla="*/ 460374 w 1467643"/>
              <a:gd name="connsiteY0" fmla="*/ 438147 h 442118"/>
              <a:gd name="connsiteX1" fmla="*/ 0 w 1467643"/>
              <a:gd name="connsiteY1" fmla="*/ 1587 h 442118"/>
              <a:gd name="connsiteX2" fmla="*/ 1006474 w 1467643"/>
              <a:gd name="connsiteY2" fmla="*/ 0 h 442118"/>
              <a:gd name="connsiteX3" fmla="*/ 1467643 w 1467643"/>
              <a:gd name="connsiteY3" fmla="*/ 442118 h 442118"/>
              <a:gd name="connsiteX4" fmla="*/ 460374 w 1467643"/>
              <a:gd name="connsiteY4" fmla="*/ 438147 h 442118"/>
              <a:gd name="connsiteX0" fmla="*/ 460374 w 1906586"/>
              <a:gd name="connsiteY0" fmla="*/ 614359 h 618330"/>
              <a:gd name="connsiteX1" fmla="*/ 0 w 1906586"/>
              <a:gd name="connsiteY1" fmla="*/ 177799 h 618330"/>
              <a:gd name="connsiteX2" fmla="*/ 1906586 w 1906586"/>
              <a:gd name="connsiteY2" fmla="*/ 0 h 618330"/>
              <a:gd name="connsiteX3" fmla="*/ 1467643 w 1906586"/>
              <a:gd name="connsiteY3" fmla="*/ 618330 h 618330"/>
              <a:gd name="connsiteX4" fmla="*/ 460374 w 1906586"/>
              <a:gd name="connsiteY4" fmla="*/ 614359 h 618330"/>
              <a:gd name="connsiteX0" fmla="*/ 0 w 1446212"/>
              <a:gd name="connsiteY0" fmla="*/ 614359 h 618330"/>
              <a:gd name="connsiteX1" fmla="*/ 220663 w 1446212"/>
              <a:gd name="connsiteY1" fmla="*/ 6348 h 618330"/>
              <a:gd name="connsiteX2" fmla="*/ 1446212 w 1446212"/>
              <a:gd name="connsiteY2" fmla="*/ 0 h 618330"/>
              <a:gd name="connsiteX3" fmla="*/ 1007269 w 1446212"/>
              <a:gd name="connsiteY3" fmla="*/ 618330 h 618330"/>
              <a:gd name="connsiteX4" fmla="*/ 0 w 1446212"/>
              <a:gd name="connsiteY4" fmla="*/ 614359 h 618330"/>
              <a:gd name="connsiteX0" fmla="*/ 3174 w 1449386"/>
              <a:gd name="connsiteY0" fmla="*/ 614359 h 618330"/>
              <a:gd name="connsiteX1" fmla="*/ 0 w 1449386"/>
              <a:gd name="connsiteY1" fmla="*/ 1585 h 618330"/>
              <a:gd name="connsiteX2" fmla="*/ 1449386 w 1449386"/>
              <a:gd name="connsiteY2" fmla="*/ 0 h 618330"/>
              <a:gd name="connsiteX3" fmla="*/ 1010443 w 1449386"/>
              <a:gd name="connsiteY3" fmla="*/ 618330 h 618330"/>
              <a:gd name="connsiteX4" fmla="*/ 3174 w 1449386"/>
              <a:gd name="connsiteY4" fmla="*/ 614359 h 618330"/>
              <a:gd name="connsiteX0" fmla="*/ 3174 w 1137442"/>
              <a:gd name="connsiteY0" fmla="*/ 612774 h 616745"/>
              <a:gd name="connsiteX1" fmla="*/ 0 w 1137442"/>
              <a:gd name="connsiteY1" fmla="*/ 0 h 616745"/>
              <a:gd name="connsiteX2" fmla="*/ 1137442 w 1137442"/>
              <a:gd name="connsiteY2" fmla="*/ 29371 h 616745"/>
              <a:gd name="connsiteX3" fmla="*/ 1010443 w 1137442"/>
              <a:gd name="connsiteY3" fmla="*/ 616745 h 616745"/>
              <a:gd name="connsiteX4" fmla="*/ 3174 w 1137442"/>
              <a:gd name="connsiteY4" fmla="*/ 612774 h 616745"/>
              <a:gd name="connsiteX0" fmla="*/ 3174 w 1230311"/>
              <a:gd name="connsiteY0" fmla="*/ 612774 h 616745"/>
              <a:gd name="connsiteX1" fmla="*/ 0 w 1230311"/>
              <a:gd name="connsiteY1" fmla="*/ 0 h 616745"/>
              <a:gd name="connsiteX2" fmla="*/ 1230311 w 1230311"/>
              <a:gd name="connsiteY2" fmla="*/ 7940 h 616745"/>
              <a:gd name="connsiteX3" fmla="*/ 1010443 w 1230311"/>
              <a:gd name="connsiteY3" fmla="*/ 616745 h 616745"/>
              <a:gd name="connsiteX4" fmla="*/ 3174 w 1230311"/>
              <a:gd name="connsiteY4" fmla="*/ 612774 h 616745"/>
              <a:gd name="connsiteX0" fmla="*/ 0 w 1227137"/>
              <a:gd name="connsiteY0" fmla="*/ 604834 h 608805"/>
              <a:gd name="connsiteX1" fmla="*/ 211138 w 1227137"/>
              <a:gd name="connsiteY1" fmla="*/ 165891 h 608805"/>
              <a:gd name="connsiteX2" fmla="*/ 1227137 w 1227137"/>
              <a:gd name="connsiteY2" fmla="*/ 0 h 608805"/>
              <a:gd name="connsiteX3" fmla="*/ 1007269 w 1227137"/>
              <a:gd name="connsiteY3" fmla="*/ 608805 h 608805"/>
              <a:gd name="connsiteX4" fmla="*/ 0 w 1227137"/>
              <a:gd name="connsiteY4" fmla="*/ 604834 h 608805"/>
              <a:gd name="connsiteX0" fmla="*/ 0 w 1007269"/>
              <a:gd name="connsiteY0" fmla="*/ 485772 h 489743"/>
              <a:gd name="connsiteX1" fmla="*/ 211138 w 1007269"/>
              <a:gd name="connsiteY1" fmla="*/ 46829 h 489743"/>
              <a:gd name="connsiteX2" fmla="*/ 924718 w 1007269"/>
              <a:gd name="connsiteY2" fmla="*/ 0 h 489743"/>
              <a:gd name="connsiteX3" fmla="*/ 1007269 w 1007269"/>
              <a:gd name="connsiteY3" fmla="*/ 489743 h 489743"/>
              <a:gd name="connsiteX4" fmla="*/ 0 w 1007269"/>
              <a:gd name="connsiteY4" fmla="*/ 485772 h 489743"/>
              <a:gd name="connsiteX0" fmla="*/ 0 w 1050924"/>
              <a:gd name="connsiteY0" fmla="*/ 554828 h 558799"/>
              <a:gd name="connsiteX1" fmla="*/ 211138 w 1050924"/>
              <a:gd name="connsiteY1" fmla="*/ 115885 h 558799"/>
              <a:gd name="connsiteX2" fmla="*/ 1050924 w 1050924"/>
              <a:gd name="connsiteY2" fmla="*/ 0 h 558799"/>
              <a:gd name="connsiteX3" fmla="*/ 1007269 w 1050924"/>
              <a:gd name="connsiteY3" fmla="*/ 558799 h 558799"/>
              <a:gd name="connsiteX4" fmla="*/ 0 w 1050924"/>
              <a:gd name="connsiteY4" fmla="*/ 554828 h 558799"/>
              <a:gd name="connsiteX0" fmla="*/ 0 w 1050924"/>
              <a:gd name="connsiteY0" fmla="*/ 554828 h 554828"/>
              <a:gd name="connsiteX1" fmla="*/ 211138 w 1050924"/>
              <a:gd name="connsiteY1" fmla="*/ 115885 h 554828"/>
              <a:gd name="connsiteX2" fmla="*/ 1050924 w 1050924"/>
              <a:gd name="connsiteY2" fmla="*/ 0 h 554828"/>
              <a:gd name="connsiteX3" fmla="*/ 804863 w 1050924"/>
              <a:gd name="connsiteY3" fmla="*/ 549274 h 554828"/>
              <a:gd name="connsiteX4" fmla="*/ 0 w 1050924"/>
              <a:gd name="connsiteY4" fmla="*/ 554828 h 554828"/>
              <a:gd name="connsiteX0" fmla="*/ 0 w 1050924"/>
              <a:gd name="connsiteY0" fmla="*/ 554828 h 558799"/>
              <a:gd name="connsiteX1" fmla="*/ 211138 w 1050924"/>
              <a:gd name="connsiteY1" fmla="*/ 115885 h 558799"/>
              <a:gd name="connsiteX2" fmla="*/ 1050924 w 1050924"/>
              <a:gd name="connsiteY2" fmla="*/ 0 h 558799"/>
              <a:gd name="connsiteX3" fmla="*/ 654844 w 1050924"/>
              <a:gd name="connsiteY3" fmla="*/ 558799 h 558799"/>
              <a:gd name="connsiteX4" fmla="*/ 0 w 1050924"/>
              <a:gd name="connsiteY4" fmla="*/ 554828 h 558799"/>
              <a:gd name="connsiteX0" fmla="*/ 0 w 1050924"/>
              <a:gd name="connsiteY0" fmla="*/ 554828 h 558799"/>
              <a:gd name="connsiteX1" fmla="*/ 94457 w 1050924"/>
              <a:gd name="connsiteY1" fmla="*/ 315910 h 558799"/>
              <a:gd name="connsiteX2" fmla="*/ 1050924 w 1050924"/>
              <a:gd name="connsiteY2" fmla="*/ 0 h 558799"/>
              <a:gd name="connsiteX3" fmla="*/ 654844 w 1050924"/>
              <a:gd name="connsiteY3" fmla="*/ 558799 h 558799"/>
              <a:gd name="connsiteX4" fmla="*/ 0 w 1050924"/>
              <a:gd name="connsiteY4" fmla="*/ 554828 h 558799"/>
              <a:gd name="connsiteX0" fmla="*/ 0 w 796130"/>
              <a:gd name="connsiteY0" fmla="*/ 238918 h 242889"/>
              <a:gd name="connsiteX1" fmla="*/ 94457 w 796130"/>
              <a:gd name="connsiteY1" fmla="*/ 0 h 242889"/>
              <a:gd name="connsiteX2" fmla="*/ 796130 w 796130"/>
              <a:gd name="connsiteY2" fmla="*/ 7940 h 242889"/>
              <a:gd name="connsiteX3" fmla="*/ 654844 w 796130"/>
              <a:gd name="connsiteY3" fmla="*/ 242889 h 242889"/>
              <a:gd name="connsiteX4" fmla="*/ 0 w 796130"/>
              <a:gd name="connsiteY4" fmla="*/ 238918 h 242889"/>
              <a:gd name="connsiteX0" fmla="*/ 0 w 827086"/>
              <a:gd name="connsiteY0" fmla="*/ 238918 h 242889"/>
              <a:gd name="connsiteX1" fmla="*/ 94457 w 827086"/>
              <a:gd name="connsiteY1" fmla="*/ 0 h 242889"/>
              <a:gd name="connsiteX2" fmla="*/ 827086 w 827086"/>
              <a:gd name="connsiteY2" fmla="*/ 5559 h 242889"/>
              <a:gd name="connsiteX3" fmla="*/ 654844 w 827086"/>
              <a:gd name="connsiteY3" fmla="*/ 242889 h 242889"/>
              <a:gd name="connsiteX4" fmla="*/ 0 w 827086"/>
              <a:gd name="connsiteY4" fmla="*/ 238918 h 24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86" h="242889">
                <a:moveTo>
                  <a:pt x="0" y="238918"/>
                </a:moveTo>
                <a:lnTo>
                  <a:pt x="94457" y="0"/>
                </a:lnTo>
                <a:lnTo>
                  <a:pt x="827086" y="5559"/>
                </a:lnTo>
                <a:lnTo>
                  <a:pt x="654844" y="242889"/>
                </a:lnTo>
                <a:lnTo>
                  <a:pt x="0" y="23891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7AA8CE7-6688-042C-9AB6-090A8C767B8D}"/>
              </a:ext>
            </a:extLst>
          </p:cNvPr>
          <p:cNvSpPr/>
          <p:nvPr/>
        </p:nvSpPr>
        <p:spPr>
          <a:xfrm>
            <a:off x="6942526" y="5790804"/>
            <a:ext cx="1162049" cy="445293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049" h="445293">
                <a:moveTo>
                  <a:pt x="145256" y="443704"/>
                </a:moveTo>
                <a:lnTo>
                  <a:pt x="0" y="7143"/>
                </a:lnTo>
                <a:lnTo>
                  <a:pt x="861218" y="0"/>
                </a:lnTo>
                <a:lnTo>
                  <a:pt x="1162049" y="445293"/>
                </a:lnTo>
                <a:lnTo>
                  <a:pt x="145256" y="4437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BE0D679-0900-28B8-BA96-9CF5D941F230}"/>
              </a:ext>
            </a:extLst>
          </p:cNvPr>
          <p:cNvSpPr/>
          <p:nvPr/>
        </p:nvSpPr>
        <p:spPr>
          <a:xfrm>
            <a:off x="1074938" y="4364539"/>
            <a:ext cx="775494" cy="742949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96143"/>
              <a:gd name="connsiteY0" fmla="*/ 576261 h 576261"/>
              <a:gd name="connsiteX1" fmla="*/ 158750 w 896143"/>
              <a:gd name="connsiteY1" fmla="*/ 3968 h 576261"/>
              <a:gd name="connsiteX2" fmla="*/ 896143 w 896143"/>
              <a:gd name="connsiteY2" fmla="*/ 0 h 576261"/>
              <a:gd name="connsiteX3" fmla="*/ 771524 w 896143"/>
              <a:gd name="connsiteY3" fmla="*/ 318293 h 576261"/>
              <a:gd name="connsiteX4" fmla="*/ 0 w 896143"/>
              <a:gd name="connsiteY4" fmla="*/ 576261 h 576261"/>
              <a:gd name="connsiteX0" fmla="*/ 0 w 774700"/>
              <a:gd name="connsiteY0" fmla="*/ 742949 h 742949"/>
              <a:gd name="connsiteX1" fmla="*/ 158750 w 774700"/>
              <a:gd name="connsiteY1" fmla="*/ 170656 h 742949"/>
              <a:gd name="connsiteX2" fmla="*/ 774700 w 774700"/>
              <a:gd name="connsiteY2" fmla="*/ 0 h 742949"/>
              <a:gd name="connsiteX3" fmla="*/ 771524 w 774700"/>
              <a:gd name="connsiteY3" fmla="*/ 484981 h 742949"/>
              <a:gd name="connsiteX4" fmla="*/ 0 w 774700"/>
              <a:gd name="connsiteY4" fmla="*/ 742949 h 742949"/>
              <a:gd name="connsiteX0" fmla="*/ 794 w 775494"/>
              <a:gd name="connsiteY0" fmla="*/ 742949 h 742949"/>
              <a:gd name="connsiteX1" fmla="*/ 0 w 775494"/>
              <a:gd name="connsiteY1" fmla="*/ 170656 h 742949"/>
              <a:gd name="connsiteX2" fmla="*/ 775494 w 775494"/>
              <a:gd name="connsiteY2" fmla="*/ 0 h 742949"/>
              <a:gd name="connsiteX3" fmla="*/ 772318 w 775494"/>
              <a:gd name="connsiteY3" fmla="*/ 484981 h 742949"/>
              <a:gd name="connsiteX4" fmla="*/ 794 w 775494"/>
              <a:gd name="connsiteY4" fmla="*/ 742949 h 74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494" h="742949">
                <a:moveTo>
                  <a:pt x="794" y="742949"/>
                </a:moveTo>
                <a:cubicBezTo>
                  <a:pt x="529" y="552185"/>
                  <a:pt x="265" y="361420"/>
                  <a:pt x="0" y="170656"/>
                </a:cubicBezTo>
                <a:lnTo>
                  <a:pt x="775494" y="0"/>
                </a:lnTo>
                <a:cubicBezTo>
                  <a:pt x="774435" y="161660"/>
                  <a:pt x="773377" y="323321"/>
                  <a:pt x="772318" y="484981"/>
                </a:cubicBezTo>
                <a:lnTo>
                  <a:pt x="794" y="74294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5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39E87AB-3A94-0DA8-AE22-6223F90DEF22}"/>
              </a:ext>
            </a:extLst>
          </p:cNvPr>
          <p:cNvSpPr/>
          <p:nvPr/>
        </p:nvSpPr>
        <p:spPr>
          <a:xfrm>
            <a:off x="8692636" y="5240340"/>
            <a:ext cx="1083467" cy="240505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145256 w 861218"/>
              <a:gd name="connsiteY0" fmla="*/ 443704 h 443704"/>
              <a:gd name="connsiteX1" fmla="*/ 0 w 861218"/>
              <a:gd name="connsiteY1" fmla="*/ 7143 h 443704"/>
              <a:gd name="connsiteX2" fmla="*/ 861218 w 861218"/>
              <a:gd name="connsiteY2" fmla="*/ 0 h 443704"/>
              <a:gd name="connsiteX3" fmla="*/ 664368 w 861218"/>
              <a:gd name="connsiteY3" fmla="*/ 414337 h 443704"/>
              <a:gd name="connsiteX4" fmla="*/ 145256 w 861218"/>
              <a:gd name="connsiteY4" fmla="*/ 443704 h 443704"/>
              <a:gd name="connsiteX0" fmla="*/ 145256 w 881061"/>
              <a:gd name="connsiteY0" fmla="*/ 443704 h 445293"/>
              <a:gd name="connsiteX1" fmla="*/ 0 w 881061"/>
              <a:gd name="connsiteY1" fmla="*/ 7143 h 445293"/>
              <a:gd name="connsiteX2" fmla="*/ 861218 w 881061"/>
              <a:gd name="connsiteY2" fmla="*/ 0 h 445293"/>
              <a:gd name="connsiteX3" fmla="*/ 881061 w 881061"/>
              <a:gd name="connsiteY3" fmla="*/ 445293 h 445293"/>
              <a:gd name="connsiteX4" fmla="*/ 145256 w 881061"/>
              <a:gd name="connsiteY4" fmla="*/ 443704 h 445293"/>
              <a:gd name="connsiteX0" fmla="*/ 145256 w 881061"/>
              <a:gd name="connsiteY0" fmla="*/ 436561 h 438150"/>
              <a:gd name="connsiteX1" fmla="*/ 0 w 881061"/>
              <a:gd name="connsiteY1" fmla="*/ 0 h 438150"/>
              <a:gd name="connsiteX2" fmla="*/ 518318 w 881061"/>
              <a:gd name="connsiteY2" fmla="*/ 250032 h 438150"/>
              <a:gd name="connsiteX3" fmla="*/ 881061 w 881061"/>
              <a:gd name="connsiteY3" fmla="*/ 438150 h 438150"/>
              <a:gd name="connsiteX4" fmla="*/ 145256 w 881061"/>
              <a:gd name="connsiteY4" fmla="*/ 436561 h 438150"/>
              <a:gd name="connsiteX0" fmla="*/ 145256 w 881061"/>
              <a:gd name="connsiteY0" fmla="*/ 436561 h 438150"/>
              <a:gd name="connsiteX1" fmla="*/ 0 w 881061"/>
              <a:gd name="connsiteY1" fmla="*/ 0 h 438150"/>
              <a:gd name="connsiteX2" fmla="*/ 446880 w 881061"/>
              <a:gd name="connsiteY2" fmla="*/ 197645 h 438150"/>
              <a:gd name="connsiteX3" fmla="*/ 881061 w 881061"/>
              <a:gd name="connsiteY3" fmla="*/ 438150 h 438150"/>
              <a:gd name="connsiteX4" fmla="*/ 145256 w 881061"/>
              <a:gd name="connsiteY4" fmla="*/ 436561 h 438150"/>
              <a:gd name="connsiteX0" fmla="*/ 347662 w 1083467"/>
              <a:gd name="connsiteY0" fmla="*/ 238916 h 240505"/>
              <a:gd name="connsiteX1" fmla="*/ 0 w 1083467"/>
              <a:gd name="connsiteY1" fmla="*/ 2380 h 240505"/>
              <a:gd name="connsiteX2" fmla="*/ 649286 w 1083467"/>
              <a:gd name="connsiteY2" fmla="*/ 0 h 240505"/>
              <a:gd name="connsiteX3" fmla="*/ 1083467 w 1083467"/>
              <a:gd name="connsiteY3" fmla="*/ 240505 h 240505"/>
              <a:gd name="connsiteX4" fmla="*/ 347662 w 1083467"/>
              <a:gd name="connsiteY4" fmla="*/ 238916 h 24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467" h="240505">
                <a:moveTo>
                  <a:pt x="347662" y="238916"/>
                </a:moveTo>
                <a:lnTo>
                  <a:pt x="0" y="2380"/>
                </a:lnTo>
                <a:lnTo>
                  <a:pt x="649286" y="0"/>
                </a:lnTo>
                <a:lnTo>
                  <a:pt x="1083467" y="240505"/>
                </a:lnTo>
                <a:lnTo>
                  <a:pt x="347662" y="23891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4F9C7CA-232D-A419-6B66-C61D5CD756D1}"/>
              </a:ext>
            </a:extLst>
          </p:cNvPr>
          <p:cNvSpPr/>
          <p:nvPr/>
        </p:nvSpPr>
        <p:spPr>
          <a:xfrm>
            <a:off x="9777931" y="4238332"/>
            <a:ext cx="570706" cy="609601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50006 w 1162049"/>
              <a:gd name="connsiteY0" fmla="*/ 365123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50006 w 1162049"/>
              <a:gd name="connsiteY4" fmla="*/ 365123 h 445293"/>
              <a:gd name="connsiteX0" fmla="*/ 50006 w 861218"/>
              <a:gd name="connsiteY0" fmla="*/ 365123 h 557212"/>
              <a:gd name="connsiteX1" fmla="*/ 0 w 861218"/>
              <a:gd name="connsiteY1" fmla="*/ 7143 h 557212"/>
              <a:gd name="connsiteX2" fmla="*/ 861218 w 861218"/>
              <a:gd name="connsiteY2" fmla="*/ 0 h 557212"/>
              <a:gd name="connsiteX3" fmla="*/ 604836 w 861218"/>
              <a:gd name="connsiteY3" fmla="*/ 557212 h 557212"/>
              <a:gd name="connsiteX4" fmla="*/ 50006 w 861218"/>
              <a:gd name="connsiteY4" fmla="*/ 365123 h 557212"/>
              <a:gd name="connsiteX0" fmla="*/ 50006 w 604836"/>
              <a:gd name="connsiteY0" fmla="*/ 357980 h 550069"/>
              <a:gd name="connsiteX1" fmla="*/ 0 w 604836"/>
              <a:gd name="connsiteY1" fmla="*/ 0 h 550069"/>
              <a:gd name="connsiteX2" fmla="*/ 580230 w 604836"/>
              <a:gd name="connsiteY2" fmla="*/ 192882 h 550069"/>
              <a:gd name="connsiteX3" fmla="*/ 604836 w 604836"/>
              <a:gd name="connsiteY3" fmla="*/ 550069 h 550069"/>
              <a:gd name="connsiteX4" fmla="*/ 50006 w 604836"/>
              <a:gd name="connsiteY4" fmla="*/ 357980 h 550069"/>
              <a:gd name="connsiteX0" fmla="*/ 50006 w 620712"/>
              <a:gd name="connsiteY0" fmla="*/ 357980 h 550069"/>
              <a:gd name="connsiteX1" fmla="*/ 0 w 620712"/>
              <a:gd name="connsiteY1" fmla="*/ 0 h 550069"/>
              <a:gd name="connsiteX2" fmla="*/ 620712 w 620712"/>
              <a:gd name="connsiteY2" fmla="*/ 71438 h 550069"/>
              <a:gd name="connsiteX3" fmla="*/ 604836 w 620712"/>
              <a:gd name="connsiteY3" fmla="*/ 550069 h 550069"/>
              <a:gd name="connsiteX4" fmla="*/ 50006 w 620712"/>
              <a:gd name="connsiteY4" fmla="*/ 357980 h 550069"/>
              <a:gd name="connsiteX0" fmla="*/ 0 w 570706"/>
              <a:gd name="connsiteY0" fmla="*/ 417512 h 609601"/>
              <a:gd name="connsiteX1" fmla="*/ 1 w 570706"/>
              <a:gd name="connsiteY1" fmla="*/ 0 h 609601"/>
              <a:gd name="connsiteX2" fmla="*/ 570706 w 570706"/>
              <a:gd name="connsiteY2" fmla="*/ 130970 h 609601"/>
              <a:gd name="connsiteX3" fmla="*/ 554830 w 570706"/>
              <a:gd name="connsiteY3" fmla="*/ 609601 h 609601"/>
              <a:gd name="connsiteX4" fmla="*/ 0 w 570706"/>
              <a:gd name="connsiteY4" fmla="*/ 417512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706" h="609601">
                <a:moveTo>
                  <a:pt x="0" y="417512"/>
                </a:moveTo>
                <a:cubicBezTo>
                  <a:pt x="0" y="278341"/>
                  <a:pt x="1" y="139171"/>
                  <a:pt x="1" y="0"/>
                </a:cubicBezTo>
                <a:lnTo>
                  <a:pt x="570706" y="130970"/>
                </a:lnTo>
                <a:lnTo>
                  <a:pt x="554830" y="609601"/>
                </a:lnTo>
                <a:lnTo>
                  <a:pt x="0" y="41751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D9D653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33DB212-B4C8-DE46-9536-72BBB73E3F30}"/>
              </a:ext>
            </a:extLst>
          </p:cNvPr>
          <p:cNvSpPr/>
          <p:nvPr/>
        </p:nvSpPr>
        <p:spPr>
          <a:xfrm>
            <a:off x="11112622" y="2727288"/>
            <a:ext cx="1102517" cy="697706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50006 w 1162049"/>
              <a:gd name="connsiteY0" fmla="*/ 365123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50006 w 1162049"/>
              <a:gd name="connsiteY4" fmla="*/ 365123 h 445293"/>
              <a:gd name="connsiteX0" fmla="*/ 50006 w 861218"/>
              <a:gd name="connsiteY0" fmla="*/ 365123 h 557212"/>
              <a:gd name="connsiteX1" fmla="*/ 0 w 861218"/>
              <a:gd name="connsiteY1" fmla="*/ 7143 h 557212"/>
              <a:gd name="connsiteX2" fmla="*/ 861218 w 861218"/>
              <a:gd name="connsiteY2" fmla="*/ 0 h 557212"/>
              <a:gd name="connsiteX3" fmla="*/ 604836 w 861218"/>
              <a:gd name="connsiteY3" fmla="*/ 557212 h 557212"/>
              <a:gd name="connsiteX4" fmla="*/ 50006 w 861218"/>
              <a:gd name="connsiteY4" fmla="*/ 365123 h 557212"/>
              <a:gd name="connsiteX0" fmla="*/ 50006 w 604836"/>
              <a:gd name="connsiteY0" fmla="*/ 357980 h 550069"/>
              <a:gd name="connsiteX1" fmla="*/ 0 w 604836"/>
              <a:gd name="connsiteY1" fmla="*/ 0 h 550069"/>
              <a:gd name="connsiteX2" fmla="*/ 580230 w 604836"/>
              <a:gd name="connsiteY2" fmla="*/ 192882 h 550069"/>
              <a:gd name="connsiteX3" fmla="*/ 604836 w 604836"/>
              <a:gd name="connsiteY3" fmla="*/ 550069 h 550069"/>
              <a:gd name="connsiteX4" fmla="*/ 50006 w 604836"/>
              <a:gd name="connsiteY4" fmla="*/ 357980 h 550069"/>
              <a:gd name="connsiteX0" fmla="*/ 50006 w 620712"/>
              <a:gd name="connsiteY0" fmla="*/ 357980 h 550069"/>
              <a:gd name="connsiteX1" fmla="*/ 0 w 620712"/>
              <a:gd name="connsiteY1" fmla="*/ 0 h 550069"/>
              <a:gd name="connsiteX2" fmla="*/ 620712 w 620712"/>
              <a:gd name="connsiteY2" fmla="*/ 71438 h 550069"/>
              <a:gd name="connsiteX3" fmla="*/ 604836 w 620712"/>
              <a:gd name="connsiteY3" fmla="*/ 550069 h 550069"/>
              <a:gd name="connsiteX4" fmla="*/ 50006 w 620712"/>
              <a:gd name="connsiteY4" fmla="*/ 357980 h 550069"/>
              <a:gd name="connsiteX0" fmla="*/ 0 w 570706"/>
              <a:gd name="connsiteY0" fmla="*/ 417512 h 609601"/>
              <a:gd name="connsiteX1" fmla="*/ 1 w 570706"/>
              <a:gd name="connsiteY1" fmla="*/ 0 h 609601"/>
              <a:gd name="connsiteX2" fmla="*/ 570706 w 570706"/>
              <a:gd name="connsiteY2" fmla="*/ 130970 h 609601"/>
              <a:gd name="connsiteX3" fmla="*/ 554830 w 570706"/>
              <a:gd name="connsiteY3" fmla="*/ 609601 h 609601"/>
              <a:gd name="connsiteX4" fmla="*/ 0 w 570706"/>
              <a:gd name="connsiteY4" fmla="*/ 417512 h 609601"/>
              <a:gd name="connsiteX0" fmla="*/ 0 w 1090611"/>
              <a:gd name="connsiteY0" fmla="*/ 417512 h 573882"/>
              <a:gd name="connsiteX1" fmla="*/ 1 w 1090611"/>
              <a:gd name="connsiteY1" fmla="*/ 0 h 573882"/>
              <a:gd name="connsiteX2" fmla="*/ 570706 w 1090611"/>
              <a:gd name="connsiteY2" fmla="*/ 130970 h 573882"/>
              <a:gd name="connsiteX3" fmla="*/ 1090611 w 1090611"/>
              <a:gd name="connsiteY3" fmla="*/ 573882 h 573882"/>
              <a:gd name="connsiteX4" fmla="*/ 0 w 1090611"/>
              <a:gd name="connsiteY4" fmla="*/ 417512 h 573882"/>
              <a:gd name="connsiteX0" fmla="*/ 0 w 1102517"/>
              <a:gd name="connsiteY0" fmla="*/ 565150 h 573882"/>
              <a:gd name="connsiteX1" fmla="*/ 11907 w 1102517"/>
              <a:gd name="connsiteY1" fmla="*/ 0 h 573882"/>
              <a:gd name="connsiteX2" fmla="*/ 582612 w 1102517"/>
              <a:gd name="connsiteY2" fmla="*/ 130970 h 573882"/>
              <a:gd name="connsiteX3" fmla="*/ 1102517 w 1102517"/>
              <a:gd name="connsiteY3" fmla="*/ 573882 h 573882"/>
              <a:gd name="connsiteX4" fmla="*/ 0 w 1102517"/>
              <a:gd name="connsiteY4" fmla="*/ 565150 h 573882"/>
              <a:gd name="connsiteX0" fmla="*/ 0 w 1102517"/>
              <a:gd name="connsiteY0" fmla="*/ 688974 h 697706"/>
              <a:gd name="connsiteX1" fmla="*/ 11907 w 1102517"/>
              <a:gd name="connsiteY1" fmla="*/ 123824 h 697706"/>
              <a:gd name="connsiteX2" fmla="*/ 1094580 w 1102517"/>
              <a:gd name="connsiteY2" fmla="*/ 0 h 697706"/>
              <a:gd name="connsiteX3" fmla="*/ 1102517 w 1102517"/>
              <a:gd name="connsiteY3" fmla="*/ 697706 h 697706"/>
              <a:gd name="connsiteX4" fmla="*/ 0 w 1102517"/>
              <a:gd name="connsiteY4" fmla="*/ 688974 h 69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517" h="697706">
                <a:moveTo>
                  <a:pt x="0" y="688974"/>
                </a:moveTo>
                <a:cubicBezTo>
                  <a:pt x="0" y="549803"/>
                  <a:pt x="11907" y="262995"/>
                  <a:pt x="11907" y="123824"/>
                </a:cubicBezTo>
                <a:lnTo>
                  <a:pt x="1094580" y="0"/>
                </a:lnTo>
                <a:cubicBezTo>
                  <a:pt x="1097226" y="232569"/>
                  <a:pt x="1099871" y="465137"/>
                  <a:pt x="1102517" y="697706"/>
                </a:cubicBezTo>
                <a:lnTo>
                  <a:pt x="0" y="68897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D9D653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98BC435-9027-8927-4421-E842FBC5A300}"/>
              </a:ext>
            </a:extLst>
          </p:cNvPr>
          <p:cNvSpPr/>
          <p:nvPr/>
        </p:nvSpPr>
        <p:spPr>
          <a:xfrm>
            <a:off x="9336882" y="2178279"/>
            <a:ext cx="440528" cy="517523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50006 w 1162049"/>
              <a:gd name="connsiteY0" fmla="*/ 365123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50006 w 1162049"/>
              <a:gd name="connsiteY4" fmla="*/ 365123 h 445293"/>
              <a:gd name="connsiteX0" fmla="*/ 50006 w 861218"/>
              <a:gd name="connsiteY0" fmla="*/ 365123 h 557212"/>
              <a:gd name="connsiteX1" fmla="*/ 0 w 861218"/>
              <a:gd name="connsiteY1" fmla="*/ 7143 h 557212"/>
              <a:gd name="connsiteX2" fmla="*/ 861218 w 861218"/>
              <a:gd name="connsiteY2" fmla="*/ 0 h 557212"/>
              <a:gd name="connsiteX3" fmla="*/ 604836 w 861218"/>
              <a:gd name="connsiteY3" fmla="*/ 557212 h 557212"/>
              <a:gd name="connsiteX4" fmla="*/ 50006 w 861218"/>
              <a:gd name="connsiteY4" fmla="*/ 365123 h 557212"/>
              <a:gd name="connsiteX0" fmla="*/ 50006 w 604836"/>
              <a:gd name="connsiteY0" fmla="*/ 357980 h 550069"/>
              <a:gd name="connsiteX1" fmla="*/ 0 w 604836"/>
              <a:gd name="connsiteY1" fmla="*/ 0 h 550069"/>
              <a:gd name="connsiteX2" fmla="*/ 580230 w 604836"/>
              <a:gd name="connsiteY2" fmla="*/ 192882 h 550069"/>
              <a:gd name="connsiteX3" fmla="*/ 604836 w 604836"/>
              <a:gd name="connsiteY3" fmla="*/ 550069 h 550069"/>
              <a:gd name="connsiteX4" fmla="*/ 50006 w 604836"/>
              <a:gd name="connsiteY4" fmla="*/ 357980 h 550069"/>
              <a:gd name="connsiteX0" fmla="*/ 50006 w 620712"/>
              <a:gd name="connsiteY0" fmla="*/ 357980 h 550069"/>
              <a:gd name="connsiteX1" fmla="*/ 0 w 620712"/>
              <a:gd name="connsiteY1" fmla="*/ 0 h 550069"/>
              <a:gd name="connsiteX2" fmla="*/ 620712 w 620712"/>
              <a:gd name="connsiteY2" fmla="*/ 71438 h 550069"/>
              <a:gd name="connsiteX3" fmla="*/ 604836 w 620712"/>
              <a:gd name="connsiteY3" fmla="*/ 550069 h 550069"/>
              <a:gd name="connsiteX4" fmla="*/ 50006 w 620712"/>
              <a:gd name="connsiteY4" fmla="*/ 357980 h 550069"/>
              <a:gd name="connsiteX0" fmla="*/ 0 w 570706"/>
              <a:gd name="connsiteY0" fmla="*/ 417512 h 609601"/>
              <a:gd name="connsiteX1" fmla="*/ 1 w 570706"/>
              <a:gd name="connsiteY1" fmla="*/ 0 h 609601"/>
              <a:gd name="connsiteX2" fmla="*/ 570706 w 570706"/>
              <a:gd name="connsiteY2" fmla="*/ 130970 h 609601"/>
              <a:gd name="connsiteX3" fmla="*/ 554830 w 570706"/>
              <a:gd name="connsiteY3" fmla="*/ 609601 h 609601"/>
              <a:gd name="connsiteX4" fmla="*/ 0 w 570706"/>
              <a:gd name="connsiteY4" fmla="*/ 417512 h 609601"/>
              <a:gd name="connsiteX0" fmla="*/ 0 w 554830"/>
              <a:gd name="connsiteY0" fmla="*/ 517523 h 709612"/>
              <a:gd name="connsiteX1" fmla="*/ 1 w 554830"/>
              <a:gd name="connsiteY1" fmla="*/ 100011 h 709612"/>
              <a:gd name="connsiteX2" fmla="*/ 432594 w 554830"/>
              <a:gd name="connsiteY2" fmla="*/ 0 h 709612"/>
              <a:gd name="connsiteX3" fmla="*/ 554830 w 554830"/>
              <a:gd name="connsiteY3" fmla="*/ 709612 h 709612"/>
              <a:gd name="connsiteX4" fmla="*/ 0 w 554830"/>
              <a:gd name="connsiteY4" fmla="*/ 517523 h 709612"/>
              <a:gd name="connsiteX0" fmla="*/ 7142 w 561972"/>
              <a:gd name="connsiteY0" fmla="*/ 517523 h 709612"/>
              <a:gd name="connsiteX1" fmla="*/ 0 w 561972"/>
              <a:gd name="connsiteY1" fmla="*/ 130967 h 709612"/>
              <a:gd name="connsiteX2" fmla="*/ 439736 w 561972"/>
              <a:gd name="connsiteY2" fmla="*/ 0 h 709612"/>
              <a:gd name="connsiteX3" fmla="*/ 561972 w 561972"/>
              <a:gd name="connsiteY3" fmla="*/ 709612 h 709612"/>
              <a:gd name="connsiteX4" fmla="*/ 7142 w 561972"/>
              <a:gd name="connsiteY4" fmla="*/ 517523 h 709612"/>
              <a:gd name="connsiteX0" fmla="*/ 7142 w 561972"/>
              <a:gd name="connsiteY0" fmla="*/ 517523 h 709612"/>
              <a:gd name="connsiteX1" fmla="*/ 0 w 561972"/>
              <a:gd name="connsiteY1" fmla="*/ 142873 h 709612"/>
              <a:gd name="connsiteX2" fmla="*/ 439736 w 561972"/>
              <a:gd name="connsiteY2" fmla="*/ 0 h 709612"/>
              <a:gd name="connsiteX3" fmla="*/ 561972 w 561972"/>
              <a:gd name="connsiteY3" fmla="*/ 709612 h 709612"/>
              <a:gd name="connsiteX4" fmla="*/ 7142 w 561972"/>
              <a:gd name="connsiteY4" fmla="*/ 517523 h 709612"/>
              <a:gd name="connsiteX0" fmla="*/ 7142 w 439736"/>
              <a:gd name="connsiteY0" fmla="*/ 517523 h 517523"/>
              <a:gd name="connsiteX1" fmla="*/ 0 w 439736"/>
              <a:gd name="connsiteY1" fmla="*/ 142873 h 517523"/>
              <a:gd name="connsiteX2" fmla="*/ 439736 w 439736"/>
              <a:gd name="connsiteY2" fmla="*/ 0 h 517523"/>
              <a:gd name="connsiteX3" fmla="*/ 290509 w 439736"/>
              <a:gd name="connsiteY3" fmla="*/ 378618 h 517523"/>
              <a:gd name="connsiteX4" fmla="*/ 7142 w 439736"/>
              <a:gd name="connsiteY4" fmla="*/ 517523 h 517523"/>
              <a:gd name="connsiteX0" fmla="*/ 7142 w 440528"/>
              <a:gd name="connsiteY0" fmla="*/ 517523 h 517523"/>
              <a:gd name="connsiteX1" fmla="*/ 0 w 440528"/>
              <a:gd name="connsiteY1" fmla="*/ 142873 h 517523"/>
              <a:gd name="connsiteX2" fmla="*/ 439736 w 440528"/>
              <a:gd name="connsiteY2" fmla="*/ 0 h 517523"/>
              <a:gd name="connsiteX3" fmla="*/ 440528 w 440528"/>
              <a:gd name="connsiteY3" fmla="*/ 411956 h 517523"/>
              <a:gd name="connsiteX4" fmla="*/ 7142 w 440528"/>
              <a:gd name="connsiteY4" fmla="*/ 517523 h 51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28" h="517523">
                <a:moveTo>
                  <a:pt x="7142" y="517523"/>
                </a:moveTo>
                <a:cubicBezTo>
                  <a:pt x="7142" y="378352"/>
                  <a:pt x="0" y="282044"/>
                  <a:pt x="0" y="142873"/>
                </a:cubicBezTo>
                <a:lnTo>
                  <a:pt x="439736" y="0"/>
                </a:lnTo>
                <a:lnTo>
                  <a:pt x="440528" y="411956"/>
                </a:lnTo>
                <a:lnTo>
                  <a:pt x="7142" y="51752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D9D653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" name="图形 45">
            <a:extLst>
              <a:ext uri="{FF2B5EF4-FFF2-40B4-BE49-F238E27FC236}">
                <a16:creationId xmlns:a16="http://schemas.microsoft.com/office/drawing/2014/main" id="{332F43EA-4D77-610B-E2DE-A5952067DF57}"/>
              </a:ext>
            </a:extLst>
          </p:cNvPr>
          <p:cNvGrpSpPr/>
          <p:nvPr/>
        </p:nvGrpSpPr>
        <p:grpSpPr>
          <a:xfrm rot="18771646">
            <a:off x="3113554" y="527295"/>
            <a:ext cx="975631" cy="1446694"/>
            <a:chOff x="9757363" y="191542"/>
            <a:chExt cx="1236157" cy="1833010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D426FC2-2967-814E-BC01-404CE2EE96BB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441B01E-CBC5-F38E-E2FA-7F7E15FDA271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4269A17-875F-C841-8B32-D2EA8077EF9B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D105541-940A-2154-CDC0-7538A82E9A3F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D0EE6EB-6727-49FD-EEC5-3A9D72BB6062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8AFA99B-B69F-86A1-918A-15C8165BF048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图形 54">
            <a:extLst>
              <a:ext uri="{FF2B5EF4-FFF2-40B4-BE49-F238E27FC236}">
                <a16:creationId xmlns:a16="http://schemas.microsoft.com/office/drawing/2014/main" id="{FB9BF15D-D2B3-242A-A333-5A38E4DFC341}"/>
              </a:ext>
            </a:extLst>
          </p:cNvPr>
          <p:cNvGrpSpPr/>
          <p:nvPr/>
        </p:nvGrpSpPr>
        <p:grpSpPr>
          <a:xfrm>
            <a:off x="9154905" y="1002975"/>
            <a:ext cx="1073384" cy="1183796"/>
            <a:chOff x="7430283" y="-1223976"/>
            <a:chExt cx="3249426" cy="358367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FDBA875-96A8-14D8-9FA3-34D28F2C40D8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CCA15D3-8050-6DF7-A2AF-B912A0685367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431BD28-32FD-0EE4-FB3B-38BF3A3B6A6C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CE75B59-E732-677B-B83A-78D2641C396A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361EE03-ECD1-25D7-DD08-C50EA9B7A129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C401DD3-19D4-ADDF-9A04-D49BFC605BF5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2578026-ECCD-2DA0-228F-7960D348A2F0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719D16-7783-62A4-D356-5F964CD3DEC1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63459A-1F7E-2557-3DDD-AB1E7A61A84D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1" name="图形 69">
            <a:extLst>
              <a:ext uri="{FF2B5EF4-FFF2-40B4-BE49-F238E27FC236}">
                <a16:creationId xmlns:a16="http://schemas.microsoft.com/office/drawing/2014/main" id="{594CAD78-6E99-847D-5E15-D0209567CF10}"/>
              </a:ext>
            </a:extLst>
          </p:cNvPr>
          <p:cNvGrpSpPr/>
          <p:nvPr/>
        </p:nvGrpSpPr>
        <p:grpSpPr>
          <a:xfrm rot="2501321">
            <a:off x="1124704" y="1532750"/>
            <a:ext cx="2301197" cy="1433209"/>
            <a:chOff x="9789770" y="4744508"/>
            <a:chExt cx="2647626" cy="164896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95D074B-8642-5BBA-63BC-7DA37DD00E60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7A7D644-9BC8-C171-B553-A3FD06FA6265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A1A8E9B-4E5A-A7C3-5EA4-B2CFB2493719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9860CD6-C844-25C6-72F7-7ABCC1C20625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0105CC0-3F8D-3E4E-1060-5D9E581B23AC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33E741D-3679-63B8-B96E-8363F8D6C071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93BE0D5-5334-DBB3-D48B-990D00413ACE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5035FFF-3B91-BAE0-04C9-C69B7B114331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68099A2-9FF9-B09E-0EF7-EC9ABD4895D3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B32AB8A-54A7-358B-86AD-4DEF3D133FB1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A6E93DB-9089-6838-D060-0EC4665CBEE6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BC8E8D5-6C2C-F184-5D18-DDB0CE8F6BD9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717287D-7F61-B930-64AF-03E1F2D7E3ED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B10931C-3687-22C6-3DF3-216683405C90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D83624D-1F38-1712-6E75-85ADE993F21B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705C484-B320-BF20-99C5-F23012084A24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4" name="图形 182">
            <a:extLst>
              <a:ext uri="{FF2B5EF4-FFF2-40B4-BE49-F238E27FC236}">
                <a16:creationId xmlns:a16="http://schemas.microsoft.com/office/drawing/2014/main" id="{8299CB50-03B7-11D6-D478-015EC33364F6}"/>
              </a:ext>
            </a:extLst>
          </p:cNvPr>
          <p:cNvGrpSpPr/>
          <p:nvPr/>
        </p:nvGrpSpPr>
        <p:grpSpPr>
          <a:xfrm rot="20154462">
            <a:off x="4960819" y="408245"/>
            <a:ext cx="1110387" cy="1629413"/>
            <a:chOff x="2587797" y="548769"/>
            <a:chExt cx="647507" cy="950170"/>
          </a:xfrm>
        </p:grpSpPr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CEFB7A0-C239-C522-48D2-BAF9195DB77B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6B0FEBE6-65AE-1230-CC40-DDAB4008582D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6DCCAA3-91A7-54F6-E031-99E7B682219E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42ABD30-8D01-072B-FFD0-F7386401E829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B165199-0E69-AD7D-8FE3-3FD4C1ED33D4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784B7FC-EA84-6BA0-46E7-6860547E1A09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CCC45E7-B8FD-81AA-B312-A26F7DEAA46C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C2B2F24-D0F4-DE03-2AF7-1B5E37624F36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913322A-A8CE-B4E2-125C-B56A499EAB95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EC38060-D18D-153B-58FA-03CAE3524D6C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7" name="图形 195">
            <a:extLst>
              <a:ext uri="{FF2B5EF4-FFF2-40B4-BE49-F238E27FC236}">
                <a16:creationId xmlns:a16="http://schemas.microsoft.com/office/drawing/2014/main" id="{44626461-56E3-304B-A7BF-B5E7BDD9233C}"/>
              </a:ext>
            </a:extLst>
          </p:cNvPr>
          <p:cNvGrpSpPr/>
          <p:nvPr/>
        </p:nvGrpSpPr>
        <p:grpSpPr>
          <a:xfrm rot="985701">
            <a:off x="6586139" y="361801"/>
            <a:ext cx="1686682" cy="1844450"/>
            <a:chOff x="7803191" y="429849"/>
            <a:chExt cx="1686682" cy="1844450"/>
          </a:xfrm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445B79C-13E2-8257-C5F5-A86D8991A861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1674265-D18C-16FC-AA6A-6B931DB6203C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63C9FFF-123E-4510-781F-B5718FEEFF88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图形 297">
            <a:extLst>
              <a:ext uri="{FF2B5EF4-FFF2-40B4-BE49-F238E27FC236}">
                <a16:creationId xmlns:a16="http://schemas.microsoft.com/office/drawing/2014/main" id="{F96587B8-6F1B-0847-C71F-1CD400947418}"/>
              </a:ext>
            </a:extLst>
          </p:cNvPr>
          <p:cNvGrpSpPr/>
          <p:nvPr/>
        </p:nvGrpSpPr>
        <p:grpSpPr>
          <a:xfrm rot="3231454">
            <a:off x="1156821" y="2730735"/>
            <a:ext cx="1078642" cy="1590740"/>
            <a:chOff x="4506836" y="6671284"/>
            <a:chExt cx="1419911" cy="2094031"/>
          </a:xfrm>
        </p:grpSpPr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3E03A7B5-0CBC-6632-E504-D0E041C68179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B07C7C34-4E5A-C0A8-358E-5C79F3ED62D4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3D48E678-3AD9-E109-BCC0-398767BE57C8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3977174B-B021-DF71-A012-6C04F659A5B8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FFD892A2-B0BA-0513-FAF4-FD5F42132D6D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3015A2FC-BD1E-6A23-D778-56C93A176A0B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6" name="图形 297">
              <a:extLst>
                <a:ext uri="{FF2B5EF4-FFF2-40B4-BE49-F238E27FC236}">
                  <a16:creationId xmlns:a16="http://schemas.microsoft.com/office/drawing/2014/main" id="{6A40C7DA-21A0-ECAB-6C56-5EA4CADC9F51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427C2D8D-621E-DEDB-F97D-5C0C3164B23C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831C6A5A-130E-9F52-A49A-0B948D296713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435976AC-72C7-38D0-6B85-B5A226BA54E4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609F890D-BFB9-208F-9E7B-ED5432F972E5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803F20B6-73E5-9FB1-2C64-836E7A2254F2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EFB0FB06-BF73-50CA-3BFE-D6006B7EB675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0C9ED212-AAE5-3FD2-4559-BEB7E760EC68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9EA77F44-DFA9-0B5A-61CC-F39FDC895C6B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81EFFCB6-8781-AF9A-1466-81B2A8FA85E3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A228DC55-D655-23F1-B3DB-5B2CFDDFD253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E95AB7A8-6C08-ECA6-3A8C-5C84E2A74028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7A52BA3F-7E9B-CD31-1E4A-4EA69C40FEBF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ABF702E3-A06E-BD2C-9409-1ED0FFF90298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023EA38C-8B8B-86D7-8188-9743C53D3995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F0CFE414-0EF7-26D6-E66A-38930CC2C8D6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1F3BC9D9-0A97-917D-E777-584F7E8FA0B0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7B05C04-0C05-0DA5-900B-6D67890BA94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EB7C5028-0AEE-FAFD-8B08-6E194AA0DA1E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A61DF71-E372-1CB1-FB53-378263C66FD5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3803C2A-3B8F-4118-E4DD-BFE177DE9251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BF938A19-966B-10ED-101C-06A76C9B7337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8A506E67-9D5D-B6B8-4ECF-21613681CFC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1ABBCA26-7310-E452-364C-80D5E7C330AD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EF6E3019-A2C5-8874-F6DF-224ADE51EEA5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B119D5DF-D94E-B645-DE4A-6C568B7D144D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CF90DC4C-A162-8118-56D8-400A6A19A6F6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F50500DE-9658-C418-7F59-998087CB00BF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B85F164C-7FAD-8CB0-DBF6-17538D0C508A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BA20253F-AAF2-F064-23BD-8456D1E63DAB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32A402BA-DD77-1AFB-FFD1-64C73B1E14F6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E54787C8-BB87-29B0-78B4-11A0A90BA4CA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5A6F585-77A7-DE12-0706-15FC0C9BE50F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88409EED-869A-B109-0379-F55519D72A59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951A457D-784A-A09B-F273-D3EA6FF38059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1DF5E254-E5DC-4329-82C4-A92774006789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4EED8789-E8B8-13F3-21AB-BAFD0A933301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4D1057CB-A5E7-49A8-6094-1BC8B10EC13A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7E11364F-4DF1-61A2-CDE1-313CD4853B80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CEEF960-83DD-7501-07FA-D453CF90EBC8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0547B9A-3619-13C8-52E3-379E5FF13724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C09747E7-0D1B-ADA2-942A-AB73EE279E87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73FBF83-ED13-67D9-513A-5D197409279A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ABB8DF83-633D-19CB-7A1C-2F839E5D34F1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60C0FA84-6EAA-30DD-A6BA-CD99D5D493B8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D43B75F0-F540-35C4-ABF9-1D0D1280AA4D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2D7CC7D9-6D25-7199-3106-7965CB8E580A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1435BD01-FC28-2AD5-B255-F497089092CA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F4CCE43-EA07-8301-1846-691A4216C6E7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0B2E37A-F180-A8AE-52CB-CCA4D5784A43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A82F14D0-A47E-0BEE-799D-EDE4E771B9A1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A5381850-D3BC-1397-B742-5584551C97B3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3E8C690C-BE3C-543A-EFA1-E7438C21C405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0E59C347-6265-CF31-ED18-351CC0B5FD85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EB0324F0-AEBC-461A-10E3-13110BBB2235}"/>
              </a:ext>
            </a:extLst>
          </p:cNvPr>
          <p:cNvGrpSpPr/>
          <p:nvPr/>
        </p:nvGrpSpPr>
        <p:grpSpPr>
          <a:xfrm>
            <a:off x="9719820" y="1927162"/>
            <a:ext cx="1766095" cy="4586949"/>
            <a:chOff x="13255774" y="4564525"/>
            <a:chExt cx="1766095" cy="4586949"/>
          </a:xfrm>
        </p:grpSpPr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4AC11BA-ECA6-AEFA-317F-6BB443D1E7DE}"/>
                </a:ext>
              </a:extLst>
            </p:cNvPr>
            <p:cNvSpPr/>
            <p:nvPr/>
          </p:nvSpPr>
          <p:spPr>
            <a:xfrm>
              <a:off x="14338160" y="8766321"/>
              <a:ext cx="444125" cy="385153"/>
            </a:xfrm>
            <a:custGeom>
              <a:avLst/>
              <a:gdLst>
                <a:gd name="connsiteX0" fmla="*/ 253342 w 253429"/>
                <a:gd name="connsiteY0" fmla="*/ 14007 h 219778"/>
                <a:gd name="connsiteX1" fmla="*/ 252382 w 253429"/>
                <a:gd name="connsiteY1" fmla="*/ 75130 h 219778"/>
                <a:gd name="connsiteX2" fmla="*/ 251610 w 253429"/>
                <a:gd name="connsiteY2" fmla="*/ 99235 h 219778"/>
                <a:gd name="connsiteX3" fmla="*/ 231516 w 253429"/>
                <a:gd name="connsiteY3" fmla="*/ 114477 h 219778"/>
                <a:gd name="connsiteX4" fmla="*/ 189374 w 253429"/>
                <a:gd name="connsiteY4" fmla="*/ 143898 h 219778"/>
                <a:gd name="connsiteX5" fmla="*/ 155204 w 253429"/>
                <a:gd name="connsiteY5" fmla="*/ 182372 h 219778"/>
                <a:gd name="connsiteX6" fmla="*/ 44739 w 253429"/>
                <a:gd name="connsiteY6" fmla="*/ 215838 h 219778"/>
                <a:gd name="connsiteX7" fmla="*/ 8528 w 253429"/>
                <a:gd name="connsiteY7" fmla="*/ 198299 h 219778"/>
                <a:gd name="connsiteX8" fmla="*/ 608 w 253429"/>
                <a:gd name="connsiteY8" fmla="*/ 176319 h 219778"/>
                <a:gd name="connsiteX9" fmla="*/ 54323 w 253429"/>
                <a:gd name="connsiteY9" fmla="*/ 97178 h 219778"/>
                <a:gd name="connsiteX10" fmla="*/ 96688 w 253429"/>
                <a:gd name="connsiteY10" fmla="*/ 39502 h 219778"/>
                <a:gd name="connsiteX11" fmla="*/ 108175 w 253429"/>
                <a:gd name="connsiteY11" fmla="*/ 8812 h 219778"/>
                <a:gd name="connsiteX12" fmla="*/ 149512 w 253429"/>
                <a:gd name="connsiteY12" fmla="*/ 3549 h 219778"/>
                <a:gd name="connsiteX13" fmla="*/ 183802 w 253429"/>
                <a:gd name="connsiteY13" fmla="*/ 1475 h 219778"/>
                <a:gd name="connsiteX14" fmla="*/ 235408 w 253429"/>
                <a:gd name="connsiteY14" fmla="*/ 0 h 21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3429" h="219778">
                  <a:moveTo>
                    <a:pt x="253342" y="14007"/>
                  </a:moveTo>
                  <a:cubicBezTo>
                    <a:pt x="248593" y="32336"/>
                    <a:pt x="252107" y="55773"/>
                    <a:pt x="252382" y="75130"/>
                  </a:cubicBezTo>
                  <a:cubicBezTo>
                    <a:pt x="252485" y="82090"/>
                    <a:pt x="255125" y="92806"/>
                    <a:pt x="251610" y="99235"/>
                  </a:cubicBezTo>
                  <a:cubicBezTo>
                    <a:pt x="247632" y="106522"/>
                    <a:pt x="238117" y="110174"/>
                    <a:pt x="231516" y="114477"/>
                  </a:cubicBezTo>
                  <a:cubicBezTo>
                    <a:pt x="217217" y="123804"/>
                    <a:pt x="202936" y="133508"/>
                    <a:pt x="189374" y="143898"/>
                  </a:cubicBezTo>
                  <a:cubicBezTo>
                    <a:pt x="175538" y="154494"/>
                    <a:pt x="167188" y="170010"/>
                    <a:pt x="155204" y="182372"/>
                  </a:cubicBezTo>
                  <a:cubicBezTo>
                    <a:pt x="124103" y="214450"/>
                    <a:pt x="87841" y="226863"/>
                    <a:pt x="44739" y="215838"/>
                  </a:cubicBezTo>
                  <a:cubicBezTo>
                    <a:pt x="32257" y="212649"/>
                    <a:pt x="16809" y="209083"/>
                    <a:pt x="8528" y="198299"/>
                  </a:cubicBezTo>
                  <a:cubicBezTo>
                    <a:pt x="3693" y="192007"/>
                    <a:pt x="1550" y="184086"/>
                    <a:pt x="608" y="176319"/>
                  </a:cubicBezTo>
                  <a:cubicBezTo>
                    <a:pt x="-4793" y="131879"/>
                    <a:pt x="26856" y="123752"/>
                    <a:pt x="54323" y="97178"/>
                  </a:cubicBezTo>
                  <a:cubicBezTo>
                    <a:pt x="71519" y="80547"/>
                    <a:pt x="86247" y="61088"/>
                    <a:pt x="96688" y="39502"/>
                  </a:cubicBezTo>
                  <a:cubicBezTo>
                    <a:pt x="99860" y="32970"/>
                    <a:pt x="102140" y="12842"/>
                    <a:pt x="108175" y="8812"/>
                  </a:cubicBezTo>
                  <a:cubicBezTo>
                    <a:pt x="116233" y="3429"/>
                    <a:pt x="140236" y="4715"/>
                    <a:pt x="149512" y="3549"/>
                  </a:cubicBezTo>
                  <a:cubicBezTo>
                    <a:pt x="160793" y="2126"/>
                    <a:pt x="172435" y="1886"/>
                    <a:pt x="183802" y="1475"/>
                  </a:cubicBezTo>
                  <a:cubicBezTo>
                    <a:pt x="201032" y="840"/>
                    <a:pt x="218229" y="960"/>
                    <a:pt x="235408" y="0"/>
                  </a:cubicBezTo>
                </a:path>
              </a:pathLst>
            </a:custGeom>
            <a:solidFill>
              <a:srgbClr val="09090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90A1823-58BF-60F2-EDEE-D9776715A889}"/>
                </a:ext>
              </a:extLst>
            </p:cNvPr>
            <p:cNvSpPr/>
            <p:nvPr/>
          </p:nvSpPr>
          <p:spPr>
            <a:xfrm>
              <a:off x="13907475" y="8527130"/>
              <a:ext cx="526753" cy="382711"/>
            </a:xfrm>
            <a:custGeom>
              <a:avLst/>
              <a:gdLst>
                <a:gd name="connsiteX0" fmla="*/ 296054 w 300579"/>
                <a:gd name="connsiteY0" fmla="*/ 3221 h 218385"/>
                <a:gd name="connsiteX1" fmla="*/ 296517 w 300579"/>
                <a:gd name="connsiteY1" fmla="*/ 15153 h 218385"/>
                <a:gd name="connsiteX2" fmla="*/ 294699 w 300579"/>
                <a:gd name="connsiteY2" fmla="*/ 55118 h 218385"/>
                <a:gd name="connsiteX3" fmla="*/ 296071 w 300579"/>
                <a:gd name="connsiteY3" fmla="*/ 97792 h 218385"/>
                <a:gd name="connsiteX4" fmla="*/ 295368 w 300579"/>
                <a:gd name="connsiteY4" fmla="*/ 118692 h 218385"/>
                <a:gd name="connsiteX5" fmla="*/ 223702 w 300579"/>
                <a:gd name="connsiteY5" fmla="*/ 145833 h 218385"/>
                <a:gd name="connsiteX6" fmla="*/ 67339 w 300579"/>
                <a:gd name="connsiteY6" fmla="*/ 218373 h 218385"/>
                <a:gd name="connsiteX7" fmla="*/ 5875 w 300579"/>
                <a:gd name="connsiteY7" fmla="*/ 143226 h 218385"/>
                <a:gd name="connsiteX8" fmla="*/ 81467 w 300579"/>
                <a:gd name="connsiteY8" fmla="*/ 80253 h 218385"/>
                <a:gd name="connsiteX9" fmla="*/ 117677 w 300579"/>
                <a:gd name="connsiteY9" fmla="*/ 41077 h 218385"/>
                <a:gd name="connsiteX10" fmla="*/ 144183 w 300579"/>
                <a:gd name="connsiteY10" fmla="*/ 6941 h 218385"/>
                <a:gd name="connsiteX11" fmla="*/ 203642 w 300579"/>
                <a:gd name="connsiteY11" fmla="*/ 2637 h 218385"/>
                <a:gd name="connsiteX12" fmla="*/ 300580 w 300579"/>
                <a:gd name="connsiteY12" fmla="*/ 2861 h 21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79" h="218385">
                  <a:moveTo>
                    <a:pt x="296054" y="3221"/>
                  </a:moveTo>
                  <a:cubicBezTo>
                    <a:pt x="297391" y="3649"/>
                    <a:pt x="296534" y="14142"/>
                    <a:pt x="296517" y="15153"/>
                  </a:cubicBezTo>
                  <a:cubicBezTo>
                    <a:pt x="296140" y="28475"/>
                    <a:pt x="295608" y="41814"/>
                    <a:pt x="294699" y="55118"/>
                  </a:cubicBezTo>
                  <a:cubicBezTo>
                    <a:pt x="293722" y="69451"/>
                    <a:pt x="293379" y="83630"/>
                    <a:pt x="296071" y="97792"/>
                  </a:cubicBezTo>
                  <a:cubicBezTo>
                    <a:pt x="297220" y="103896"/>
                    <a:pt x="299877" y="113326"/>
                    <a:pt x="295368" y="118692"/>
                  </a:cubicBezTo>
                  <a:cubicBezTo>
                    <a:pt x="281515" y="135151"/>
                    <a:pt x="242904" y="138855"/>
                    <a:pt x="223702" y="145833"/>
                  </a:cubicBezTo>
                  <a:cubicBezTo>
                    <a:pt x="170775" y="165052"/>
                    <a:pt x="126318" y="217276"/>
                    <a:pt x="67339" y="218373"/>
                  </a:cubicBezTo>
                  <a:cubicBezTo>
                    <a:pt x="27323" y="219110"/>
                    <a:pt x="-15985" y="186946"/>
                    <a:pt x="5875" y="143226"/>
                  </a:cubicBezTo>
                  <a:cubicBezTo>
                    <a:pt x="19522" y="115949"/>
                    <a:pt x="59384" y="100055"/>
                    <a:pt x="81467" y="80253"/>
                  </a:cubicBezTo>
                  <a:cubicBezTo>
                    <a:pt x="94737" y="68372"/>
                    <a:pt x="107373" y="55684"/>
                    <a:pt x="117677" y="41077"/>
                  </a:cubicBezTo>
                  <a:cubicBezTo>
                    <a:pt x="125735" y="29658"/>
                    <a:pt x="132439" y="15119"/>
                    <a:pt x="144183" y="6941"/>
                  </a:cubicBezTo>
                  <a:cubicBezTo>
                    <a:pt x="160214" y="-4186"/>
                    <a:pt x="185743" y="1009"/>
                    <a:pt x="203642" y="2637"/>
                  </a:cubicBezTo>
                  <a:cubicBezTo>
                    <a:pt x="236423" y="5638"/>
                    <a:pt x="267953" y="5689"/>
                    <a:pt x="300580" y="2861"/>
                  </a:cubicBezTo>
                </a:path>
              </a:pathLst>
            </a:custGeom>
            <a:solidFill>
              <a:srgbClr val="09090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EA62BE56-0526-047C-EA79-D4078FDED59E}"/>
                </a:ext>
              </a:extLst>
            </p:cNvPr>
            <p:cNvSpPr/>
            <p:nvPr/>
          </p:nvSpPr>
          <p:spPr>
            <a:xfrm>
              <a:off x="13986321" y="5282454"/>
              <a:ext cx="372701" cy="913702"/>
            </a:xfrm>
            <a:custGeom>
              <a:avLst/>
              <a:gdLst>
                <a:gd name="connsiteX0" fmla="*/ 29445 w 212673"/>
                <a:gd name="connsiteY0" fmla="*/ 129397 h 521382"/>
                <a:gd name="connsiteX1" fmla="*/ 145516 w 212673"/>
                <a:gd name="connsiteY1" fmla="*/ 1512 h 521382"/>
                <a:gd name="connsiteX2" fmla="*/ 154620 w 212673"/>
                <a:gd name="connsiteY2" fmla="*/ 477938 h 521382"/>
                <a:gd name="connsiteX3" fmla="*/ 555 w 212673"/>
                <a:gd name="connsiteY3" fmla="*/ 406357 h 521382"/>
                <a:gd name="connsiteX4" fmla="*/ 29445 w 212673"/>
                <a:gd name="connsiteY4" fmla="*/ 129397 h 521382"/>
                <a:gd name="connsiteX5" fmla="*/ 29445 w 212673"/>
                <a:gd name="connsiteY5" fmla="*/ 129397 h 52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73" h="521382">
                  <a:moveTo>
                    <a:pt x="29445" y="129397"/>
                  </a:moveTo>
                  <a:cubicBezTo>
                    <a:pt x="29445" y="129397"/>
                    <a:pt x="48098" y="-16318"/>
                    <a:pt x="145516" y="1512"/>
                  </a:cubicBezTo>
                  <a:cubicBezTo>
                    <a:pt x="242934" y="19343"/>
                    <a:pt x="224006" y="211676"/>
                    <a:pt x="154620" y="477938"/>
                  </a:cubicBezTo>
                  <a:cubicBezTo>
                    <a:pt x="154620" y="477938"/>
                    <a:pt x="-10760" y="613212"/>
                    <a:pt x="555" y="406357"/>
                  </a:cubicBezTo>
                  <a:cubicBezTo>
                    <a:pt x="11871" y="199503"/>
                    <a:pt x="29445" y="129397"/>
                    <a:pt x="29445" y="129397"/>
                  </a:cubicBezTo>
                  <a:lnTo>
                    <a:pt x="29445" y="129397"/>
                  </a:lnTo>
                  <a:close/>
                </a:path>
              </a:pathLst>
            </a:custGeom>
            <a:solidFill>
              <a:srgbClr val="383637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419CAF1D-212B-1782-3B7C-A9DF717DB4C3}"/>
                </a:ext>
              </a:extLst>
            </p:cNvPr>
            <p:cNvSpPr/>
            <p:nvPr/>
          </p:nvSpPr>
          <p:spPr>
            <a:xfrm>
              <a:off x="13255774" y="6179154"/>
              <a:ext cx="384431" cy="281197"/>
            </a:xfrm>
            <a:custGeom>
              <a:avLst/>
              <a:gdLst>
                <a:gd name="connsiteX0" fmla="*/ 211925 w 219366"/>
                <a:gd name="connsiteY0" fmla="*/ 78507 h 160458"/>
                <a:gd name="connsiteX1" fmla="*/ 34577 w 219366"/>
                <a:gd name="connsiteY1" fmla="*/ 159980 h 160458"/>
                <a:gd name="connsiteX2" fmla="*/ 35555 w 219366"/>
                <a:gd name="connsiteY2" fmla="*/ 75095 h 160458"/>
                <a:gd name="connsiteX3" fmla="*/ 56111 w 219366"/>
                <a:gd name="connsiteY3" fmla="*/ 57453 h 160458"/>
                <a:gd name="connsiteX4" fmla="*/ 59540 w 219366"/>
                <a:gd name="connsiteY4" fmla="*/ 57093 h 160458"/>
                <a:gd name="connsiteX5" fmla="*/ 13 w 219366"/>
                <a:gd name="connsiteY5" fmla="*/ 45263 h 160458"/>
                <a:gd name="connsiteX6" fmla="*/ 98254 w 219366"/>
                <a:gd name="connsiteY6" fmla="*/ 25683 h 160458"/>
                <a:gd name="connsiteX7" fmla="*/ 179487 w 219366"/>
                <a:gd name="connsiteY7" fmla="*/ 0 h 160458"/>
                <a:gd name="connsiteX8" fmla="*/ 211925 w 219366"/>
                <a:gd name="connsiteY8" fmla="*/ 78507 h 160458"/>
                <a:gd name="connsiteX9" fmla="*/ 211925 w 219366"/>
                <a:gd name="connsiteY9" fmla="*/ 78507 h 160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366" h="160458">
                  <a:moveTo>
                    <a:pt x="211925" y="78507"/>
                  </a:moveTo>
                  <a:cubicBezTo>
                    <a:pt x="211925" y="78507"/>
                    <a:pt x="79274" y="167747"/>
                    <a:pt x="34577" y="159980"/>
                  </a:cubicBezTo>
                  <a:cubicBezTo>
                    <a:pt x="1762" y="154288"/>
                    <a:pt x="14432" y="107208"/>
                    <a:pt x="35555" y="75095"/>
                  </a:cubicBezTo>
                  <a:cubicBezTo>
                    <a:pt x="43201" y="63471"/>
                    <a:pt x="45225" y="68529"/>
                    <a:pt x="56111" y="57453"/>
                  </a:cubicBezTo>
                  <a:cubicBezTo>
                    <a:pt x="97054" y="15773"/>
                    <a:pt x="59540" y="57093"/>
                    <a:pt x="59540" y="57093"/>
                  </a:cubicBezTo>
                  <a:cubicBezTo>
                    <a:pt x="59540" y="57093"/>
                    <a:pt x="-1016" y="64431"/>
                    <a:pt x="13" y="45263"/>
                  </a:cubicBezTo>
                  <a:cubicBezTo>
                    <a:pt x="1042" y="26095"/>
                    <a:pt x="21770" y="40411"/>
                    <a:pt x="98254" y="25683"/>
                  </a:cubicBezTo>
                  <a:cubicBezTo>
                    <a:pt x="174738" y="10973"/>
                    <a:pt x="179487" y="0"/>
                    <a:pt x="179487" y="0"/>
                  </a:cubicBezTo>
                  <a:cubicBezTo>
                    <a:pt x="179487" y="0"/>
                    <a:pt x="240026" y="45743"/>
                    <a:pt x="211925" y="78507"/>
                  </a:cubicBezTo>
                  <a:lnTo>
                    <a:pt x="211925" y="78507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03547D-0C54-937A-4A86-F2CCDCCA4532}"/>
                </a:ext>
              </a:extLst>
            </p:cNvPr>
            <p:cNvSpPr/>
            <p:nvPr/>
          </p:nvSpPr>
          <p:spPr>
            <a:xfrm>
              <a:off x="13522869" y="5895406"/>
              <a:ext cx="774201" cy="459965"/>
            </a:xfrm>
            <a:custGeom>
              <a:avLst/>
              <a:gdLst>
                <a:gd name="connsiteX0" fmla="*/ 6142 w 441779"/>
                <a:gd name="connsiteY0" fmla="*/ 144683 h 262468"/>
                <a:gd name="connsiteX1" fmla="*/ 351459 w 441779"/>
                <a:gd name="connsiteY1" fmla="*/ 31 h 262468"/>
                <a:gd name="connsiteX2" fmla="*/ 441779 w 441779"/>
                <a:gd name="connsiteY2" fmla="*/ 79361 h 262468"/>
                <a:gd name="connsiteX3" fmla="*/ 367850 w 441779"/>
                <a:gd name="connsiteY3" fmla="*/ 157953 h 262468"/>
                <a:gd name="connsiteX4" fmla="*/ 56291 w 441779"/>
                <a:gd name="connsiteY4" fmla="*/ 262469 h 262468"/>
                <a:gd name="connsiteX5" fmla="*/ 6142 w 441779"/>
                <a:gd name="connsiteY5" fmla="*/ 144683 h 262468"/>
                <a:gd name="connsiteX6" fmla="*/ 6142 w 441779"/>
                <a:gd name="connsiteY6" fmla="*/ 144683 h 26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779" h="262468">
                  <a:moveTo>
                    <a:pt x="6142" y="144683"/>
                  </a:moveTo>
                  <a:cubicBezTo>
                    <a:pt x="6142" y="144683"/>
                    <a:pt x="286736" y="1454"/>
                    <a:pt x="351459" y="31"/>
                  </a:cubicBezTo>
                  <a:cubicBezTo>
                    <a:pt x="416181" y="-1392"/>
                    <a:pt x="441813" y="47179"/>
                    <a:pt x="441779" y="79361"/>
                  </a:cubicBezTo>
                  <a:cubicBezTo>
                    <a:pt x="441762" y="111542"/>
                    <a:pt x="416953" y="135682"/>
                    <a:pt x="367850" y="157953"/>
                  </a:cubicBezTo>
                  <a:cubicBezTo>
                    <a:pt x="318746" y="180224"/>
                    <a:pt x="56291" y="262469"/>
                    <a:pt x="56291" y="262469"/>
                  </a:cubicBezTo>
                  <a:cubicBezTo>
                    <a:pt x="56291" y="262469"/>
                    <a:pt x="-22113" y="202684"/>
                    <a:pt x="6142" y="144683"/>
                  </a:cubicBezTo>
                  <a:lnTo>
                    <a:pt x="6142" y="144683"/>
                  </a:lnTo>
                  <a:close/>
                </a:path>
              </a:pathLst>
            </a:custGeom>
            <a:solidFill>
              <a:srgbClr val="383637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28F0D944-488E-4FF8-6254-AC11821AEA68}"/>
                </a:ext>
              </a:extLst>
            </p:cNvPr>
            <p:cNvSpPr/>
            <p:nvPr/>
          </p:nvSpPr>
          <p:spPr>
            <a:xfrm>
              <a:off x="14043466" y="5271957"/>
              <a:ext cx="844063" cy="3581886"/>
            </a:xfrm>
            <a:custGeom>
              <a:avLst/>
              <a:gdLst>
                <a:gd name="connsiteX0" fmla="*/ 45031 w 481644"/>
                <a:gd name="connsiteY0" fmla="*/ 1892390 h 2043916"/>
                <a:gd name="connsiteX1" fmla="*/ 37659 w 481644"/>
                <a:gd name="connsiteY1" fmla="*/ 1578533 h 2043916"/>
                <a:gd name="connsiteX2" fmla="*/ 1672 w 481644"/>
                <a:gd name="connsiteY2" fmla="*/ 1076751 h 2043916"/>
                <a:gd name="connsiteX3" fmla="*/ 12165 w 481644"/>
                <a:gd name="connsiteY3" fmla="*/ 619939 h 2043916"/>
                <a:gd name="connsiteX4" fmla="*/ 4329 w 481644"/>
                <a:gd name="connsiteY4" fmla="*/ 198446 h 2043916"/>
                <a:gd name="connsiteX5" fmla="*/ 99450 w 481644"/>
                <a:gd name="connsiteY5" fmla="*/ 9594 h 2043916"/>
                <a:gd name="connsiteX6" fmla="*/ 339171 w 481644"/>
                <a:gd name="connsiteY6" fmla="*/ 60566 h 2043916"/>
                <a:gd name="connsiteX7" fmla="*/ 481578 w 481644"/>
                <a:gd name="connsiteY7" fmla="*/ 244447 h 2043916"/>
                <a:gd name="connsiteX8" fmla="*/ 413083 w 481644"/>
                <a:gd name="connsiteY8" fmla="*/ 713551 h 2043916"/>
                <a:gd name="connsiteX9" fmla="*/ 437206 w 481644"/>
                <a:gd name="connsiteY9" fmla="*/ 937259 h 2043916"/>
                <a:gd name="connsiteX10" fmla="*/ 429457 w 481644"/>
                <a:gd name="connsiteY10" fmla="*/ 1204378 h 2043916"/>
                <a:gd name="connsiteX11" fmla="*/ 443516 w 481644"/>
                <a:gd name="connsiteY11" fmla="*/ 1988727 h 2043916"/>
                <a:gd name="connsiteX12" fmla="*/ 251149 w 481644"/>
                <a:gd name="connsiteY12" fmla="*/ 2014925 h 2043916"/>
                <a:gd name="connsiteX13" fmla="*/ 230335 w 481644"/>
                <a:gd name="connsiteY13" fmla="*/ 1602656 h 2043916"/>
                <a:gd name="connsiteX14" fmla="*/ 214973 w 481644"/>
                <a:gd name="connsiteY14" fmla="*/ 1886697 h 2043916"/>
                <a:gd name="connsiteX15" fmla="*/ 45031 w 481644"/>
                <a:gd name="connsiteY15" fmla="*/ 1892390 h 2043916"/>
                <a:gd name="connsiteX16" fmla="*/ 45031 w 481644"/>
                <a:gd name="connsiteY16" fmla="*/ 1892390 h 204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1644" h="2043916">
                  <a:moveTo>
                    <a:pt x="45031" y="1892390"/>
                  </a:moveTo>
                  <a:cubicBezTo>
                    <a:pt x="45031" y="1892390"/>
                    <a:pt x="41174" y="1670105"/>
                    <a:pt x="37659" y="1578533"/>
                  </a:cubicBezTo>
                  <a:cubicBezTo>
                    <a:pt x="34145" y="1486962"/>
                    <a:pt x="5186" y="1200417"/>
                    <a:pt x="1672" y="1076751"/>
                  </a:cubicBezTo>
                  <a:cubicBezTo>
                    <a:pt x="-1843" y="953084"/>
                    <a:pt x="-472" y="800905"/>
                    <a:pt x="12165" y="619939"/>
                  </a:cubicBezTo>
                  <a:cubicBezTo>
                    <a:pt x="24801" y="438974"/>
                    <a:pt x="-711" y="278462"/>
                    <a:pt x="4329" y="198446"/>
                  </a:cubicBezTo>
                  <a:cubicBezTo>
                    <a:pt x="9370" y="118431"/>
                    <a:pt x="5255" y="38364"/>
                    <a:pt x="99450" y="9594"/>
                  </a:cubicBezTo>
                  <a:cubicBezTo>
                    <a:pt x="193645" y="-19175"/>
                    <a:pt x="293017" y="22333"/>
                    <a:pt x="339171" y="60566"/>
                  </a:cubicBezTo>
                  <a:cubicBezTo>
                    <a:pt x="385325" y="98783"/>
                    <a:pt x="478920" y="115859"/>
                    <a:pt x="481578" y="244447"/>
                  </a:cubicBezTo>
                  <a:cubicBezTo>
                    <a:pt x="484218" y="373034"/>
                    <a:pt x="407923" y="636844"/>
                    <a:pt x="413083" y="713551"/>
                  </a:cubicBezTo>
                  <a:cubicBezTo>
                    <a:pt x="418244" y="790258"/>
                    <a:pt x="419444" y="825336"/>
                    <a:pt x="437206" y="937259"/>
                  </a:cubicBezTo>
                  <a:cubicBezTo>
                    <a:pt x="454951" y="1049181"/>
                    <a:pt x="435560" y="1068007"/>
                    <a:pt x="429457" y="1204378"/>
                  </a:cubicBezTo>
                  <a:cubicBezTo>
                    <a:pt x="423353" y="1340749"/>
                    <a:pt x="436658" y="1895870"/>
                    <a:pt x="443516" y="1988727"/>
                  </a:cubicBezTo>
                  <a:cubicBezTo>
                    <a:pt x="443516" y="1988727"/>
                    <a:pt x="348378" y="2092969"/>
                    <a:pt x="251149" y="2014925"/>
                  </a:cubicBezTo>
                  <a:lnTo>
                    <a:pt x="230335" y="1602656"/>
                  </a:lnTo>
                  <a:cubicBezTo>
                    <a:pt x="230335" y="1602656"/>
                    <a:pt x="235581" y="1863912"/>
                    <a:pt x="214973" y="1886697"/>
                  </a:cubicBezTo>
                  <a:cubicBezTo>
                    <a:pt x="214973" y="1886697"/>
                    <a:pt x="152976" y="1960730"/>
                    <a:pt x="45031" y="1892390"/>
                  </a:cubicBezTo>
                  <a:lnTo>
                    <a:pt x="45031" y="1892390"/>
                  </a:lnTo>
                  <a:close/>
                </a:path>
              </a:pathLst>
            </a:custGeom>
            <a:solidFill>
              <a:srgbClr val="373635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E23E70B-509D-E585-C15E-F07B1E0B0675}"/>
                </a:ext>
              </a:extLst>
            </p:cNvPr>
            <p:cNvSpPr/>
            <p:nvPr/>
          </p:nvSpPr>
          <p:spPr>
            <a:xfrm>
              <a:off x="13986334" y="5254729"/>
              <a:ext cx="896181" cy="1797013"/>
            </a:xfrm>
            <a:custGeom>
              <a:avLst/>
              <a:gdLst>
                <a:gd name="connsiteX0" fmla="*/ 128999 w 511384"/>
                <a:gd name="connsiteY0" fmla="*/ 0 h 1025422"/>
                <a:gd name="connsiteX1" fmla="*/ 35130 w 511384"/>
                <a:gd name="connsiteY1" fmla="*/ 221668 h 1025422"/>
                <a:gd name="connsiteX2" fmla="*/ 0 w 511384"/>
                <a:gd name="connsiteY2" fmla="*/ 940163 h 1025422"/>
                <a:gd name="connsiteX3" fmla="*/ 163906 w 511384"/>
                <a:gd name="connsiteY3" fmla="*/ 1009772 h 1025422"/>
                <a:gd name="connsiteX4" fmla="*/ 177331 w 511384"/>
                <a:gd name="connsiteY4" fmla="*/ 887151 h 1025422"/>
                <a:gd name="connsiteX5" fmla="*/ 193687 w 511384"/>
                <a:gd name="connsiteY5" fmla="*/ 1022802 h 1025422"/>
                <a:gd name="connsiteX6" fmla="*/ 488530 w 511384"/>
                <a:gd name="connsiteY6" fmla="*/ 970236 h 1025422"/>
                <a:gd name="connsiteX7" fmla="*/ 454188 w 511384"/>
                <a:gd name="connsiteY7" fmla="*/ 496828 h 1025422"/>
                <a:gd name="connsiteX8" fmla="*/ 456177 w 511384"/>
                <a:gd name="connsiteY8" fmla="*/ 123067 h 1025422"/>
                <a:gd name="connsiteX9" fmla="*/ 273429 w 511384"/>
                <a:gd name="connsiteY9" fmla="*/ 15825 h 1025422"/>
                <a:gd name="connsiteX10" fmla="*/ 128999 w 511384"/>
                <a:gd name="connsiteY10" fmla="*/ 0 h 1025422"/>
                <a:gd name="connsiteX11" fmla="*/ 128999 w 511384"/>
                <a:gd name="connsiteY11" fmla="*/ 0 h 102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384" h="1025422">
                  <a:moveTo>
                    <a:pt x="128999" y="0"/>
                  </a:moveTo>
                  <a:cubicBezTo>
                    <a:pt x="128999" y="0"/>
                    <a:pt x="27175" y="3978"/>
                    <a:pt x="35130" y="221668"/>
                  </a:cubicBezTo>
                  <a:cubicBezTo>
                    <a:pt x="43086" y="439341"/>
                    <a:pt x="37788" y="849466"/>
                    <a:pt x="0" y="940163"/>
                  </a:cubicBezTo>
                  <a:cubicBezTo>
                    <a:pt x="0" y="940163"/>
                    <a:pt x="106591" y="1023316"/>
                    <a:pt x="163906" y="1009772"/>
                  </a:cubicBezTo>
                  <a:cubicBezTo>
                    <a:pt x="163906" y="1009772"/>
                    <a:pt x="181172" y="934420"/>
                    <a:pt x="177331" y="887151"/>
                  </a:cubicBezTo>
                  <a:cubicBezTo>
                    <a:pt x="177331" y="887151"/>
                    <a:pt x="209392" y="1002845"/>
                    <a:pt x="193687" y="1022802"/>
                  </a:cubicBezTo>
                  <a:cubicBezTo>
                    <a:pt x="193687" y="1022802"/>
                    <a:pt x="471693" y="1043187"/>
                    <a:pt x="488530" y="970236"/>
                  </a:cubicBezTo>
                  <a:cubicBezTo>
                    <a:pt x="462898" y="929945"/>
                    <a:pt x="438552" y="648304"/>
                    <a:pt x="454188" y="496828"/>
                  </a:cubicBezTo>
                  <a:cubicBezTo>
                    <a:pt x="469756" y="345883"/>
                    <a:pt x="573500" y="214930"/>
                    <a:pt x="456177" y="123067"/>
                  </a:cubicBezTo>
                  <a:cubicBezTo>
                    <a:pt x="338511" y="30930"/>
                    <a:pt x="273429" y="15825"/>
                    <a:pt x="273429" y="15825"/>
                  </a:cubicBezTo>
                  <a:lnTo>
                    <a:pt x="128999" y="0"/>
                  </a:lnTo>
                  <a:lnTo>
                    <a:pt x="128999" y="0"/>
                  </a:lnTo>
                  <a:close/>
                </a:path>
              </a:pathLst>
            </a:custGeom>
            <a:solidFill>
              <a:srgbClr val="4E4D4B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A66722C-7C33-63D8-05F6-EC8040AD11E8}"/>
                </a:ext>
              </a:extLst>
            </p:cNvPr>
            <p:cNvSpPr/>
            <p:nvPr/>
          </p:nvSpPr>
          <p:spPr>
            <a:xfrm>
              <a:off x="14709000" y="6909276"/>
              <a:ext cx="223795" cy="450229"/>
            </a:xfrm>
            <a:custGeom>
              <a:avLst/>
              <a:gdLst>
                <a:gd name="connsiteX0" fmla="*/ 115472 w 127703"/>
                <a:gd name="connsiteY0" fmla="*/ 19182 h 256912"/>
                <a:gd name="connsiteX1" fmla="*/ 115986 w 127703"/>
                <a:gd name="connsiteY1" fmla="*/ 214892 h 256912"/>
                <a:gd name="connsiteX2" fmla="*/ 43411 w 127703"/>
                <a:gd name="connsiteY2" fmla="*/ 226671 h 256912"/>
                <a:gd name="connsiteX3" fmla="*/ 29095 w 127703"/>
                <a:gd name="connsiteY3" fmla="*/ 146535 h 256912"/>
                <a:gd name="connsiteX4" fmla="*/ 25958 w 127703"/>
                <a:gd name="connsiteY4" fmla="*/ 154731 h 256912"/>
                <a:gd name="connsiteX5" fmla="*/ 0 w 127703"/>
                <a:gd name="connsiteY5" fmla="*/ 150718 h 256912"/>
                <a:gd name="connsiteX6" fmla="*/ 17968 w 127703"/>
                <a:gd name="connsiteY6" fmla="*/ 97929 h 256912"/>
                <a:gd name="connsiteX7" fmla="*/ 30707 w 127703"/>
                <a:gd name="connsiteY7" fmla="*/ 13679 h 256912"/>
                <a:gd name="connsiteX8" fmla="*/ 115472 w 127703"/>
                <a:gd name="connsiteY8" fmla="*/ 19182 h 256912"/>
                <a:gd name="connsiteX9" fmla="*/ 115472 w 127703"/>
                <a:gd name="connsiteY9" fmla="*/ 19182 h 25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703" h="256912">
                  <a:moveTo>
                    <a:pt x="115472" y="19182"/>
                  </a:moveTo>
                  <a:cubicBezTo>
                    <a:pt x="115472" y="19182"/>
                    <a:pt x="142647" y="178202"/>
                    <a:pt x="115986" y="214892"/>
                  </a:cubicBezTo>
                  <a:cubicBezTo>
                    <a:pt x="89308" y="251600"/>
                    <a:pt x="62785" y="281792"/>
                    <a:pt x="43411" y="226671"/>
                  </a:cubicBezTo>
                  <a:cubicBezTo>
                    <a:pt x="24037" y="171550"/>
                    <a:pt x="29095" y="146535"/>
                    <a:pt x="29095" y="146535"/>
                  </a:cubicBezTo>
                  <a:cubicBezTo>
                    <a:pt x="29095" y="146535"/>
                    <a:pt x="27946" y="149844"/>
                    <a:pt x="25958" y="154731"/>
                  </a:cubicBezTo>
                  <a:cubicBezTo>
                    <a:pt x="22409" y="153719"/>
                    <a:pt x="10030" y="153719"/>
                    <a:pt x="0" y="150718"/>
                  </a:cubicBezTo>
                  <a:cubicBezTo>
                    <a:pt x="4544" y="137483"/>
                    <a:pt x="11744" y="120766"/>
                    <a:pt x="17968" y="97929"/>
                  </a:cubicBezTo>
                  <a:cubicBezTo>
                    <a:pt x="38457" y="22782"/>
                    <a:pt x="30707" y="13679"/>
                    <a:pt x="30707" y="13679"/>
                  </a:cubicBezTo>
                  <a:cubicBezTo>
                    <a:pt x="30707" y="13679"/>
                    <a:pt x="98447" y="-20492"/>
                    <a:pt x="115472" y="19182"/>
                  </a:cubicBezTo>
                  <a:lnTo>
                    <a:pt x="115472" y="19182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7" name="图形 207">
              <a:extLst>
                <a:ext uri="{FF2B5EF4-FFF2-40B4-BE49-F238E27FC236}">
                  <a16:creationId xmlns:a16="http://schemas.microsoft.com/office/drawing/2014/main" id="{B86F16F0-D8C0-E2DF-12D5-373504D7E905}"/>
                </a:ext>
              </a:extLst>
            </p:cNvPr>
            <p:cNvGrpSpPr/>
            <p:nvPr/>
          </p:nvGrpSpPr>
          <p:grpSpPr>
            <a:xfrm>
              <a:off x="14263298" y="5153414"/>
              <a:ext cx="292712" cy="338227"/>
              <a:chOff x="3013471" y="2940578"/>
              <a:chExt cx="167029" cy="193001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B6A4461F-1086-0291-13AD-BAD1DE51818E}"/>
                  </a:ext>
                </a:extLst>
              </p:cNvPr>
              <p:cNvSpPr/>
              <p:nvPr/>
            </p:nvSpPr>
            <p:spPr>
              <a:xfrm>
                <a:off x="3038468" y="2940578"/>
                <a:ext cx="142032" cy="175836"/>
              </a:xfrm>
              <a:custGeom>
                <a:avLst/>
                <a:gdLst>
                  <a:gd name="connsiteX0" fmla="*/ 126205 w 142032"/>
                  <a:gd name="connsiteY0" fmla="*/ 0 h 175836"/>
                  <a:gd name="connsiteX1" fmla="*/ 141944 w 142032"/>
                  <a:gd name="connsiteY1" fmla="*/ 99355 h 175836"/>
                  <a:gd name="connsiteX2" fmla="*/ 16528 w 142032"/>
                  <a:gd name="connsiteY2" fmla="*/ 152831 h 175836"/>
                  <a:gd name="connsiteX3" fmla="*/ 0 w 142032"/>
                  <a:gd name="connsiteY3" fmla="*/ 26403 h 175836"/>
                  <a:gd name="connsiteX4" fmla="*/ 126205 w 142032"/>
                  <a:gd name="connsiteY4" fmla="*/ 0 h 175836"/>
                  <a:gd name="connsiteX5" fmla="*/ 126205 w 142032"/>
                  <a:gd name="connsiteY5" fmla="*/ 0 h 17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32" h="175836">
                    <a:moveTo>
                      <a:pt x="126205" y="0"/>
                    </a:moveTo>
                    <a:cubicBezTo>
                      <a:pt x="126205" y="0"/>
                      <a:pt x="138223" y="72146"/>
                      <a:pt x="141944" y="99355"/>
                    </a:cubicBezTo>
                    <a:cubicBezTo>
                      <a:pt x="145664" y="126581"/>
                      <a:pt x="31307" y="218084"/>
                      <a:pt x="16528" y="152831"/>
                    </a:cubicBezTo>
                    <a:lnTo>
                      <a:pt x="0" y="26403"/>
                    </a:lnTo>
                    <a:lnTo>
                      <a:pt x="126205" y="0"/>
                    </a:lnTo>
                    <a:lnTo>
                      <a:pt x="126205" y="0"/>
                    </a:lnTo>
                    <a:close/>
                  </a:path>
                </a:pathLst>
              </a:custGeom>
              <a:solidFill>
                <a:srgbClr val="F6C1C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88A40FD-49EC-B335-2C23-F3CEFEE74FE6}"/>
                  </a:ext>
                </a:extLst>
              </p:cNvPr>
              <p:cNvSpPr/>
              <p:nvPr/>
            </p:nvSpPr>
            <p:spPr>
              <a:xfrm>
                <a:off x="3013471" y="2999043"/>
                <a:ext cx="109539" cy="134536"/>
              </a:xfrm>
              <a:custGeom>
                <a:avLst/>
                <a:gdLst>
                  <a:gd name="connsiteX0" fmla="*/ 23643 w 109539"/>
                  <a:gd name="connsiteY0" fmla="*/ 52292 h 134536"/>
                  <a:gd name="connsiteX1" fmla="*/ 41628 w 109539"/>
                  <a:gd name="connsiteY1" fmla="*/ 45897 h 134536"/>
                  <a:gd name="connsiteX2" fmla="*/ 90594 w 109539"/>
                  <a:gd name="connsiteY2" fmla="*/ 13339 h 134536"/>
                  <a:gd name="connsiteX3" fmla="*/ 108665 w 109539"/>
                  <a:gd name="connsiteY3" fmla="*/ 120 h 134536"/>
                  <a:gd name="connsiteX4" fmla="*/ 91726 w 109539"/>
                  <a:gd name="connsiteY4" fmla="*/ 41577 h 134536"/>
                  <a:gd name="connsiteX5" fmla="*/ 0 w 109539"/>
                  <a:gd name="connsiteY5" fmla="*/ 134537 h 13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539" h="134536">
                    <a:moveTo>
                      <a:pt x="23643" y="52292"/>
                    </a:moveTo>
                    <a:cubicBezTo>
                      <a:pt x="27192" y="54727"/>
                      <a:pt x="38971" y="47251"/>
                      <a:pt x="41628" y="45897"/>
                    </a:cubicBezTo>
                    <a:cubicBezTo>
                      <a:pt x="59082" y="36947"/>
                      <a:pt x="75232" y="25443"/>
                      <a:pt x="90594" y="13339"/>
                    </a:cubicBezTo>
                    <a:cubicBezTo>
                      <a:pt x="91743" y="12430"/>
                      <a:pt x="107173" y="-1423"/>
                      <a:pt x="108665" y="120"/>
                    </a:cubicBezTo>
                    <a:cubicBezTo>
                      <a:pt x="113894" y="5469"/>
                      <a:pt x="94074" y="37119"/>
                      <a:pt x="91726" y="41577"/>
                    </a:cubicBezTo>
                    <a:cubicBezTo>
                      <a:pt x="69952" y="83067"/>
                      <a:pt x="43531" y="115900"/>
                      <a:pt x="0" y="134537"/>
                    </a:cubicBezTo>
                  </a:path>
                </a:pathLst>
              </a:custGeom>
              <a:solidFill>
                <a:srgbClr val="F3ABA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24C791A9-412D-CDF9-3B70-A7C28AE020B8}"/>
                </a:ext>
              </a:extLst>
            </p:cNvPr>
            <p:cNvSpPr/>
            <p:nvPr/>
          </p:nvSpPr>
          <p:spPr>
            <a:xfrm>
              <a:off x="14062259" y="4743069"/>
              <a:ext cx="527025" cy="626327"/>
            </a:xfrm>
            <a:custGeom>
              <a:avLst/>
              <a:gdLst>
                <a:gd name="connsiteX0" fmla="*/ 0 w 300734"/>
                <a:gd name="connsiteY0" fmla="*/ 123791 h 357398"/>
                <a:gd name="connsiteX1" fmla="*/ 40702 w 300734"/>
                <a:gd name="connsiteY1" fmla="*/ 280067 h 357398"/>
                <a:gd name="connsiteX2" fmla="*/ 144738 w 300734"/>
                <a:gd name="connsiteY2" fmla="*/ 347053 h 357398"/>
                <a:gd name="connsiteX3" fmla="*/ 278932 w 300734"/>
                <a:gd name="connsiteY3" fmla="*/ 209516 h 357398"/>
                <a:gd name="connsiteX4" fmla="*/ 168210 w 300734"/>
                <a:gd name="connsiteY4" fmla="*/ 12279 h 357398"/>
                <a:gd name="connsiteX5" fmla="*/ 0 w 300734"/>
                <a:gd name="connsiteY5" fmla="*/ 123791 h 357398"/>
                <a:gd name="connsiteX6" fmla="*/ 0 w 300734"/>
                <a:gd name="connsiteY6" fmla="*/ 123791 h 35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734" h="357398">
                  <a:moveTo>
                    <a:pt x="0" y="123791"/>
                  </a:moveTo>
                  <a:cubicBezTo>
                    <a:pt x="0" y="123791"/>
                    <a:pt x="25855" y="232147"/>
                    <a:pt x="40702" y="280067"/>
                  </a:cubicBezTo>
                  <a:cubicBezTo>
                    <a:pt x="55550" y="327987"/>
                    <a:pt x="92120" y="379971"/>
                    <a:pt x="144738" y="347053"/>
                  </a:cubicBezTo>
                  <a:cubicBezTo>
                    <a:pt x="197356" y="314134"/>
                    <a:pt x="254363" y="258790"/>
                    <a:pt x="278932" y="209516"/>
                  </a:cubicBezTo>
                  <a:cubicBezTo>
                    <a:pt x="312777" y="141621"/>
                    <a:pt x="327144" y="-50025"/>
                    <a:pt x="168210" y="12279"/>
                  </a:cubicBezTo>
                  <a:cubicBezTo>
                    <a:pt x="9276" y="74584"/>
                    <a:pt x="0" y="123791"/>
                    <a:pt x="0" y="123791"/>
                  </a:cubicBezTo>
                  <a:lnTo>
                    <a:pt x="0" y="123791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FC12147-4D9D-4967-35C5-E7267ED333D3}"/>
                </a:ext>
              </a:extLst>
            </p:cNvPr>
            <p:cNvSpPr/>
            <p:nvPr/>
          </p:nvSpPr>
          <p:spPr>
            <a:xfrm>
              <a:off x="14019107" y="4564525"/>
              <a:ext cx="631610" cy="599120"/>
            </a:xfrm>
            <a:custGeom>
              <a:avLst/>
              <a:gdLst>
                <a:gd name="connsiteX0" fmla="*/ 273039 w 360413"/>
                <a:gd name="connsiteY0" fmla="*/ 216586 h 341873"/>
                <a:gd name="connsiteX1" fmla="*/ 270878 w 360413"/>
                <a:gd name="connsiteY1" fmla="*/ 219003 h 341873"/>
                <a:gd name="connsiteX2" fmla="*/ 268204 w 360413"/>
                <a:gd name="connsiteY2" fmla="*/ 224610 h 341873"/>
                <a:gd name="connsiteX3" fmla="*/ 264140 w 360413"/>
                <a:gd name="connsiteY3" fmla="*/ 244069 h 341873"/>
                <a:gd name="connsiteX4" fmla="*/ 262597 w 360413"/>
                <a:gd name="connsiteY4" fmla="*/ 282628 h 341873"/>
                <a:gd name="connsiteX5" fmla="*/ 255842 w 360413"/>
                <a:gd name="connsiteY5" fmla="*/ 293378 h 341873"/>
                <a:gd name="connsiteX6" fmla="*/ 241612 w 360413"/>
                <a:gd name="connsiteY6" fmla="*/ 269512 h 341873"/>
                <a:gd name="connsiteX7" fmla="*/ 226833 w 360413"/>
                <a:gd name="connsiteY7" fmla="*/ 210722 h 341873"/>
                <a:gd name="connsiteX8" fmla="*/ 212654 w 360413"/>
                <a:gd name="connsiteY8" fmla="*/ 193114 h 341873"/>
                <a:gd name="connsiteX9" fmla="*/ 186902 w 360413"/>
                <a:gd name="connsiteY9" fmla="*/ 201052 h 341873"/>
                <a:gd name="connsiteX10" fmla="*/ 141399 w 360413"/>
                <a:gd name="connsiteY10" fmla="*/ 225810 h 341873"/>
                <a:gd name="connsiteX11" fmla="*/ 3091 w 360413"/>
                <a:gd name="connsiteY11" fmla="*/ 185742 h 341873"/>
                <a:gd name="connsiteX12" fmla="*/ 13909 w 360413"/>
                <a:gd name="connsiteY12" fmla="*/ 101886 h 341873"/>
                <a:gd name="connsiteX13" fmla="*/ 86570 w 360413"/>
                <a:gd name="connsiteY13" fmla="*/ 25916 h 341873"/>
                <a:gd name="connsiteX14" fmla="*/ 343453 w 360413"/>
                <a:gd name="connsiteY14" fmla="*/ 103772 h 341873"/>
                <a:gd name="connsiteX15" fmla="*/ 331709 w 360413"/>
                <a:gd name="connsiteY15" fmla="*/ 309272 h 341873"/>
                <a:gd name="connsiteX16" fmla="*/ 296596 w 360413"/>
                <a:gd name="connsiteY16" fmla="*/ 341693 h 341873"/>
                <a:gd name="connsiteX17" fmla="*/ 296990 w 360413"/>
                <a:gd name="connsiteY17" fmla="*/ 315341 h 341873"/>
                <a:gd name="connsiteX18" fmla="*/ 319364 w 360413"/>
                <a:gd name="connsiteY18" fmla="*/ 238274 h 341873"/>
                <a:gd name="connsiteX19" fmla="*/ 304705 w 360413"/>
                <a:gd name="connsiteY19" fmla="*/ 211734 h 341873"/>
                <a:gd name="connsiteX20" fmla="*/ 269267 w 360413"/>
                <a:gd name="connsiteY20" fmla="*/ 222278 h 34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413" h="341873">
                  <a:moveTo>
                    <a:pt x="273039" y="216586"/>
                  </a:moveTo>
                  <a:cubicBezTo>
                    <a:pt x="274118" y="216620"/>
                    <a:pt x="271444" y="218095"/>
                    <a:pt x="270878" y="219003"/>
                  </a:cubicBezTo>
                  <a:cubicBezTo>
                    <a:pt x="269815" y="220752"/>
                    <a:pt x="268992" y="222724"/>
                    <a:pt x="268204" y="224610"/>
                  </a:cubicBezTo>
                  <a:cubicBezTo>
                    <a:pt x="265649" y="230782"/>
                    <a:pt x="264792" y="237468"/>
                    <a:pt x="264140" y="244069"/>
                  </a:cubicBezTo>
                  <a:cubicBezTo>
                    <a:pt x="262888" y="256859"/>
                    <a:pt x="264706" y="269941"/>
                    <a:pt x="262597" y="282628"/>
                  </a:cubicBezTo>
                  <a:cubicBezTo>
                    <a:pt x="262031" y="285972"/>
                    <a:pt x="260831" y="294030"/>
                    <a:pt x="255842" y="293378"/>
                  </a:cubicBezTo>
                  <a:cubicBezTo>
                    <a:pt x="247509" y="292298"/>
                    <a:pt x="243481" y="275565"/>
                    <a:pt x="241612" y="269512"/>
                  </a:cubicBezTo>
                  <a:cubicBezTo>
                    <a:pt x="235628" y="250241"/>
                    <a:pt x="234479" y="229462"/>
                    <a:pt x="226833" y="210722"/>
                  </a:cubicBezTo>
                  <a:cubicBezTo>
                    <a:pt x="224210" y="204293"/>
                    <a:pt x="220009" y="195206"/>
                    <a:pt x="212654" y="193114"/>
                  </a:cubicBezTo>
                  <a:cubicBezTo>
                    <a:pt x="203858" y="190611"/>
                    <a:pt x="194000" y="196612"/>
                    <a:pt x="186902" y="201052"/>
                  </a:cubicBezTo>
                  <a:cubicBezTo>
                    <a:pt x="172089" y="210345"/>
                    <a:pt x="158167" y="220169"/>
                    <a:pt x="141399" y="225810"/>
                  </a:cubicBezTo>
                  <a:cubicBezTo>
                    <a:pt x="94027" y="241738"/>
                    <a:pt x="14046" y="237177"/>
                    <a:pt x="3091" y="185742"/>
                  </a:cubicBezTo>
                  <a:cubicBezTo>
                    <a:pt x="-1916" y="162202"/>
                    <a:pt x="-2447" y="111521"/>
                    <a:pt x="13909" y="101886"/>
                  </a:cubicBezTo>
                  <a:cubicBezTo>
                    <a:pt x="39524" y="86798"/>
                    <a:pt x="59292" y="38621"/>
                    <a:pt x="86570" y="25916"/>
                  </a:cubicBezTo>
                  <a:cubicBezTo>
                    <a:pt x="200567" y="-27233"/>
                    <a:pt x="296664" y="2650"/>
                    <a:pt x="343453" y="103772"/>
                  </a:cubicBezTo>
                  <a:cubicBezTo>
                    <a:pt x="370302" y="161808"/>
                    <a:pt x="364456" y="244532"/>
                    <a:pt x="331709" y="309272"/>
                  </a:cubicBezTo>
                  <a:cubicBezTo>
                    <a:pt x="324937" y="322662"/>
                    <a:pt x="312318" y="338813"/>
                    <a:pt x="296596" y="341693"/>
                  </a:cubicBezTo>
                  <a:cubicBezTo>
                    <a:pt x="283908" y="344024"/>
                    <a:pt x="293784" y="323228"/>
                    <a:pt x="296990" y="315341"/>
                  </a:cubicBezTo>
                  <a:cubicBezTo>
                    <a:pt x="306608" y="291749"/>
                    <a:pt x="320942" y="265209"/>
                    <a:pt x="319364" y="238274"/>
                  </a:cubicBezTo>
                  <a:cubicBezTo>
                    <a:pt x="318593" y="225227"/>
                    <a:pt x="316518" y="217752"/>
                    <a:pt x="304705" y="211734"/>
                  </a:cubicBezTo>
                  <a:cubicBezTo>
                    <a:pt x="293270" y="205887"/>
                    <a:pt x="274427" y="209111"/>
                    <a:pt x="269267" y="222278"/>
                  </a:cubicBezTo>
                </a:path>
              </a:pathLst>
            </a:custGeom>
            <a:solidFill>
              <a:srgbClr val="522A3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94CDE15-EC19-D2E6-EC1E-44E3BC37BE13}"/>
                </a:ext>
              </a:extLst>
            </p:cNvPr>
            <p:cNvSpPr/>
            <p:nvPr/>
          </p:nvSpPr>
          <p:spPr>
            <a:xfrm>
              <a:off x="14590938" y="5513567"/>
              <a:ext cx="430931" cy="937758"/>
            </a:xfrm>
            <a:custGeom>
              <a:avLst/>
              <a:gdLst>
                <a:gd name="connsiteX0" fmla="*/ 4481 w 245900"/>
                <a:gd name="connsiteY0" fmla="*/ 159744 h 535109"/>
                <a:gd name="connsiteX1" fmla="*/ 71878 w 245900"/>
                <a:gd name="connsiteY1" fmla="*/ 741 h 535109"/>
                <a:gd name="connsiteX2" fmla="*/ 245900 w 245900"/>
                <a:gd name="connsiteY2" fmla="*/ 482996 h 535109"/>
                <a:gd name="connsiteX3" fmla="*/ 68552 w 245900"/>
                <a:gd name="connsiteY3" fmla="*/ 430738 h 535109"/>
                <a:gd name="connsiteX4" fmla="*/ 4481 w 245900"/>
                <a:gd name="connsiteY4" fmla="*/ 159744 h 535109"/>
                <a:gd name="connsiteX5" fmla="*/ 4481 w 245900"/>
                <a:gd name="connsiteY5" fmla="*/ 159744 h 53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900" h="535109">
                  <a:moveTo>
                    <a:pt x="4481" y="159744"/>
                  </a:moveTo>
                  <a:cubicBezTo>
                    <a:pt x="4481" y="159744"/>
                    <a:pt x="-25968" y="16035"/>
                    <a:pt x="71878" y="741"/>
                  </a:cubicBezTo>
                  <a:cubicBezTo>
                    <a:pt x="169708" y="-14552"/>
                    <a:pt x="223577" y="208762"/>
                    <a:pt x="245900" y="482996"/>
                  </a:cubicBezTo>
                  <a:cubicBezTo>
                    <a:pt x="245900" y="482996"/>
                    <a:pt x="126091" y="629740"/>
                    <a:pt x="68552" y="430738"/>
                  </a:cubicBezTo>
                  <a:cubicBezTo>
                    <a:pt x="11014" y="231736"/>
                    <a:pt x="4481" y="159744"/>
                    <a:pt x="4481" y="159744"/>
                  </a:cubicBezTo>
                  <a:lnTo>
                    <a:pt x="4481" y="159744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822C04AE-7CD8-8A79-E982-B5E3D09FDC6C}"/>
                </a:ext>
              </a:extLst>
            </p:cNvPr>
            <p:cNvSpPr/>
            <p:nvPr/>
          </p:nvSpPr>
          <p:spPr>
            <a:xfrm>
              <a:off x="14692774" y="6204122"/>
              <a:ext cx="327304" cy="808970"/>
            </a:xfrm>
            <a:custGeom>
              <a:avLst/>
              <a:gdLst>
                <a:gd name="connsiteX0" fmla="*/ 0 w 186768"/>
                <a:gd name="connsiteY0" fmla="*/ 440249 h 461619"/>
                <a:gd name="connsiteX1" fmla="*/ 37616 w 186768"/>
                <a:gd name="connsiteY1" fmla="*/ 53543 h 461619"/>
                <a:gd name="connsiteX2" fmla="*/ 148630 w 186768"/>
                <a:gd name="connsiteY2" fmla="*/ 7423 h 461619"/>
                <a:gd name="connsiteX3" fmla="*/ 186606 w 186768"/>
                <a:gd name="connsiteY3" fmla="*/ 108424 h 461619"/>
                <a:gd name="connsiteX4" fmla="*/ 167575 w 186768"/>
                <a:gd name="connsiteY4" fmla="*/ 435071 h 461619"/>
                <a:gd name="connsiteX5" fmla="*/ 0 w 186768"/>
                <a:gd name="connsiteY5" fmla="*/ 440249 h 461619"/>
                <a:gd name="connsiteX6" fmla="*/ 0 w 186768"/>
                <a:gd name="connsiteY6" fmla="*/ 440249 h 46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768" h="461619">
                  <a:moveTo>
                    <a:pt x="0" y="440249"/>
                  </a:moveTo>
                  <a:cubicBezTo>
                    <a:pt x="0" y="440249"/>
                    <a:pt x="10356" y="112265"/>
                    <a:pt x="37616" y="53543"/>
                  </a:cubicBezTo>
                  <a:cubicBezTo>
                    <a:pt x="64860" y="-5178"/>
                    <a:pt x="119758" y="-6773"/>
                    <a:pt x="148630" y="7423"/>
                  </a:cubicBezTo>
                  <a:cubicBezTo>
                    <a:pt x="177502" y="21619"/>
                    <a:pt x="188252" y="54538"/>
                    <a:pt x="186606" y="108424"/>
                  </a:cubicBezTo>
                  <a:cubicBezTo>
                    <a:pt x="184960" y="162311"/>
                    <a:pt x="167575" y="435071"/>
                    <a:pt x="167575" y="435071"/>
                  </a:cubicBezTo>
                  <a:cubicBezTo>
                    <a:pt x="167575" y="435071"/>
                    <a:pt x="39605" y="491187"/>
                    <a:pt x="0" y="440249"/>
                  </a:cubicBezTo>
                  <a:lnTo>
                    <a:pt x="0" y="440249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678E5AF-3A22-697A-F7B2-FEBE4B6D9D29}"/>
                </a:ext>
              </a:extLst>
            </p:cNvPr>
            <p:cNvSpPr/>
            <p:nvPr/>
          </p:nvSpPr>
          <p:spPr>
            <a:xfrm>
              <a:off x="14262403" y="5336665"/>
              <a:ext cx="292158" cy="637514"/>
            </a:xfrm>
            <a:custGeom>
              <a:avLst/>
              <a:gdLst>
                <a:gd name="connsiteX0" fmla="*/ 166714 w 166713"/>
                <a:gd name="connsiteY0" fmla="*/ 0 h 363782"/>
                <a:gd name="connsiteX1" fmla="*/ 5225 w 166713"/>
                <a:gd name="connsiteY1" fmla="*/ 363783 h 363782"/>
                <a:gd name="connsiteX2" fmla="*/ 36875 w 166713"/>
                <a:gd name="connsiteY2" fmla="*/ 2520 h 363782"/>
                <a:gd name="connsiteX3" fmla="*/ 69913 w 166713"/>
                <a:gd name="connsiteY3" fmla="*/ 70414 h 363782"/>
                <a:gd name="connsiteX4" fmla="*/ 166714 w 166713"/>
                <a:gd name="connsiteY4" fmla="*/ 0 h 363782"/>
                <a:gd name="connsiteX5" fmla="*/ 166714 w 166713"/>
                <a:gd name="connsiteY5" fmla="*/ 0 h 3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713" h="363782">
                  <a:moveTo>
                    <a:pt x="166714" y="0"/>
                  </a:moveTo>
                  <a:cubicBezTo>
                    <a:pt x="166714" y="0"/>
                    <a:pt x="44470" y="315862"/>
                    <a:pt x="5225" y="363783"/>
                  </a:cubicBezTo>
                  <a:cubicBezTo>
                    <a:pt x="5225" y="363783"/>
                    <a:pt x="-19001" y="120735"/>
                    <a:pt x="36875" y="2520"/>
                  </a:cubicBezTo>
                  <a:cubicBezTo>
                    <a:pt x="36875" y="2520"/>
                    <a:pt x="36257" y="70500"/>
                    <a:pt x="69913" y="70414"/>
                  </a:cubicBezTo>
                  <a:cubicBezTo>
                    <a:pt x="117302" y="70277"/>
                    <a:pt x="166714" y="0"/>
                    <a:pt x="166714" y="0"/>
                  </a:cubicBezTo>
                  <a:lnTo>
                    <a:pt x="166714" y="0"/>
                  </a:lnTo>
                  <a:close/>
                </a:path>
              </a:pathLst>
            </a:custGeom>
            <a:solidFill>
              <a:srgbClr val="C3D8E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3267DD0-8929-D52D-157C-747E72D7DEB2}"/>
                </a:ext>
              </a:extLst>
            </p:cNvPr>
            <p:cNvSpPr/>
            <p:nvPr/>
          </p:nvSpPr>
          <p:spPr>
            <a:xfrm>
              <a:off x="14250107" y="5490559"/>
              <a:ext cx="158372" cy="483618"/>
            </a:xfrm>
            <a:custGeom>
              <a:avLst/>
              <a:gdLst>
                <a:gd name="connsiteX0" fmla="*/ 90371 w 90371"/>
                <a:gd name="connsiteY0" fmla="*/ 35404 h 275965"/>
                <a:gd name="connsiteX1" fmla="*/ 72986 w 90371"/>
                <a:gd name="connsiteY1" fmla="*/ 0 h 275965"/>
                <a:gd name="connsiteX2" fmla="*/ 42863 w 90371"/>
                <a:gd name="connsiteY2" fmla="*/ 26180 h 275965"/>
                <a:gd name="connsiteX3" fmla="*/ 48966 w 90371"/>
                <a:gd name="connsiteY3" fmla="*/ 53098 h 275965"/>
                <a:gd name="connsiteX4" fmla="*/ 0 w 90371"/>
                <a:gd name="connsiteY4" fmla="*/ 203803 h 275965"/>
                <a:gd name="connsiteX5" fmla="*/ 12242 w 90371"/>
                <a:gd name="connsiteY5" fmla="*/ 275966 h 275965"/>
                <a:gd name="connsiteX6" fmla="*/ 51092 w 90371"/>
                <a:gd name="connsiteY6" fmla="*/ 218119 h 275965"/>
                <a:gd name="connsiteX7" fmla="*/ 68254 w 90371"/>
                <a:gd name="connsiteY7" fmla="*/ 56699 h 275965"/>
                <a:gd name="connsiteX8" fmla="*/ 90371 w 90371"/>
                <a:gd name="connsiteY8" fmla="*/ 35404 h 27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71" h="275965">
                  <a:moveTo>
                    <a:pt x="90371" y="35404"/>
                  </a:moveTo>
                  <a:lnTo>
                    <a:pt x="72986" y="0"/>
                  </a:lnTo>
                  <a:lnTo>
                    <a:pt x="42863" y="26180"/>
                  </a:lnTo>
                  <a:lnTo>
                    <a:pt x="48966" y="53098"/>
                  </a:lnTo>
                  <a:lnTo>
                    <a:pt x="0" y="203803"/>
                  </a:lnTo>
                  <a:lnTo>
                    <a:pt x="12242" y="275966"/>
                  </a:lnTo>
                  <a:lnTo>
                    <a:pt x="51092" y="218119"/>
                  </a:lnTo>
                  <a:lnTo>
                    <a:pt x="68254" y="56699"/>
                  </a:lnTo>
                  <a:lnTo>
                    <a:pt x="90371" y="35404"/>
                  </a:lnTo>
                  <a:close/>
                </a:path>
              </a:pathLst>
            </a:custGeom>
            <a:solidFill>
              <a:srgbClr val="1B1A1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65A25E4-D67D-967A-81E1-70FFECCFB411}"/>
                </a:ext>
              </a:extLst>
            </p:cNvPr>
            <p:cNvSpPr/>
            <p:nvPr/>
          </p:nvSpPr>
          <p:spPr>
            <a:xfrm>
              <a:off x="14271561" y="5318727"/>
              <a:ext cx="330024" cy="655421"/>
            </a:xfrm>
            <a:custGeom>
              <a:avLst/>
              <a:gdLst>
                <a:gd name="connsiteX0" fmla="*/ 161592 w 188320"/>
                <a:gd name="connsiteY0" fmla="*/ 0 h 374000"/>
                <a:gd name="connsiteX1" fmla="*/ 150962 w 188320"/>
                <a:gd name="connsiteY1" fmla="*/ 34239 h 374000"/>
                <a:gd name="connsiteX2" fmla="*/ 0 w 188320"/>
                <a:gd name="connsiteY2" fmla="*/ 374001 h 374000"/>
                <a:gd name="connsiteX3" fmla="*/ 168021 w 188320"/>
                <a:gd name="connsiteY3" fmla="*/ 144824 h 374000"/>
                <a:gd name="connsiteX4" fmla="*/ 138223 w 188320"/>
                <a:gd name="connsiteY4" fmla="*/ 107448 h 374000"/>
                <a:gd name="connsiteX5" fmla="*/ 167764 w 188320"/>
                <a:gd name="connsiteY5" fmla="*/ 101258 h 374000"/>
                <a:gd name="connsiteX6" fmla="*/ 188320 w 188320"/>
                <a:gd name="connsiteY6" fmla="*/ 14727 h 374000"/>
                <a:gd name="connsiteX7" fmla="*/ 161592 w 188320"/>
                <a:gd name="connsiteY7" fmla="*/ 0 h 374000"/>
                <a:gd name="connsiteX8" fmla="*/ 161592 w 188320"/>
                <a:gd name="connsiteY8" fmla="*/ 0 h 37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320" h="374000">
                  <a:moveTo>
                    <a:pt x="161592" y="0"/>
                  </a:moveTo>
                  <a:cubicBezTo>
                    <a:pt x="161592" y="0"/>
                    <a:pt x="165947" y="9533"/>
                    <a:pt x="150962" y="34239"/>
                  </a:cubicBezTo>
                  <a:cubicBezTo>
                    <a:pt x="123084" y="80204"/>
                    <a:pt x="0" y="374001"/>
                    <a:pt x="0" y="374001"/>
                  </a:cubicBezTo>
                  <a:lnTo>
                    <a:pt x="168021" y="144824"/>
                  </a:lnTo>
                  <a:lnTo>
                    <a:pt x="138223" y="107448"/>
                  </a:lnTo>
                  <a:lnTo>
                    <a:pt x="167764" y="101258"/>
                  </a:lnTo>
                  <a:cubicBezTo>
                    <a:pt x="174502" y="73192"/>
                    <a:pt x="179405" y="53955"/>
                    <a:pt x="188320" y="14727"/>
                  </a:cubicBezTo>
                  <a:cubicBezTo>
                    <a:pt x="183863" y="11830"/>
                    <a:pt x="170695" y="4869"/>
                    <a:pt x="161592" y="0"/>
                  </a:cubicBezTo>
                  <a:lnTo>
                    <a:pt x="161592" y="0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933BAC-F66A-7045-33B9-21F2916826FD}"/>
                </a:ext>
              </a:extLst>
            </p:cNvPr>
            <p:cNvSpPr/>
            <p:nvPr/>
          </p:nvSpPr>
          <p:spPr>
            <a:xfrm>
              <a:off x="14224267" y="5345137"/>
              <a:ext cx="100954" cy="629041"/>
            </a:xfrm>
            <a:custGeom>
              <a:avLst/>
              <a:gdLst>
                <a:gd name="connsiteX0" fmla="*/ 57608 w 57607"/>
                <a:gd name="connsiteY0" fmla="*/ 0 h 358947"/>
                <a:gd name="connsiteX1" fmla="*/ 26987 w 57607"/>
                <a:gd name="connsiteY1" fmla="*/ 358948 h 358947"/>
                <a:gd name="connsiteX2" fmla="*/ 2487 w 57607"/>
                <a:gd name="connsiteY2" fmla="*/ 103899 h 358947"/>
                <a:gd name="connsiteX3" fmla="*/ 27947 w 57607"/>
                <a:gd name="connsiteY3" fmla="*/ 86308 h 358947"/>
                <a:gd name="connsiteX4" fmla="*/ 2487 w 57607"/>
                <a:gd name="connsiteY4" fmla="*/ 66180 h 358947"/>
                <a:gd name="connsiteX5" fmla="*/ 17643 w 57607"/>
                <a:gd name="connsiteY5" fmla="*/ 13802 h 358947"/>
                <a:gd name="connsiteX6" fmla="*/ 34530 w 57607"/>
                <a:gd name="connsiteY6" fmla="*/ 10784 h 358947"/>
                <a:gd name="connsiteX7" fmla="*/ 57608 w 57607"/>
                <a:gd name="connsiteY7" fmla="*/ 0 h 358947"/>
                <a:gd name="connsiteX8" fmla="*/ 57608 w 57607"/>
                <a:gd name="connsiteY8" fmla="*/ 0 h 35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07" h="358947">
                  <a:moveTo>
                    <a:pt x="57608" y="0"/>
                  </a:moveTo>
                  <a:cubicBezTo>
                    <a:pt x="57608" y="0"/>
                    <a:pt x="10133" y="213387"/>
                    <a:pt x="26987" y="358948"/>
                  </a:cubicBezTo>
                  <a:cubicBezTo>
                    <a:pt x="26987" y="358948"/>
                    <a:pt x="-9721" y="265422"/>
                    <a:pt x="2487" y="103899"/>
                  </a:cubicBezTo>
                  <a:lnTo>
                    <a:pt x="27947" y="86308"/>
                  </a:lnTo>
                  <a:lnTo>
                    <a:pt x="2487" y="66180"/>
                  </a:lnTo>
                  <a:cubicBezTo>
                    <a:pt x="2487" y="66180"/>
                    <a:pt x="7579" y="37496"/>
                    <a:pt x="17643" y="13802"/>
                  </a:cubicBezTo>
                  <a:cubicBezTo>
                    <a:pt x="25855" y="13390"/>
                    <a:pt x="29473" y="12602"/>
                    <a:pt x="34530" y="10784"/>
                  </a:cubicBezTo>
                  <a:cubicBezTo>
                    <a:pt x="46738" y="6429"/>
                    <a:pt x="57608" y="0"/>
                    <a:pt x="57608" y="0"/>
                  </a:cubicBezTo>
                  <a:lnTo>
                    <a:pt x="57608" y="0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1" name="组合 910">
            <a:extLst>
              <a:ext uri="{FF2B5EF4-FFF2-40B4-BE49-F238E27FC236}">
                <a16:creationId xmlns:a16="http://schemas.microsoft.com/office/drawing/2014/main" id="{BEF96DAC-2198-2F25-59AE-5556BF78AE5B}"/>
              </a:ext>
            </a:extLst>
          </p:cNvPr>
          <p:cNvGrpSpPr/>
          <p:nvPr/>
        </p:nvGrpSpPr>
        <p:grpSpPr>
          <a:xfrm flipH="1">
            <a:off x="2002534" y="3877989"/>
            <a:ext cx="976361" cy="1543244"/>
            <a:chOff x="14931590" y="1078701"/>
            <a:chExt cx="196500" cy="326407"/>
          </a:xfrm>
        </p:grpSpPr>
        <p:grpSp>
          <p:nvGrpSpPr>
            <p:cNvPr id="513" name="图形 506">
              <a:extLst>
                <a:ext uri="{FF2B5EF4-FFF2-40B4-BE49-F238E27FC236}">
                  <a16:creationId xmlns:a16="http://schemas.microsoft.com/office/drawing/2014/main" id="{24571DCA-B443-277D-D42B-09DDEA45CFEA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1FA0328-9876-0B64-4599-DB9ADCB1CF3A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7E326EDC-0838-21A3-C883-C8617C245F25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6" name="图形 506">
              <a:extLst>
                <a:ext uri="{FF2B5EF4-FFF2-40B4-BE49-F238E27FC236}">
                  <a16:creationId xmlns:a16="http://schemas.microsoft.com/office/drawing/2014/main" id="{116AF847-47C1-084B-1828-E6AA2037EDA9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1D6304BF-0C8C-A83A-E550-720E3199D361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B9E0C045-C4EF-221C-F6CE-1227CD87E061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FC4E4B48-9D62-7325-AD58-74F08E0A6C9D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6C5C3E94-A787-CFA6-D858-47EFDF9AAEA3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6CA13C6D-E503-40C4-7CE1-525344E8343D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3" name="组合 932">
            <a:extLst>
              <a:ext uri="{FF2B5EF4-FFF2-40B4-BE49-F238E27FC236}">
                <a16:creationId xmlns:a16="http://schemas.microsoft.com/office/drawing/2014/main" id="{5695014D-8972-F038-06A5-561067BE7A2D}"/>
              </a:ext>
            </a:extLst>
          </p:cNvPr>
          <p:cNvGrpSpPr/>
          <p:nvPr/>
        </p:nvGrpSpPr>
        <p:grpSpPr>
          <a:xfrm>
            <a:off x="4268256" y="5509806"/>
            <a:ext cx="3805655" cy="599668"/>
            <a:chOff x="4355603" y="4318605"/>
            <a:chExt cx="3805655" cy="599668"/>
          </a:xfrm>
        </p:grpSpPr>
        <p:sp>
          <p:nvSpPr>
            <p:cNvPr id="931" name="文本框 930">
              <a:extLst>
                <a:ext uri="{FF2B5EF4-FFF2-40B4-BE49-F238E27FC236}">
                  <a16:creationId xmlns:a16="http://schemas.microsoft.com/office/drawing/2014/main" id="{B28D25E5-43C6-E4D4-26D3-D02EBE51194D}"/>
                </a:ext>
              </a:extLst>
            </p:cNvPr>
            <p:cNvSpPr txBox="1"/>
            <p:nvPr/>
          </p:nvSpPr>
          <p:spPr>
            <a:xfrm>
              <a:off x="4355603" y="4641274"/>
              <a:ext cx="20190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汇报人：</a:t>
              </a:r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51PPT</a:t>
              </a: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932" name="文本框 931">
              <a:extLst>
                <a:ext uri="{FF2B5EF4-FFF2-40B4-BE49-F238E27FC236}">
                  <a16:creationId xmlns:a16="http://schemas.microsoft.com/office/drawing/2014/main" id="{A0810A16-7B6D-B6FE-CAE0-881463F1F231}"/>
                </a:ext>
              </a:extLst>
            </p:cNvPr>
            <p:cNvSpPr txBox="1"/>
            <p:nvPr/>
          </p:nvSpPr>
          <p:spPr>
            <a:xfrm>
              <a:off x="6571663" y="4318605"/>
              <a:ext cx="15895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时间：</a:t>
              </a:r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2023.03</a:t>
              </a:r>
              <a:endPara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936" name="任意多边形: 形状 935">
            <a:extLst>
              <a:ext uri="{FF2B5EF4-FFF2-40B4-BE49-F238E27FC236}">
                <a16:creationId xmlns:a16="http://schemas.microsoft.com/office/drawing/2014/main" id="{693932DE-AE08-603C-ED97-2F1AF47D27D8}"/>
              </a:ext>
            </a:extLst>
          </p:cNvPr>
          <p:cNvSpPr/>
          <p:nvPr/>
        </p:nvSpPr>
        <p:spPr>
          <a:xfrm rot="2905577">
            <a:off x="2646005" y="-229009"/>
            <a:ext cx="6916792" cy="7158907"/>
          </a:xfrm>
          <a:custGeom>
            <a:avLst/>
            <a:gdLst>
              <a:gd name="connsiteX0" fmla="*/ 64241 w 6916792"/>
              <a:gd name="connsiteY0" fmla="*/ 4616619 h 7158907"/>
              <a:gd name="connsiteX1" fmla="*/ 4083179 w 6916792"/>
              <a:gd name="connsiteY1" fmla="*/ 85796 h 7158907"/>
              <a:gd name="connsiteX2" fmla="*/ 4443189 w 6916792"/>
              <a:gd name="connsiteY2" fmla="*/ 64241 h 7158907"/>
              <a:gd name="connsiteX3" fmla="*/ 5463052 w 6916792"/>
              <a:gd name="connsiteY3" fmla="*/ 968882 h 7158907"/>
              <a:gd name="connsiteX4" fmla="*/ 5638287 w 6916792"/>
              <a:gd name="connsiteY4" fmla="*/ 457305 h 7158907"/>
              <a:gd name="connsiteX5" fmla="*/ 5966484 w 6916792"/>
              <a:gd name="connsiteY5" fmla="*/ 1415437 h 7158907"/>
              <a:gd name="connsiteX6" fmla="*/ 6830996 w 6916792"/>
              <a:gd name="connsiteY6" fmla="*/ 2182278 h 7158907"/>
              <a:gd name="connsiteX7" fmla="*/ 6852550 w 6916792"/>
              <a:gd name="connsiteY7" fmla="*/ 2542287 h 7158907"/>
              <a:gd name="connsiteX8" fmla="*/ 2833612 w 6916792"/>
              <a:gd name="connsiteY8" fmla="*/ 7073111 h 7158907"/>
              <a:gd name="connsiteX9" fmla="*/ 2473603 w 6916792"/>
              <a:gd name="connsiteY9" fmla="*/ 7094665 h 7158907"/>
              <a:gd name="connsiteX10" fmla="*/ 85795 w 6916792"/>
              <a:gd name="connsiteY10" fmla="*/ 4976629 h 7158907"/>
              <a:gd name="connsiteX11" fmla="*/ 64241 w 6916792"/>
              <a:gd name="connsiteY11" fmla="*/ 4616619 h 715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6792" h="7158907">
                <a:moveTo>
                  <a:pt x="64241" y="4616619"/>
                </a:moveTo>
                <a:lnTo>
                  <a:pt x="4083179" y="85796"/>
                </a:lnTo>
                <a:cubicBezTo>
                  <a:pt x="4176641" y="-19570"/>
                  <a:pt x="4337823" y="-29220"/>
                  <a:pt x="4443189" y="64241"/>
                </a:cubicBezTo>
                <a:lnTo>
                  <a:pt x="5463052" y="968882"/>
                </a:lnTo>
                <a:lnTo>
                  <a:pt x="5638287" y="457305"/>
                </a:lnTo>
                <a:lnTo>
                  <a:pt x="5966484" y="1415437"/>
                </a:lnTo>
                <a:lnTo>
                  <a:pt x="6830996" y="2182278"/>
                </a:lnTo>
                <a:cubicBezTo>
                  <a:pt x="6936362" y="2275740"/>
                  <a:pt x="6946012" y="2436922"/>
                  <a:pt x="6852550" y="2542287"/>
                </a:cubicBezTo>
                <a:lnTo>
                  <a:pt x="2833612" y="7073111"/>
                </a:lnTo>
                <a:cubicBezTo>
                  <a:pt x="2740150" y="7178477"/>
                  <a:pt x="2578968" y="7188127"/>
                  <a:pt x="2473603" y="7094665"/>
                </a:cubicBezTo>
                <a:lnTo>
                  <a:pt x="85795" y="4976629"/>
                </a:lnTo>
                <a:cubicBezTo>
                  <a:pt x="-19570" y="4883167"/>
                  <a:pt x="-29220" y="4721985"/>
                  <a:pt x="64241" y="4616619"/>
                </a:cubicBezTo>
                <a:close/>
              </a:path>
            </a:pathLst>
          </a:cu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3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2D011B-0D61-076D-93D3-ABD7B5974966}"/>
              </a:ext>
            </a:extLst>
          </p:cNvPr>
          <p:cNvGrpSpPr/>
          <p:nvPr/>
        </p:nvGrpSpPr>
        <p:grpSpPr>
          <a:xfrm>
            <a:off x="3193740" y="1772329"/>
            <a:ext cx="5901290" cy="3119871"/>
            <a:chOff x="3193740" y="1772329"/>
            <a:chExt cx="5901290" cy="311987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F96BE2B-7A1E-9464-9B92-CEE87F3529B6}"/>
                </a:ext>
              </a:extLst>
            </p:cNvPr>
            <p:cNvSpPr txBox="1"/>
            <p:nvPr/>
          </p:nvSpPr>
          <p:spPr>
            <a:xfrm>
              <a:off x="3281881" y="2075076"/>
              <a:ext cx="5621096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500" dirty="0">
                  <a:solidFill>
                    <a:schemeClr val="bg1"/>
                  </a:solidFill>
                  <a:effectLst>
                    <a:outerShdw dist="63500" dir="2700000" algn="tl" rotWithShape="0">
                      <a:prstClr val="black">
                        <a:alpha val="8000"/>
                      </a:prstClr>
                    </a:outerShdw>
                  </a:effectLst>
                  <a:latin typeface="得意黑" pitchFamily="50" charset="-122"/>
                  <a:ea typeface="得意黑" pitchFamily="50" charset="-122"/>
                  <a:cs typeface="+mn-ea"/>
                  <a:sym typeface="+mn-lt"/>
                </a:rPr>
                <a:t>述职报告</a:t>
              </a:r>
              <a:endParaRPr lang="zh-CN" altLang="en-US" sz="11500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</a:endParaRPr>
            </a:p>
          </p:txBody>
        </p:sp>
        <p:sp>
          <p:nvSpPr>
            <p:cNvPr id="916" name="矩形: 圆角 915">
              <a:extLst>
                <a:ext uri="{FF2B5EF4-FFF2-40B4-BE49-F238E27FC236}">
                  <a16:creationId xmlns:a16="http://schemas.microsoft.com/office/drawing/2014/main" id="{AD84E21F-2891-1CDE-8471-23170E52C862}"/>
                </a:ext>
              </a:extLst>
            </p:cNvPr>
            <p:cNvSpPr/>
            <p:nvPr/>
          </p:nvSpPr>
          <p:spPr>
            <a:xfrm>
              <a:off x="3789793" y="4055734"/>
              <a:ext cx="4504484" cy="3612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7" name="矩形: 圆角 916">
              <a:extLst>
                <a:ext uri="{FF2B5EF4-FFF2-40B4-BE49-F238E27FC236}">
                  <a16:creationId xmlns:a16="http://schemas.microsoft.com/office/drawing/2014/main" id="{8A9D6495-1501-48DD-14C6-791921E933A9}"/>
                </a:ext>
              </a:extLst>
            </p:cNvPr>
            <p:cNvSpPr/>
            <p:nvPr/>
          </p:nvSpPr>
          <p:spPr>
            <a:xfrm>
              <a:off x="8439346" y="1772329"/>
              <a:ext cx="655684" cy="621188"/>
            </a:xfrm>
            <a:prstGeom prst="roundRect">
              <a:avLst>
                <a:gd name="adj" fmla="val 50000"/>
              </a:avLst>
            </a:prstGeom>
            <a:pattFill prst="wdUpDiag">
              <a:fgClr>
                <a:schemeClr val="bg1"/>
              </a:fgClr>
              <a:bgClr>
                <a:srgbClr val="D0D56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8" name="矩形: 圆角 917">
              <a:extLst>
                <a:ext uri="{FF2B5EF4-FFF2-40B4-BE49-F238E27FC236}">
                  <a16:creationId xmlns:a16="http://schemas.microsoft.com/office/drawing/2014/main" id="{BB9E4594-73BB-ADE1-CEE0-62C65E5296E1}"/>
                </a:ext>
              </a:extLst>
            </p:cNvPr>
            <p:cNvSpPr/>
            <p:nvPr/>
          </p:nvSpPr>
          <p:spPr>
            <a:xfrm>
              <a:off x="3193740" y="4465220"/>
              <a:ext cx="450689" cy="426980"/>
            </a:xfrm>
            <a:prstGeom prst="roundRect">
              <a:avLst>
                <a:gd name="adj" fmla="val 50000"/>
              </a:avLst>
            </a:prstGeom>
            <a:pattFill prst="wdUpDiag">
              <a:fgClr>
                <a:schemeClr val="bg1"/>
              </a:fgClr>
              <a:bgClr>
                <a:srgbClr val="BDD177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文本框 929">
              <a:extLst>
                <a:ext uri="{FF2B5EF4-FFF2-40B4-BE49-F238E27FC236}">
                  <a16:creationId xmlns:a16="http://schemas.microsoft.com/office/drawing/2014/main" id="{59B3D06C-C4C6-D267-1ABC-43347966DC1E}"/>
                </a:ext>
              </a:extLst>
            </p:cNvPr>
            <p:cNvSpPr txBox="1"/>
            <p:nvPr/>
          </p:nvSpPr>
          <p:spPr>
            <a:xfrm>
              <a:off x="4525237" y="4082166"/>
              <a:ext cx="314152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述职报告  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/  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工作总结  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/  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个人汇报</a:t>
              </a:r>
            </a:p>
          </p:txBody>
        </p:sp>
      </p:grpSp>
      <p:grpSp>
        <p:nvGrpSpPr>
          <p:cNvPr id="18" name="图形 9" descr="日程表 纯色填充">
            <a:extLst>
              <a:ext uri="{FF2B5EF4-FFF2-40B4-BE49-F238E27FC236}">
                <a16:creationId xmlns:a16="http://schemas.microsoft.com/office/drawing/2014/main" id="{656ADCE2-C2AD-9973-A7DE-ED2BF538A07C}"/>
              </a:ext>
            </a:extLst>
          </p:cNvPr>
          <p:cNvGrpSpPr/>
          <p:nvPr/>
        </p:nvGrpSpPr>
        <p:grpSpPr>
          <a:xfrm>
            <a:off x="6170358" y="5448607"/>
            <a:ext cx="285334" cy="285334"/>
            <a:chOff x="4066511" y="7152268"/>
            <a:chExt cx="647700" cy="647700"/>
          </a:xfrm>
          <a:solidFill>
            <a:srgbClr val="000000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40EFB93-8970-4853-4E7B-1265543BA978}"/>
                </a:ext>
              </a:extLst>
            </p:cNvPr>
            <p:cNvSpPr/>
            <p:nvPr/>
          </p:nvSpPr>
          <p:spPr>
            <a:xfrm>
              <a:off x="4180811" y="715226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C2A1801-6518-9511-5339-35ADF3C45767}"/>
                </a:ext>
              </a:extLst>
            </p:cNvPr>
            <p:cNvSpPr/>
            <p:nvPr/>
          </p:nvSpPr>
          <p:spPr>
            <a:xfrm>
              <a:off x="4066511" y="7380868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AFCF326-E038-E2F4-936E-8C1958E0F0E0}"/>
                </a:ext>
              </a:extLst>
            </p:cNvPr>
            <p:cNvSpPr/>
            <p:nvPr/>
          </p:nvSpPr>
          <p:spPr>
            <a:xfrm>
              <a:off x="4542761" y="715226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D96D557-866E-B6D0-B8CE-4AB314036FEC}"/>
                </a:ext>
              </a:extLst>
            </p:cNvPr>
            <p:cNvSpPr/>
            <p:nvPr/>
          </p:nvSpPr>
          <p:spPr>
            <a:xfrm>
              <a:off x="4066511" y="7209418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" name="图形 12" descr="男人 纯色填充">
            <a:extLst>
              <a:ext uri="{FF2B5EF4-FFF2-40B4-BE49-F238E27FC236}">
                <a16:creationId xmlns:a16="http://schemas.microsoft.com/office/drawing/2014/main" id="{4590D8CE-BEA7-7000-3DFB-7292FF7DC199}"/>
              </a:ext>
            </a:extLst>
          </p:cNvPr>
          <p:cNvGrpSpPr/>
          <p:nvPr/>
        </p:nvGrpSpPr>
        <p:grpSpPr>
          <a:xfrm>
            <a:off x="4058478" y="5600293"/>
            <a:ext cx="203231" cy="415699"/>
            <a:chOff x="2860932" y="5495353"/>
            <a:chExt cx="419100" cy="857250"/>
          </a:xfrm>
          <a:solidFill>
            <a:srgbClr val="000000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3E89FD9-4729-A1CA-C16E-58EBF23DC968}"/>
                </a:ext>
              </a:extLst>
            </p:cNvPr>
            <p:cNvSpPr/>
            <p:nvPr/>
          </p:nvSpPr>
          <p:spPr>
            <a:xfrm>
              <a:off x="2994282" y="5495353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AA6328D-9C45-29EB-A491-43D0CE4FFB4D}"/>
                </a:ext>
              </a:extLst>
            </p:cNvPr>
            <p:cNvSpPr/>
            <p:nvPr/>
          </p:nvSpPr>
          <p:spPr>
            <a:xfrm>
              <a:off x="2860932" y="5666803"/>
              <a:ext cx="419100" cy="685800"/>
            </a:xfrm>
            <a:custGeom>
              <a:avLst/>
              <a:gdLst>
                <a:gd name="connsiteX0" fmla="*/ 417195 w 419100"/>
                <a:gd name="connsiteY0" fmla="*/ 297180 h 685800"/>
                <a:gd name="connsiteX1" fmla="*/ 363855 w 419100"/>
                <a:gd name="connsiteY1" fmla="*/ 70485 h 685800"/>
                <a:gd name="connsiteX2" fmla="*/ 352425 w 419100"/>
                <a:gd name="connsiteY2" fmla="*/ 49530 h 685800"/>
                <a:gd name="connsiteX3" fmla="*/ 272415 w 419100"/>
                <a:gd name="connsiteY3" fmla="*/ 7620 h 685800"/>
                <a:gd name="connsiteX4" fmla="*/ 209550 w 419100"/>
                <a:gd name="connsiteY4" fmla="*/ 0 h 685800"/>
                <a:gd name="connsiteX5" fmla="*/ 146685 w 419100"/>
                <a:gd name="connsiteY5" fmla="*/ 9525 h 685800"/>
                <a:gd name="connsiteX6" fmla="*/ 66675 w 419100"/>
                <a:gd name="connsiteY6" fmla="*/ 51435 h 685800"/>
                <a:gd name="connsiteX7" fmla="*/ 55245 w 419100"/>
                <a:gd name="connsiteY7" fmla="*/ 72390 h 685800"/>
                <a:gd name="connsiteX8" fmla="*/ 1905 w 419100"/>
                <a:gd name="connsiteY8" fmla="*/ 299085 h 685800"/>
                <a:gd name="connsiteX9" fmla="*/ 0 w 419100"/>
                <a:gd name="connsiteY9" fmla="*/ 308610 h 685800"/>
                <a:gd name="connsiteX10" fmla="*/ 38100 w 419100"/>
                <a:gd name="connsiteY10" fmla="*/ 346710 h 685800"/>
                <a:gd name="connsiteX11" fmla="*/ 74295 w 419100"/>
                <a:gd name="connsiteY11" fmla="*/ 318135 h 685800"/>
                <a:gd name="connsiteX12" fmla="*/ 114300 w 419100"/>
                <a:gd name="connsiteY12" fmla="*/ 152400 h 685800"/>
                <a:gd name="connsiteX13" fmla="*/ 114300 w 419100"/>
                <a:gd name="connsiteY13" fmla="*/ 685800 h 685800"/>
                <a:gd name="connsiteX14" fmla="*/ 190500 w 419100"/>
                <a:gd name="connsiteY14" fmla="*/ 685800 h 685800"/>
                <a:gd name="connsiteX15" fmla="*/ 190500 w 419100"/>
                <a:gd name="connsiteY15" fmla="*/ 342900 h 685800"/>
                <a:gd name="connsiteX16" fmla="*/ 228600 w 419100"/>
                <a:gd name="connsiteY16" fmla="*/ 342900 h 685800"/>
                <a:gd name="connsiteX17" fmla="*/ 228600 w 419100"/>
                <a:gd name="connsiteY17" fmla="*/ 685800 h 685800"/>
                <a:gd name="connsiteX18" fmla="*/ 304800 w 419100"/>
                <a:gd name="connsiteY18" fmla="*/ 685800 h 685800"/>
                <a:gd name="connsiteX19" fmla="*/ 304800 w 419100"/>
                <a:gd name="connsiteY19" fmla="*/ 150495 h 685800"/>
                <a:gd name="connsiteX20" fmla="*/ 344805 w 419100"/>
                <a:gd name="connsiteY20" fmla="*/ 316230 h 685800"/>
                <a:gd name="connsiteX21" fmla="*/ 381000 w 419100"/>
                <a:gd name="connsiteY21" fmla="*/ 344805 h 685800"/>
                <a:gd name="connsiteX22" fmla="*/ 419100 w 419100"/>
                <a:gd name="connsiteY22" fmla="*/ 306705 h 685800"/>
                <a:gd name="connsiteX23" fmla="*/ 417195 w 419100"/>
                <a:gd name="connsiteY23" fmla="*/ 29718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9100" h="685800">
                  <a:moveTo>
                    <a:pt x="417195" y="297180"/>
                  </a:moveTo>
                  <a:lnTo>
                    <a:pt x="363855" y="70485"/>
                  </a:lnTo>
                  <a:cubicBezTo>
                    <a:pt x="361950" y="62865"/>
                    <a:pt x="358140" y="55245"/>
                    <a:pt x="352425" y="49530"/>
                  </a:cubicBezTo>
                  <a:cubicBezTo>
                    <a:pt x="329565" y="30480"/>
                    <a:pt x="302895" y="17145"/>
                    <a:pt x="272415" y="7620"/>
                  </a:cubicBezTo>
                  <a:cubicBezTo>
                    <a:pt x="251460" y="3810"/>
                    <a:pt x="230505" y="0"/>
                    <a:pt x="209550" y="0"/>
                  </a:cubicBezTo>
                  <a:cubicBezTo>
                    <a:pt x="188595" y="0"/>
                    <a:pt x="167640" y="3810"/>
                    <a:pt x="146685" y="9525"/>
                  </a:cubicBezTo>
                  <a:cubicBezTo>
                    <a:pt x="116205" y="17145"/>
                    <a:pt x="89535" y="32385"/>
                    <a:pt x="66675" y="51435"/>
                  </a:cubicBezTo>
                  <a:cubicBezTo>
                    <a:pt x="60960" y="57150"/>
                    <a:pt x="57150" y="64770"/>
                    <a:pt x="55245" y="72390"/>
                  </a:cubicBezTo>
                  <a:lnTo>
                    <a:pt x="1905" y="299085"/>
                  </a:lnTo>
                  <a:cubicBezTo>
                    <a:pt x="1905" y="300990"/>
                    <a:pt x="0" y="304800"/>
                    <a:pt x="0" y="308610"/>
                  </a:cubicBezTo>
                  <a:cubicBezTo>
                    <a:pt x="0" y="329565"/>
                    <a:pt x="17145" y="346710"/>
                    <a:pt x="38100" y="346710"/>
                  </a:cubicBezTo>
                  <a:cubicBezTo>
                    <a:pt x="55245" y="346710"/>
                    <a:pt x="70485" y="333375"/>
                    <a:pt x="74295" y="318135"/>
                  </a:cubicBezTo>
                  <a:lnTo>
                    <a:pt x="114300" y="152400"/>
                  </a:lnTo>
                  <a:lnTo>
                    <a:pt x="114300" y="685800"/>
                  </a:lnTo>
                  <a:lnTo>
                    <a:pt x="190500" y="685800"/>
                  </a:lnTo>
                  <a:lnTo>
                    <a:pt x="190500" y="342900"/>
                  </a:lnTo>
                  <a:lnTo>
                    <a:pt x="228600" y="342900"/>
                  </a:lnTo>
                  <a:lnTo>
                    <a:pt x="228600" y="685800"/>
                  </a:lnTo>
                  <a:lnTo>
                    <a:pt x="304800" y="685800"/>
                  </a:lnTo>
                  <a:lnTo>
                    <a:pt x="304800" y="150495"/>
                  </a:lnTo>
                  <a:lnTo>
                    <a:pt x="344805" y="316230"/>
                  </a:lnTo>
                  <a:cubicBezTo>
                    <a:pt x="348615" y="331470"/>
                    <a:pt x="363855" y="344805"/>
                    <a:pt x="381000" y="344805"/>
                  </a:cubicBezTo>
                  <a:cubicBezTo>
                    <a:pt x="401955" y="344805"/>
                    <a:pt x="419100" y="327660"/>
                    <a:pt x="419100" y="306705"/>
                  </a:cubicBezTo>
                  <a:cubicBezTo>
                    <a:pt x="419100" y="302895"/>
                    <a:pt x="417195" y="299085"/>
                    <a:pt x="417195" y="29718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8263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337A44FA-FEBC-97DF-FA4E-96DDF1F87851}"/>
              </a:ext>
            </a:extLst>
          </p:cNvPr>
          <p:cNvGrpSpPr/>
          <p:nvPr/>
        </p:nvGrpSpPr>
        <p:grpSpPr>
          <a:xfrm>
            <a:off x="7203121" y="2684066"/>
            <a:ext cx="504461" cy="1394427"/>
            <a:chOff x="7001921" y="2684066"/>
            <a:chExt cx="782804" cy="1394427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E6E9C42-2895-909F-6E03-76AC319F15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01921" y="2684066"/>
              <a:ext cx="7828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112B028-5396-1E4D-3FE8-38B1702D8B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01921" y="4078493"/>
              <a:ext cx="7828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CAC7310-E2DF-E42F-3873-71B39454EBF6}"/>
              </a:ext>
            </a:extLst>
          </p:cNvPr>
          <p:cNvGrpSpPr/>
          <p:nvPr/>
        </p:nvGrpSpPr>
        <p:grpSpPr>
          <a:xfrm>
            <a:off x="4444150" y="2684066"/>
            <a:ext cx="484623" cy="1394427"/>
            <a:chOff x="3884622" y="2684066"/>
            <a:chExt cx="782804" cy="139442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00C83F3-ABA2-0F80-538B-FB07DF35E2BA}"/>
                </a:ext>
              </a:extLst>
            </p:cNvPr>
            <p:cNvCxnSpPr>
              <a:cxnSpLocks/>
            </p:cNvCxnSpPr>
            <p:nvPr/>
          </p:nvCxnSpPr>
          <p:spPr>
            <a:xfrm>
              <a:off x="3884622" y="2684066"/>
              <a:ext cx="7828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6A3DFC0-477E-801D-8FB6-08FA09290163}"/>
                </a:ext>
              </a:extLst>
            </p:cNvPr>
            <p:cNvCxnSpPr>
              <a:cxnSpLocks/>
            </p:cNvCxnSpPr>
            <p:nvPr/>
          </p:nvCxnSpPr>
          <p:spPr>
            <a:xfrm>
              <a:off x="3884622" y="4078493"/>
              <a:ext cx="7828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自我评价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522CE2-2EEB-F1B8-51D9-A17370A0F256}"/>
              </a:ext>
            </a:extLst>
          </p:cNvPr>
          <p:cNvSpPr/>
          <p:nvPr/>
        </p:nvSpPr>
        <p:spPr>
          <a:xfrm>
            <a:off x="4928772" y="2228297"/>
            <a:ext cx="911539" cy="911538"/>
          </a:xfrm>
          <a:prstGeom prst="rect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566D0E5-CD2E-DBF5-D715-D3392838725C}"/>
              </a:ext>
            </a:extLst>
          </p:cNvPr>
          <p:cNvSpPr/>
          <p:nvPr/>
        </p:nvSpPr>
        <p:spPr>
          <a:xfrm>
            <a:off x="6348251" y="2228297"/>
            <a:ext cx="911539" cy="911538"/>
          </a:xfrm>
          <a:prstGeom prst="rect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BD4997-9876-F62C-D4AE-73C8A08E8651}"/>
              </a:ext>
            </a:extLst>
          </p:cNvPr>
          <p:cNvSpPr/>
          <p:nvPr/>
        </p:nvSpPr>
        <p:spPr>
          <a:xfrm>
            <a:off x="4928772" y="3595604"/>
            <a:ext cx="911539" cy="911538"/>
          </a:xfrm>
          <a:prstGeom prst="rect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E559E7-9A3F-14CD-AC92-A892425E2ADC}"/>
              </a:ext>
            </a:extLst>
          </p:cNvPr>
          <p:cNvSpPr/>
          <p:nvPr/>
        </p:nvSpPr>
        <p:spPr>
          <a:xfrm>
            <a:off x="6348251" y="3595604"/>
            <a:ext cx="911539" cy="911538"/>
          </a:xfrm>
          <a:prstGeom prst="rect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16">
            <a:extLst>
              <a:ext uri="{FF2B5EF4-FFF2-40B4-BE49-F238E27FC236}">
                <a16:creationId xmlns:a16="http://schemas.microsoft.com/office/drawing/2014/main" id="{DB3EB065-D315-5DEB-88C1-41277D66E441}"/>
              </a:ext>
            </a:extLst>
          </p:cNvPr>
          <p:cNvSpPr/>
          <p:nvPr/>
        </p:nvSpPr>
        <p:spPr>
          <a:xfrm>
            <a:off x="5196386" y="2504318"/>
            <a:ext cx="372836" cy="359494"/>
          </a:xfrm>
          <a:custGeom>
            <a:avLst/>
            <a:gdLst>
              <a:gd name="connsiteX0" fmla="*/ 174005 w 338138"/>
              <a:gd name="connsiteY0" fmla="*/ 18121 h 326038"/>
              <a:gd name="connsiteX1" fmla="*/ 160013 w 338138"/>
              <a:gd name="connsiteY1" fmla="*/ 19109 h 326038"/>
              <a:gd name="connsiteX2" fmla="*/ 160013 w 338138"/>
              <a:gd name="connsiteY2" fmla="*/ 70472 h 326038"/>
              <a:gd name="connsiteX3" fmla="*/ 92851 w 338138"/>
              <a:gd name="connsiteY3" fmla="*/ 149491 h 326038"/>
              <a:gd name="connsiteX4" fmla="*/ 88900 w 338138"/>
              <a:gd name="connsiteY4" fmla="*/ 149491 h 326038"/>
              <a:gd name="connsiteX5" fmla="*/ 88900 w 338138"/>
              <a:gd name="connsiteY5" fmla="*/ 279872 h 326038"/>
              <a:gd name="connsiteX6" fmla="*/ 119189 w 338138"/>
              <a:gd name="connsiteY6" fmla="*/ 310163 h 326038"/>
              <a:gd name="connsiteX7" fmla="*/ 262731 w 338138"/>
              <a:gd name="connsiteY7" fmla="*/ 310163 h 326038"/>
              <a:gd name="connsiteX8" fmla="*/ 300922 w 338138"/>
              <a:gd name="connsiteY8" fmla="*/ 278555 h 326038"/>
              <a:gd name="connsiteX9" fmla="*/ 320675 w 338138"/>
              <a:gd name="connsiteY9" fmla="*/ 157393 h 326038"/>
              <a:gd name="connsiteX10" fmla="*/ 320675 w 338138"/>
              <a:gd name="connsiteY10" fmla="*/ 156076 h 326038"/>
              <a:gd name="connsiteX11" fmla="*/ 290386 w 338138"/>
              <a:gd name="connsiteY11" fmla="*/ 127102 h 326038"/>
              <a:gd name="connsiteX12" fmla="*/ 210055 w 338138"/>
              <a:gd name="connsiteY12" fmla="*/ 127102 h 326038"/>
              <a:gd name="connsiteX13" fmla="*/ 200837 w 338138"/>
              <a:gd name="connsiteY13" fmla="*/ 117883 h 326038"/>
              <a:gd name="connsiteX14" fmla="*/ 200837 w 338138"/>
              <a:gd name="connsiteY14" fmla="*/ 57302 h 326038"/>
              <a:gd name="connsiteX15" fmla="*/ 188985 w 338138"/>
              <a:gd name="connsiteY15" fmla="*/ 23060 h 326038"/>
              <a:gd name="connsiteX16" fmla="*/ 174005 w 338138"/>
              <a:gd name="connsiteY16" fmla="*/ 18121 h 326038"/>
              <a:gd name="connsiteX17" fmla="*/ 166923 w 338138"/>
              <a:gd name="connsiteY17" fmla="*/ 10 h 326038"/>
              <a:gd name="connsiteX18" fmla="*/ 199449 w 338138"/>
              <a:gd name="connsiteY18" fmla="*/ 8733 h 326038"/>
              <a:gd name="connsiteX19" fmla="*/ 217941 w 338138"/>
              <a:gd name="connsiteY19" fmla="*/ 56131 h 326038"/>
              <a:gd name="connsiteX20" fmla="*/ 217941 w 338138"/>
              <a:gd name="connsiteY20" fmla="*/ 108796 h 326038"/>
              <a:gd name="connsiteX21" fmla="*/ 290588 w 338138"/>
              <a:gd name="connsiteY21" fmla="*/ 108796 h 326038"/>
              <a:gd name="connsiteX22" fmla="*/ 338138 w 338138"/>
              <a:gd name="connsiteY22" fmla="*/ 154878 h 326038"/>
              <a:gd name="connsiteX23" fmla="*/ 338138 w 338138"/>
              <a:gd name="connsiteY23" fmla="*/ 157511 h 326038"/>
              <a:gd name="connsiteX24" fmla="*/ 338138 w 338138"/>
              <a:gd name="connsiteY24" fmla="*/ 158828 h 326038"/>
              <a:gd name="connsiteX25" fmla="*/ 318325 w 338138"/>
              <a:gd name="connsiteY25" fmla="*/ 279956 h 326038"/>
              <a:gd name="connsiteX26" fmla="*/ 262850 w 338138"/>
              <a:gd name="connsiteY26" fmla="*/ 326038 h 326038"/>
              <a:gd name="connsiteX27" fmla="*/ 118877 w 338138"/>
              <a:gd name="connsiteY27" fmla="*/ 326038 h 326038"/>
              <a:gd name="connsiteX28" fmla="*/ 71326 w 338138"/>
              <a:gd name="connsiteY28" fmla="*/ 278640 h 326038"/>
              <a:gd name="connsiteX29" fmla="*/ 71326 w 338138"/>
              <a:gd name="connsiteY29" fmla="*/ 144345 h 326038"/>
              <a:gd name="connsiteX30" fmla="*/ 63401 w 338138"/>
              <a:gd name="connsiteY30" fmla="*/ 136445 h 326038"/>
              <a:gd name="connsiteX31" fmla="*/ 23775 w 338138"/>
              <a:gd name="connsiteY31" fmla="*/ 136445 h 326038"/>
              <a:gd name="connsiteX32" fmla="*/ 17171 w 338138"/>
              <a:gd name="connsiteY32" fmla="*/ 144345 h 326038"/>
              <a:gd name="connsiteX33" fmla="*/ 17171 w 338138"/>
              <a:gd name="connsiteY33" fmla="*/ 286540 h 326038"/>
              <a:gd name="connsiteX34" fmla="*/ 23775 w 338138"/>
              <a:gd name="connsiteY34" fmla="*/ 294439 h 326038"/>
              <a:gd name="connsiteX35" fmla="*/ 47550 w 338138"/>
              <a:gd name="connsiteY35" fmla="*/ 294439 h 326038"/>
              <a:gd name="connsiteX36" fmla="*/ 55476 w 338138"/>
              <a:gd name="connsiteY36" fmla="*/ 302339 h 326038"/>
              <a:gd name="connsiteX37" fmla="*/ 47550 w 338138"/>
              <a:gd name="connsiteY37" fmla="*/ 311555 h 326038"/>
              <a:gd name="connsiteX38" fmla="*/ 23775 w 338138"/>
              <a:gd name="connsiteY38" fmla="*/ 311555 h 326038"/>
              <a:gd name="connsiteX39" fmla="*/ 0 w 338138"/>
              <a:gd name="connsiteY39" fmla="*/ 286540 h 326038"/>
              <a:gd name="connsiteX40" fmla="*/ 0 w 338138"/>
              <a:gd name="connsiteY40" fmla="*/ 144345 h 326038"/>
              <a:gd name="connsiteX41" fmla="*/ 23775 w 338138"/>
              <a:gd name="connsiteY41" fmla="*/ 119329 h 326038"/>
              <a:gd name="connsiteX42" fmla="*/ 63401 w 338138"/>
              <a:gd name="connsiteY42" fmla="*/ 119329 h 326038"/>
              <a:gd name="connsiteX43" fmla="*/ 85855 w 338138"/>
              <a:gd name="connsiteY43" fmla="*/ 132495 h 326038"/>
              <a:gd name="connsiteX44" fmla="*/ 87176 w 338138"/>
              <a:gd name="connsiteY44" fmla="*/ 132495 h 326038"/>
              <a:gd name="connsiteX45" fmla="*/ 143973 w 338138"/>
              <a:gd name="connsiteY45" fmla="*/ 69297 h 326038"/>
              <a:gd name="connsiteX46" fmla="*/ 143973 w 338138"/>
              <a:gd name="connsiteY46" fmla="*/ 11366 h 326038"/>
              <a:gd name="connsiteX47" fmla="*/ 149256 w 338138"/>
              <a:gd name="connsiteY47" fmla="*/ 2150 h 326038"/>
              <a:gd name="connsiteX48" fmla="*/ 166923 w 338138"/>
              <a:gd name="connsiteY48" fmla="*/ 10 h 3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26038">
                <a:moveTo>
                  <a:pt x="174005" y="18121"/>
                </a:moveTo>
                <a:cubicBezTo>
                  <a:pt x="168902" y="17792"/>
                  <a:pt x="163964" y="18451"/>
                  <a:pt x="160013" y="19109"/>
                </a:cubicBezTo>
                <a:cubicBezTo>
                  <a:pt x="160013" y="19109"/>
                  <a:pt x="160013" y="19109"/>
                  <a:pt x="160013" y="70472"/>
                </a:cubicBezTo>
                <a:cubicBezTo>
                  <a:pt x="160013" y="129736"/>
                  <a:pt x="95485" y="149491"/>
                  <a:pt x="92851" y="149491"/>
                </a:cubicBezTo>
                <a:cubicBezTo>
                  <a:pt x="91534" y="149491"/>
                  <a:pt x="90217" y="149491"/>
                  <a:pt x="88900" y="149491"/>
                </a:cubicBezTo>
                <a:cubicBezTo>
                  <a:pt x="88900" y="149491"/>
                  <a:pt x="88900" y="149491"/>
                  <a:pt x="88900" y="279872"/>
                </a:cubicBezTo>
                <a:cubicBezTo>
                  <a:pt x="88900" y="296993"/>
                  <a:pt x="102069" y="310163"/>
                  <a:pt x="119189" y="310163"/>
                </a:cubicBezTo>
                <a:cubicBezTo>
                  <a:pt x="119189" y="310163"/>
                  <a:pt x="119189" y="310163"/>
                  <a:pt x="262731" y="310163"/>
                </a:cubicBezTo>
                <a:cubicBezTo>
                  <a:pt x="286436" y="310163"/>
                  <a:pt x="299605" y="299627"/>
                  <a:pt x="300922" y="278555"/>
                </a:cubicBezTo>
                <a:cubicBezTo>
                  <a:pt x="300922" y="278555"/>
                  <a:pt x="300922" y="278555"/>
                  <a:pt x="320675" y="157393"/>
                </a:cubicBezTo>
                <a:cubicBezTo>
                  <a:pt x="320675" y="157393"/>
                  <a:pt x="320675" y="157393"/>
                  <a:pt x="320675" y="156076"/>
                </a:cubicBezTo>
                <a:cubicBezTo>
                  <a:pt x="320675" y="140272"/>
                  <a:pt x="307506" y="127102"/>
                  <a:pt x="290386" y="127102"/>
                </a:cubicBezTo>
                <a:cubicBezTo>
                  <a:pt x="290386" y="127102"/>
                  <a:pt x="290386" y="127102"/>
                  <a:pt x="210055" y="127102"/>
                </a:cubicBezTo>
                <a:cubicBezTo>
                  <a:pt x="204788" y="127102"/>
                  <a:pt x="200837" y="123151"/>
                  <a:pt x="200837" y="117883"/>
                </a:cubicBezTo>
                <a:cubicBezTo>
                  <a:pt x="200837" y="117883"/>
                  <a:pt x="200837" y="117883"/>
                  <a:pt x="200837" y="57302"/>
                </a:cubicBezTo>
                <a:cubicBezTo>
                  <a:pt x="200837" y="40181"/>
                  <a:pt x="196886" y="29645"/>
                  <a:pt x="188985" y="23060"/>
                </a:cubicBezTo>
                <a:cubicBezTo>
                  <a:pt x="184376" y="19768"/>
                  <a:pt x="179108" y="18451"/>
                  <a:pt x="174005" y="18121"/>
                </a:cubicBezTo>
                <a:close/>
                <a:moveTo>
                  <a:pt x="166923" y="10"/>
                </a:moveTo>
                <a:cubicBezTo>
                  <a:pt x="176664" y="-154"/>
                  <a:pt x="188882" y="1491"/>
                  <a:pt x="199449" y="8733"/>
                </a:cubicBezTo>
                <a:cubicBezTo>
                  <a:pt x="211336" y="17949"/>
                  <a:pt x="217941" y="33749"/>
                  <a:pt x="217941" y="56131"/>
                </a:cubicBezTo>
                <a:cubicBezTo>
                  <a:pt x="217941" y="56131"/>
                  <a:pt x="217941" y="56131"/>
                  <a:pt x="217941" y="108796"/>
                </a:cubicBezTo>
                <a:cubicBezTo>
                  <a:pt x="217941" y="108796"/>
                  <a:pt x="217941" y="108796"/>
                  <a:pt x="290588" y="108796"/>
                </a:cubicBezTo>
                <a:cubicBezTo>
                  <a:pt x="317005" y="108796"/>
                  <a:pt x="338138" y="129862"/>
                  <a:pt x="338138" y="154878"/>
                </a:cubicBezTo>
                <a:cubicBezTo>
                  <a:pt x="338138" y="154878"/>
                  <a:pt x="338138" y="154878"/>
                  <a:pt x="338138" y="157511"/>
                </a:cubicBezTo>
                <a:cubicBezTo>
                  <a:pt x="338138" y="157511"/>
                  <a:pt x="338138" y="157511"/>
                  <a:pt x="338138" y="158828"/>
                </a:cubicBezTo>
                <a:cubicBezTo>
                  <a:pt x="338138" y="158828"/>
                  <a:pt x="338138" y="158828"/>
                  <a:pt x="318325" y="279956"/>
                </a:cubicBezTo>
                <a:cubicBezTo>
                  <a:pt x="314363" y="308922"/>
                  <a:pt x="294550" y="326038"/>
                  <a:pt x="262850" y="326038"/>
                </a:cubicBezTo>
                <a:cubicBezTo>
                  <a:pt x="262850" y="326038"/>
                  <a:pt x="262850" y="326038"/>
                  <a:pt x="118877" y="326038"/>
                </a:cubicBezTo>
                <a:cubicBezTo>
                  <a:pt x="92460" y="326038"/>
                  <a:pt x="71326" y="304972"/>
                  <a:pt x="71326" y="278640"/>
                </a:cubicBezTo>
                <a:cubicBezTo>
                  <a:pt x="71326" y="278640"/>
                  <a:pt x="71326" y="278640"/>
                  <a:pt x="71326" y="144345"/>
                </a:cubicBezTo>
                <a:cubicBezTo>
                  <a:pt x="71326" y="139078"/>
                  <a:pt x="67363" y="136445"/>
                  <a:pt x="63401" y="136445"/>
                </a:cubicBezTo>
                <a:cubicBezTo>
                  <a:pt x="63401" y="136445"/>
                  <a:pt x="63401" y="136445"/>
                  <a:pt x="23775" y="136445"/>
                </a:cubicBezTo>
                <a:cubicBezTo>
                  <a:pt x="19813" y="136445"/>
                  <a:pt x="17171" y="139078"/>
                  <a:pt x="17171" y="144345"/>
                </a:cubicBezTo>
                <a:cubicBezTo>
                  <a:pt x="17171" y="144345"/>
                  <a:pt x="17171" y="144345"/>
                  <a:pt x="17171" y="286540"/>
                </a:cubicBezTo>
                <a:cubicBezTo>
                  <a:pt x="17171" y="290489"/>
                  <a:pt x="19813" y="294439"/>
                  <a:pt x="23775" y="294439"/>
                </a:cubicBezTo>
                <a:cubicBezTo>
                  <a:pt x="23775" y="294439"/>
                  <a:pt x="23775" y="294439"/>
                  <a:pt x="47550" y="294439"/>
                </a:cubicBezTo>
                <a:cubicBezTo>
                  <a:pt x="51513" y="294439"/>
                  <a:pt x="55476" y="298389"/>
                  <a:pt x="55476" y="302339"/>
                </a:cubicBezTo>
                <a:cubicBezTo>
                  <a:pt x="55476" y="307605"/>
                  <a:pt x="51513" y="311555"/>
                  <a:pt x="47550" y="311555"/>
                </a:cubicBezTo>
                <a:cubicBezTo>
                  <a:pt x="47550" y="311555"/>
                  <a:pt x="47550" y="311555"/>
                  <a:pt x="23775" y="311555"/>
                </a:cubicBezTo>
                <a:cubicBezTo>
                  <a:pt x="10567" y="311555"/>
                  <a:pt x="0" y="299706"/>
                  <a:pt x="0" y="286540"/>
                </a:cubicBezTo>
                <a:cubicBezTo>
                  <a:pt x="0" y="286540"/>
                  <a:pt x="0" y="286540"/>
                  <a:pt x="0" y="144345"/>
                </a:cubicBezTo>
                <a:cubicBezTo>
                  <a:pt x="0" y="129862"/>
                  <a:pt x="10567" y="119329"/>
                  <a:pt x="23775" y="119329"/>
                </a:cubicBezTo>
                <a:cubicBezTo>
                  <a:pt x="23775" y="119329"/>
                  <a:pt x="23775" y="119329"/>
                  <a:pt x="63401" y="119329"/>
                </a:cubicBezTo>
                <a:cubicBezTo>
                  <a:pt x="72647" y="119329"/>
                  <a:pt x="81893" y="124595"/>
                  <a:pt x="85855" y="132495"/>
                </a:cubicBezTo>
                <a:cubicBezTo>
                  <a:pt x="85855" y="132495"/>
                  <a:pt x="87176" y="132495"/>
                  <a:pt x="87176" y="132495"/>
                </a:cubicBezTo>
                <a:cubicBezTo>
                  <a:pt x="89818" y="131179"/>
                  <a:pt x="143973" y="115379"/>
                  <a:pt x="143973" y="69297"/>
                </a:cubicBezTo>
                <a:cubicBezTo>
                  <a:pt x="143973" y="69297"/>
                  <a:pt x="143973" y="69297"/>
                  <a:pt x="143973" y="11366"/>
                </a:cubicBezTo>
                <a:cubicBezTo>
                  <a:pt x="143973" y="7416"/>
                  <a:pt x="146615" y="3466"/>
                  <a:pt x="149256" y="2150"/>
                </a:cubicBezTo>
                <a:cubicBezTo>
                  <a:pt x="149917" y="2150"/>
                  <a:pt x="157182" y="175"/>
                  <a:pt x="16692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4" name="椭圆 17">
            <a:extLst>
              <a:ext uri="{FF2B5EF4-FFF2-40B4-BE49-F238E27FC236}">
                <a16:creationId xmlns:a16="http://schemas.microsoft.com/office/drawing/2014/main" id="{954A73F0-5A96-54AA-3D1A-4C2FD358DF04}"/>
              </a:ext>
            </a:extLst>
          </p:cNvPr>
          <p:cNvSpPr/>
          <p:nvPr/>
        </p:nvSpPr>
        <p:spPr>
          <a:xfrm>
            <a:off x="6683553" y="2497647"/>
            <a:ext cx="240936" cy="372836"/>
          </a:xfrm>
          <a:custGeom>
            <a:avLst/>
            <a:gdLst>
              <a:gd name="connsiteX0" fmla="*/ 143066 w 217488"/>
              <a:gd name="connsiteY0" fmla="*/ 166133 h 336550"/>
              <a:gd name="connsiteX1" fmla="*/ 156401 w 217488"/>
              <a:gd name="connsiteY1" fmla="*/ 167443 h 336550"/>
              <a:gd name="connsiteX2" fmla="*/ 179071 w 217488"/>
              <a:gd name="connsiteY2" fmla="*/ 239498 h 336550"/>
              <a:gd name="connsiteX3" fmla="*/ 133732 w 217488"/>
              <a:gd name="connsiteY3" fmla="*/ 297141 h 336550"/>
              <a:gd name="connsiteX4" fmla="*/ 129731 w 217488"/>
              <a:gd name="connsiteY4" fmla="*/ 298451 h 336550"/>
              <a:gd name="connsiteX5" fmla="*/ 121730 w 217488"/>
              <a:gd name="connsiteY5" fmla="*/ 293211 h 336550"/>
              <a:gd name="connsiteX6" fmla="*/ 124397 w 217488"/>
              <a:gd name="connsiteY6" fmla="*/ 281420 h 336550"/>
              <a:gd name="connsiteX7" fmla="*/ 161735 w 217488"/>
              <a:gd name="connsiteY7" fmla="*/ 236878 h 336550"/>
              <a:gd name="connsiteX8" fmla="*/ 156401 w 217488"/>
              <a:gd name="connsiteY8" fmla="*/ 204126 h 336550"/>
              <a:gd name="connsiteX9" fmla="*/ 151067 w 217488"/>
              <a:gd name="connsiteY9" fmla="*/ 191025 h 336550"/>
              <a:gd name="connsiteX10" fmla="*/ 141733 w 217488"/>
              <a:gd name="connsiteY10" fmla="*/ 179234 h 336550"/>
              <a:gd name="connsiteX11" fmla="*/ 143066 w 217488"/>
              <a:gd name="connsiteY11" fmla="*/ 166133 h 336550"/>
              <a:gd name="connsiteX12" fmla="*/ 108744 w 217488"/>
              <a:gd name="connsiteY12" fmla="*/ 26988 h 336550"/>
              <a:gd name="connsiteX13" fmla="*/ 52026 w 217488"/>
              <a:gd name="connsiteY13" fmla="*/ 132725 h 336550"/>
              <a:gd name="connsiteX14" fmla="*/ 28283 w 217488"/>
              <a:gd name="connsiteY14" fmla="*/ 189560 h 336550"/>
              <a:gd name="connsiteX15" fmla="*/ 19050 w 217488"/>
              <a:gd name="connsiteY15" fmla="*/ 229211 h 336550"/>
              <a:gd name="connsiteX16" fmla="*/ 30921 w 217488"/>
              <a:gd name="connsiteY16" fmla="*/ 274150 h 336550"/>
              <a:gd name="connsiteX17" fmla="*/ 63897 w 217488"/>
              <a:gd name="connsiteY17" fmla="*/ 307193 h 336550"/>
              <a:gd name="connsiteX18" fmla="*/ 108744 w 217488"/>
              <a:gd name="connsiteY18" fmla="*/ 319088 h 336550"/>
              <a:gd name="connsiteX19" fmla="*/ 153591 w 217488"/>
              <a:gd name="connsiteY19" fmla="*/ 307193 h 336550"/>
              <a:gd name="connsiteX20" fmla="*/ 186567 w 217488"/>
              <a:gd name="connsiteY20" fmla="*/ 274150 h 336550"/>
              <a:gd name="connsiteX21" fmla="*/ 198438 w 217488"/>
              <a:gd name="connsiteY21" fmla="*/ 229211 h 336550"/>
              <a:gd name="connsiteX22" fmla="*/ 189205 w 217488"/>
              <a:gd name="connsiteY22" fmla="*/ 189560 h 336550"/>
              <a:gd name="connsiteX23" fmla="*/ 165462 w 217488"/>
              <a:gd name="connsiteY23" fmla="*/ 132725 h 336550"/>
              <a:gd name="connsiteX24" fmla="*/ 108744 w 217488"/>
              <a:gd name="connsiteY24" fmla="*/ 26988 h 336550"/>
              <a:gd name="connsiteX25" fmla="*/ 108744 w 217488"/>
              <a:gd name="connsiteY25" fmla="*/ 0 h 336550"/>
              <a:gd name="connsiteX26" fmla="*/ 116701 w 217488"/>
              <a:gd name="connsiteY26" fmla="*/ 3944 h 336550"/>
              <a:gd name="connsiteX27" fmla="*/ 217488 w 217488"/>
              <a:gd name="connsiteY27" fmla="*/ 228749 h 336550"/>
              <a:gd name="connsiteX28" fmla="*/ 202901 w 217488"/>
              <a:gd name="connsiteY28" fmla="*/ 282650 h 336550"/>
              <a:gd name="connsiteX29" fmla="*/ 163116 w 217488"/>
              <a:gd name="connsiteY29" fmla="*/ 322089 h 336550"/>
              <a:gd name="connsiteX30" fmla="*/ 108744 w 217488"/>
              <a:gd name="connsiteY30" fmla="*/ 336550 h 336550"/>
              <a:gd name="connsiteX31" fmla="*/ 54372 w 217488"/>
              <a:gd name="connsiteY31" fmla="*/ 322089 h 336550"/>
              <a:gd name="connsiteX32" fmla="*/ 14587 w 217488"/>
              <a:gd name="connsiteY32" fmla="*/ 282650 h 336550"/>
              <a:gd name="connsiteX33" fmla="*/ 0 w 217488"/>
              <a:gd name="connsiteY33" fmla="*/ 228749 h 336550"/>
              <a:gd name="connsiteX34" fmla="*/ 100787 w 217488"/>
              <a:gd name="connsiteY34" fmla="*/ 3944 h 336550"/>
              <a:gd name="connsiteX35" fmla="*/ 108744 w 217488"/>
              <a:gd name="connsiteY3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7488" h="336550">
                <a:moveTo>
                  <a:pt x="143066" y="166133"/>
                </a:moveTo>
                <a:cubicBezTo>
                  <a:pt x="147067" y="163513"/>
                  <a:pt x="152401" y="163513"/>
                  <a:pt x="156401" y="167443"/>
                </a:cubicBezTo>
                <a:cubicBezTo>
                  <a:pt x="157735" y="168754"/>
                  <a:pt x="185738" y="202816"/>
                  <a:pt x="179071" y="239498"/>
                </a:cubicBezTo>
                <a:cubicBezTo>
                  <a:pt x="176404" y="263079"/>
                  <a:pt x="160402" y="281420"/>
                  <a:pt x="133732" y="297141"/>
                </a:cubicBezTo>
                <a:cubicBezTo>
                  <a:pt x="132398" y="297141"/>
                  <a:pt x="131065" y="298451"/>
                  <a:pt x="129731" y="298451"/>
                </a:cubicBezTo>
                <a:cubicBezTo>
                  <a:pt x="125731" y="298451"/>
                  <a:pt x="123064" y="295831"/>
                  <a:pt x="121730" y="293211"/>
                </a:cubicBezTo>
                <a:cubicBezTo>
                  <a:pt x="119063" y="289281"/>
                  <a:pt x="120397" y="284040"/>
                  <a:pt x="124397" y="281420"/>
                </a:cubicBezTo>
                <a:cubicBezTo>
                  <a:pt x="145733" y="268319"/>
                  <a:pt x="157735" y="253909"/>
                  <a:pt x="161735" y="236878"/>
                </a:cubicBezTo>
                <a:cubicBezTo>
                  <a:pt x="163069" y="225087"/>
                  <a:pt x="160402" y="213296"/>
                  <a:pt x="156401" y="204126"/>
                </a:cubicBezTo>
                <a:cubicBezTo>
                  <a:pt x="155068" y="198885"/>
                  <a:pt x="153734" y="194955"/>
                  <a:pt x="151067" y="191025"/>
                </a:cubicBezTo>
                <a:cubicBezTo>
                  <a:pt x="145733" y="183164"/>
                  <a:pt x="143066" y="180544"/>
                  <a:pt x="141733" y="179234"/>
                </a:cubicBezTo>
                <a:cubicBezTo>
                  <a:pt x="139066" y="175304"/>
                  <a:pt x="139066" y="168754"/>
                  <a:pt x="143066" y="166133"/>
                </a:cubicBezTo>
                <a:close/>
                <a:moveTo>
                  <a:pt x="108744" y="26988"/>
                </a:moveTo>
                <a:cubicBezTo>
                  <a:pt x="90277" y="57387"/>
                  <a:pt x="71811" y="91752"/>
                  <a:pt x="52026" y="132725"/>
                </a:cubicBezTo>
                <a:cubicBezTo>
                  <a:pt x="42792" y="152551"/>
                  <a:pt x="34878" y="172377"/>
                  <a:pt x="28283" y="189560"/>
                </a:cubicBezTo>
                <a:cubicBezTo>
                  <a:pt x="21688" y="206742"/>
                  <a:pt x="19050" y="219959"/>
                  <a:pt x="19050" y="229211"/>
                </a:cubicBezTo>
                <a:cubicBezTo>
                  <a:pt x="19050" y="245072"/>
                  <a:pt x="23007" y="260933"/>
                  <a:pt x="30921" y="274150"/>
                </a:cubicBezTo>
                <a:cubicBezTo>
                  <a:pt x="38835" y="288689"/>
                  <a:pt x="49388" y="299262"/>
                  <a:pt x="63897" y="307193"/>
                </a:cubicBezTo>
                <a:cubicBezTo>
                  <a:pt x="77087" y="315123"/>
                  <a:pt x="92916" y="319088"/>
                  <a:pt x="108744" y="319088"/>
                </a:cubicBezTo>
                <a:cubicBezTo>
                  <a:pt x="124572" y="319088"/>
                  <a:pt x="140401" y="315123"/>
                  <a:pt x="153591" y="307193"/>
                </a:cubicBezTo>
                <a:cubicBezTo>
                  <a:pt x="168100" y="299262"/>
                  <a:pt x="178653" y="288689"/>
                  <a:pt x="186567" y="274150"/>
                </a:cubicBezTo>
                <a:cubicBezTo>
                  <a:pt x="194481" y="260933"/>
                  <a:pt x="198438" y="245072"/>
                  <a:pt x="198438" y="229211"/>
                </a:cubicBezTo>
                <a:cubicBezTo>
                  <a:pt x="198438" y="219959"/>
                  <a:pt x="195800" y="206742"/>
                  <a:pt x="189205" y="189560"/>
                </a:cubicBezTo>
                <a:cubicBezTo>
                  <a:pt x="182610" y="172377"/>
                  <a:pt x="174696" y="152551"/>
                  <a:pt x="165462" y="132725"/>
                </a:cubicBezTo>
                <a:cubicBezTo>
                  <a:pt x="145677" y="91752"/>
                  <a:pt x="127211" y="57387"/>
                  <a:pt x="108744" y="26988"/>
                </a:cubicBezTo>
                <a:close/>
                <a:moveTo>
                  <a:pt x="108744" y="0"/>
                </a:moveTo>
                <a:cubicBezTo>
                  <a:pt x="112722" y="0"/>
                  <a:pt x="115375" y="1314"/>
                  <a:pt x="116701" y="3944"/>
                </a:cubicBezTo>
                <a:cubicBezTo>
                  <a:pt x="184334" y="119633"/>
                  <a:pt x="217488" y="194568"/>
                  <a:pt x="217488" y="228749"/>
                </a:cubicBezTo>
                <a:cubicBezTo>
                  <a:pt x="217488" y="248469"/>
                  <a:pt x="212184" y="265559"/>
                  <a:pt x="202901" y="282650"/>
                </a:cubicBezTo>
                <a:cubicBezTo>
                  <a:pt x="193617" y="299740"/>
                  <a:pt x="180356" y="312887"/>
                  <a:pt x="163116" y="322089"/>
                </a:cubicBezTo>
                <a:cubicBezTo>
                  <a:pt x="147202" y="331292"/>
                  <a:pt x="128636" y="336550"/>
                  <a:pt x="108744" y="336550"/>
                </a:cubicBezTo>
                <a:cubicBezTo>
                  <a:pt x="88852" y="336550"/>
                  <a:pt x="70286" y="331292"/>
                  <a:pt x="54372" y="322089"/>
                </a:cubicBezTo>
                <a:cubicBezTo>
                  <a:pt x="37132" y="312887"/>
                  <a:pt x="23871" y="299740"/>
                  <a:pt x="14587" y="282650"/>
                </a:cubicBezTo>
                <a:cubicBezTo>
                  <a:pt x="3978" y="266874"/>
                  <a:pt x="0" y="248469"/>
                  <a:pt x="0" y="228749"/>
                </a:cubicBezTo>
                <a:cubicBezTo>
                  <a:pt x="0" y="194568"/>
                  <a:pt x="33154" y="119633"/>
                  <a:pt x="100787" y="3944"/>
                </a:cubicBezTo>
                <a:cubicBezTo>
                  <a:pt x="102113" y="1314"/>
                  <a:pt x="104765" y="0"/>
                  <a:pt x="1087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5" name="椭圆 18">
            <a:extLst>
              <a:ext uri="{FF2B5EF4-FFF2-40B4-BE49-F238E27FC236}">
                <a16:creationId xmlns:a16="http://schemas.microsoft.com/office/drawing/2014/main" id="{06592DE2-40F8-83E5-A086-A764985D7D72}"/>
              </a:ext>
            </a:extLst>
          </p:cNvPr>
          <p:cNvSpPr/>
          <p:nvPr/>
        </p:nvSpPr>
        <p:spPr>
          <a:xfrm>
            <a:off x="5196386" y="3864955"/>
            <a:ext cx="372836" cy="372836"/>
          </a:xfrm>
          <a:custGeom>
            <a:avLst/>
            <a:gdLst>
              <a:gd name="connsiteX0" fmla="*/ 290513 w 331788"/>
              <a:gd name="connsiteY0" fmla="*/ 268288 h 331788"/>
              <a:gd name="connsiteX1" fmla="*/ 285353 w 331788"/>
              <a:gd name="connsiteY1" fmla="*/ 269628 h 331788"/>
              <a:gd name="connsiteX2" fmla="*/ 280194 w 331788"/>
              <a:gd name="connsiteY2" fmla="*/ 270967 h 331788"/>
              <a:gd name="connsiteX3" fmla="*/ 272455 w 331788"/>
              <a:gd name="connsiteY3" fmla="*/ 279004 h 331788"/>
              <a:gd name="connsiteX4" fmla="*/ 271165 w 331788"/>
              <a:gd name="connsiteY4" fmla="*/ 284362 h 331788"/>
              <a:gd name="connsiteX5" fmla="*/ 269875 w 331788"/>
              <a:gd name="connsiteY5" fmla="*/ 289720 h 331788"/>
              <a:gd name="connsiteX6" fmla="*/ 290513 w 331788"/>
              <a:gd name="connsiteY6" fmla="*/ 311151 h 331788"/>
              <a:gd name="connsiteX7" fmla="*/ 311150 w 331788"/>
              <a:gd name="connsiteY7" fmla="*/ 289720 h 331788"/>
              <a:gd name="connsiteX8" fmla="*/ 290513 w 331788"/>
              <a:gd name="connsiteY8" fmla="*/ 268288 h 331788"/>
              <a:gd name="connsiteX9" fmla="*/ 41276 w 331788"/>
              <a:gd name="connsiteY9" fmla="*/ 268288 h 331788"/>
              <a:gd name="connsiteX10" fmla="*/ 20638 w 331788"/>
              <a:gd name="connsiteY10" fmla="*/ 289720 h 331788"/>
              <a:gd name="connsiteX11" fmla="*/ 41276 w 331788"/>
              <a:gd name="connsiteY11" fmla="*/ 311151 h 331788"/>
              <a:gd name="connsiteX12" fmla="*/ 61913 w 331788"/>
              <a:gd name="connsiteY12" fmla="*/ 289720 h 331788"/>
              <a:gd name="connsiteX13" fmla="*/ 60623 w 331788"/>
              <a:gd name="connsiteY13" fmla="*/ 284362 h 331788"/>
              <a:gd name="connsiteX14" fmla="*/ 59333 w 331788"/>
              <a:gd name="connsiteY14" fmla="*/ 279004 h 331788"/>
              <a:gd name="connsiteX15" fmla="*/ 51594 w 331788"/>
              <a:gd name="connsiteY15" fmla="*/ 270967 h 331788"/>
              <a:gd name="connsiteX16" fmla="*/ 46435 w 331788"/>
              <a:gd name="connsiteY16" fmla="*/ 269628 h 331788"/>
              <a:gd name="connsiteX17" fmla="*/ 41276 w 331788"/>
              <a:gd name="connsiteY17" fmla="*/ 268288 h 331788"/>
              <a:gd name="connsiteX18" fmla="*/ 142093 w 331788"/>
              <a:gd name="connsiteY18" fmla="*/ 106363 h 331788"/>
              <a:gd name="connsiteX19" fmla="*/ 126560 w 331788"/>
              <a:gd name="connsiteY19" fmla="*/ 110212 h 331788"/>
              <a:gd name="connsiteX20" fmla="*/ 112322 w 331788"/>
              <a:gd name="connsiteY20" fmla="*/ 125609 h 331788"/>
              <a:gd name="connsiteX21" fmla="*/ 108438 w 331788"/>
              <a:gd name="connsiteY21" fmla="*/ 139722 h 331788"/>
              <a:gd name="connsiteX22" fmla="*/ 108438 w 331788"/>
              <a:gd name="connsiteY22" fmla="*/ 144855 h 331788"/>
              <a:gd name="connsiteX23" fmla="*/ 109733 w 331788"/>
              <a:gd name="connsiteY23" fmla="*/ 155119 h 331788"/>
              <a:gd name="connsiteX24" fmla="*/ 99378 w 331788"/>
              <a:gd name="connsiteY24" fmla="*/ 156402 h 331788"/>
              <a:gd name="connsiteX25" fmla="*/ 82550 w 331788"/>
              <a:gd name="connsiteY25" fmla="*/ 175648 h 331788"/>
              <a:gd name="connsiteX26" fmla="*/ 82550 w 331788"/>
              <a:gd name="connsiteY26" fmla="*/ 180780 h 331788"/>
              <a:gd name="connsiteX27" fmla="*/ 101966 w 331788"/>
              <a:gd name="connsiteY27" fmla="*/ 200026 h 331788"/>
              <a:gd name="connsiteX28" fmla="*/ 231409 w 331788"/>
              <a:gd name="connsiteY28" fmla="*/ 200026 h 331788"/>
              <a:gd name="connsiteX29" fmla="*/ 250825 w 331788"/>
              <a:gd name="connsiteY29" fmla="*/ 180780 h 331788"/>
              <a:gd name="connsiteX30" fmla="*/ 250825 w 331788"/>
              <a:gd name="connsiteY30" fmla="*/ 175648 h 331788"/>
              <a:gd name="connsiteX31" fmla="*/ 231409 w 331788"/>
              <a:gd name="connsiteY31" fmla="*/ 156402 h 331788"/>
              <a:gd name="connsiteX32" fmla="*/ 213287 w 331788"/>
              <a:gd name="connsiteY32" fmla="*/ 156402 h 331788"/>
              <a:gd name="connsiteX33" fmla="*/ 210698 w 331788"/>
              <a:gd name="connsiteY33" fmla="*/ 148704 h 331788"/>
              <a:gd name="connsiteX34" fmla="*/ 206815 w 331788"/>
              <a:gd name="connsiteY34" fmla="*/ 141006 h 331788"/>
              <a:gd name="connsiteX35" fmla="*/ 188693 w 331788"/>
              <a:gd name="connsiteY35" fmla="*/ 133307 h 331788"/>
              <a:gd name="connsiteX36" fmla="*/ 186104 w 331788"/>
              <a:gd name="connsiteY36" fmla="*/ 134590 h 331788"/>
              <a:gd name="connsiteX37" fmla="*/ 182221 w 331788"/>
              <a:gd name="connsiteY37" fmla="*/ 134590 h 331788"/>
              <a:gd name="connsiteX38" fmla="*/ 177043 w 331788"/>
              <a:gd name="connsiteY38" fmla="*/ 137156 h 331788"/>
              <a:gd name="connsiteX39" fmla="*/ 173160 w 331788"/>
              <a:gd name="connsiteY39" fmla="*/ 128175 h 331788"/>
              <a:gd name="connsiteX40" fmla="*/ 142093 w 331788"/>
              <a:gd name="connsiteY40" fmla="*/ 106363 h 331788"/>
              <a:gd name="connsiteX41" fmla="*/ 290513 w 331788"/>
              <a:gd name="connsiteY41" fmla="*/ 20638 h 331788"/>
              <a:gd name="connsiteX42" fmla="*/ 269875 w 331788"/>
              <a:gd name="connsiteY42" fmla="*/ 41275 h 331788"/>
              <a:gd name="connsiteX43" fmla="*/ 271165 w 331788"/>
              <a:gd name="connsiteY43" fmla="*/ 46435 h 331788"/>
              <a:gd name="connsiteX44" fmla="*/ 272455 w 331788"/>
              <a:gd name="connsiteY44" fmla="*/ 51594 h 331788"/>
              <a:gd name="connsiteX45" fmla="*/ 280194 w 331788"/>
              <a:gd name="connsiteY45" fmla="*/ 59333 h 331788"/>
              <a:gd name="connsiteX46" fmla="*/ 285353 w 331788"/>
              <a:gd name="connsiteY46" fmla="*/ 60623 h 331788"/>
              <a:gd name="connsiteX47" fmla="*/ 290513 w 331788"/>
              <a:gd name="connsiteY47" fmla="*/ 61913 h 331788"/>
              <a:gd name="connsiteX48" fmla="*/ 311150 w 331788"/>
              <a:gd name="connsiteY48" fmla="*/ 41275 h 331788"/>
              <a:gd name="connsiteX49" fmla="*/ 290513 w 331788"/>
              <a:gd name="connsiteY49" fmla="*/ 20638 h 331788"/>
              <a:gd name="connsiteX50" fmla="*/ 41276 w 331788"/>
              <a:gd name="connsiteY50" fmla="*/ 20638 h 331788"/>
              <a:gd name="connsiteX51" fmla="*/ 20638 w 331788"/>
              <a:gd name="connsiteY51" fmla="*/ 41275 h 331788"/>
              <a:gd name="connsiteX52" fmla="*/ 41276 w 331788"/>
              <a:gd name="connsiteY52" fmla="*/ 61913 h 331788"/>
              <a:gd name="connsiteX53" fmla="*/ 46435 w 331788"/>
              <a:gd name="connsiteY53" fmla="*/ 60623 h 331788"/>
              <a:gd name="connsiteX54" fmla="*/ 51594 w 331788"/>
              <a:gd name="connsiteY54" fmla="*/ 59333 h 331788"/>
              <a:gd name="connsiteX55" fmla="*/ 59333 w 331788"/>
              <a:gd name="connsiteY55" fmla="*/ 51594 h 331788"/>
              <a:gd name="connsiteX56" fmla="*/ 60623 w 331788"/>
              <a:gd name="connsiteY56" fmla="*/ 46435 h 331788"/>
              <a:gd name="connsiteX57" fmla="*/ 61913 w 331788"/>
              <a:gd name="connsiteY57" fmla="*/ 41275 h 331788"/>
              <a:gd name="connsiteX58" fmla="*/ 41276 w 331788"/>
              <a:gd name="connsiteY58" fmla="*/ 20638 h 331788"/>
              <a:gd name="connsiteX59" fmla="*/ 41474 w 331788"/>
              <a:gd name="connsiteY59" fmla="*/ 0 h 331788"/>
              <a:gd name="connsiteX60" fmla="*/ 82947 w 331788"/>
              <a:gd name="connsiteY60" fmla="*/ 41473 h 331788"/>
              <a:gd name="connsiteX61" fmla="*/ 76467 w 331788"/>
              <a:gd name="connsiteY61" fmla="*/ 62210 h 331788"/>
              <a:gd name="connsiteX62" fmla="*/ 110164 w 331788"/>
              <a:gd name="connsiteY62" fmla="*/ 95907 h 331788"/>
              <a:gd name="connsiteX63" fmla="*/ 141269 w 331788"/>
              <a:gd name="connsiteY63" fmla="*/ 85539 h 331788"/>
              <a:gd name="connsiteX64" fmla="*/ 187927 w 331788"/>
              <a:gd name="connsiteY64" fmla="*/ 112756 h 331788"/>
              <a:gd name="connsiteX65" fmla="*/ 202183 w 331788"/>
              <a:gd name="connsiteY65" fmla="*/ 115348 h 331788"/>
              <a:gd name="connsiteX66" fmla="*/ 255321 w 331788"/>
              <a:gd name="connsiteY66" fmla="*/ 62210 h 331788"/>
              <a:gd name="connsiteX67" fmla="*/ 248841 w 331788"/>
              <a:gd name="connsiteY67" fmla="*/ 41473 h 331788"/>
              <a:gd name="connsiteX68" fmla="*/ 290315 w 331788"/>
              <a:gd name="connsiteY68" fmla="*/ 0 h 331788"/>
              <a:gd name="connsiteX69" fmla="*/ 331788 w 331788"/>
              <a:gd name="connsiteY69" fmla="*/ 41473 h 331788"/>
              <a:gd name="connsiteX70" fmla="*/ 290315 w 331788"/>
              <a:gd name="connsiteY70" fmla="*/ 82947 h 331788"/>
              <a:gd name="connsiteX71" fmla="*/ 269578 w 331788"/>
              <a:gd name="connsiteY71" fmla="*/ 76467 h 331788"/>
              <a:gd name="connsiteX72" fmla="*/ 220328 w 331788"/>
              <a:gd name="connsiteY72" fmla="*/ 125717 h 331788"/>
              <a:gd name="connsiteX73" fmla="*/ 226808 w 331788"/>
              <a:gd name="connsiteY73" fmla="*/ 136085 h 331788"/>
              <a:gd name="connsiteX74" fmla="*/ 230696 w 331788"/>
              <a:gd name="connsiteY74" fmla="*/ 136085 h 331788"/>
              <a:gd name="connsiteX75" fmla="*/ 270874 w 331788"/>
              <a:gd name="connsiteY75" fmla="*/ 176262 h 331788"/>
              <a:gd name="connsiteX76" fmla="*/ 270874 w 331788"/>
              <a:gd name="connsiteY76" fmla="*/ 181447 h 331788"/>
              <a:gd name="connsiteX77" fmla="*/ 235881 w 331788"/>
              <a:gd name="connsiteY77" fmla="*/ 221624 h 331788"/>
              <a:gd name="connsiteX78" fmla="*/ 269578 w 331788"/>
              <a:gd name="connsiteY78" fmla="*/ 255321 h 331788"/>
              <a:gd name="connsiteX79" fmla="*/ 290315 w 331788"/>
              <a:gd name="connsiteY79" fmla="*/ 248841 h 331788"/>
              <a:gd name="connsiteX80" fmla="*/ 331788 w 331788"/>
              <a:gd name="connsiteY80" fmla="*/ 290315 h 331788"/>
              <a:gd name="connsiteX81" fmla="*/ 290315 w 331788"/>
              <a:gd name="connsiteY81" fmla="*/ 331788 h 331788"/>
              <a:gd name="connsiteX82" fmla="*/ 248841 w 331788"/>
              <a:gd name="connsiteY82" fmla="*/ 290315 h 331788"/>
              <a:gd name="connsiteX83" fmla="*/ 255321 w 331788"/>
              <a:gd name="connsiteY83" fmla="*/ 269578 h 331788"/>
              <a:gd name="connsiteX84" fmla="*/ 207368 w 331788"/>
              <a:gd name="connsiteY84" fmla="*/ 221624 h 331788"/>
              <a:gd name="connsiteX85" fmla="*/ 124421 w 331788"/>
              <a:gd name="connsiteY85" fmla="*/ 221624 h 331788"/>
              <a:gd name="connsiteX86" fmla="*/ 76467 w 331788"/>
              <a:gd name="connsiteY86" fmla="*/ 269578 h 331788"/>
              <a:gd name="connsiteX87" fmla="*/ 82947 w 331788"/>
              <a:gd name="connsiteY87" fmla="*/ 290315 h 331788"/>
              <a:gd name="connsiteX88" fmla="*/ 41474 w 331788"/>
              <a:gd name="connsiteY88" fmla="*/ 331788 h 331788"/>
              <a:gd name="connsiteX89" fmla="*/ 0 w 331788"/>
              <a:gd name="connsiteY89" fmla="*/ 290315 h 331788"/>
              <a:gd name="connsiteX90" fmla="*/ 41474 w 331788"/>
              <a:gd name="connsiteY90" fmla="*/ 248841 h 331788"/>
              <a:gd name="connsiteX91" fmla="*/ 62210 w 331788"/>
              <a:gd name="connsiteY91" fmla="*/ 255321 h 331788"/>
              <a:gd name="connsiteX92" fmla="*/ 95907 w 331788"/>
              <a:gd name="connsiteY92" fmla="*/ 221624 h 331788"/>
              <a:gd name="connsiteX93" fmla="*/ 60914 w 331788"/>
              <a:gd name="connsiteY93" fmla="*/ 181447 h 331788"/>
              <a:gd name="connsiteX94" fmla="*/ 60914 w 331788"/>
              <a:gd name="connsiteY94" fmla="*/ 176262 h 331788"/>
              <a:gd name="connsiteX95" fmla="*/ 86835 w 331788"/>
              <a:gd name="connsiteY95" fmla="*/ 138677 h 331788"/>
              <a:gd name="connsiteX96" fmla="*/ 95907 w 331788"/>
              <a:gd name="connsiteY96" fmla="*/ 110164 h 331788"/>
              <a:gd name="connsiteX97" fmla="*/ 62210 w 331788"/>
              <a:gd name="connsiteY97" fmla="*/ 76467 h 331788"/>
              <a:gd name="connsiteX98" fmla="*/ 41474 w 331788"/>
              <a:gd name="connsiteY98" fmla="*/ 82947 h 331788"/>
              <a:gd name="connsiteX99" fmla="*/ 0 w 331788"/>
              <a:gd name="connsiteY99" fmla="*/ 41473 h 331788"/>
              <a:gd name="connsiteX100" fmla="*/ 41474 w 331788"/>
              <a:gd name="connsiteY10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31788" h="331788">
                <a:moveTo>
                  <a:pt x="290513" y="268288"/>
                </a:moveTo>
                <a:cubicBezTo>
                  <a:pt x="289223" y="268288"/>
                  <a:pt x="286643" y="268288"/>
                  <a:pt x="285353" y="269628"/>
                </a:cubicBezTo>
                <a:cubicBezTo>
                  <a:pt x="284063" y="269628"/>
                  <a:pt x="281484" y="270967"/>
                  <a:pt x="280194" y="270967"/>
                </a:cubicBezTo>
                <a:cubicBezTo>
                  <a:pt x="277614" y="273646"/>
                  <a:pt x="275034" y="276325"/>
                  <a:pt x="272455" y="279004"/>
                </a:cubicBezTo>
                <a:cubicBezTo>
                  <a:pt x="272455" y="280343"/>
                  <a:pt x="271165" y="283022"/>
                  <a:pt x="271165" y="284362"/>
                </a:cubicBezTo>
                <a:cubicBezTo>
                  <a:pt x="269875" y="285701"/>
                  <a:pt x="269875" y="288380"/>
                  <a:pt x="269875" y="289720"/>
                </a:cubicBezTo>
                <a:cubicBezTo>
                  <a:pt x="269875" y="301775"/>
                  <a:pt x="278904" y="311151"/>
                  <a:pt x="290513" y="311151"/>
                </a:cubicBezTo>
                <a:cubicBezTo>
                  <a:pt x="302121" y="311151"/>
                  <a:pt x="311150" y="301775"/>
                  <a:pt x="311150" y="289720"/>
                </a:cubicBezTo>
                <a:cubicBezTo>
                  <a:pt x="311150" y="277664"/>
                  <a:pt x="302121" y="268288"/>
                  <a:pt x="290513" y="268288"/>
                </a:cubicBezTo>
                <a:close/>
                <a:moveTo>
                  <a:pt x="41276" y="268288"/>
                </a:moveTo>
                <a:cubicBezTo>
                  <a:pt x="29667" y="268288"/>
                  <a:pt x="20638" y="277664"/>
                  <a:pt x="20638" y="289720"/>
                </a:cubicBezTo>
                <a:cubicBezTo>
                  <a:pt x="20638" y="301775"/>
                  <a:pt x="29667" y="311151"/>
                  <a:pt x="41276" y="311151"/>
                </a:cubicBezTo>
                <a:cubicBezTo>
                  <a:pt x="52884" y="311151"/>
                  <a:pt x="61913" y="301775"/>
                  <a:pt x="61913" y="289720"/>
                </a:cubicBezTo>
                <a:cubicBezTo>
                  <a:pt x="61913" y="288380"/>
                  <a:pt x="61913" y="285701"/>
                  <a:pt x="60623" y="284362"/>
                </a:cubicBezTo>
                <a:cubicBezTo>
                  <a:pt x="60623" y="283022"/>
                  <a:pt x="59333" y="280343"/>
                  <a:pt x="59333" y="279004"/>
                </a:cubicBezTo>
                <a:cubicBezTo>
                  <a:pt x="56754" y="276325"/>
                  <a:pt x="54174" y="273646"/>
                  <a:pt x="51594" y="270967"/>
                </a:cubicBezTo>
                <a:cubicBezTo>
                  <a:pt x="50304" y="270967"/>
                  <a:pt x="47725" y="269628"/>
                  <a:pt x="46435" y="269628"/>
                </a:cubicBezTo>
                <a:cubicBezTo>
                  <a:pt x="45145" y="268288"/>
                  <a:pt x="42565" y="268288"/>
                  <a:pt x="41276" y="268288"/>
                </a:cubicBezTo>
                <a:close/>
                <a:moveTo>
                  <a:pt x="142093" y="106363"/>
                </a:moveTo>
                <a:cubicBezTo>
                  <a:pt x="135621" y="106363"/>
                  <a:pt x="130444" y="108929"/>
                  <a:pt x="126560" y="110212"/>
                </a:cubicBezTo>
                <a:cubicBezTo>
                  <a:pt x="120088" y="114061"/>
                  <a:pt x="114911" y="119194"/>
                  <a:pt x="112322" y="125609"/>
                </a:cubicBezTo>
                <a:cubicBezTo>
                  <a:pt x="109733" y="129458"/>
                  <a:pt x="108438" y="134590"/>
                  <a:pt x="108438" y="139722"/>
                </a:cubicBezTo>
                <a:cubicBezTo>
                  <a:pt x="108438" y="142289"/>
                  <a:pt x="108438" y="143572"/>
                  <a:pt x="108438" y="144855"/>
                </a:cubicBezTo>
                <a:cubicBezTo>
                  <a:pt x="108438" y="144855"/>
                  <a:pt x="108438" y="144855"/>
                  <a:pt x="109733" y="155119"/>
                </a:cubicBezTo>
                <a:cubicBezTo>
                  <a:pt x="109733" y="155119"/>
                  <a:pt x="109733" y="155119"/>
                  <a:pt x="99378" y="156402"/>
                </a:cubicBezTo>
                <a:cubicBezTo>
                  <a:pt x="89022" y="157685"/>
                  <a:pt x="82550" y="165384"/>
                  <a:pt x="82550" y="175648"/>
                </a:cubicBezTo>
                <a:cubicBezTo>
                  <a:pt x="82550" y="175648"/>
                  <a:pt x="82550" y="175648"/>
                  <a:pt x="82550" y="180780"/>
                </a:cubicBezTo>
                <a:cubicBezTo>
                  <a:pt x="82550" y="191045"/>
                  <a:pt x="90317" y="200026"/>
                  <a:pt x="101966" y="200026"/>
                </a:cubicBezTo>
                <a:cubicBezTo>
                  <a:pt x="101966" y="200026"/>
                  <a:pt x="101966" y="200026"/>
                  <a:pt x="231409" y="200026"/>
                </a:cubicBezTo>
                <a:cubicBezTo>
                  <a:pt x="243058" y="200026"/>
                  <a:pt x="250825" y="191045"/>
                  <a:pt x="250825" y="180780"/>
                </a:cubicBezTo>
                <a:cubicBezTo>
                  <a:pt x="250825" y="180780"/>
                  <a:pt x="250825" y="180780"/>
                  <a:pt x="250825" y="175648"/>
                </a:cubicBezTo>
                <a:cubicBezTo>
                  <a:pt x="250825" y="164101"/>
                  <a:pt x="243058" y="156402"/>
                  <a:pt x="231409" y="156402"/>
                </a:cubicBezTo>
                <a:cubicBezTo>
                  <a:pt x="231409" y="156402"/>
                  <a:pt x="231409" y="156402"/>
                  <a:pt x="213287" y="156402"/>
                </a:cubicBezTo>
                <a:cubicBezTo>
                  <a:pt x="213287" y="156402"/>
                  <a:pt x="213287" y="156402"/>
                  <a:pt x="210698" y="148704"/>
                </a:cubicBezTo>
                <a:cubicBezTo>
                  <a:pt x="209403" y="144855"/>
                  <a:pt x="208109" y="142289"/>
                  <a:pt x="206815" y="141006"/>
                </a:cubicBezTo>
                <a:cubicBezTo>
                  <a:pt x="200343" y="133307"/>
                  <a:pt x="192576" y="133307"/>
                  <a:pt x="188693" y="133307"/>
                </a:cubicBezTo>
                <a:cubicBezTo>
                  <a:pt x="187398" y="133307"/>
                  <a:pt x="187398" y="133307"/>
                  <a:pt x="186104" y="134590"/>
                </a:cubicBezTo>
                <a:cubicBezTo>
                  <a:pt x="186104" y="134590"/>
                  <a:pt x="186104" y="134590"/>
                  <a:pt x="182221" y="134590"/>
                </a:cubicBezTo>
                <a:cubicBezTo>
                  <a:pt x="182221" y="134590"/>
                  <a:pt x="182221" y="134590"/>
                  <a:pt x="177043" y="137156"/>
                </a:cubicBezTo>
                <a:cubicBezTo>
                  <a:pt x="177043" y="137156"/>
                  <a:pt x="177043" y="137156"/>
                  <a:pt x="173160" y="128175"/>
                </a:cubicBezTo>
                <a:cubicBezTo>
                  <a:pt x="167982" y="115344"/>
                  <a:pt x="156332" y="106363"/>
                  <a:pt x="142093" y="106363"/>
                </a:cubicBezTo>
                <a:close/>
                <a:moveTo>
                  <a:pt x="290513" y="20638"/>
                </a:moveTo>
                <a:cubicBezTo>
                  <a:pt x="278904" y="20638"/>
                  <a:pt x="269875" y="29667"/>
                  <a:pt x="269875" y="41275"/>
                </a:cubicBezTo>
                <a:cubicBezTo>
                  <a:pt x="269875" y="42565"/>
                  <a:pt x="269875" y="45145"/>
                  <a:pt x="271165" y="46435"/>
                </a:cubicBezTo>
                <a:cubicBezTo>
                  <a:pt x="271165" y="47725"/>
                  <a:pt x="272455" y="50304"/>
                  <a:pt x="272455" y="51594"/>
                </a:cubicBezTo>
                <a:cubicBezTo>
                  <a:pt x="275034" y="54174"/>
                  <a:pt x="277614" y="56754"/>
                  <a:pt x="280194" y="59333"/>
                </a:cubicBezTo>
                <a:cubicBezTo>
                  <a:pt x="281484" y="59333"/>
                  <a:pt x="284063" y="60623"/>
                  <a:pt x="285353" y="60623"/>
                </a:cubicBezTo>
                <a:cubicBezTo>
                  <a:pt x="286643" y="61913"/>
                  <a:pt x="289223" y="61913"/>
                  <a:pt x="290513" y="61913"/>
                </a:cubicBezTo>
                <a:cubicBezTo>
                  <a:pt x="302121" y="61913"/>
                  <a:pt x="311150" y="52884"/>
                  <a:pt x="311150" y="41275"/>
                </a:cubicBezTo>
                <a:cubicBezTo>
                  <a:pt x="311150" y="29667"/>
                  <a:pt x="302121" y="20638"/>
                  <a:pt x="290513" y="20638"/>
                </a:cubicBezTo>
                <a:close/>
                <a:moveTo>
                  <a:pt x="41276" y="20638"/>
                </a:moveTo>
                <a:cubicBezTo>
                  <a:pt x="29667" y="20638"/>
                  <a:pt x="20638" y="29667"/>
                  <a:pt x="20638" y="41275"/>
                </a:cubicBezTo>
                <a:cubicBezTo>
                  <a:pt x="20638" y="52884"/>
                  <a:pt x="29667" y="61913"/>
                  <a:pt x="41276" y="61913"/>
                </a:cubicBezTo>
                <a:cubicBezTo>
                  <a:pt x="42565" y="61913"/>
                  <a:pt x="45145" y="61913"/>
                  <a:pt x="46435" y="60623"/>
                </a:cubicBezTo>
                <a:cubicBezTo>
                  <a:pt x="47725" y="60623"/>
                  <a:pt x="50304" y="59333"/>
                  <a:pt x="51594" y="59333"/>
                </a:cubicBezTo>
                <a:cubicBezTo>
                  <a:pt x="54174" y="56754"/>
                  <a:pt x="56754" y="54174"/>
                  <a:pt x="59333" y="51594"/>
                </a:cubicBezTo>
                <a:cubicBezTo>
                  <a:pt x="60623" y="50304"/>
                  <a:pt x="60623" y="47725"/>
                  <a:pt x="60623" y="46435"/>
                </a:cubicBezTo>
                <a:cubicBezTo>
                  <a:pt x="61913" y="45145"/>
                  <a:pt x="61913" y="42565"/>
                  <a:pt x="61913" y="41275"/>
                </a:cubicBezTo>
                <a:cubicBezTo>
                  <a:pt x="61913" y="29667"/>
                  <a:pt x="52884" y="20638"/>
                  <a:pt x="41276" y="20638"/>
                </a:cubicBezTo>
                <a:close/>
                <a:moveTo>
                  <a:pt x="41474" y="0"/>
                </a:moveTo>
                <a:cubicBezTo>
                  <a:pt x="64802" y="0"/>
                  <a:pt x="82947" y="18145"/>
                  <a:pt x="82947" y="41473"/>
                </a:cubicBezTo>
                <a:cubicBezTo>
                  <a:pt x="82947" y="49250"/>
                  <a:pt x="80355" y="55730"/>
                  <a:pt x="76467" y="62210"/>
                </a:cubicBezTo>
                <a:cubicBezTo>
                  <a:pt x="76467" y="62210"/>
                  <a:pt x="76467" y="62210"/>
                  <a:pt x="110164" y="95907"/>
                </a:cubicBezTo>
                <a:cubicBezTo>
                  <a:pt x="119236" y="89427"/>
                  <a:pt x="129605" y="85539"/>
                  <a:pt x="141269" y="85539"/>
                </a:cubicBezTo>
                <a:cubicBezTo>
                  <a:pt x="160710" y="85539"/>
                  <a:pt x="178854" y="95907"/>
                  <a:pt x="187927" y="112756"/>
                </a:cubicBezTo>
                <a:cubicBezTo>
                  <a:pt x="193111" y="112756"/>
                  <a:pt x="196999" y="112756"/>
                  <a:pt x="202183" y="115348"/>
                </a:cubicBezTo>
                <a:cubicBezTo>
                  <a:pt x="202183" y="115348"/>
                  <a:pt x="202183" y="115348"/>
                  <a:pt x="255321" y="62210"/>
                </a:cubicBezTo>
                <a:cubicBezTo>
                  <a:pt x="251433" y="55730"/>
                  <a:pt x="248841" y="49250"/>
                  <a:pt x="248841" y="41473"/>
                </a:cubicBezTo>
                <a:cubicBezTo>
                  <a:pt x="248841" y="18145"/>
                  <a:pt x="266986" y="0"/>
                  <a:pt x="290315" y="0"/>
                </a:cubicBezTo>
                <a:cubicBezTo>
                  <a:pt x="313643" y="0"/>
                  <a:pt x="331788" y="18145"/>
                  <a:pt x="331788" y="41473"/>
                </a:cubicBezTo>
                <a:cubicBezTo>
                  <a:pt x="331788" y="64802"/>
                  <a:pt x="313643" y="82947"/>
                  <a:pt x="290315" y="82947"/>
                </a:cubicBezTo>
                <a:cubicBezTo>
                  <a:pt x="282538" y="82947"/>
                  <a:pt x="276058" y="80355"/>
                  <a:pt x="269578" y="76467"/>
                </a:cubicBezTo>
                <a:cubicBezTo>
                  <a:pt x="269578" y="76467"/>
                  <a:pt x="269578" y="76467"/>
                  <a:pt x="220328" y="125717"/>
                </a:cubicBezTo>
                <a:cubicBezTo>
                  <a:pt x="222920" y="128309"/>
                  <a:pt x="225512" y="132197"/>
                  <a:pt x="226808" y="136085"/>
                </a:cubicBezTo>
                <a:cubicBezTo>
                  <a:pt x="226808" y="136085"/>
                  <a:pt x="226808" y="136085"/>
                  <a:pt x="230696" y="136085"/>
                </a:cubicBezTo>
                <a:cubicBezTo>
                  <a:pt x="252729" y="136085"/>
                  <a:pt x="270874" y="154230"/>
                  <a:pt x="270874" y="176262"/>
                </a:cubicBezTo>
                <a:cubicBezTo>
                  <a:pt x="270874" y="176262"/>
                  <a:pt x="270874" y="176262"/>
                  <a:pt x="270874" y="181447"/>
                </a:cubicBezTo>
                <a:cubicBezTo>
                  <a:pt x="270874" y="202183"/>
                  <a:pt x="255321" y="219032"/>
                  <a:pt x="235881" y="221624"/>
                </a:cubicBezTo>
                <a:cubicBezTo>
                  <a:pt x="235881" y="221624"/>
                  <a:pt x="235881" y="221624"/>
                  <a:pt x="269578" y="255321"/>
                </a:cubicBezTo>
                <a:cubicBezTo>
                  <a:pt x="276058" y="251433"/>
                  <a:pt x="282538" y="248841"/>
                  <a:pt x="290315" y="248841"/>
                </a:cubicBezTo>
                <a:cubicBezTo>
                  <a:pt x="313643" y="248841"/>
                  <a:pt x="331788" y="266986"/>
                  <a:pt x="331788" y="290315"/>
                </a:cubicBezTo>
                <a:cubicBezTo>
                  <a:pt x="331788" y="313643"/>
                  <a:pt x="313643" y="331788"/>
                  <a:pt x="290315" y="331788"/>
                </a:cubicBezTo>
                <a:cubicBezTo>
                  <a:pt x="266986" y="331788"/>
                  <a:pt x="248841" y="313643"/>
                  <a:pt x="248841" y="290315"/>
                </a:cubicBezTo>
                <a:cubicBezTo>
                  <a:pt x="248841" y="282538"/>
                  <a:pt x="251433" y="276058"/>
                  <a:pt x="255321" y="269578"/>
                </a:cubicBezTo>
                <a:cubicBezTo>
                  <a:pt x="255321" y="269578"/>
                  <a:pt x="255321" y="269578"/>
                  <a:pt x="207368" y="221624"/>
                </a:cubicBezTo>
                <a:cubicBezTo>
                  <a:pt x="207368" y="221624"/>
                  <a:pt x="207368" y="221624"/>
                  <a:pt x="124421" y="221624"/>
                </a:cubicBezTo>
                <a:cubicBezTo>
                  <a:pt x="124421" y="221624"/>
                  <a:pt x="124421" y="221624"/>
                  <a:pt x="76467" y="269578"/>
                </a:cubicBezTo>
                <a:cubicBezTo>
                  <a:pt x="80355" y="276058"/>
                  <a:pt x="82947" y="282538"/>
                  <a:pt x="82947" y="290315"/>
                </a:cubicBezTo>
                <a:cubicBezTo>
                  <a:pt x="82947" y="313643"/>
                  <a:pt x="64802" y="331788"/>
                  <a:pt x="41474" y="331788"/>
                </a:cubicBezTo>
                <a:cubicBezTo>
                  <a:pt x="18145" y="331788"/>
                  <a:pt x="0" y="313643"/>
                  <a:pt x="0" y="290315"/>
                </a:cubicBezTo>
                <a:cubicBezTo>
                  <a:pt x="0" y="266986"/>
                  <a:pt x="18145" y="248841"/>
                  <a:pt x="41474" y="248841"/>
                </a:cubicBezTo>
                <a:cubicBezTo>
                  <a:pt x="49250" y="248841"/>
                  <a:pt x="55730" y="251433"/>
                  <a:pt x="62210" y="255321"/>
                </a:cubicBezTo>
                <a:cubicBezTo>
                  <a:pt x="62210" y="255321"/>
                  <a:pt x="62210" y="255321"/>
                  <a:pt x="95907" y="221624"/>
                </a:cubicBezTo>
                <a:cubicBezTo>
                  <a:pt x="76467" y="219032"/>
                  <a:pt x="60914" y="202183"/>
                  <a:pt x="60914" y="181447"/>
                </a:cubicBezTo>
                <a:cubicBezTo>
                  <a:pt x="60914" y="181447"/>
                  <a:pt x="60914" y="181447"/>
                  <a:pt x="60914" y="176262"/>
                </a:cubicBezTo>
                <a:cubicBezTo>
                  <a:pt x="60914" y="159414"/>
                  <a:pt x="71283" y="143861"/>
                  <a:pt x="86835" y="138677"/>
                </a:cubicBezTo>
                <a:cubicBezTo>
                  <a:pt x="86835" y="128309"/>
                  <a:pt x="90723" y="117940"/>
                  <a:pt x="95907" y="110164"/>
                </a:cubicBezTo>
                <a:cubicBezTo>
                  <a:pt x="95907" y="110164"/>
                  <a:pt x="95907" y="110164"/>
                  <a:pt x="62210" y="76467"/>
                </a:cubicBezTo>
                <a:cubicBezTo>
                  <a:pt x="55730" y="80355"/>
                  <a:pt x="49250" y="82947"/>
                  <a:pt x="41474" y="82947"/>
                </a:cubicBezTo>
                <a:cubicBezTo>
                  <a:pt x="18145" y="82947"/>
                  <a:pt x="0" y="64802"/>
                  <a:pt x="0" y="41473"/>
                </a:cubicBezTo>
                <a:cubicBezTo>
                  <a:pt x="0" y="18145"/>
                  <a:pt x="18145" y="0"/>
                  <a:pt x="41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6" name="椭圆 19">
            <a:extLst>
              <a:ext uri="{FF2B5EF4-FFF2-40B4-BE49-F238E27FC236}">
                <a16:creationId xmlns:a16="http://schemas.microsoft.com/office/drawing/2014/main" id="{D56F2ED0-33AB-AAD6-7C8D-9AEC4DF45D79}"/>
              </a:ext>
            </a:extLst>
          </p:cNvPr>
          <p:cNvSpPr/>
          <p:nvPr/>
        </p:nvSpPr>
        <p:spPr>
          <a:xfrm>
            <a:off x="6617603" y="3865830"/>
            <a:ext cx="372836" cy="371086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D87B0A-C589-E593-3149-CC94A6B776D2}"/>
              </a:ext>
            </a:extLst>
          </p:cNvPr>
          <p:cNvGrpSpPr/>
          <p:nvPr/>
        </p:nvGrpSpPr>
        <p:grpSpPr>
          <a:xfrm>
            <a:off x="7796305" y="2389518"/>
            <a:ext cx="3097711" cy="823582"/>
            <a:chOff x="8851558" y="2037077"/>
            <a:chExt cx="3097711" cy="82358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48200A-E11E-3001-9636-963E5E25BB2F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96BCDE3-E14A-280A-499A-ED2BDBD5E1B5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6EC4299-DC63-D81D-D051-84B187D2AE2E}"/>
              </a:ext>
            </a:extLst>
          </p:cNvPr>
          <p:cNvGrpSpPr/>
          <p:nvPr/>
        </p:nvGrpSpPr>
        <p:grpSpPr>
          <a:xfrm>
            <a:off x="1197831" y="2389518"/>
            <a:ext cx="3113820" cy="823582"/>
            <a:chOff x="7513691" y="2037077"/>
            <a:chExt cx="3113820" cy="82358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DD2DF1-A9AE-F134-5A4C-1FF4DA3E6A80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04D6022-3EDE-37E0-EDDB-FB4D33FADD75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686AA3-82AE-3405-B4FA-A9CE9AC7C3F6}"/>
              </a:ext>
            </a:extLst>
          </p:cNvPr>
          <p:cNvGrpSpPr/>
          <p:nvPr/>
        </p:nvGrpSpPr>
        <p:grpSpPr>
          <a:xfrm>
            <a:off x="7796305" y="3762143"/>
            <a:ext cx="3097711" cy="1077498"/>
            <a:chOff x="8851558" y="2037077"/>
            <a:chExt cx="3097711" cy="107749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3F4BDED-9A4D-21EB-2BE7-23864BE1B366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5050D21-5404-4946-AEE9-226A1C4889B1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模板网，幻灯片演示模板及素材免费下载！</a:t>
              </a:r>
            </a:p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 唯一访 问网址：</a:t>
              </a:r>
              <a:r>
                <a:rPr lang="en-US" altLang="zh-CN" sz="1100" dirty="0"/>
                <a:t>www.51pptmoban.com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5CCBD2C-2646-C821-3BA0-9959909EDF46}"/>
              </a:ext>
            </a:extLst>
          </p:cNvPr>
          <p:cNvGrpSpPr/>
          <p:nvPr/>
        </p:nvGrpSpPr>
        <p:grpSpPr>
          <a:xfrm>
            <a:off x="1197831" y="3762143"/>
            <a:ext cx="3113820" cy="823582"/>
            <a:chOff x="7513691" y="2037077"/>
            <a:chExt cx="3113820" cy="82358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34CC516-D9CE-765C-27F9-C239A6CDE63A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614D173-A191-444A-4765-8F5DDE328673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316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自我评价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0BDEF8-2213-D900-6F42-ACC8C16EC20E}"/>
              </a:ext>
            </a:extLst>
          </p:cNvPr>
          <p:cNvSpPr txBox="1"/>
          <p:nvPr/>
        </p:nvSpPr>
        <p:spPr>
          <a:xfrm>
            <a:off x="2273789" y="4115171"/>
            <a:ext cx="934500" cy="315469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D42C6D26-206F-B8D3-DA3A-2565B2E76DBF}"/>
              </a:ext>
            </a:extLst>
          </p:cNvPr>
          <p:cNvSpPr/>
          <p:nvPr/>
        </p:nvSpPr>
        <p:spPr>
          <a:xfrm>
            <a:off x="2584500" y="2631836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CEA873-DFE4-A3D0-EE10-2DC245DA67E9}"/>
              </a:ext>
            </a:extLst>
          </p:cNvPr>
          <p:cNvSpPr txBox="1"/>
          <p:nvPr/>
        </p:nvSpPr>
        <p:spPr>
          <a:xfrm>
            <a:off x="3877099" y="4115171"/>
            <a:ext cx="934500" cy="315469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7C2DF56D-B0BD-01E0-BD6B-094A544D4F6B}"/>
              </a:ext>
            </a:extLst>
          </p:cNvPr>
          <p:cNvSpPr/>
          <p:nvPr/>
        </p:nvSpPr>
        <p:spPr>
          <a:xfrm>
            <a:off x="4336465" y="2252112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DD916C-4D8C-8A3B-9F1D-0471ED94DEE1}"/>
              </a:ext>
            </a:extLst>
          </p:cNvPr>
          <p:cNvSpPr txBox="1"/>
          <p:nvPr/>
        </p:nvSpPr>
        <p:spPr>
          <a:xfrm>
            <a:off x="5881506" y="4115171"/>
            <a:ext cx="934500" cy="315469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2E3408C6-856D-6172-B75E-0BD3FD0A5890}"/>
              </a:ext>
            </a:extLst>
          </p:cNvPr>
          <p:cNvSpPr/>
          <p:nvPr/>
        </p:nvSpPr>
        <p:spPr>
          <a:xfrm>
            <a:off x="6367899" y="1948060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9717DF3E-71EA-E59C-E391-D03BB306C1E7}"/>
              </a:ext>
            </a:extLst>
          </p:cNvPr>
          <p:cNvSpPr/>
          <p:nvPr/>
        </p:nvSpPr>
        <p:spPr>
          <a:xfrm>
            <a:off x="1962289" y="3161849"/>
            <a:ext cx="1581825" cy="1581739"/>
          </a:xfrm>
          <a:prstGeom prst="arc">
            <a:avLst>
              <a:gd name="adj1" fmla="val 10810458"/>
              <a:gd name="adj2" fmla="val 0"/>
            </a:avLst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Arc 7">
            <a:extLst>
              <a:ext uri="{FF2B5EF4-FFF2-40B4-BE49-F238E27FC236}">
                <a16:creationId xmlns:a16="http://schemas.microsoft.com/office/drawing/2014/main" id="{ECABDF95-B19E-B706-D90A-E5607F5FA115}"/>
              </a:ext>
            </a:extLst>
          </p:cNvPr>
          <p:cNvSpPr/>
          <p:nvPr/>
        </p:nvSpPr>
        <p:spPr>
          <a:xfrm>
            <a:off x="3166257" y="2806446"/>
            <a:ext cx="2291992" cy="2291865"/>
          </a:xfrm>
          <a:prstGeom prst="arc">
            <a:avLst>
              <a:gd name="adj1" fmla="val 10786903"/>
              <a:gd name="adj2" fmla="val 0"/>
            </a:avLst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3" name="Arc 8">
            <a:extLst>
              <a:ext uri="{FF2B5EF4-FFF2-40B4-BE49-F238E27FC236}">
                <a16:creationId xmlns:a16="http://schemas.microsoft.com/office/drawing/2014/main" id="{1D997296-B2DB-7BBF-402C-F98766E1E74B}"/>
              </a:ext>
            </a:extLst>
          </p:cNvPr>
          <p:cNvSpPr/>
          <p:nvPr/>
        </p:nvSpPr>
        <p:spPr>
          <a:xfrm>
            <a:off x="4757131" y="2442260"/>
            <a:ext cx="3020402" cy="3020236"/>
          </a:xfrm>
          <a:prstGeom prst="arc">
            <a:avLst>
              <a:gd name="adj1" fmla="val 10792861"/>
              <a:gd name="adj2" fmla="val 0"/>
            </a:avLst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Arc 9">
            <a:extLst>
              <a:ext uri="{FF2B5EF4-FFF2-40B4-BE49-F238E27FC236}">
                <a16:creationId xmlns:a16="http://schemas.microsoft.com/office/drawing/2014/main" id="{7A448F53-634A-CC34-EC97-4FD2B6DA12F3}"/>
              </a:ext>
            </a:extLst>
          </p:cNvPr>
          <p:cNvSpPr/>
          <p:nvPr/>
        </p:nvSpPr>
        <p:spPr>
          <a:xfrm>
            <a:off x="6837108" y="2097238"/>
            <a:ext cx="3708945" cy="3708742"/>
          </a:xfrm>
          <a:prstGeom prst="arc">
            <a:avLst>
              <a:gd name="adj1" fmla="val 10787253"/>
              <a:gd name="adj2" fmla="val 0"/>
            </a:avLst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5CB9882-7A1A-1BFB-0012-574521D59A26}"/>
              </a:ext>
            </a:extLst>
          </p:cNvPr>
          <p:cNvSpPr txBox="1"/>
          <p:nvPr/>
        </p:nvSpPr>
        <p:spPr>
          <a:xfrm>
            <a:off x="8281765" y="4115171"/>
            <a:ext cx="934500" cy="315469"/>
          </a:xfrm>
          <a:prstGeom prst="rect">
            <a:avLst/>
          </a:prstGeom>
        </p:spPr>
        <p:txBody>
          <a:bodyPr vert="horz" wrap="square" lIns="68577" tIns="34289" rIns="68577" bIns="34289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5F2D52C4-ECB9-1722-460C-D20839C1C1C5}"/>
              </a:ext>
            </a:extLst>
          </p:cNvPr>
          <p:cNvSpPr/>
          <p:nvPr/>
        </p:nvSpPr>
        <p:spPr>
          <a:xfrm>
            <a:off x="9664145" y="1851008"/>
            <a:ext cx="661072" cy="39747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en-US" sz="2133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7081D4-1A7E-E1E6-A745-BAC9DB3FE334}"/>
              </a:ext>
            </a:extLst>
          </p:cNvPr>
          <p:cNvGrpSpPr/>
          <p:nvPr/>
        </p:nvGrpSpPr>
        <p:grpSpPr>
          <a:xfrm>
            <a:off x="7433640" y="4638914"/>
            <a:ext cx="3113820" cy="823582"/>
            <a:chOff x="7513691" y="2037077"/>
            <a:chExt cx="3113820" cy="82358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B8EE566-9CF2-B91A-767B-D7CF0B9E3FB2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0199111-09CF-2C77-8850-F524C7D4E56E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42735C-6831-D86E-4273-8A3FF4279706}"/>
              </a:ext>
            </a:extLst>
          </p:cNvPr>
          <p:cNvGrpSpPr/>
          <p:nvPr/>
        </p:nvGrpSpPr>
        <p:grpSpPr>
          <a:xfrm>
            <a:off x="5270499" y="4638914"/>
            <a:ext cx="1670095" cy="1331413"/>
            <a:chOff x="8957415" y="2037077"/>
            <a:chExt cx="1670095" cy="133141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9FC56EE-56C9-E5F2-17B8-1DD165E0E430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2A9ACAF-4B68-7E62-D2C9-8B2EE24BB873}"/>
                </a:ext>
              </a:extLst>
            </p:cNvPr>
            <p:cNvSpPr txBox="1"/>
            <p:nvPr/>
          </p:nvSpPr>
          <p:spPr>
            <a:xfrm>
              <a:off x="8957415" y="2282872"/>
              <a:ext cx="167009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8028151-818E-56B7-DB9E-EE429F726AFA}"/>
              </a:ext>
            </a:extLst>
          </p:cNvPr>
          <p:cNvGrpSpPr/>
          <p:nvPr/>
        </p:nvGrpSpPr>
        <p:grpSpPr>
          <a:xfrm>
            <a:off x="3365799" y="4638914"/>
            <a:ext cx="1670095" cy="1331413"/>
            <a:chOff x="8957415" y="2037077"/>
            <a:chExt cx="1670095" cy="133141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AE00AEC-E9AE-2853-D7F6-23208968783B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1E2EAA-C8B7-D673-0AFC-D7895583B9F1}"/>
                </a:ext>
              </a:extLst>
            </p:cNvPr>
            <p:cNvSpPr txBox="1"/>
            <p:nvPr/>
          </p:nvSpPr>
          <p:spPr>
            <a:xfrm>
              <a:off x="8957415" y="2282872"/>
              <a:ext cx="167009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A6B4F67-5E5E-AF43-BBAC-976AE9ED81CD}"/>
              </a:ext>
            </a:extLst>
          </p:cNvPr>
          <p:cNvGrpSpPr/>
          <p:nvPr/>
        </p:nvGrpSpPr>
        <p:grpSpPr>
          <a:xfrm>
            <a:off x="1485708" y="4638914"/>
            <a:ext cx="1670095" cy="1331413"/>
            <a:chOff x="8957415" y="2037077"/>
            <a:chExt cx="1670095" cy="133141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14D91F-A90C-D2F4-BCDE-7B917BFFCB11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D7142A8-F48E-CD8E-4B61-42ABBD4089A5}"/>
                </a:ext>
              </a:extLst>
            </p:cNvPr>
            <p:cNvSpPr txBox="1"/>
            <p:nvPr/>
          </p:nvSpPr>
          <p:spPr>
            <a:xfrm>
              <a:off x="8957415" y="2282872"/>
              <a:ext cx="167009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3978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自我评价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grpSp>
        <p:nvGrpSpPr>
          <p:cNvPr id="6" name="组合 20">
            <a:extLst>
              <a:ext uri="{FF2B5EF4-FFF2-40B4-BE49-F238E27FC236}">
                <a16:creationId xmlns:a16="http://schemas.microsoft.com/office/drawing/2014/main" id="{79EE2182-9A8D-7AE9-5A9B-5AAFDB75A0B0}"/>
              </a:ext>
            </a:extLst>
          </p:cNvPr>
          <p:cNvGrpSpPr/>
          <p:nvPr/>
        </p:nvGrpSpPr>
        <p:grpSpPr>
          <a:xfrm>
            <a:off x="6893240" y="3599707"/>
            <a:ext cx="847280" cy="708903"/>
            <a:chOff x="4178300" y="4422775"/>
            <a:chExt cx="388938" cy="325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8CB623A3-954A-45B1-4976-655771936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C1C85DF-1896-7256-DAF7-CFAD22945E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9" name="Freeform 5">
            <a:extLst>
              <a:ext uri="{FF2B5EF4-FFF2-40B4-BE49-F238E27FC236}">
                <a16:creationId xmlns:a16="http://schemas.microsoft.com/office/drawing/2014/main" id="{A7A10C38-751A-BD1B-9AA8-95C46E038695}"/>
              </a:ext>
            </a:extLst>
          </p:cNvPr>
          <p:cNvSpPr>
            <a:spLocks/>
          </p:cNvSpPr>
          <p:nvPr/>
        </p:nvSpPr>
        <p:spPr bwMode="auto">
          <a:xfrm>
            <a:off x="1128685" y="2662913"/>
            <a:ext cx="5165227" cy="1900629"/>
          </a:xfrm>
          <a:custGeom>
            <a:avLst/>
            <a:gdLst>
              <a:gd name="T0" fmla="*/ 216 w 7286"/>
              <a:gd name="T1" fmla="*/ 1382 h 2663"/>
              <a:gd name="T2" fmla="*/ 2168 w 7286"/>
              <a:gd name="T3" fmla="*/ 0 h 2663"/>
              <a:gd name="T4" fmla="*/ 4038 w 7286"/>
              <a:gd name="T5" fmla="*/ 1184 h 2663"/>
              <a:gd name="T6" fmla="*/ 4038 w 7286"/>
              <a:gd name="T7" fmla="*/ 1184 h 2663"/>
              <a:gd name="T8" fmla="*/ 4040 w 7286"/>
              <a:gd name="T9" fmla="*/ 1189 h 2663"/>
              <a:gd name="T10" fmla="*/ 4041 w 7286"/>
              <a:gd name="T11" fmla="*/ 1191 h 2663"/>
              <a:gd name="T12" fmla="*/ 4041 w 7286"/>
              <a:gd name="T13" fmla="*/ 1191 h 2663"/>
              <a:gd name="T14" fmla="*/ 5413 w 7286"/>
              <a:gd name="T15" fmla="*/ 2090 h 2663"/>
              <a:gd name="T16" fmla="*/ 6787 w 7286"/>
              <a:gd name="T17" fmla="*/ 1186 h 2663"/>
              <a:gd name="T18" fmla="*/ 7286 w 7286"/>
              <a:gd name="T19" fmla="*/ 1475 h 2663"/>
              <a:gd name="T20" fmla="*/ 5413 w 7286"/>
              <a:gd name="T21" fmla="*/ 2663 h 2663"/>
              <a:gd name="T22" fmla="*/ 3543 w 7286"/>
              <a:gd name="T23" fmla="*/ 1479 h 2663"/>
              <a:gd name="T24" fmla="*/ 3542 w 7286"/>
              <a:gd name="T25" fmla="*/ 1479 h 2663"/>
              <a:gd name="T26" fmla="*/ 3540 w 7286"/>
              <a:gd name="T27" fmla="*/ 1474 h 2663"/>
              <a:gd name="T28" fmla="*/ 3539 w 7286"/>
              <a:gd name="T29" fmla="*/ 1472 h 2663"/>
              <a:gd name="T30" fmla="*/ 3539 w 7286"/>
              <a:gd name="T31" fmla="*/ 1472 h 2663"/>
              <a:gd name="T32" fmla="*/ 2168 w 7286"/>
              <a:gd name="T33" fmla="*/ 573 h 2663"/>
              <a:gd name="T34" fmla="*/ 750 w 7286"/>
              <a:gd name="T35" fmla="*/ 1590 h 2663"/>
              <a:gd name="T36" fmla="*/ 883 w 7286"/>
              <a:gd name="T37" fmla="*/ 1642 h 2663"/>
              <a:gd name="T38" fmla="*/ 882 w 7286"/>
              <a:gd name="T39" fmla="*/ 1727 h 2663"/>
              <a:gd name="T40" fmla="*/ 255 w 7286"/>
              <a:gd name="T41" fmla="*/ 2165 h 2663"/>
              <a:gd name="T42" fmla="*/ 181 w 7286"/>
              <a:gd name="T43" fmla="*/ 2136 h 2663"/>
              <a:gd name="T44" fmla="*/ 10 w 7286"/>
              <a:gd name="T45" fmla="*/ 1387 h 2663"/>
              <a:gd name="T46" fmla="*/ 71 w 7286"/>
              <a:gd name="T47" fmla="*/ 1326 h 2663"/>
              <a:gd name="T48" fmla="*/ 216 w 7286"/>
              <a:gd name="T49" fmla="*/ 1382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86" h="2663">
                <a:moveTo>
                  <a:pt x="216" y="1382"/>
                </a:moveTo>
                <a:cubicBezTo>
                  <a:pt x="499" y="577"/>
                  <a:pt x="1266" y="0"/>
                  <a:pt x="2168" y="0"/>
                </a:cubicBezTo>
                <a:cubicBezTo>
                  <a:pt x="2993" y="0"/>
                  <a:pt x="3706" y="484"/>
                  <a:pt x="4038" y="1184"/>
                </a:cubicBezTo>
                <a:lnTo>
                  <a:pt x="4038" y="1184"/>
                </a:lnTo>
                <a:lnTo>
                  <a:pt x="4040" y="1189"/>
                </a:lnTo>
                <a:lnTo>
                  <a:pt x="4041" y="1191"/>
                </a:lnTo>
                <a:lnTo>
                  <a:pt x="4041" y="1191"/>
                </a:lnTo>
                <a:cubicBezTo>
                  <a:pt x="4272" y="1720"/>
                  <a:pt x="4799" y="2090"/>
                  <a:pt x="5413" y="2090"/>
                </a:cubicBezTo>
                <a:cubicBezTo>
                  <a:pt x="6029" y="2090"/>
                  <a:pt x="6558" y="1718"/>
                  <a:pt x="6787" y="1186"/>
                </a:cubicBezTo>
                <a:lnTo>
                  <a:pt x="7286" y="1475"/>
                </a:lnTo>
                <a:cubicBezTo>
                  <a:pt x="6955" y="2177"/>
                  <a:pt x="6241" y="2663"/>
                  <a:pt x="5413" y="2663"/>
                </a:cubicBezTo>
                <a:cubicBezTo>
                  <a:pt x="4587" y="2663"/>
                  <a:pt x="3874" y="2179"/>
                  <a:pt x="3543" y="1479"/>
                </a:cubicBezTo>
                <a:lnTo>
                  <a:pt x="3542" y="1479"/>
                </a:lnTo>
                <a:lnTo>
                  <a:pt x="3540" y="1474"/>
                </a:lnTo>
                <a:lnTo>
                  <a:pt x="3539" y="1472"/>
                </a:lnTo>
                <a:lnTo>
                  <a:pt x="3539" y="1472"/>
                </a:lnTo>
                <a:cubicBezTo>
                  <a:pt x="3309" y="943"/>
                  <a:pt x="2781" y="573"/>
                  <a:pt x="2168" y="573"/>
                </a:cubicBezTo>
                <a:cubicBezTo>
                  <a:pt x="1509" y="573"/>
                  <a:pt x="950" y="999"/>
                  <a:pt x="750" y="1590"/>
                </a:cubicBezTo>
                <a:lnTo>
                  <a:pt x="883" y="1642"/>
                </a:lnTo>
                <a:cubicBezTo>
                  <a:pt x="922" y="1657"/>
                  <a:pt x="914" y="1704"/>
                  <a:pt x="882" y="1727"/>
                </a:cubicBezTo>
                <a:lnTo>
                  <a:pt x="255" y="2165"/>
                </a:lnTo>
                <a:cubicBezTo>
                  <a:pt x="229" y="2183"/>
                  <a:pt x="188" y="2166"/>
                  <a:pt x="181" y="2136"/>
                </a:cubicBezTo>
                <a:lnTo>
                  <a:pt x="10" y="1387"/>
                </a:lnTo>
                <a:cubicBezTo>
                  <a:pt x="0" y="1342"/>
                  <a:pt x="33" y="1311"/>
                  <a:pt x="71" y="1326"/>
                </a:cubicBezTo>
                <a:lnTo>
                  <a:pt x="216" y="1382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53254B6F-6DFA-DCE6-BC12-B13C120C04D5}"/>
              </a:ext>
            </a:extLst>
          </p:cNvPr>
          <p:cNvSpPr>
            <a:spLocks/>
          </p:cNvSpPr>
          <p:nvPr/>
        </p:nvSpPr>
        <p:spPr bwMode="auto">
          <a:xfrm>
            <a:off x="5939361" y="2662914"/>
            <a:ext cx="5165227" cy="1899158"/>
          </a:xfrm>
          <a:custGeom>
            <a:avLst/>
            <a:gdLst>
              <a:gd name="T0" fmla="*/ 1873 w 7286"/>
              <a:gd name="T1" fmla="*/ 0 h 2661"/>
              <a:gd name="T2" fmla="*/ 3743 w 7286"/>
              <a:gd name="T3" fmla="*/ 1183 h 2661"/>
              <a:gd name="T4" fmla="*/ 3743 w 7286"/>
              <a:gd name="T5" fmla="*/ 1182 h 2661"/>
              <a:gd name="T6" fmla="*/ 5118 w 7286"/>
              <a:gd name="T7" fmla="*/ 2088 h 2661"/>
              <a:gd name="T8" fmla="*/ 6536 w 7286"/>
              <a:gd name="T9" fmla="*/ 1071 h 2661"/>
              <a:gd name="T10" fmla="*/ 6403 w 7286"/>
              <a:gd name="T11" fmla="*/ 1020 h 2661"/>
              <a:gd name="T12" fmla="*/ 6404 w 7286"/>
              <a:gd name="T13" fmla="*/ 935 h 2661"/>
              <a:gd name="T14" fmla="*/ 7031 w 7286"/>
              <a:gd name="T15" fmla="*/ 496 h 2661"/>
              <a:gd name="T16" fmla="*/ 7105 w 7286"/>
              <a:gd name="T17" fmla="*/ 525 h 2661"/>
              <a:gd name="T18" fmla="*/ 7276 w 7286"/>
              <a:gd name="T19" fmla="*/ 1274 h 2661"/>
              <a:gd name="T20" fmla="*/ 7215 w 7286"/>
              <a:gd name="T21" fmla="*/ 1336 h 2661"/>
              <a:gd name="T22" fmla="*/ 7070 w 7286"/>
              <a:gd name="T23" fmla="*/ 1279 h 2661"/>
              <a:gd name="T24" fmla="*/ 5118 w 7286"/>
              <a:gd name="T25" fmla="*/ 2661 h 2661"/>
              <a:gd name="T26" fmla="*/ 3248 w 7286"/>
              <a:gd name="T27" fmla="*/ 1479 h 2661"/>
              <a:gd name="T28" fmla="*/ 3248 w 7286"/>
              <a:gd name="T29" fmla="*/ 1479 h 2661"/>
              <a:gd name="T30" fmla="*/ 1873 w 7286"/>
              <a:gd name="T31" fmla="*/ 573 h 2661"/>
              <a:gd name="T32" fmla="*/ 499 w 7286"/>
              <a:gd name="T33" fmla="*/ 1477 h 2661"/>
              <a:gd name="T34" fmla="*/ 0 w 7286"/>
              <a:gd name="T35" fmla="*/ 1189 h 2661"/>
              <a:gd name="T36" fmla="*/ 1873 w 7286"/>
              <a:gd name="T37" fmla="*/ 0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86" h="2661">
                <a:moveTo>
                  <a:pt x="1873" y="0"/>
                </a:moveTo>
                <a:cubicBezTo>
                  <a:pt x="2698" y="0"/>
                  <a:pt x="3411" y="484"/>
                  <a:pt x="3743" y="1183"/>
                </a:cubicBezTo>
                <a:lnTo>
                  <a:pt x="3743" y="1182"/>
                </a:lnTo>
                <a:cubicBezTo>
                  <a:pt x="3972" y="1715"/>
                  <a:pt x="4502" y="2088"/>
                  <a:pt x="5118" y="2088"/>
                </a:cubicBezTo>
                <a:cubicBezTo>
                  <a:pt x="5777" y="2088"/>
                  <a:pt x="6336" y="1663"/>
                  <a:pt x="6536" y="1071"/>
                </a:cubicBezTo>
                <a:lnTo>
                  <a:pt x="6403" y="1020"/>
                </a:lnTo>
                <a:cubicBezTo>
                  <a:pt x="6363" y="1004"/>
                  <a:pt x="6372" y="957"/>
                  <a:pt x="6404" y="935"/>
                </a:cubicBezTo>
                <a:lnTo>
                  <a:pt x="7031" y="496"/>
                </a:lnTo>
                <a:cubicBezTo>
                  <a:pt x="7056" y="479"/>
                  <a:pt x="7098" y="495"/>
                  <a:pt x="7105" y="525"/>
                </a:cubicBezTo>
                <a:lnTo>
                  <a:pt x="7276" y="1274"/>
                </a:lnTo>
                <a:cubicBezTo>
                  <a:pt x="7286" y="1319"/>
                  <a:pt x="7253" y="1350"/>
                  <a:pt x="7215" y="1336"/>
                </a:cubicBezTo>
                <a:lnTo>
                  <a:pt x="7070" y="1279"/>
                </a:lnTo>
                <a:cubicBezTo>
                  <a:pt x="6787" y="2084"/>
                  <a:pt x="6020" y="2661"/>
                  <a:pt x="5118" y="2661"/>
                </a:cubicBezTo>
                <a:cubicBezTo>
                  <a:pt x="4293" y="2661"/>
                  <a:pt x="3581" y="2178"/>
                  <a:pt x="3248" y="1479"/>
                </a:cubicBezTo>
                <a:lnTo>
                  <a:pt x="3248" y="1479"/>
                </a:lnTo>
                <a:cubicBezTo>
                  <a:pt x="3019" y="946"/>
                  <a:pt x="2490" y="573"/>
                  <a:pt x="1873" y="573"/>
                </a:cubicBezTo>
                <a:cubicBezTo>
                  <a:pt x="1258" y="573"/>
                  <a:pt x="729" y="945"/>
                  <a:pt x="499" y="1477"/>
                </a:cubicBezTo>
                <a:lnTo>
                  <a:pt x="0" y="1189"/>
                </a:lnTo>
                <a:cubicBezTo>
                  <a:pt x="331" y="486"/>
                  <a:pt x="1045" y="0"/>
                  <a:pt x="1873" y="0"/>
                </a:cubicBez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8051C2DC-F9DE-AC44-FB4F-807493E59281}"/>
              </a:ext>
            </a:extLst>
          </p:cNvPr>
          <p:cNvSpPr>
            <a:spLocks noEditPoints="1"/>
          </p:cNvSpPr>
          <p:nvPr/>
        </p:nvSpPr>
        <p:spPr bwMode="auto">
          <a:xfrm>
            <a:off x="9245817" y="2940837"/>
            <a:ext cx="653591" cy="656098"/>
          </a:xfrm>
          <a:custGeom>
            <a:avLst/>
            <a:gdLst>
              <a:gd name="T0" fmla="*/ 40 w 395"/>
              <a:gd name="T1" fmla="*/ 0 h 399"/>
              <a:gd name="T2" fmla="*/ 212 w 395"/>
              <a:gd name="T3" fmla="*/ 0 h 399"/>
              <a:gd name="T4" fmla="*/ 246 w 395"/>
              <a:gd name="T5" fmla="*/ 20 h 399"/>
              <a:gd name="T6" fmla="*/ 151 w 395"/>
              <a:gd name="T7" fmla="*/ 20 h 399"/>
              <a:gd name="T8" fmla="*/ 99 w 395"/>
              <a:gd name="T9" fmla="*/ 41 h 399"/>
              <a:gd name="T10" fmla="*/ 31 w 395"/>
              <a:gd name="T11" fmla="*/ 41 h 399"/>
              <a:gd name="T12" fmla="*/ 31 w 395"/>
              <a:gd name="T13" fmla="*/ 345 h 399"/>
              <a:gd name="T14" fmla="*/ 222 w 395"/>
              <a:gd name="T15" fmla="*/ 345 h 399"/>
              <a:gd name="T16" fmla="*/ 222 w 395"/>
              <a:gd name="T17" fmla="*/ 266 h 399"/>
              <a:gd name="T18" fmla="*/ 251 w 395"/>
              <a:gd name="T19" fmla="*/ 266 h 399"/>
              <a:gd name="T20" fmla="*/ 251 w 395"/>
              <a:gd name="T21" fmla="*/ 360 h 399"/>
              <a:gd name="T22" fmla="*/ 212 w 395"/>
              <a:gd name="T23" fmla="*/ 399 h 399"/>
              <a:gd name="T24" fmla="*/ 40 w 395"/>
              <a:gd name="T25" fmla="*/ 399 h 399"/>
              <a:gd name="T26" fmla="*/ 0 w 395"/>
              <a:gd name="T27" fmla="*/ 360 h 399"/>
              <a:gd name="T28" fmla="*/ 0 w 395"/>
              <a:gd name="T29" fmla="*/ 40 h 399"/>
              <a:gd name="T30" fmla="*/ 40 w 395"/>
              <a:gd name="T31" fmla="*/ 0 h 399"/>
              <a:gd name="T32" fmla="*/ 251 w 395"/>
              <a:gd name="T33" fmla="*/ 122 h 399"/>
              <a:gd name="T34" fmla="*/ 234 w 395"/>
              <a:gd name="T35" fmla="*/ 140 h 399"/>
              <a:gd name="T36" fmla="*/ 251 w 395"/>
              <a:gd name="T37" fmla="*/ 158 h 399"/>
              <a:gd name="T38" fmla="*/ 269 w 395"/>
              <a:gd name="T39" fmla="*/ 140 h 399"/>
              <a:gd name="T40" fmla="*/ 251 w 395"/>
              <a:gd name="T41" fmla="*/ 122 h 399"/>
              <a:gd name="T42" fmla="*/ 329 w 395"/>
              <a:gd name="T43" fmla="*/ 122 h 399"/>
              <a:gd name="T44" fmla="*/ 347 w 395"/>
              <a:gd name="T45" fmla="*/ 140 h 399"/>
              <a:gd name="T46" fmla="*/ 329 w 395"/>
              <a:gd name="T47" fmla="*/ 158 h 399"/>
              <a:gd name="T48" fmla="*/ 311 w 395"/>
              <a:gd name="T49" fmla="*/ 140 h 399"/>
              <a:gd name="T50" fmla="*/ 329 w 395"/>
              <a:gd name="T51" fmla="*/ 122 h 399"/>
              <a:gd name="T52" fmla="*/ 177 w 395"/>
              <a:gd name="T53" fmla="*/ 122 h 399"/>
              <a:gd name="T54" fmla="*/ 160 w 395"/>
              <a:gd name="T55" fmla="*/ 140 h 399"/>
              <a:gd name="T56" fmla="*/ 177 w 395"/>
              <a:gd name="T57" fmla="*/ 158 h 399"/>
              <a:gd name="T58" fmla="*/ 195 w 395"/>
              <a:gd name="T59" fmla="*/ 140 h 399"/>
              <a:gd name="T60" fmla="*/ 177 w 395"/>
              <a:gd name="T61" fmla="*/ 122 h 399"/>
              <a:gd name="T62" fmla="*/ 151 w 395"/>
              <a:gd name="T63" fmla="*/ 46 h 399"/>
              <a:gd name="T64" fmla="*/ 101 w 395"/>
              <a:gd name="T65" fmla="*/ 97 h 399"/>
              <a:gd name="T66" fmla="*/ 101 w 395"/>
              <a:gd name="T67" fmla="*/ 190 h 399"/>
              <a:gd name="T68" fmla="*/ 151 w 395"/>
              <a:gd name="T69" fmla="*/ 240 h 399"/>
              <a:gd name="T70" fmla="*/ 158 w 395"/>
              <a:gd name="T71" fmla="*/ 240 h 399"/>
              <a:gd name="T72" fmla="*/ 158 w 395"/>
              <a:gd name="T73" fmla="*/ 282 h 399"/>
              <a:gd name="T74" fmla="*/ 200 w 395"/>
              <a:gd name="T75" fmla="*/ 240 h 399"/>
              <a:gd name="T76" fmla="*/ 344 w 395"/>
              <a:gd name="T77" fmla="*/ 240 h 399"/>
              <a:gd name="T78" fmla="*/ 395 w 395"/>
              <a:gd name="T79" fmla="*/ 190 h 399"/>
              <a:gd name="T80" fmla="*/ 395 w 395"/>
              <a:gd name="T81" fmla="*/ 97 h 399"/>
              <a:gd name="T82" fmla="*/ 344 w 395"/>
              <a:gd name="T83" fmla="*/ 46 h 399"/>
              <a:gd name="T84" fmla="*/ 151 w 395"/>
              <a:gd name="T85" fmla="*/ 46 h 399"/>
              <a:gd name="T86" fmla="*/ 101 w 395"/>
              <a:gd name="T87" fmla="*/ 359 h 399"/>
              <a:gd name="T88" fmla="*/ 101 w 395"/>
              <a:gd name="T89" fmla="*/ 385 h 399"/>
              <a:gd name="T90" fmla="*/ 150 w 395"/>
              <a:gd name="T91" fmla="*/ 385 h 399"/>
              <a:gd name="T92" fmla="*/ 150 w 395"/>
              <a:gd name="T93" fmla="*/ 359 h 399"/>
              <a:gd name="T94" fmla="*/ 101 w 395"/>
              <a:gd name="T95" fmla="*/ 3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" h="399">
                <a:moveTo>
                  <a:pt x="40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6" y="0"/>
                  <a:pt x="239" y="8"/>
                  <a:pt x="246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31" y="20"/>
                  <a:pt x="112" y="28"/>
                  <a:pt x="9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222" y="345"/>
                  <a:pt x="222" y="345"/>
                  <a:pt x="222" y="345"/>
                </a:cubicBezTo>
                <a:cubicBezTo>
                  <a:pt x="222" y="266"/>
                  <a:pt x="222" y="266"/>
                  <a:pt x="222" y="266"/>
                </a:cubicBezTo>
                <a:cubicBezTo>
                  <a:pt x="251" y="266"/>
                  <a:pt x="251" y="266"/>
                  <a:pt x="251" y="266"/>
                </a:cubicBezTo>
                <a:cubicBezTo>
                  <a:pt x="251" y="360"/>
                  <a:pt x="251" y="360"/>
                  <a:pt x="251" y="360"/>
                </a:cubicBezTo>
                <a:cubicBezTo>
                  <a:pt x="251" y="381"/>
                  <a:pt x="234" y="399"/>
                  <a:pt x="212" y="399"/>
                </a:cubicBezTo>
                <a:cubicBezTo>
                  <a:pt x="40" y="399"/>
                  <a:pt x="40" y="399"/>
                  <a:pt x="40" y="399"/>
                </a:cubicBezTo>
                <a:cubicBezTo>
                  <a:pt x="18" y="399"/>
                  <a:pt x="0" y="381"/>
                  <a:pt x="0" y="36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lose/>
                <a:moveTo>
                  <a:pt x="251" y="122"/>
                </a:moveTo>
                <a:cubicBezTo>
                  <a:pt x="242" y="122"/>
                  <a:pt x="234" y="130"/>
                  <a:pt x="234" y="140"/>
                </a:cubicBezTo>
                <a:cubicBezTo>
                  <a:pt x="234" y="150"/>
                  <a:pt x="242" y="158"/>
                  <a:pt x="251" y="158"/>
                </a:cubicBezTo>
                <a:cubicBezTo>
                  <a:pt x="261" y="158"/>
                  <a:pt x="269" y="150"/>
                  <a:pt x="269" y="140"/>
                </a:cubicBezTo>
                <a:cubicBezTo>
                  <a:pt x="269" y="130"/>
                  <a:pt x="261" y="122"/>
                  <a:pt x="251" y="122"/>
                </a:cubicBezTo>
                <a:close/>
                <a:moveTo>
                  <a:pt x="329" y="122"/>
                </a:moveTo>
                <a:cubicBezTo>
                  <a:pt x="339" y="122"/>
                  <a:pt x="347" y="130"/>
                  <a:pt x="347" y="140"/>
                </a:cubicBezTo>
                <a:cubicBezTo>
                  <a:pt x="347" y="150"/>
                  <a:pt x="339" y="158"/>
                  <a:pt x="329" y="158"/>
                </a:cubicBezTo>
                <a:cubicBezTo>
                  <a:pt x="319" y="158"/>
                  <a:pt x="311" y="150"/>
                  <a:pt x="311" y="140"/>
                </a:cubicBezTo>
                <a:cubicBezTo>
                  <a:pt x="311" y="130"/>
                  <a:pt x="319" y="122"/>
                  <a:pt x="329" y="122"/>
                </a:cubicBezTo>
                <a:close/>
                <a:moveTo>
                  <a:pt x="177" y="122"/>
                </a:moveTo>
                <a:cubicBezTo>
                  <a:pt x="167" y="122"/>
                  <a:pt x="160" y="130"/>
                  <a:pt x="160" y="140"/>
                </a:cubicBezTo>
                <a:cubicBezTo>
                  <a:pt x="160" y="150"/>
                  <a:pt x="167" y="158"/>
                  <a:pt x="177" y="158"/>
                </a:cubicBezTo>
                <a:cubicBezTo>
                  <a:pt x="187" y="158"/>
                  <a:pt x="195" y="150"/>
                  <a:pt x="195" y="140"/>
                </a:cubicBezTo>
                <a:cubicBezTo>
                  <a:pt x="195" y="130"/>
                  <a:pt x="187" y="122"/>
                  <a:pt x="177" y="122"/>
                </a:cubicBezTo>
                <a:close/>
                <a:moveTo>
                  <a:pt x="151" y="46"/>
                </a:moveTo>
                <a:cubicBezTo>
                  <a:pt x="123" y="46"/>
                  <a:pt x="101" y="69"/>
                  <a:pt x="101" y="97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218"/>
                  <a:pt x="123" y="240"/>
                  <a:pt x="151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200" y="240"/>
                  <a:pt x="200" y="240"/>
                  <a:pt x="200" y="240"/>
                </a:cubicBezTo>
                <a:cubicBezTo>
                  <a:pt x="344" y="240"/>
                  <a:pt x="344" y="240"/>
                  <a:pt x="344" y="240"/>
                </a:cubicBezTo>
                <a:cubicBezTo>
                  <a:pt x="372" y="240"/>
                  <a:pt x="395" y="218"/>
                  <a:pt x="395" y="190"/>
                </a:cubicBezTo>
                <a:cubicBezTo>
                  <a:pt x="395" y="97"/>
                  <a:pt x="395" y="97"/>
                  <a:pt x="395" y="97"/>
                </a:cubicBezTo>
                <a:cubicBezTo>
                  <a:pt x="395" y="69"/>
                  <a:pt x="372" y="46"/>
                  <a:pt x="344" y="46"/>
                </a:cubicBezTo>
                <a:cubicBezTo>
                  <a:pt x="151" y="46"/>
                  <a:pt x="151" y="46"/>
                  <a:pt x="151" y="46"/>
                </a:cubicBezTo>
                <a:close/>
                <a:moveTo>
                  <a:pt x="101" y="359"/>
                </a:moveTo>
                <a:cubicBezTo>
                  <a:pt x="101" y="385"/>
                  <a:pt x="101" y="385"/>
                  <a:pt x="101" y="385"/>
                </a:cubicBezTo>
                <a:cubicBezTo>
                  <a:pt x="150" y="385"/>
                  <a:pt x="150" y="385"/>
                  <a:pt x="150" y="385"/>
                </a:cubicBezTo>
                <a:cubicBezTo>
                  <a:pt x="150" y="359"/>
                  <a:pt x="150" y="359"/>
                  <a:pt x="150" y="359"/>
                </a:cubicBezTo>
                <a:lnTo>
                  <a:pt x="101" y="3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3E657649-91B7-4FD9-AA62-E1595D0FF7E0}"/>
              </a:ext>
            </a:extLst>
          </p:cNvPr>
          <p:cNvSpPr>
            <a:spLocks noEditPoints="1"/>
          </p:cNvSpPr>
          <p:nvPr/>
        </p:nvSpPr>
        <p:spPr bwMode="auto">
          <a:xfrm>
            <a:off x="4617880" y="2921764"/>
            <a:ext cx="556953" cy="694246"/>
          </a:xfrm>
          <a:custGeom>
            <a:avLst/>
            <a:gdLst>
              <a:gd name="T0" fmla="*/ 23 w 438"/>
              <a:gd name="T1" fmla="*/ 0 h 546"/>
              <a:gd name="T2" fmla="*/ 415 w 438"/>
              <a:gd name="T3" fmla="*/ 0 h 546"/>
              <a:gd name="T4" fmla="*/ 438 w 438"/>
              <a:gd name="T5" fmla="*/ 0 h 546"/>
              <a:gd name="T6" fmla="*/ 438 w 438"/>
              <a:gd name="T7" fmla="*/ 24 h 546"/>
              <a:gd name="T8" fmla="*/ 438 w 438"/>
              <a:gd name="T9" fmla="*/ 523 h 546"/>
              <a:gd name="T10" fmla="*/ 438 w 438"/>
              <a:gd name="T11" fmla="*/ 546 h 546"/>
              <a:gd name="T12" fmla="*/ 415 w 438"/>
              <a:gd name="T13" fmla="*/ 546 h 546"/>
              <a:gd name="T14" fmla="*/ 138 w 438"/>
              <a:gd name="T15" fmla="*/ 546 h 546"/>
              <a:gd name="T16" fmla="*/ 131 w 438"/>
              <a:gd name="T17" fmla="*/ 546 h 546"/>
              <a:gd name="T18" fmla="*/ 125 w 438"/>
              <a:gd name="T19" fmla="*/ 541 h 546"/>
              <a:gd name="T20" fmla="*/ 9 w 438"/>
              <a:gd name="T21" fmla="*/ 456 h 546"/>
              <a:gd name="T22" fmla="*/ 0 w 438"/>
              <a:gd name="T23" fmla="*/ 449 h 546"/>
              <a:gd name="T24" fmla="*/ 0 w 438"/>
              <a:gd name="T25" fmla="*/ 438 h 546"/>
              <a:gd name="T26" fmla="*/ 0 w 438"/>
              <a:gd name="T27" fmla="*/ 24 h 546"/>
              <a:gd name="T28" fmla="*/ 0 w 438"/>
              <a:gd name="T29" fmla="*/ 0 h 546"/>
              <a:gd name="T30" fmla="*/ 23 w 438"/>
              <a:gd name="T31" fmla="*/ 0 h 546"/>
              <a:gd name="T32" fmla="*/ 23 w 438"/>
              <a:gd name="T33" fmla="*/ 0 h 546"/>
              <a:gd name="T34" fmla="*/ 45 w 438"/>
              <a:gd name="T35" fmla="*/ 414 h 546"/>
              <a:gd name="T36" fmla="*/ 116 w 438"/>
              <a:gd name="T37" fmla="*/ 389 h 546"/>
              <a:gd name="T38" fmla="*/ 126 w 438"/>
              <a:gd name="T39" fmla="*/ 386 h 546"/>
              <a:gd name="T40" fmla="*/ 129 w 438"/>
              <a:gd name="T41" fmla="*/ 395 h 546"/>
              <a:gd name="T42" fmla="*/ 159 w 438"/>
              <a:gd name="T43" fmla="*/ 500 h 546"/>
              <a:gd name="T44" fmla="*/ 391 w 438"/>
              <a:gd name="T45" fmla="*/ 500 h 546"/>
              <a:gd name="T46" fmla="*/ 391 w 438"/>
              <a:gd name="T47" fmla="*/ 46 h 546"/>
              <a:gd name="T48" fmla="*/ 45 w 438"/>
              <a:gd name="T49" fmla="*/ 46 h 546"/>
              <a:gd name="T50" fmla="*/ 45 w 438"/>
              <a:gd name="T51" fmla="*/ 414 h 546"/>
              <a:gd name="T52" fmla="*/ 45 w 438"/>
              <a:gd name="T53" fmla="*/ 414 h 546"/>
              <a:gd name="T54" fmla="*/ 136 w 438"/>
              <a:gd name="T55" fmla="*/ 493 h 546"/>
              <a:gd name="T56" fmla="*/ 113 w 438"/>
              <a:gd name="T57" fmla="*/ 411 h 546"/>
              <a:gd name="T58" fmla="*/ 54 w 438"/>
              <a:gd name="T59" fmla="*/ 433 h 546"/>
              <a:gd name="T60" fmla="*/ 136 w 438"/>
              <a:gd name="T61" fmla="*/ 493 h 546"/>
              <a:gd name="T62" fmla="*/ 136 w 438"/>
              <a:gd name="T63" fmla="*/ 493 h 546"/>
              <a:gd name="T64" fmla="*/ 104 w 438"/>
              <a:gd name="T65" fmla="*/ 294 h 546"/>
              <a:gd name="T66" fmla="*/ 104 w 438"/>
              <a:gd name="T67" fmla="*/ 314 h 546"/>
              <a:gd name="T68" fmla="*/ 338 w 438"/>
              <a:gd name="T69" fmla="*/ 314 h 546"/>
              <a:gd name="T70" fmla="*/ 338 w 438"/>
              <a:gd name="T71" fmla="*/ 294 h 546"/>
              <a:gd name="T72" fmla="*/ 104 w 438"/>
              <a:gd name="T73" fmla="*/ 294 h 546"/>
              <a:gd name="T74" fmla="*/ 104 w 438"/>
              <a:gd name="T75" fmla="*/ 294 h 546"/>
              <a:gd name="T76" fmla="*/ 104 w 438"/>
              <a:gd name="T77" fmla="*/ 237 h 546"/>
              <a:gd name="T78" fmla="*/ 104 w 438"/>
              <a:gd name="T79" fmla="*/ 257 h 546"/>
              <a:gd name="T80" fmla="*/ 338 w 438"/>
              <a:gd name="T81" fmla="*/ 257 h 546"/>
              <a:gd name="T82" fmla="*/ 338 w 438"/>
              <a:gd name="T83" fmla="*/ 237 h 546"/>
              <a:gd name="T84" fmla="*/ 104 w 438"/>
              <a:gd name="T85" fmla="*/ 237 h 546"/>
              <a:gd name="T86" fmla="*/ 104 w 438"/>
              <a:gd name="T87" fmla="*/ 237 h 546"/>
              <a:gd name="T88" fmla="*/ 104 w 438"/>
              <a:gd name="T89" fmla="*/ 175 h 546"/>
              <a:gd name="T90" fmla="*/ 104 w 438"/>
              <a:gd name="T91" fmla="*/ 195 h 546"/>
              <a:gd name="T92" fmla="*/ 338 w 438"/>
              <a:gd name="T93" fmla="*/ 195 h 546"/>
              <a:gd name="T94" fmla="*/ 338 w 438"/>
              <a:gd name="T95" fmla="*/ 175 h 546"/>
              <a:gd name="T96" fmla="*/ 104 w 438"/>
              <a:gd name="T97" fmla="*/ 175 h 546"/>
              <a:gd name="T98" fmla="*/ 104 w 438"/>
              <a:gd name="T99" fmla="*/ 175 h 546"/>
              <a:gd name="T100" fmla="*/ 104 w 438"/>
              <a:gd name="T101" fmla="*/ 118 h 546"/>
              <a:gd name="T102" fmla="*/ 104 w 438"/>
              <a:gd name="T103" fmla="*/ 138 h 546"/>
              <a:gd name="T104" fmla="*/ 338 w 438"/>
              <a:gd name="T105" fmla="*/ 138 h 546"/>
              <a:gd name="T106" fmla="*/ 338 w 438"/>
              <a:gd name="T107" fmla="*/ 118 h 546"/>
              <a:gd name="T108" fmla="*/ 104 w 438"/>
              <a:gd name="T109" fmla="*/ 1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8" h="546">
                <a:moveTo>
                  <a:pt x="23" y="0"/>
                </a:moveTo>
                <a:lnTo>
                  <a:pt x="415" y="0"/>
                </a:lnTo>
                <a:lnTo>
                  <a:pt x="438" y="0"/>
                </a:lnTo>
                <a:lnTo>
                  <a:pt x="438" y="24"/>
                </a:lnTo>
                <a:lnTo>
                  <a:pt x="438" y="523"/>
                </a:lnTo>
                <a:lnTo>
                  <a:pt x="438" y="546"/>
                </a:lnTo>
                <a:lnTo>
                  <a:pt x="415" y="546"/>
                </a:lnTo>
                <a:lnTo>
                  <a:pt x="138" y="546"/>
                </a:lnTo>
                <a:lnTo>
                  <a:pt x="131" y="546"/>
                </a:lnTo>
                <a:lnTo>
                  <a:pt x="125" y="541"/>
                </a:lnTo>
                <a:lnTo>
                  <a:pt x="9" y="456"/>
                </a:lnTo>
                <a:lnTo>
                  <a:pt x="0" y="449"/>
                </a:lnTo>
                <a:lnTo>
                  <a:pt x="0" y="438"/>
                </a:lnTo>
                <a:lnTo>
                  <a:pt x="0" y="24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close/>
                <a:moveTo>
                  <a:pt x="45" y="414"/>
                </a:moveTo>
                <a:lnTo>
                  <a:pt x="116" y="389"/>
                </a:lnTo>
                <a:lnTo>
                  <a:pt x="126" y="386"/>
                </a:lnTo>
                <a:lnTo>
                  <a:pt x="129" y="395"/>
                </a:lnTo>
                <a:lnTo>
                  <a:pt x="159" y="500"/>
                </a:lnTo>
                <a:lnTo>
                  <a:pt x="391" y="500"/>
                </a:lnTo>
                <a:lnTo>
                  <a:pt x="391" y="46"/>
                </a:lnTo>
                <a:lnTo>
                  <a:pt x="45" y="46"/>
                </a:lnTo>
                <a:lnTo>
                  <a:pt x="45" y="414"/>
                </a:lnTo>
                <a:lnTo>
                  <a:pt x="45" y="414"/>
                </a:lnTo>
                <a:close/>
                <a:moveTo>
                  <a:pt x="136" y="493"/>
                </a:moveTo>
                <a:lnTo>
                  <a:pt x="113" y="411"/>
                </a:lnTo>
                <a:lnTo>
                  <a:pt x="54" y="433"/>
                </a:lnTo>
                <a:lnTo>
                  <a:pt x="136" y="493"/>
                </a:lnTo>
                <a:lnTo>
                  <a:pt x="136" y="493"/>
                </a:lnTo>
                <a:close/>
                <a:moveTo>
                  <a:pt x="104" y="294"/>
                </a:moveTo>
                <a:lnTo>
                  <a:pt x="104" y="314"/>
                </a:lnTo>
                <a:lnTo>
                  <a:pt x="338" y="314"/>
                </a:lnTo>
                <a:lnTo>
                  <a:pt x="338" y="294"/>
                </a:lnTo>
                <a:lnTo>
                  <a:pt x="104" y="294"/>
                </a:lnTo>
                <a:lnTo>
                  <a:pt x="104" y="294"/>
                </a:lnTo>
                <a:close/>
                <a:moveTo>
                  <a:pt x="104" y="237"/>
                </a:moveTo>
                <a:lnTo>
                  <a:pt x="104" y="257"/>
                </a:lnTo>
                <a:lnTo>
                  <a:pt x="338" y="257"/>
                </a:lnTo>
                <a:lnTo>
                  <a:pt x="338" y="237"/>
                </a:lnTo>
                <a:lnTo>
                  <a:pt x="104" y="237"/>
                </a:lnTo>
                <a:lnTo>
                  <a:pt x="104" y="237"/>
                </a:lnTo>
                <a:close/>
                <a:moveTo>
                  <a:pt x="104" y="175"/>
                </a:moveTo>
                <a:lnTo>
                  <a:pt x="104" y="195"/>
                </a:lnTo>
                <a:lnTo>
                  <a:pt x="338" y="195"/>
                </a:lnTo>
                <a:lnTo>
                  <a:pt x="338" y="175"/>
                </a:lnTo>
                <a:lnTo>
                  <a:pt x="104" y="175"/>
                </a:lnTo>
                <a:lnTo>
                  <a:pt x="104" y="175"/>
                </a:lnTo>
                <a:close/>
                <a:moveTo>
                  <a:pt x="104" y="118"/>
                </a:moveTo>
                <a:lnTo>
                  <a:pt x="104" y="138"/>
                </a:lnTo>
                <a:lnTo>
                  <a:pt x="338" y="138"/>
                </a:lnTo>
                <a:lnTo>
                  <a:pt x="338" y="118"/>
                </a:lnTo>
                <a:lnTo>
                  <a:pt x="104" y="11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0CD12405-7805-E432-87BC-A726E5788377}"/>
              </a:ext>
            </a:extLst>
          </p:cNvPr>
          <p:cNvSpPr>
            <a:spLocks noEditPoints="1"/>
          </p:cNvSpPr>
          <p:nvPr/>
        </p:nvSpPr>
        <p:spPr bwMode="auto">
          <a:xfrm>
            <a:off x="2555989" y="3648697"/>
            <a:ext cx="544236" cy="659915"/>
          </a:xfrm>
          <a:custGeom>
            <a:avLst/>
            <a:gdLst>
              <a:gd name="T0" fmla="*/ 151 w 329"/>
              <a:gd name="T1" fmla="*/ 374 h 401"/>
              <a:gd name="T2" fmla="*/ 329 w 329"/>
              <a:gd name="T3" fmla="*/ 374 h 401"/>
              <a:gd name="T4" fmla="*/ 329 w 329"/>
              <a:gd name="T5" fmla="*/ 401 h 401"/>
              <a:gd name="T6" fmla="*/ 94 w 329"/>
              <a:gd name="T7" fmla="*/ 401 h 401"/>
              <a:gd name="T8" fmla="*/ 151 w 329"/>
              <a:gd name="T9" fmla="*/ 374 h 401"/>
              <a:gd name="T10" fmla="*/ 251 w 329"/>
              <a:gd name="T11" fmla="*/ 132 h 401"/>
              <a:gd name="T12" fmla="*/ 259 w 329"/>
              <a:gd name="T13" fmla="*/ 117 h 401"/>
              <a:gd name="T14" fmla="*/ 259 w 329"/>
              <a:gd name="T15" fmla="*/ 117 h 401"/>
              <a:gd name="T16" fmla="*/ 262 w 329"/>
              <a:gd name="T17" fmla="*/ 96 h 401"/>
              <a:gd name="T18" fmla="*/ 249 w 329"/>
              <a:gd name="T19" fmla="*/ 79 h 401"/>
              <a:gd name="T20" fmla="*/ 168 w 329"/>
              <a:gd name="T21" fmla="*/ 32 h 401"/>
              <a:gd name="T22" fmla="*/ 147 w 329"/>
              <a:gd name="T23" fmla="*/ 29 h 401"/>
              <a:gd name="T24" fmla="*/ 147 w 329"/>
              <a:gd name="T25" fmla="*/ 29 h 401"/>
              <a:gd name="T26" fmla="*/ 130 w 329"/>
              <a:gd name="T27" fmla="*/ 42 h 401"/>
              <a:gd name="T28" fmla="*/ 130 w 329"/>
              <a:gd name="T29" fmla="*/ 42 h 401"/>
              <a:gd name="T30" fmla="*/ 121 w 329"/>
              <a:gd name="T31" fmla="*/ 57 h 401"/>
              <a:gd name="T32" fmla="*/ 124 w 329"/>
              <a:gd name="T33" fmla="*/ 59 h 401"/>
              <a:gd name="T34" fmla="*/ 156 w 329"/>
              <a:gd name="T35" fmla="*/ 78 h 401"/>
              <a:gd name="T36" fmla="*/ 215 w 329"/>
              <a:gd name="T37" fmla="*/ 112 h 401"/>
              <a:gd name="T38" fmla="*/ 248 w 329"/>
              <a:gd name="T39" fmla="*/ 130 h 401"/>
              <a:gd name="T40" fmla="*/ 251 w 329"/>
              <a:gd name="T41" fmla="*/ 132 h 401"/>
              <a:gd name="T42" fmla="*/ 286 w 329"/>
              <a:gd name="T43" fmla="*/ 125 h 401"/>
              <a:gd name="T44" fmla="*/ 286 w 329"/>
              <a:gd name="T45" fmla="*/ 125 h 401"/>
              <a:gd name="T46" fmla="*/ 272 w 329"/>
              <a:gd name="T47" fmla="*/ 148 h 401"/>
              <a:gd name="T48" fmla="*/ 266 w 329"/>
              <a:gd name="T49" fmla="*/ 159 h 401"/>
              <a:gd name="T50" fmla="*/ 264 w 329"/>
              <a:gd name="T51" fmla="*/ 162 h 401"/>
              <a:gd name="T52" fmla="*/ 263 w 329"/>
              <a:gd name="T53" fmla="*/ 164 h 401"/>
              <a:gd name="T54" fmla="*/ 263 w 329"/>
              <a:gd name="T55" fmla="*/ 164 h 401"/>
              <a:gd name="T56" fmla="*/ 178 w 329"/>
              <a:gd name="T57" fmla="*/ 312 h 401"/>
              <a:gd name="T58" fmla="*/ 175 w 329"/>
              <a:gd name="T59" fmla="*/ 316 h 401"/>
              <a:gd name="T60" fmla="*/ 170 w 329"/>
              <a:gd name="T61" fmla="*/ 319 h 401"/>
              <a:gd name="T62" fmla="*/ 126 w 329"/>
              <a:gd name="T63" fmla="*/ 320 h 401"/>
              <a:gd name="T64" fmla="*/ 112 w 329"/>
              <a:gd name="T65" fmla="*/ 299 h 401"/>
              <a:gd name="T66" fmla="*/ 76 w 329"/>
              <a:gd name="T67" fmla="*/ 291 h 401"/>
              <a:gd name="T68" fmla="*/ 47 w 329"/>
              <a:gd name="T69" fmla="*/ 261 h 401"/>
              <a:gd name="T70" fmla="*/ 22 w 329"/>
              <a:gd name="T71" fmla="*/ 260 h 401"/>
              <a:gd name="T72" fmla="*/ 1 w 329"/>
              <a:gd name="T73" fmla="*/ 220 h 401"/>
              <a:gd name="T74" fmla="*/ 0 w 329"/>
              <a:gd name="T75" fmla="*/ 215 h 401"/>
              <a:gd name="T76" fmla="*/ 3 w 329"/>
              <a:gd name="T77" fmla="*/ 211 h 401"/>
              <a:gd name="T78" fmla="*/ 88 w 329"/>
              <a:gd name="T79" fmla="*/ 63 h 401"/>
              <a:gd name="T80" fmla="*/ 88 w 329"/>
              <a:gd name="T81" fmla="*/ 63 h 401"/>
              <a:gd name="T82" fmla="*/ 91 w 329"/>
              <a:gd name="T83" fmla="*/ 58 h 401"/>
              <a:gd name="T84" fmla="*/ 97 w 329"/>
              <a:gd name="T85" fmla="*/ 48 h 401"/>
              <a:gd name="T86" fmla="*/ 97 w 329"/>
              <a:gd name="T87" fmla="*/ 48 h 401"/>
              <a:gd name="T88" fmla="*/ 111 w 329"/>
              <a:gd name="T89" fmla="*/ 24 h 401"/>
              <a:gd name="T90" fmla="*/ 111 w 329"/>
              <a:gd name="T91" fmla="*/ 24 h 401"/>
              <a:gd name="T92" fmla="*/ 138 w 329"/>
              <a:gd name="T93" fmla="*/ 3 h 401"/>
              <a:gd name="T94" fmla="*/ 138 w 329"/>
              <a:gd name="T95" fmla="*/ 3 h 401"/>
              <a:gd name="T96" fmla="*/ 173 w 329"/>
              <a:gd name="T97" fmla="*/ 7 h 401"/>
              <a:gd name="T98" fmla="*/ 269 w 329"/>
              <a:gd name="T99" fmla="*/ 63 h 401"/>
              <a:gd name="T100" fmla="*/ 290 w 329"/>
              <a:gd name="T101" fmla="*/ 90 h 401"/>
              <a:gd name="T102" fmla="*/ 286 w 329"/>
              <a:gd name="T103" fmla="*/ 125 h 401"/>
              <a:gd name="T104" fmla="*/ 4 w 329"/>
              <a:gd name="T105" fmla="*/ 291 h 401"/>
              <a:gd name="T106" fmla="*/ 7 w 329"/>
              <a:gd name="T107" fmla="*/ 373 h 401"/>
              <a:gd name="T108" fmla="*/ 44 w 329"/>
              <a:gd name="T109" fmla="*/ 394 h 401"/>
              <a:gd name="T110" fmla="*/ 116 w 329"/>
              <a:gd name="T111" fmla="*/ 355 h 401"/>
              <a:gd name="T112" fmla="*/ 4 w 329"/>
              <a:gd name="T113" fmla="*/ 29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9" h="401">
                <a:moveTo>
                  <a:pt x="151" y="374"/>
                </a:moveTo>
                <a:cubicBezTo>
                  <a:pt x="329" y="374"/>
                  <a:pt x="329" y="374"/>
                  <a:pt x="329" y="374"/>
                </a:cubicBezTo>
                <a:cubicBezTo>
                  <a:pt x="329" y="401"/>
                  <a:pt x="329" y="401"/>
                  <a:pt x="329" y="401"/>
                </a:cubicBezTo>
                <a:cubicBezTo>
                  <a:pt x="94" y="401"/>
                  <a:pt x="94" y="401"/>
                  <a:pt x="94" y="401"/>
                </a:cubicBezTo>
                <a:cubicBezTo>
                  <a:pt x="151" y="374"/>
                  <a:pt x="151" y="374"/>
                  <a:pt x="151" y="374"/>
                </a:cubicBezTo>
                <a:close/>
                <a:moveTo>
                  <a:pt x="251" y="132"/>
                </a:moveTo>
                <a:cubicBezTo>
                  <a:pt x="259" y="117"/>
                  <a:pt x="259" y="117"/>
                  <a:pt x="259" y="117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63" y="111"/>
                  <a:pt x="264" y="103"/>
                  <a:pt x="262" y="96"/>
                </a:cubicBezTo>
                <a:cubicBezTo>
                  <a:pt x="260" y="89"/>
                  <a:pt x="256" y="83"/>
                  <a:pt x="249" y="79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2" y="28"/>
                  <a:pt x="154" y="28"/>
                  <a:pt x="147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0" y="31"/>
                  <a:pt x="134" y="36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51" y="132"/>
                  <a:pt x="251" y="132"/>
                  <a:pt x="251" y="132"/>
                </a:cubicBezTo>
                <a:close/>
                <a:moveTo>
                  <a:pt x="286" y="125"/>
                </a:moveTo>
                <a:cubicBezTo>
                  <a:pt x="286" y="125"/>
                  <a:pt x="286" y="125"/>
                  <a:pt x="286" y="125"/>
                </a:cubicBezTo>
                <a:cubicBezTo>
                  <a:pt x="272" y="148"/>
                  <a:pt x="272" y="148"/>
                  <a:pt x="272" y="148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178" y="312"/>
                  <a:pt x="178" y="312"/>
                  <a:pt x="178" y="312"/>
                </a:cubicBezTo>
                <a:cubicBezTo>
                  <a:pt x="175" y="316"/>
                  <a:pt x="175" y="316"/>
                  <a:pt x="175" y="316"/>
                </a:cubicBezTo>
                <a:cubicBezTo>
                  <a:pt x="170" y="319"/>
                  <a:pt x="170" y="319"/>
                  <a:pt x="170" y="319"/>
                </a:cubicBezTo>
                <a:cubicBezTo>
                  <a:pt x="151" y="327"/>
                  <a:pt x="137" y="328"/>
                  <a:pt x="126" y="320"/>
                </a:cubicBezTo>
                <a:cubicBezTo>
                  <a:pt x="119" y="315"/>
                  <a:pt x="115" y="309"/>
                  <a:pt x="112" y="299"/>
                </a:cubicBezTo>
                <a:cubicBezTo>
                  <a:pt x="98" y="300"/>
                  <a:pt x="86" y="297"/>
                  <a:pt x="76" y="291"/>
                </a:cubicBezTo>
                <a:cubicBezTo>
                  <a:pt x="64" y="284"/>
                  <a:pt x="54" y="274"/>
                  <a:pt x="47" y="261"/>
                </a:cubicBezTo>
                <a:cubicBezTo>
                  <a:pt x="38" y="263"/>
                  <a:pt x="29" y="263"/>
                  <a:pt x="22" y="260"/>
                </a:cubicBezTo>
                <a:cubicBezTo>
                  <a:pt x="9" y="254"/>
                  <a:pt x="2" y="242"/>
                  <a:pt x="1" y="220"/>
                </a:cubicBezTo>
                <a:cubicBezTo>
                  <a:pt x="0" y="215"/>
                  <a:pt x="0" y="215"/>
                  <a:pt x="0" y="215"/>
                </a:cubicBezTo>
                <a:cubicBezTo>
                  <a:pt x="3" y="211"/>
                  <a:pt x="3" y="211"/>
                  <a:pt x="3" y="211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1" y="58"/>
                  <a:pt x="91" y="58"/>
                  <a:pt x="91" y="5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7" y="13"/>
                  <a:pt x="127" y="6"/>
                  <a:pt x="138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50" y="0"/>
                  <a:pt x="162" y="1"/>
                  <a:pt x="173" y="7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80" y="69"/>
                  <a:pt x="287" y="79"/>
                  <a:pt x="290" y="90"/>
                </a:cubicBezTo>
                <a:cubicBezTo>
                  <a:pt x="293" y="101"/>
                  <a:pt x="292" y="114"/>
                  <a:pt x="286" y="125"/>
                </a:cubicBezTo>
                <a:close/>
                <a:moveTo>
                  <a:pt x="4" y="291"/>
                </a:moveTo>
                <a:cubicBezTo>
                  <a:pt x="7" y="373"/>
                  <a:pt x="7" y="373"/>
                  <a:pt x="7" y="373"/>
                </a:cubicBezTo>
                <a:cubicBezTo>
                  <a:pt x="44" y="394"/>
                  <a:pt x="44" y="394"/>
                  <a:pt x="44" y="394"/>
                </a:cubicBezTo>
                <a:cubicBezTo>
                  <a:pt x="116" y="355"/>
                  <a:pt x="116" y="355"/>
                  <a:pt x="116" y="355"/>
                </a:cubicBezTo>
                <a:lnTo>
                  <a:pt x="4" y="291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D5E4B2D-8FD0-4579-883A-7262BB58F1E6}"/>
              </a:ext>
            </a:extLst>
          </p:cNvPr>
          <p:cNvGrpSpPr/>
          <p:nvPr/>
        </p:nvGrpSpPr>
        <p:grpSpPr>
          <a:xfrm>
            <a:off x="1638178" y="4471828"/>
            <a:ext cx="2379858" cy="1077498"/>
            <a:chOff x="9210485" y="2037077"/>
            <a:chExt cx="2379858" cy="10774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A782878-A899-A7A4-8414-2F77E00A4BB0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9838F-4F4E-60BA-55A6-FC6D4411EF94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14C9B1A-AEA0-9A73-7DE1-7E64A9C2531E}"/>
              </a:ext>
            </a:extLst>
          </p:cNvPr>
          <p:cNvGrpSpPr/>
          <p:nvPr/>
        </p:nvGrpSpPr>
        <p:grpSpPr>
          <a:xfrm>
            <a:off x="6318885" y="4471828"/>
            <a:ext cx="2379858" cy="1331413"/>
            <a:chOff x="9210485" y="2037077"/>
            <a:chExt cx="2379858" cy="133141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49E47BD-3E94-6278-5FB1-D1FC1E8D3F27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18D0CD0-B702-4F3E-7D5F-3C2BE1F081F2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sz="1100" dirty="0"/>
                <a:t>51PPT</a:t>
              </a:r>
              <a:r>
                <a:rPr lang="zh-CN" altLang="en-US" sz="1100" dirty="0"/>
                <a:t>模板网，幻灯片演示模板及素材 免费下载！</a:t>
              </a:r>
            </a:p>
            <a:p>
              <a:pPr algn="ctr"/>
              <a:r>
                <a:rPr lang="en-US" altLang="zh-CN" sz="1100" dirty="0"/>
                <a:t>51PPT</a:t>
              </a:r>
              <a:r>
                <a:rPr lang="zh-CN" altLang="en-US" sz="1100" dirty="0"/>
                <a:t>模板网 唯一访问网址：</a:t>
              </a:r>
              <a:r>
                <a:rPr lang="en-US" altLang="zh-CN" sz="1100" dirty="0"/>
                <a:t>www.51pptmoban.com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F12FAD6-E176-35F3-15E6-703E2793926C}"/>
              </a:ext>
            </a:extLst>
          </p:cNvPr>
          <p:cNvGrpSpPr/>
          <p:nvPr/>
        </p:nvGrpSpPr>
        <p:grpSpPr>
          <a:xfrm>
            <a:off x="3716142" y="1663256"/>
            <a:ext cx="2379858" cy="1118217"/>
            <a:chOff x="9210485" y="2282872"/>
            <a:chExt cx="2379858" cy="111821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1BD3C3-D982-E4DF-CBF0-5B7CB2B07477}"/>
                </a:ext>
              </a:extLst>
            </p:cNvPr>
            <p:cNvSpPr txBox="1"/>
            <p:nvPr/>
          </p:nvSpPr>
          <p:spPr>
            <a:xfrm>
              <a:off x="9715966" y="3154868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8A584CA-CB99-BADB-E06F-E95A66858C90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9741EC-839E-D25B-F858-B0ABB8771B27}"/>
              </a:ext>
            </a:extLst>
          </p:cNvPr>
          <p:cNvGrpSpPr/>
          <p:nvPr/>
        </p:nvGrpSpPr>
        <p:grpSpPr>
          <a:xfrm>
            <a:off x="8382683" y="1663256"/>
            <a:ext cx="2379858" cy="1118217"/>
            <a:chOff x="9210485" y="2282872"/>
            <a:chExt cx="2379858" cy="111821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2D6087D-1826-3FC8-09FB-215E2603BF28}"/>
                </a:ext>
              </a:extLst>
            </p:cNvPr>
            <p:cNvSpPr txBox="1"/>
            <p:nvPr/>
          </p:nvSpPr>
          <p:spPr>
            <a:xfrm>
              <a:off x="9715966" y="3154868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995E451-DA9C-1CE8-52D2-8236876AE571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17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394787E-4E77-FED9-9DBD-B57A0B115CCC}"/>
              </a:ext>
            </a:extLst>
          </p:cNvPr>
          <p:cNvGrpSpPr/>
          <p:nvPr/>
        </p:nvGrpSpPr>
        <p:grpSpPr>
          <a:xfrm>
            <a:off x="-1" y="0"/>
            <a:ext cx="12215140" cy="6858000"/>
            <a:chOff x="-1" y="0"/>
            <a:chExt cx="1221514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02F133F-24EC-3BA2-C2F6-2AA292EB9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" r="278"/>
            <a:stretch/>
          </p:blipFill>
          <p:spPr>
            <a:xfrm rot="5400000">
              <a:off x="2667001" y="-2667002"/>
              <a:ext cx="6858000" cy="12192003"/>
            </a:xfrm>
            <a:prstGeom prst="rect">
              <a:avLst/>
            </a:prstGeom>
          </p:spPr>
        </p:pic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04FE4FA-3D84-DD95-545D-5246B667D076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4663F1-5D33-5C33-D826-053499D91598}"/>
                </a:ext>
              </a:extLst>
            </p:cNvPr>
            <p:cNvSpPr/>
            <p:nvPr/>
          </p:nvSpPr>
          <p:spPr>
            <a:xfrm rot="1467355">
              <a:off x="926666" y="804338"/>
              <a:ext cx="1068834" cy="506331"/>
            </a:xfrm>
            <a:custGeom>
              <a:avLst/>
              <a:gdLst>
                <a:gd name="connsiteX0" fmla="*/ 0 w 1068834"/>
                <a:gd name="connsiteY0" fmla="*/ 0 h 506331"/>
                <a:gd name="connsiteX1" fmla="*/ 873299 w 1068834"/>
                <a:gd name="connsiteY1" fmla="*/ 71727 h 506331"/>
                <a:gd name="connsiteX2" fmla="*/ 1068834 w 1068834"/>
                <a:gd name="connsiteY2" fmla="*/ 501665 h 506331"/>
                <a:gd name="connsiteX3" fmla="*/ 1054755 w 1068834"/>
                <a:gd name="connsiteY3" fmla="*/ 506331 h 506331"/>
                <a:gd name="connsiteX4" fmla="*/ 280216 w 1068834"/>
                <a:gd name="connsiteY4" fmla="*/ 506331 h 506331"/>
                <a:gd name="connsiteX5" fmla="*/ 217738 w 1068834"/>
                <a:gd name="connsiteY5" fmla="*/ 501580 h 506331"/>
                <a:gd name="connsiteX6" fmla="*/ 108736 w 1068834"/>
                <a:gd name="connsiteY6" fmla="*/ 244651 h 506331"/>
                <a:gd name="connsiteX7" fmla="*/ 0 w 1068834"/>
                <a:gd name="connsiteY7" fmla="*/ 0 h 5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834" h="506331">
                  <a:moveTo>
                    <a:pt x="0" y="0"/>
                  </a:moveTo>
                  <a:lnTo>
                    <a:pt x="873299" y="71727"/>
                  </a:lnTo>
                  <a:lnTo>
                    <a:pt x="1068834" y="501665"/>
                  </a:lnTo>
                  <a:lnTo>
                    <a:pt x="1054755" y="506331"/>
                  </a:lnTo>
                  <a:lnTo>
                    <a:pt x="280216" y="506331"/>
                  </a:lnTo>
                  <a:lnTo>
                    <a:pt x="217738" y="501580"/>
                  </a:lnTo>
                  <a:cubicBezTo>
                    <a:pt x="182334" y="414788"/>
                    <a:pt x="145814" y="329375"/>
                    <a:pt x="108736" y="24465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47F12EB-AF9F-5044-25A9-261446DD3A44}"/>
                </a:ext>
              </a:extLst>
            </p:cNvPr>
            <p:cNvSpPr/>
            <p:nvPr/>
          </p:nvSpPr>
          <p:spPr>
            <a:xfrm>
              <a:off x="4394200" y="1025525"/>
              <a:ext cx="965200" cy="3238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323850">
                  <a:moveTo>
                    <a:pt x="231775" y="317500"/>
                  </a:moveTo>
                  <a:lnTo>
                    <a:pt x="0" y="0"/>
                  </a:lnTo>
                  <a:lnTo>
                    <a:pt x="854075" y="3175"/>
                  </a:lnTo>
                  <a:lnTo>
                    <a:pt x="965200" y="323850"/>
                  </a:lnTo>
                  <a:lnTo>
                    <a:pt x="231775" y="3175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E7E441-CD51-A823-3013-8916C47FC957}"/>
                </a:ext>
              </a:extLst>
            </p:cNvPr>
            <p:cNvSpPr/>
            <p:nvPr/>
          </p:nvSpPr>
          <p:spPr>
            <a:xfrm>
              <a:off x="4404519" y="5480844"/>
              <a:ext cx="960437" cy="318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437" h="318293">
                  <a:moveTo>
                    <a:pt x="0" y="316704"/>
                  </a:moveTo>
                  <a:lnTo>
                    <a:pt x="223044" y="3968"/>
                  </a:lnTo>
                  <a:lnTo>
                    <a:pt x="960437" y="0"/>
                  </a:lnTo>
                  <a:lnTo>
                    <a:pt x="835818" y="318293"/>
                  </a:lnTo>
                  <a:lnTo>
                    <a:pt x="0" y="316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226C08-EA62-063A-7423-F0C960AA042B}"/>
                </a:ext>
              </a:extLst>
            </p:cNvPr>
            <p:cNvSpPr/>
            <p:nvPr/>
          </p:nvSpPr>
          <p:spPr>
            <a:xfrm>
              <a:off x="2078952" y="5797947"/>
              <a:ext cx="1462881" cy="4381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881" h="438150">
                  <a:moveTo>
                    <a:pt x="0" y="431798"/>
                  </a:moveTo>
                  <a:lnTo>
                    <a:pt x="625476" y="0"/>
                  </a:lnTo>
                  <a:lnTo>
                    <a:pt x="1462881" y="5557"/>
                  </a:lnTo>
                  <a:lnTo>
                    <a:pt x="1002506" y="438150"/>
                  </a:lnTo>
                  <a:lnTo>
                    <a:pt x="0" y="4317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B867198-6693-928B-54D4-D4B29130E691}"/>
                </a:ext>
              </a:extLst>
            </p:cNvPr>
            <p:cNvSpPr/>
            <p:nvPr/>
          </p:nvSpPr>
          <p:spPr>
            <a:xfrm>
              <a:off x="9510041" y="583805"/>
              <a:ext cx="1597818" cy="442914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  <a:gd name="connsiteX0" fmla="*/ 0 w 1177131"/>
                <a:gd name="connsiteY0" fmla="*/ 578641 h 584993"/>
                <a:gd name="connsiteX1" fmla="*/ 625476 w 1177131"/>
                <a:gd name="connsiteY1" fmla="*/ 146843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177131"/>
                <a:gd name="connsiteY0" fmla="*/ 578641 h 584993"/>
                <a:gd name="connsiteX1" fmla="*/ 163514 w 1177131"/>
                <a:gd name="connsiteY1" fmla="*/ 8731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662906"/>
                <a:gd name="connsiteY0" fmla="*/ 578641 h 648493"/>
                <a:gd name="connsiteX1" fmla="*/ 163514 w 1662906"/>
                <a:gd name="connsiteY1" fmla="*/ 8731 h 648493"/>
                <a:gd name="connsiteX2" fmla="*/ 1177131 w 1662906"/>
                <a:gd name="connsiteY2" fmla="*/ 0 h 648493"/>
                <a:gd name="connsiteX3" fmla="*/ 1662906 w 1662906"/>
                <a:gd name="connsiteY3" fmla="*/ 648493 h 648493"/>
                <a:gd name="connsiteX4" fmla="*/ 0 w 1662906"/>
                <a:gd name="connsiteY4" fmla="*/ 578641 h 648493"/>
                <a:gd name="connsiteX0" fmla="*/ 268286 w 1499392"/>
                <a:gd name="connsiteY0" fmla="*/ 680241 h 680241"/>
                <a:gd name="connsiteX1" fmla="*/ 0 w 1499392"/>
                <a:gd name="connsiteY1" fmla="*/ 8731 h 680241"/>
                <a:gd name="connsiteX2" fmla="*/ 1013617 w 1499392"/>
                <a:gd name="connsiteY2" fmla="*/ 0 h 680241"/>
                <a:gd name="connsiteX3" fmla="*/ 1499392 w 1499392"/>
                <a:gd name="connsiteY3" fmla="*/ 648493 h 680241"/>
                <a:gd name="connsiteX4" fmla="*/ 268286 w 1499392"/>
                <a:gd name="connsiteY4" fmla="*/ 680241 h 680241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7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134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74685 h 674685"/>
                <a:gd name="connsiteX1" fmla="*/ 0 w 1493042"/>
                <a:gd name="connsiteY1" fmla="*/ 0 h 674685"/>
                <a:gd name="connsiteX2" fmla="*/ 1007267 w 1493042"/>
                <a:gd name="connsiteY2" fmla="*/ 7144 h 674685"/>
                <a:gd name="connsiteX3" fmla="*/ 1493042 w 1493042"/>
                <a:gd name="connsiteY3" fmla="*/ 642937 h 674685"/>
                <a:gd name="connsiteX4" fmla="*/ 261936 w 1493042"/>
                <a:gd name="connsiteY4" fmla="*/ 674685 h 674685"/>
                <a:gd name="connsiteX0" fmla="*/ 233361 w 1493042"/>
                <a:gd name="connsiteY0" fmla="*/ 639760 h 642937"/>
                <a:gd name="connsiteX1" fmla="*/ 0 w 1493042"/>
                <a:gd name="connsiteY1" fmla="*/ 0 h 642937"/>
                <a:gd name="connsiteX2" fmla="*/ 1007267 w 1493042"/>
                <a:gd name="connsiteY2" fmla="*/ 7144 h 642937"/>
                <a:gd name="connsiteX3" fmla="*/ 1493042 w 1493042"/>
                <a:gd name="connsiteY3" fmla="*/ 642937 h 642937"/>
                <a:gd name="connsiteX4" fmla="*/ 233361 w 1493042"/>
                <a:gd name="connsiteY4" fmla="*/ 639760 h 642937"/>
                <a:gd name="connsiteX0" fmla="*/ 233361 w 1442242"/>
                <a:gd name="connsiteY0" fmla="*/ 639760 h 642937"/>
                <a:gd name="connsiteX1" fmla="*/ 0 w 1442242"/>
                <a:gd name="connsiteY1" fmla="*/ 0 h 642937"/>
                <a:gd name="connsiteX2" fmla="*/ 1007267 w 1442242"/>
                <a:gd name="connsiteY2" fmla="*/ 7144 h 642937"/>
                <a:gd name="connsiteX3" fmla="*/ 1442242 w 1442242"/>
                <a:gd name="connsiteY3" fmla="*/ 642937 h 642937"/>
                <a:gd name="connsiteX4" fmla="*/ 233361 w 1442242"/>
                <a:gd name="connsiteY4" fmla="*/ 639760 h 642937"/>
                <a:gd name="connsiteX0" fmla="*/ 233361 w 1464467"/>
                <a:gd name="connsiteY0" fmla="*/ 639760 h 642937"/>
                <a:gd name="connsiteX1" fmla="*/ 0 w 1464467"/>
                <a:gd name="connsiteY1" fmla="*/ 0 h 642937"/>
                <a:gd name="connsiteX2" fmla="*/ 1007267 w 1464467"/>
                <a:gd name="connsiteY2" fmla="*/ 7144 h 642937"/>
                <a:gd name="connsiteX3" fmla="*/ 1464467 w 1464467"/>
                <a:gd name="connsiteY3" fmla="*/ 642937 h 642937"/>
                <a:gd name="connsiteX4" fmla="*/ 233361 w 1464467"/>
                <a:gd name="connsiteY4" fmla="*/ 639760 h 642937"/>
                <a:gd name="connsiteX0" fmla="*/ 233361 w 1007267"/>
                <a:gd name="connsiteY0" fmla="*/ 639760 h 639760"/>
                <a:gd name="connsiteX1" fmla="*/ 0 w 1007267"/>
                <a:gd name="connsiteY1" fmla="*/ 0 h 639760"/>
                <a:gd name="connsiteX2" fmla="*/ 1007267 w 1007267"/>
                <a:gd name="connsiteY2" fmla="*/ 7144 h 639760"/>
                <a:gd name="connsiteX3" fmla="*/ 1007267 w 1007267"/>
                <a:gd name="connsiteY3" fmla="*/ 626269 h 639760"/>
                <a:gd name="connsiteX4" fmla="*/ 233361 w 1007267"/>
                <a:gd name="connsiteY4" fmla="*/ 639760 h 639760"/>
                <a:gd name="connsiteX0" fmla="*/ 233361 w 1062035"/>
                <a:gd name="connsiteY0" fmla="*/ 639760 h 647701"/>
                <a:gd name="connsiteX1" fmla="*/ 0 w 1062035"/>
                <a:gd name="connsiteY1" fmla="*/ 0 h 647701"/>
                <a:gd name="connsiteX2" fmla="*/ 1007267 w 1062035"/>
                <a:gd name="connsiteY2" fmla="*/ 7144 h 647701"/>
                <a:gd name="connsiteX3" fmla="*/ 1062035 w 1062035"/>
                <a:gd name="connsiteY3" fmla="*/ 647701 h 647701"/>
                <a:gd name="connsiteX4" fmla="*/ 233361 w 1062035"/>
                <a:gd name="connsiteY4" fmla="*/ 639760 h 647701"/>
                <a:gd name="connsiteX0" fmla="*/ 233361 w 1831179"/>
                <a:gd name="connsiteY0" fmla="*/ 639760 h 647701"/>
                <a:gd name="connsiteX1" fmla="*/ 0 w 1831179"/>
                <a:gd name="connsiteY1" fmla="*/ 0 h 647701"/>
                <a:gd name="connsiteX2" fmla="*/ 1831179 w 1831179"/>
                <a:gd name="connsiteY2" fmla="*/ 216694 h 647701"/>
                <a:gd name="connsiteX3" fmla="*/ 1062035 w 1831179"/>
                <a:gd name="connsiteY3" fmla="*/ 647701 h 647701"/>
                <a:gd name="connsiteX4" fmla="*/ 233361 w 1831179"/>
                <a:gd name="connsiteY4" fmla="*/ 639760 h 647701"/>
                <a:gd name="connsiteX0" fmla="*/ 0 w 1597818"/>
                <a:gd name="connsiteY0" fmla="*/ 423066 h 431007"/>
                <a:gd name="connsiteX1" fmla="*/ 697708 w 1597818"/>
                <a:gd name="connsiteY1" fmla="*/ 14287 h 431007"/>
                <a:gd name="connsiteX2" fmla="*/ 1597818 w 1597818"/>
                <a:gd name="connsiteY2" fmla="*/ 0 h 431007"/>
                <a:gd name="connsiteX3" fmla="*/ 828674 w 1597818"/>
                <a:gd name="connsiteY3" fmla="*/ 431007 h 431007"/>
                <a:gd name="connsiteX4" fmla="*/ 0 w 1597818"/>
                <a:gd name="connsiteY4" fmla="*/ 423066 h 431007"/>
                <a:gd name="connsiteX0" fmla="*/ 0 w 1597818"/>
                <a:gd name="connsiteY0" fmla="*/ 434973 h 442914"/>
                <a:gd name="connsiteX1" fmla="*/ 609601 w 1597818"/>
                <a:gd name="connsiteY1" fmla="*/ 0 h 442914"/>
                <a:gd name="connsiteX2" fmla="*/ 1597818 w 1597818"/>
                <a:gd name="connsiteY2" fmla="*/ 11907 h 442914"/>
                <a:gd name="connsiteX3" fmla="*/ 828674 w 1597818"/>
                <a:gd name="connsiteY3" fmla="*/ 442914 h 442914"/>
                <a:gd name="connsiteX4" fmla="*/ 0 w 1597818"/>
                <a:gd name="connsiteY4" fmla="*/ 434973 h 4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8" h="442914">
                  <a:moveTo>
                    <a:pt x="0" y="434973"/>
                  </a:moveTo>
                  <a:lnTo>
                    <a:pt x="609601" y="0"/>
                  </a:lnTo>
                  <a:lnTo>
                    <a:pt x="1597818" y="11907"/>
                  </a:lnTo>
                  <a:lnTo>
                    <a:pt x="828674" y="442914"/>
                  </a:lnTo>
                  <a:lnTo>
                    <a:pt x="0" y="4349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9D7F23-E52B-922E-45CE-CB4001EBF7D2}"/>
                </a:ext>
              </a:extLst>
            </p:cNvPr>
            <p:cNvSpPr/>
            <p:nvPr/>
          </p:nvSpPr>
          <p:spPr>
            <a:xfrm>
              <a:off x="3083039" y="586980"/>
              <a:ext cx="1312862" cy="438147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862" h="438147">
                  <a:moveTo>
                    <a:pt x="460374" y="438147"/>
                  </a:moveTo>
                  <a:lnTo>
                    <a:pt x="0" y="1587"/>
                  </a:lnTo>
                  <a:lnTo>
                    <a:pt x="1006474" y="0"/>
                  </a:lnTo>
                  <a:lnTo>
                    <a:pt x="1312862" y="432593"/>
                  </a:lnTo>
                  <a:lnTo>
                    <a:pt x="460374" y="43814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4A3A53-2E91-8043-5112-E4EE633777E3}"/>
                </a:ext>
              </a:extLst>
            </p:cNvPr>
            <p:cNvSpPr/>
            <p:nvPr/>
          </p:nvSpPr>
          <p:spPr>
            <a:xfrm>
              <a:off x="6740915" y="1338262"/>
              <a:ext cx="827086" cy="24288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  <a:gd name="connsiteX0" fmla="*/ 460374 w 1467643"/>
                <a:gd name="connsiteY0" fmla="*/ 438147 h 442118"/>
                <a:gd name="connsiteX1" fmla="*/ 0 w 1467643"/>
                <a:gd name="connsiteY1" fmla="*/ 1587 h 442118"/>
                <a:gd name="connsiteX2" fmla="*/ 1006474 w 1467643"/>
                <a:gd name="connsiteY2" fmla="*/ 0 h 442118"/>
                <a:gd name="connsiteX3" fmla="*/ 1467643 w 1467643"/>
                <a:gd name="connsiteY3" fmla="*/ 442118 h 442118"/>
                <a:gd name="connsiteX4" fmla="*/ 460374 w 1467643"/>
                <a:gd name="connsiteY4" fmla="*/ 438147 h 442118"/>
                <a:gd name="connsiteX0" fmla="*/ 460374 w 1906586"/>
                <a:gd name="connsiteY0" fmla="*/ 614359 h 618330"/>
                <a:gd name="connsiteX1" fmla="*/ 0 w 1906586"/>
                <a:gd name="connsiteY1" fmla="*/ 177799 h 618330"/>
                <a:gd name="connsiteX2" fmla="*/ 1906586 w 1906586"/>
                <a:gd name="connsiteY2" fmla="*/ 0 h 618330"/>
                <a:gd name="connsiteX3" fmla="*/ 1467643 w 1906586"/>
                <a:gd name="connsiteY3" fmla="*/ 618330 h 618330"/>
                <a:gd name="connsiteX4" fmla="*/ 460374 w 1906586"/>
                <a:gd name="connsiteY4" fmla="*/ 614359 h 618330"/>
                <a:gd name="connsiteX0" fmla="*/ 0 w 1446212"/>
                <a:gd name="connsiteY0" fmla="*/ 614359 h 618330"/>
                <a:gd name="connsiteX1" fmla="*/ 220663 w 1446212"/>
                <a:gd name="connsiteY1" fmla="*/ 6348 h 618330"/>
                <a:gd name="connsiteX2" fmla="*/ 1446212 w 1446212"/>
                <a:gd name="connsiteY2" fmla="*/ 0 h 618330"/>
                <a:gd name="connsiteX3" fmla="*/ 1007269 w 1446212"/>
                <a:gd name="connsiteY3" fmla="*/ 618330 h 618330"/>
                <a:gd name="connsiteX4" fmla="*/ 0 w 1446212"/>
                <a:gd name="connsiteY4" fmla="*/ 614359 h 618330"/>
                <a:gd name="connsiteX0" fmla="*/ 3174 w 1449386"/>
                <a:gd name="connsiteY0" fmla="*/ 614359 h 618330"/>
                <a:gd name="connsiteX1" fmla="*/ 0 w 1449386"/>
                <a:gd name="connsiteY1" fmla="*/ 1585 h 618330"/>
                <a:gd name="connsiteX2" fmla="*/ 1449386 w 1449386"/>
                <a:gd name="connsiteY2" fmla="*/ 0 h 618330"/>
                <a:gd name="connsiteX3" fmla="*/ 1010443 w 1449386"/>
                <a:gd name="connsiteY3" fmla="*/ 618330 h 618330"/>
                <a:gd name="connsiteX4" fmla="*/ 3174 w 1449386"/>
                <a:gd name="connsiteY4" fmla="*/ 614359 h 618330"/>
                <a:gd name="connsiteX0" fmla="*/ 3174 w 1137442"/>
                <a:gd name="connsiteY0" fmla="*/ 612774 h 616745"/>
                <a:gd name="connsiteX1" fmla="*/ 0 w 1137442"/>
                <a:gd name="connsiteY1" fmla="*/ 0 h 616745"/>
                <a:gd name="connsiteX2" fmla="*/ 1137442 w 1137442"/>
                <a:gd name="connsiteY2" fmla="*/ 29371 h 616745"/>
                <a:gd name="connsiteX3" fmla="*/ 1010443 w 1137442"/>
                <a:gd name="connsiteY3" fmla="*/ 616745 h 616745"/>
                <a:gd name="connsiteX4" fmla="*/ 3174 w 1137442"/>
                <a:gd name="connsiteY4" fmla="*/ 612774 h 616745"/>
                <a:gd name="connsiteX0" fmla="*/ 3174 w 1230311"/>
                <a:gd name="connsiteY0" fmla="*/ 612774 h 616745"/>
                <a:gd name="connsiteX1" fmla="*/ 0 w 1230311"/>
                <a:gd name="connsiteY1" fmla="*/ 0 h 616745"/>
                <a:gd name="connsiteX2" fmla="*/ 1230311 w 1230311"/>
                <a:gd name="connsiteY2" fmla="*/ 7940 h 616745"/>
                <a:gd name="connsiteX3" fmla="*/ 1010443 w 1230311"/>
                <a:gd name="connsiteY3" fmla="*/ 616745 h 616745"/>
                <a:gd name="connsiteX4" fmla="*/ 3174 w 1230311"/>
                <a:gd name="connsiteY4" fmla="*/ 612774 h 616745"/>
                <a:gd name="connsiteX0" fmla="*/ 0 w 1227137"/>
                <a:gd name="connsiteY0" fmla="*/ 604834 h 608805"/>
                <a:gd name="connsiteX1" fmla="*/ 211138 w 1227137"/>
                <a:gd name="connsiteY1" fmla="*/ 165891 h 608805"/>
                <a:gd name="connsiteX2" fmla="*/ 1227137 w 1227137"/>
                <a:gd name="connsiteY2" fmla="*/ 0 h 608805"/>
                <a:gd name="connsiteX3" fmla="*/ 1007269 w 1227137"/>
                <a:gd name="connsiteY3" fmla="*/ 608805 h 608805"/>
                <a:gd name="connsiteX4" fmla="*/ 0 w 1227137"/>
                <a:gd name="connsiteY4" fmla="*/ 604834 h 608805"/>
                <a:gd name="connsiteX0" fmla="*/ 0 w 1007269"/>
                <a:gd name="connsiteY0" fmla="*/ 485772 h 489743"/>
                <a:gd name="connsiteX1" fmla="*/ 211138 w 1007269"/>
                <a:gd name="connsiteY1" fmla="*/ 46829 h 489743"/>
                <a:gd name="connsiteX2" fmla="*/ 924718 w 1007269"/>
                <a:gd name="connsiteY2" fmla="*/ 0 h 489743"/>
                <a:gd name="connsiteX3" fmla="*/ 1007269 w 1007269"/>
                <a:gd name="connsiteY3" fmla="*/ 489743 h 489743"/>
                <a:gd name="connsiteX4" fmla="*/ 0 w 1007269"/>
                <a:gd name="connsiteY4" fmla="*/ 485772 h 489743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1007269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4828"/>
                <a:gd name="connsiteX1" fmla="*/ 211138 w 1050924"/>
                <a:gd name="connsiteY1" fmla="*/ 115885 h 554828"/>
                <a:gd name="connsiteX2" fmla="*/ 1050924 w 1050924"/>
                <a:gd name="connsiteY2" fmla="*/ 0 h 554828"/>
                <a:gd name="connsiteX3" fmla="*/ 804863 w 1050924"/>
                <a:gd name="connsiteY3" fmla="*/ 549274 h 554828"/>
                <a:gd name="connsiteX4" fmla="*/ 0 w 1050924"/>
                <a:gd name="connsiteY4" fmla="*/ 554828 h 554828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8799"/>
                <a:gd name="connsiteX1" fmla="*/ 94457 w 1050924"/>
                <a:gd name="connsiteY1" fmla="*/ 315910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796130"/>
                <a:gd name="connsiteY0" fmla="*/ 238918 h 242889"/>
                <a:gd name="connsiteX1" fmla="*/ 94457 w 796130"/>
                <a:gd name="connsiteY1" fmla="*/ 0 h 242889"/>
                <a:gd name="connsiteX2" fmla="*/ 796130 w 796130"/>
                <a:gd name="connsiteY2" fmla="*/ 7940 h 242889"/>
                <a:gd name="connsiteX3" fmla="*/ 654844 w 796130"/>
                <a:gd name="connsiteY3" fmla="*/ 242889 h 242889"/>
                <a:gd name="connsiteX4" fmla="*/ 0 w 796130"/>
                <a:gd name="connsiteY4" fmla="*/ 238918 h 242889"/>
                <a:gd name="connsiteX0" fmla="*/ 0 w 827086"/>
                <a:gd name="connsiteY0" fmla="*/ 238918 h 242889"/>
                <a:gd name="connsiteX1" fmla="*/ 94457 w 827086"/>
                <a:gd name="connsiteY1" fmla="*/ 0 h 242889"/>
                <a:gd name="connsiteX2" fmla="*/ 827086 w 827086"/>
                <a:gd name="connsiteY2" fmla="*/ 5559 h 242889"/>
                <a:gd name="connsiteX3" fmla="*/ 654844 w 827086"/>
                <a:gd name="connsiteY3" fmla="*/ 242889 h 242889"/>
                <a:gd name="connsiteX4" fmla="*/ 0 w 827086"/>
                <a:gd name="connsiteY4" fmla="*/ 238918 h 24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086" h="242889">
                  <a:moveTo>
                    <a:pt x="0" y="238918"/>
                  </a:moveTo>
                  <a:lnTo>
                    <a:pt x="94457" y="0"/>
                  </a:lnTo>
                  <a:lnTo>
                    <a:pt x="827086" y="5559"/>
                  </a:lnTo>
                  <a:lnTo>
                    <a:pt x="654844" y="242889"/>
                  </a:lnTo>
                  <a:lnTo>
                    <a:pt x="0" y="2389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7AA8CE7-6688-042C-9AB6-090A8C767B8D}"/>
                </a:ext>
              </a:extLst>
            </p:cNvPr>
            <p:cNvSpPr/>
            <p:nvPr/>
          </p:nvSpPr>
          <p:spPr>
            <a:xfrm>
              <a:off x="6942526" y="5790804"/>
              <a:ext cx="1162049" cy="445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49" h="445293">
                  <a:moveTo>
                    <a:pt x="145256" y="443704"/>
                  </a:moveTo>
                  <a:lnTo>
                    <a:pt x="0" y="7143"/>
                  </a:lnTo>
                  <a:lnTo>
                    <a:pt x="861218" y="0"/>
                  </a:lnTo>
                  <a:lnTo>
                    <a:pt x="1162049" y="445293"/>
                  </a:lnTo>
                  <a:lnTo>
                    <a:pt x="145256" y="443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E0D679-0900-28B8-BA96-9CF5D941F230}"/>
                </a:ext>
              </a:extLst>
            </p:cNvPr>
            <p:cNvSpPr/>
            <p:nvPr/>
          </p:nvSpPr>
          <p:spPr>
            <a:xfrm>
              <a:off x="1074938" y="4364539"/>
              <a:ext cx="775494" cy="74294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96143"/>
                <a:gd name="connsiteY0" fmla="*/ 576261 h 576261"/>
                <a:gd name="connsiteX1" fmla="*/ 158750 w 896143"/>
                <a:gd name="connsiteY1" fmla="*/ 3968 h 576261"/>
                <a:gd name="connsiteX2" fmla="*/ 896143 w 896143"/>
                <a:gd name="connsiteY2" fmla="*/ 0 h 576261"/>
                <a:gd name="connsiteX3" fmla="*/ 771524 w 896143"/>
                <a:gd name="connsiteY3" fmla="*/ 318293 h 576261"/>
                <a:gd name="connsiteX4" fmla="*/ 0 w 896143"/>
                <a:gd name="connsiteY4" fmla="*/ 576261 h 576261"/>
                <a:gd name="connsiteX0" fmla="*/ 0 w 774700"/>
                <a:gd name="connsiteY0" fmla="*/ 742949 h 742949"/>
                <a:gd name="connsiteX1" fmla="*/ 158750 w 774700"/>
                <a:gd name="connsiteY1" fmla="*/ 170656 h 742949"/>
                <a:gd name="connsiteX2" fmla="*/ 774700 w 774700"/>
                <a:gd name="connsiteY2" fmla="*/ 0 h 742949"/>
                <a:gd name="connsiteX3" fmla="*/ 771524 w 774700"/>
                <a:gd name="connsiteY3" fmla="*/ 484981 h 742949"/>
                <a:gd name="connsiteX4" fmla="*/ 0 w 774700"/>
                <a:gd name="connsiteY4" fmla="*/ 742949 h 742949"/>
                <a:gd name="connsiteX0" fmla="*/ 794 w 775494"/>
                <a:gd name="connsiteY0" fmla="*/ 742949 h 742949"/>
                <a:gd name="connsiteX1" fmla="*/ 0 w 775494"/>
                <a:gd name="connsiteY1" fmla="*/ 170656 h 742949"/>
                <a:gd name="connsiteX2" fmla="*/ 775494 w 775494"/>
                <a:gd name="connsiteY2" fmla="*/ 0 h 742949"/>
                <a:gd name="connsiteX3" fmla="*/ 772318 w 775494"/>
                <a:gd name="connsiteY3" fmla="*/ 484981 h 742949"/>
                <a:gd name="connsiteX4" fmla="*/ 794 w 775494"/>
                <a:gd name="connsiteY4" fmla="*/ 742949 h 74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4" h="742949">
                  <a:moveTo>
                    <a:pt x="794" y="742949"/>
                  </a:moveTo>
                  <a:cubicBezTo>
                    <a:pt x="529" y="552185"/>
                    <a:pt x="265" y="361420"/>
                    <a:pt x="0" y="170656"/>
                  </a:cubicBezTo>
                  <a:lnTo>
                    <a:pt x="775494" y="0"/>
                  </a:lnTo>
                  <a:cubicBezTo>
                    <a:pt x="774435" y="161660"/>
                    <a:pt x="773377" y="323321"/>
                    <a:pt x="772318" y="484981"/>
                  </a:cubicBezTo>
                  <a:lnTo>
                    <a:pt x="794" y="74294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39E87AB-3A94-0DA8-AE22-6223F90DEF22}"/>
                </a:ext>
              </a:extLst>
            </p:cNvPr>
            <p:cNvSpPr/>
            <p:nvPr/>
          </p:nvSpPr>
          <p:spPr>
            <a:xfrm>
              <a:off x="8692636" y="5240340"/>
              <a:ext cx="1083467" cy="240505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145256 w 861218"/>
                <a:gd name="connsiteY0" fmla="*/ 443704 h 443704"/>
                <a:gd name="connsiteX1" fmla="*/ 0 w 861218"/>
                <a:gd name="connsiteY1" fmla="*/ 7143 h 443704"/>
                <a:gd name="connsiteX2" fmla="*/ 861218 w 861218"/>
                <a:gd name="connsiteY2" fmla="*/ 0 h 443704"/>
                <a:gd name="connsiteX3" fmla="*/ 664368 w 861218"/>
                <a:gd name="connsiteY3" fmla="*/ 414337 h 443704"/>
                <a:gd name="connsiteX4" fmla="*/ 145256 w 861218"/>
                <a:gd name="connsiteY4" fmla="*/ 443704 h 443704"/>
                <a:gd name="connsiteX0" fmla="*/ 145256 w 881061"/>
                <a:gd name="connsiteY0" fmla="*/ 443704 h 445293"/>
                <a:gd name="connsiteX1" fmla="*/ 0 w 881061"/>
                <a:gd name="connsiteY1" fmla="*/ 7143 h 445293"/>
                <a:gd name="connsiteX2" fmla="*/ 861218 w 881061"/>
                <a:gd name="connsiteY2" fmla="*/ 0 h 445293"/>
                <a:gd name="connsiteX3" fmla="*/ 881061 w 881061"/>
                <a:gd name="connsiteY3" fmla="*/ 445293 h 445293"/>
                <a:gd name="connsiteX4" fmla="*/ 145256 w 881061"/>
                <a:gd name="connsiteY4" fmla="*/ 443704 h 445293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518318 w 881061"/>
                <a:gd name="connsiteY2" fmla="*/ 250032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446880 w 881061"/>
                <a:gd name="connsiteY2" fmla="*/ 197645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347662 w 1083467"/>
                <a:gd name="connsiteY0" fmla="*/ 238916 h 240505"/>
                <a:gd name="connsiteX1" fmla="*/ 0 w 1083467"/>
                <a:gd name="connsiteY1" fmla="*/ 2380 h 240505"/>
                <a:gd name="connsiteX2" fmla="*/ 649286 w 1083467"/>
                <a:gd name="connsiteY2" fmla="*/ 0 h 240505"/>
                <a:gd name="connsiteX3" fmla="*/ 1083467 w 1083467"/>
                <a:gd name="connsiteY3" fmla="*/ 240505 h 240505"/>
                <a:gd name="connsiteX4" fmla="*/ 347662 w 1083467"/>
                <a:gd name="connsiteY4" fmla="*/ 238916 h 24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467" h="240505">
                  <a:moveTo>
                    <a:pt x="347662" y="238916"/>
                  </a:moveTo>
                  <a:lnTo>
                    <a:pt x="0" y="2380"/>
                  </a:lnTo>
                  <a:lnTo>
                    <a:pt x="649286" y="0"/>
                  </a:lnTo>
                  <a:lnTo>
                    <a:pt x="1083467" y="240505"/>
                  </a:lnTo>
                  <a:lnTo>
                    <a:pt x="347662" y="2389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4F9C7CA-232D-A419-6B66-C61D5CD756D1}"/>
                </a:ext>
              </a:extLst>
            </p:cNvPr>
            <p:cNvSpPr/>
            <p:nvPr/>
          </p:nvSpPr>
          <p:spPr>
            <a:xfrm>
              <a:off x="9777931" y="4238332"/>
              <a:ext cx="570706" cy="609601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706" h="609601">
                  <a:moveTo>
                    <a:pt x="0" y="417512"/>
                  </a:moveTo>
                  <a:cubicBezTo>
                    <a:pt x="0" y="278341"/>
                    <a:pt x="1" y="139171"/>
                    <a:pt x="1" y="0"/>
                  </a:cubicBezTo>
                  <a:lnTo>
                    <a:pt x="570706" y="130970"/>
                  </a:lnTo>
                  <a:lnTo>
                    <a:pt x="554830" y="609601"/>
                  </a:lnTo>
                  <a:lnTo>
                    <a:pt x="0" y="417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3DB212-B4C8-DE46-9536-72BBB73E3F30}"/>
                </a:ext>
              </a:extLst>
            </p:cNvPr>
            <p:cNvSpPr/>
            <p:nvPr/>
          </p:nvSpPr>
          <p:spPr>
            <a:xfrm>
              <a:off x="11112622" y="2727288"/>
              <a:ext cx="1102517" cy="697706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1090611"/>
                <a:gd name="connsiteY0" fmla="*/ 417512 h 573882"/>
                <a:gd name="connsiteX1" fmla="*/ 1 w 1090611"/>
                <a:gd name="connsiteY1" fmla="*/ 0 h 573882"/>
                <a:gd name="connsiteX2" fmla="*/ 570706 w 1090611"/>
                <a:gd name="connsiteY2" fmla="*/ 130970 h 573882"/>
                <a:gd name="connsiteX3" fmla="*/ 1090611 w 1090611"/>
                <a:gd name="connsiteY3" fmla="*/ 573882 h 573882"/>
                <a:gd name="connsiteX4" fmla="*/ 0 w 1090611"/>
                <a:gd name="connsiteY4" fmla="*/ 417512 h 573882"/>
                <a:gd name="connsiteX0" fmla="*/ 0 w 1102517"/>
                <a:gd name="connsiteY0" fmla="*/ 565150 h 573882"/>
                <a:gd name="connsiteX1" fmla="*/ 11907 w 1102517"/>
                <a:gd name="connsiteY1" fmla="*/ 0 h 573882"/>
                <a:gd name="connsiteX2" fmla="*/ 582612 w 1102517"/>
                <a:gd name="connsiteY2" fmla="*/ 130970 h 573882"/>
                <a:gd name="connsiteX3" fmla="*/ 1102517 w 1102517"/>
                <a:gd name="connsiteY3" fmla="*/ 573882 h 573882"/>
                <a:gd name="connsiteX4" fmla="*/ 0 w 1102517"/>
                <a:gd name="connsiteY4" fmla="*/ 565150 h 573882"/>
                <a:gd name="connsiteX0" fmla="*/ 0 w 1102517"/>
                <a:gd name="connsiteY0" fmla="*/ 688974 h 697706"/>
                <a:gd name="connsiteX1" fmla="*/ 11907 w 1102517"/>
                <a:gd name="connsiteY1" fmla="*/ 123824 h 697706"/>
                <a:gd name="connsiteX2" fmla="*/ 1094580 w 1102517"/>
                <a:gd name="connsiteY2" fmla="*/ 0 h 697706"/>
                <a:gd name="connsiteX3" fmla="*/ 1102517 w 1102517"/>
                <a:gd name="connsiteY3" fmla="*/ 697706 h 697706"/>
                <a:gd name="connsiteX4" fmla="*/ 0 w 1102517"/>
                <a:gd name="connsiteY4" fmla="*/ 688974 h 69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517" h="697706">
                  <a:moveTo>
                    <a:pt x="0" y="688974"/>
                  </a:moveTo>
                  <a:cubicBezTo>
                    <a:pt x="0" y="549803"/>
                    <a:pt x="11907" y="262995"/>
                    <a:pt x="11907" y="123824"/>
                  </a:cubicBezTo>
                  <a:lnTo>
                    <a:pt x="1094580" y="0"/>
                  </a:lnTo>
                  <a:cubicBezTo>
                    <a:pt x="1097226" y="232569"/>
                    <a:pt x="1099871" y="465137"/>
                    <a:pt x="1102517" y="697706"/>
                  </a:cubicBezTo>
                  <a:lnTo>
                    <a:pt x="0" y="6889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98BC435-9027-8927-4421-E842FBC5A300}"/>
                </a:ext>
              </a:extLst>
            </p:cNvPr>
            <p:cNvSpPr/>
            <p:nvPr/>
          </p:nvSpPr>
          <p:spPr>
            <a:xfrm>
              <a:off x="9336882" y="2178279"/>
              <a:ext cx="440528" cy="51752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554830"/>
                <a:gd name="connsiteY0" fmla="*/ 517523 h 709612"/>
                <a:gd name="connsiteX1" fmla="*/ 1 w 554830"/>
                <a:gd name="connsiteY1" fmla="*/ 100011 h 709612"/>
                <a:gd name="connsiteX2" fmla="*/ 432594 w 554830"/>
                <a:gd name="connsiteY2" fmla="*/ 0 h 709612"/>
                <a:gd name="connsiteX3" fmla="*/ 554830 w 554830"/>
                <a:gd name="connsiteY3" fmla="*/ 709612 h 709612"/>
                <a:gd name="connsiteX4" fmla="*/ 0 w 554830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30967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42873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439736"/>
                <a:gd name="connsiteY0" fmla="*/ 517523 h 517523"/>
                <a:gd name="connsiteX1" fmla="*/ 0 w 439736"/>
                <a:gd name="connsiteY1" fmla="*/ 142873 h 517523"/>
                <a:gd name="connsiteX2" fmla="*/ 439736 w 439736"/>
                <a:gd name="connsiteY2" fmla="*/ 0 h 517523"/>
                <a:gd name="connsiteX3" fmla="*/ 290509 w 439736"/>
                <a:gd name="connsiteY3" fmla="*/ 378618 h 517523"/>
                <a:gd name="connsiteX4" fmla="*/ 7142 w 439736"/>
                <a:gd name="connsiteY4" fmla="*/ 517523 h 517523"/>
                <a:gd name="connsiteX0" fmla="*/ 7142 w 440528"/>
                <a:gd name="connsiteY0" fmla="*/ 517523 h 517523"/>
                <a:gd name="connsiteX1" fmla="*/ 0 w 440528"/>
                <a:gd name="connsiteY1" fmla="*/ 142873 h 517523"/>
                <a:gd name="connsiteX2" fmla="*/ 439736 w 440528"/>
                <a:gd name="connsiteY2" fmla="*/ 0 h 517523"/>
                <a:gd name="connsiteX3" fmla="*/ 440528 w 440528"/>
                <a:gd name="connsiteY3" fmla="*/ 411956 h 517523"/>
                <a:gd name="connsiteX4" fmla="*/ 7142 w 440528"/>
                <a:gd name="connsiteY4" fmla="*/ 517523 h 51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28" h="517523">
                  <a:moveTo>
                    <a:pt x="7142" y="517523"/>
                  </a:moveTo>
                  <a:cubicBezTo>
                    <a:pt x="7142" y="378352"/>
                    <a:pt x="0" y="282044"/>
                    <a:pt x="0" y="142873"/>
                  </a:cubicBezTo>
                  <a:lnTo>
                    <a:pt x="439736" y="0"/>
                  </a:lnTo>
                  <a:lnTo>
                    <a:pt x="440528" y="411956"/>
                  </a:lnTo>
                  <a:lnTo>
                    <a:pt x="7142" y="5175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图形 45">
            <a:extLst>
              <a:ext uri="{FF2B5EF4-FFF2-40B4-BE49-F238E27FC236}">
                <a16:creationId xmlns:a16="http://schemas.microsoft.com/office/drawing/2014/main" id="{A5AF1359-3307-57B6-8DCC-7AD802162552}"/>
              </a:ext>
            </a:extLst>
          </p:cNvPr>
          <p:cNvGrpSpPr/>
          <p:nvPr/>
        </p:nvGrpSpPr>
        <p:grpSpPr>
          <a:xfrm rot="18771646">
            <a:off x="3659422" y="5217725"/>
            <a:ext cx="975631" cy="1446694"/>
            <a:chOff x="9757363" y="191542"/>
            <a:chExt cx="1236157" cy="183301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9D8C7AB-EEF0-526E-2171-DBBAEB232A5F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971C266-7746-A423-E81F-C6E0467BB62B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DC0A490-2E1E-62F8-FBC7-973283E56431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1A06927-BE4D-DBC1-21CA-D04549743D6A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927036E-E98D-6818-B74A-93199EEF855C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E0C8E03-103E-9BF2-D268-B387652DCC8D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54">
            <a:extLst>
              <a:ext uri="{FF2B5EF4-FFF2-40B4-BE49-F238E27FC236}">
                <a16:creationId xmlns:a16="http://schemas.microsoft.com/office/drawing/2014/main" id="{B4DA256E-1DA8-923D-5CF5-0E957DB12BA2}"/>
              </a:ext>
            </a:extLst>
          </p:cNvPr>
          <p:cNvGrpSpPr/>
          <p:nvPr/>
        </p:nvGrpSpPr>
        <p:grpSpPr>
          <a:xfrm>
            <a:off x="8961187" y="5344440"/>
            <a:ext cx="1073384" cy="1183796"/>
            <a:chOff x="7430283" y="-1223976"/>
            <a:chExt cx="3249426" cy="358367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27A68F5-A506-E37D-1FDD-B533286570B1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B4C1F2-053E-171B-0B45-F6546160DE9C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4A8ED1-BCFE-5B69-57DB-F50A0B433AF4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79FFD82-D574-D63C-7F4D-7CCBEF3B4E0A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E3C71AA-E9E0-58EA-8A1A-2EB212400387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4F7EDF1-50A3-17E3-8898-0F1E321A0894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134E25-9F2A-0CED-B60E-1025261FB580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A8C15A3-EB1C-498B-B583-950004E75EF9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F6981D7-7DA3-4FB7-8AF1-D88F77F7B4E1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图形 69">
            <a:extLst>
              <a:ext uri="{FF2B5EF4-FFF2-40B4-BE49-F238E27FC236}">
                <a16:creationId xmlns:a16="http://schemas.microsoft.com/office/drawing/2014/main" id="{9A8289D4-67FF-6D31-6895-31BC15DD77DE}"/>
              </a:ext>
            </a:extLst>
          </p:cNvPr>
          <p:cNvGrpSpPr/>
          <p:nvPr/>
        </p:nvGrpSpPr>
        <p:grpSpPr>
          <a:xfrm rot="2501321">
            <a:off x="10227879" y="5164754"/>
            <a:ext cx="2301197" cy="1433209"/>
            <a:chOff x="9789770" y="4744508"/>
            <a:chExt cx="2647626" cy="164896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289B566-8A7D-0ABD-8243-F523A84285D5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66405F9-7EEF-265F-6F09-AD190E490B4E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33587E9-0358-7B4B-6573-B6E0B083F109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58CDE4-9102-D60E-94AC-AD18B7D941F5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19D4589-7AB9-ED5A-F166-F09CD6B9F83C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50372F-7E44-9126-D4D2-451D5536B8DF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DE34087-0DA8-3CB5-449D-7E0176585830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19C8B5D-5CED-B86D-AF2A-C755FD849B53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2BDEA14-D1BC-3086-1BC4-01156D07C4A8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1FFD704-29F9-B09F-5E3C-ECE387055460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5D5D3F-69F6-D9FE-5B2D-3642199533AA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75399F-383C-541C-B474-6BFECBF65DB9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9F67DFF-047C-C69B-6A10-88961D62DD09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62D3EBD-FEE9-C27A-9994-78D822D0BECA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65B5CC-27FF-E688-C2D4-B176EE360229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6E10263-057B-120A-866C-A15CB5409384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图形 182">
            <a:extLst>
              <a:ext uri="{FF2B5EF4-FFF2-40B4-BE49-F238E27FC236}">
                <a16:creationId xmlns:a16="http://schemas.microsoft.com/office/drawing/2014/main" id="{0B137C90-8165-2376-1F66-C28E21DA21E2}"/>
              </a:ext>
            </a:extLst>
          </p:cNvPr>
          <p:cNvGrpSpPr/>
          <p:nvPr/>
        </p:nvGrpSpPr>
        <p:grpSpPr>
          <a:xfrm rot="20154462">
            <a:off x="5430851" y="5125489"/>
            <a:ext cx="1110387" cy="1629413"/>
            <a:chOff x="2587797" y="548769"/>
            <a:chExt cx="647507" cy="95017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BB9FD62-DD44-609D-AC9F-6AE62B4761B3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D5CEF7-F777-EA3B-B801-A3FEF61D971E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8681855-00DE-2831-AA6C-4188F5F3AC9A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7D1D48B-F7A4-7D33-CF96-E9E84077D0F9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3C7BE2F-C0CC-0705-A3B1-192A8EE6FC9B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D510D2-FA8F-4F19-67EE-D79509790476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3E74AD8-A8F3-78B9-BD23-2708CE72EB6E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93C28E3-194C-2500-D8D5-9E8E2649480B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0771F01-6184-9CCA-AC6E-C4EEEF41AE7D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098BBAA-A29F-E88F-490C-36C03F277ADC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95">
            <a:extLst>
              <a:ext uri="{FF2B5EF4-FFF2-40B4-BE49-F238E27FC236}">
                <a16:creationId xmlns:a16="http://schemas.microsoft.com/office/drawing/2014/main" id="{25769B38-0128-0AA0-C36E-F9A815BD6731}"/>
              </a:ext>
            </a:extLst>
          </p:cNvPr>
          <p:cNvGrpSpPr/>
          <p:nvPr/>
        </p:nvGrpSpPr>
        <p:grpSpPr>
          <a:xfrm rot="985701">
            <a:off x="6941652" y="5260745"/>
            <a:ext cx="1686682" cy="1844450"/>
            <a:chOff x="7803191" y="429849"/>
            <a:chExt cx="1686682" cy="1844450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21D4EEF-8A7C-8DE4-6653-3FE4CDCC94AE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C1EEE80-2210-A607-AE43-9206EA9EA9F2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4E30EC5-F469-ED4E-5D6B-3C054AF22F64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297">
            <a:extLst>
              <a:ext uri="{FF2B5EF4-FFF2-40B4-BE49-F238E27FC236}">
                <a16:creationId xmlns:a16="http://schemas.microsoft.com/office/drawing/2014/main" id="{77C1E11C-1F3B-F0D1-383C-74401A599100}"/>
              </a:ext>
            </a:extLst>
          </p:cNvPr>
          <p:cNvGrpSpPr/>
          <p:nvPr/>
        </p:nvGrpSpPr>
        <p:grpSpPr>
          <a:xfrm rot="806719">
            <a:off x="1779909" y="5240567"/>
            <a:ext cx="1078642" cy="1590740"/>
            <a:chOff x="4506836" y="6671284"/>
            <a:chExt cx="1419911" cy="2094031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7B8A9D-A7E4-3F57-A59F-ED010DC84AA2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B0E6299-71F8-5FD1-BA0B-3B9468FF1581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2435D35-04A8-DDB8-2BC8-AEBA9A7EEAD8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031674E-7E21-B658-1959-6E9F0D18F88B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5BBA614-553D-FAE9-2FC0-5605B446B7C1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A1E6D9A-DA70-6E25-9069-0925AD55B7C5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" name="图形 297">
              <a:extLst>
                <a:ext uri="{FF2B5EF4-FFF2-40B4-BE49-F238E27FC236}">
                  <a16:creationId xmlns:a16="http://schemas.microsoft.com/office/drawing/2014/main" id="{76AF2A2C-D841-7AF5-5B60-CAA9A71A564B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C55FC10-FB98-C772-0B38-B309D26343D1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E1CA325-5744-0BB5-B4AA-308CA710B4E3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BEFBCFC-FDBA-0083-C729-E59229068EEA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E436C14F-BFFC-827A-3AE3-AA0DFFEF1F32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DE27B11-F29C-4578-78DB-8B09C3E4D5D1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1B27402-67C8-624D-1F75-FF7D6702F7A1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F722171-E449-F1AB-0FB2-2DFEAFEB8296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5514BBA-C939-05D8-3121-E77DFB8418EB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1A6B7A2-EB4C-0611-A421-BAB30D6D7555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0043C02-036A-2520-D8A3-77215749A684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5A33F11-C27B-C428-741E-E2396541FCC2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D10A80D-EA16-644E-6B7A-1E1DCFD78F54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0657A16-5AF9-5150-EA4E-7BEC905C8A1F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8809A68-78AC-875C-D12D-D00450E22C6D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56B6829-080C-2886-7841-CE02000DEF83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54648CC-A483-C7AA-D1AA-BA3B15855ACD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AE1C18C-7E69-A830-DE4F-88A88F45B11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533ACE0-EE53-39AE-BC69-E39DF7D2AB7A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466EEAE-9D01-7147-C6C2-72A9D2D382CB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4054CB5-D8A5-F2A0-2E31-F8BE28E2B4DB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8C24E15-D8AD-A703-8FDA-DC3C171179A1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D6A95BD-4655-4FFA-1FE5-635890F8CBC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279D638-53DF-85F5-9A33-ADDDDB0BDCED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D9539B5-C64C-ACC4-0428-7E3F45FF05BB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570555A-8623-7457-786E-9879DC278B76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BD995C4-6E72-91E6-290D-F2A360704E64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EC85BE5-2124-DE71-874A-D1D12758FCC6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578EAB6-B7E6-4CD8-375E-598C6D2169DB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E284776-3F1F-1198-8838-D1AFD485870A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22238D2-6368-9E70-5B40-66ED1CDA501D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FDF40E2-16D5-36EB-66D7-AE1E39B8EDA0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3EB3535-399B-1F87-0D49-0C8D49E1D160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D0D3B5D-2ECD-AE9A-DEF9-0351EC607EBC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DBCEEDB-7CDF-AA04-8713-A7DB6FDB6A95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FD20CF4-29E6-FFB3-F24A-6477BE91E9AD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34B4929-F8BC-67E7-2C87-BEAD8511A4AC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4E4CCB6-8927-8686-11F8-6E5EECC788AB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A022590-6B87-10FD-0634-AF12B43B5A83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AF78AD9-6C16-67C4-0A6E-02529A17D30F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E489D1F-C344-E603-182A-1B9C9D837BD7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29D7956-18AB-A845-9CD9-FFA079F4485D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889729C-BB4A-ED39-AB74-306F22CA6847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30C6C57-BB75-67E7-7486-E4DDF55250B0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7F5D51D-BA98-65C6-3E80-7B8BA3E03F2C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3DA481-C969-A4D4-C7CC-07BB15DA04D9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77050CF-684C-150F-3A46-444D6DB4D8CE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F85BD94-CC0A-F5B3-28A9-95E0F9F8D8A5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17FF7B7-7FAD-1D87-45D8-0F5509675FBD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5B50006-1414-5E5D-C347-EFA62FBE389E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DCF0217-957A-3588-0956-38D281D8E40C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5747175-8DC0-2436-A2F6-D07297D38EBA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22079CF-9160-6FDC-6074-449755B983F6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9614B3D-2C26-6323-5F43-3C31DB072D2E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CBC67E3-93D8-F210-E04C-86362D7CDBE9}"/>
              </a:ext>
            </a:extLst>
          </p:cNvPr>
          <p:cNvGrpSpPr/>
          <p:nvPr/>
        </p:nvGrpSpPr>
        <p:grpSpPr>
          <a:xfrm>
            <a:off x="-390985" y="4561172"/>
            <a:ext cx="1824331" cy="2222837"/>
            <a:chOff x="14931590" y="1078701"/>
            <a:chExt cx="196500" cy="326407"/>
          </a:xfrm>
        </p:grpSpPr>
        <p:grpSp>
          <p:nvGrpSpPr>
            <p:cNvPr id="129" name="图形 506">
              <a:extLst>
                <a:ext uri="{FF2B5EF4-FFF2-40B4-BE49-F238E27FC236}">
                  <a16:creationId xmlns:a16="http://schemas.microsoft.com/office/drawing/2014/main" id="{52721F67-30F3-4690-1302-7925C9814A71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F61C5A2-7B86-B93E-BDA9-2F956725E512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047936D-7057-AACC-98E5-98CD03BF73D0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图形 506">
              <a:extLst>
                <a:ext uri="{FF2B5EF4-FFF2-40B4-BE49-F238E27FC236}">
                  <a16:creationId xmlns:a16="http://schemas.microsoft.com/office/drawing/2014/main" id="{AD8E693B-114A-AF86-8411-D41643D1C3B5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68DDE3B-AB53-F4B6-5650-DAAEEEFBA440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3AEB0A0-E25F-9630-03AA-4B430FD0416E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B80ECCB-B465-402D-1473-42AEE796102A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AAA3BA3-1D6F-4447-58DF-D827AC3E7BBD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859CAF1-906C-1C90-E1A9-7DC2C1EDF2BF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F3DB5434-2C83-7311-4177-A1E65B4C9BEB}"/>
              </a:ext>
            </a:extLst>
          </p:cNvPr>
          <p:cNvSpPr/>
          <p:nvPr/>
        </p:nvSpPr>
        <p:spPr>
          <a:xfrm>
            <a:off x="10613992" y="434455"/>
            <a:ext cx="655684" cy="621188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BCD17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329FB1C4-6C95-6360-258E-DA59656C5CD3}"/>
              </a:ext>
            </a:extLst>
          </p:cNvPr>
          <p:cNvSpPr/>
          <p:nvPr/>
        </p:nvSpPr>
        <p:spPr>
          <a:xfrm>
            <a:off x="1533764" y="4897929"/>
            <a:ext cx="450689" cy="426980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D7D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2F575BF2-87C7-26B9-95DF-21F5BB5849B9}"/>
              </a:ext>
            </a:extLst>
          </p:cNvPr>
          <p:cNvSpPr txBox="1"/>
          <p:nvPr/>
        </p:nvSpPr>
        <p:spPr>
          <a:xfrm>
            <a:off x="4898927" y="696907"/>
            <a:ext cx="219562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gradFill flip="none" rotWithShape="1">
                  <a:gsLst>
                    <a:gs pos="100000">
                      <a:srgbClr val="D9D653"/>
                    </a:gs>
                    <a:gs pos="0">
                      <a:srgbClr val="9ACC7E"/>
                    </a:gs>
                  </a:gsLst>
                  <a:lin ang="16200000" scaled="1"/>
                  <a:tileRect/>
                </a:gra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  <a:cs typeface="+mn-ea"/>
                <a:sym typeface="+mn-lt"/>
              </a:rPr>
              <a:t>03</a:t>
            </a:r>
            <a:endParaRPr lang="zh-CN" altLang="en-US" sz="13800" dirty="0">
              <a:gradFill flip="none" rotWithShape="1">
                <a:gsLst>
                  <a:gs pos="100000">
                    <a:srgbClr val="D9D653"/>
                  </a:gs>
                  <a:gs pos="0">
                    <a:srgbClr val="9ACC7E"/>
                  </a:gs>
                </a:gsLst>
                <a:lin ang="16200000" scaled="1"/>
                <a:tileRect/>
              </a:gra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B86A474A-3A0E-8E44-EEE7-19CB8C1B7CA1}"/>
              </a:ext>
            </a:extLst>
          </p:cNvPr>
          <p:cNvSpPr/>
          <p:nvPr/>
        </p:nvSpPr>
        <p:spPr>
          <a:xfrm>
            <a:off x="3129367" y="2804140"/>
            <a:ext cx="5964338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06A550E-25BD-121A-20E2-3ECAE93AE91A}"/>
              </a:ext>
            </a:extLst>
          </p:cNvPr>
          <p:cNvSpPr txBox="1"/>
          <p:nvPr/>
        </p:nvSpPr>
        <p:spPr>
          <a:xfrm>
            <a:off x="5097445" y="2896750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工作体会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B0C52C9-F711-62A7-68CC-0BA9AA1B1CE6}"/>
              </a:ext>
            </a:extLst>
          </p:cNvPr>
          <p:cNvSpPr txBox="1"/>
          <p:nvPr/>
        </p:nvSpPr>
        <p:spPr>
          <a:xfrm>
            <a:off x="4322355" y="3659645"/>
            <a:ext cx="35414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www.51pptmoban.com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31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工作体会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348FB12-2DAC-A646-7B2B-059971E62BD2}"/>
              </a:ext>
            </a:extLst>
          </p:cNvPr>
          <p:cNvGrpSpPr/>
          <p:nvPr/>
        </p:nvGrpSpPr>
        <p:grpSpPr>
          <a:xfrm>
            <a:off x="990899" y="1677186"/>
            <a:ext cx="10325481" cy="2012657"/>
            <a:chOff x="1237855" y="2116112"/>
            <a:chExt cx="9716290" cy="1893913"/>
          </a:xfrm>
        </p:grpSpPr>
        <p:sp>
          <p:nvSpPr>
            <p:cNvPr id="19" name="is1ide-任意多边形: 形状 13">
              <a:extLst>
                <a:ext uri="{FF2B5EF4-FFF2-40B4-BE49-F238E27FC236}">
                  <a16:creationId xmlns:a16="http://schemas.microsoft.com/office/drawing/2014/main" id="{FC40143D-96BB-0705-2619-ED7B59C48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084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2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2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is1ide-任意多边形: 形状 14">
              <a:extLst>
                <a:ext uri="{FF2B5EF4-FFF2-40B4-BE49-F238E27FC236}">
                  <a16:creationId xmlns:a16="http://schemas.microsoft.com/office/drawing/2014/main" id="{1776E916-7FE2-650E-6E88-36B56B252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064" y="2395896"/>
              <a:ext cx="1355869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is1ide-任意多边形: 形状 15">
              <a:extLst>
                <a:ext uri="{FF2B5EF4-FFF2-40B4-BE49-F238E27FC236}">
                  <a16:creationId xmlns:a16="http://schemas.microsoft.com/office/drawing/2014/main" id="{2D95947C-6123-778A-0DC0-789567D55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802" y="239589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8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8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62BA809-DFF2-82CC-FA06-9BCD022A15ED}"/>
                </a:ext>
              </a:extLst>
            </p:cNvPr>
            <p:cNvGrpSpPr/>
            <p:nvPr/>
          </p:nvGrpSpPr>
          <p:grpSpPr>
            <a:xfrm>
              <a:off x="9135556" y="2116113"/>
              <a:ext cx="1818589" cy="1893912"/>
              <a:chOff x="9580782" y="2517698"/>
              <a:chExt cx="2095838" cy="2182643"/>
            </a:xfrm>
          </p:grpSpPr>
          <p:sp>
            <p:nvSpPr>
              <p:cNvPr id="47" name="is1ide-Oval 31">
                <a:extLst>
                  <a:ext uri="{FF2B5EF4-FFF2-40B4-BE49-F238E27FC236}">
                    <a16:creationId xmlns:a16="http://schemas.microsoft.com/office/drawing/2014/main" id="{51369271-A222-0ADA-2324-58D36C9CD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0782" y="2517698"/>
                <a:ext cx="2095838" cy="2182643"/>
              </a:xfrm>
              <a:prstGeom prst="ellipse">
                <a:avLst/>
              </a:prstGeom>
              <a:solidFill>
                <a:srgbClr val="FFBE1C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8" name="is1ide-Oval 32">
                <a:extLst>
                  <a:ext uri="{FF2B5EF4-FFF2-40B4-BE49-F238E27FC236}">
                    <a16:creationId xmlns:a16="http://schemas.microsoft.com/office/drawing/2014/main" id="{25576F56-6D48-D8D2-F748-732A4FCF6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203" y="2703718"/>
                <a:ext cx="1760997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49" name="is1ide-任意多边形: 形状 29">
                <a:extLst>
                  <a:ext uri="{FF2B5EF4-FFF2-40B4-BE49-F238E27FC236}">
                    <a16:creationId xmlns:a16="http://schemas.microsoft.com/office/drawing/2014/main" id="{3C5454C7-8088-7C3C-0CE4-CA73FF2D37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307175" y="3287493"/>
                <a:ext cx="643052" cy="643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458E27F-CB55-F3B4-8BB1-2244CE5BC781}"/>
                </a:ext>
              </a:extLst>
            </p:cNvPr>
            <p:cNvGrpSpPr/>
            <p:nvPr/>
          </p:nvGrpSpPr>
          <p:grpSpPr>
            <a:xfrm>
              <a:off x="6506573" y="2116113"/>
              <a:ext cx="1818589" cy="1893912"/>
              <a:chOff x="6530041" y="2517698"/>
              <a:chExt cx="2095838" cy="2182643"/>
            </a:xfrm>
          </p:grpSpPr>
          <p:sp>
            <p:nvSpPr>
              <p:cNvPr id="44" name="is1ide-Oval 28">
                <a:extLst>
                  <a:ext uri="{FF2B5EF4-FFF2-40B4-BE49-F238E27FC236}">
                    <a16:creationId xmlns:a16="http://schemas.microsoft.com/office/drawing/2014/main" id="{928A9170-AA01-2366-621F-22494EFF0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041" y="2517698"/>
                <a:ext cx="2095838" cy="2182643"/>
              </a:xfrm>
              <a:prstGeom prst="ellipse">
                <a:avLst/>
              </a:prstGeom>
              <a:solidFill>
                <a:srgbClr val="BDD177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5" name="is1ide-Oval 29">
                <a:extLst>
                  <a:ext uri="{FF2B5EF4-FFF2-40B4-BE49-F238E27FC236}">
                    <a16:creationId xmlns:a16="http://schemas.microsoft.com/office/drawing/2014/main" id="{A2B3FB26-51AD-574D-C4C4-9E0B88D91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7462" y="2703718"/>
                <a:ext cx="1760997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46" name="is1ide-任意多边形: 形状 30">
                <a:extLst>
                  <a:ext uri="{FF2B5EF4-FFF2-40B4-BE49-F238E27FC236}">
                    <a16:creationId xmlns:a16="http://schemas.microsoft.com/office/drawing/2014/main" id="{6BA468F0-0AA7-F55B-CEDF-3BFF4DD00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6434" y="3287493"/>
                <a:ext cx="643052" cy="6430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F77C026-8D1E-56BC-A392-E994A340F8F3}"/>
                </a:ext>
              </a:extLst>
            </p:cNvPr>
            <p:cNvGrpSpPr/>
            <p:nvPr/>
          </p:nvGrpSpPr>
          <p:grpSpPr>
            <a:xfrm>
              <a:off x="1237855" y="2116112"/>
              <a:ext cx="1818589" cy="1893911"/>
              <a:chOff x="440956" y="2517698"/>
              <a:chExt cx="2095838" cy="2182643"/>
            </a:xfrm>
          </p:grpSpPr>
          <p:sp>
            <p:nvSpPr>
              <p:cNvPr id="41" name="is1ide-Oval 25">
                <a:extLst>
                  <a:ext uri="{FF2B5EF4-FFF2-40B4-BE49-F238E27FC236}">
                    <a16:creationId xmlns:a16="http://schemas.microsoft.com/office/drawing/2014/main" id="{8D7E500B-4FFF-C385-0CF2-0FA5A5A5B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956" y="2517698"/>
                <a:ext cx="2095838" cy="2182643"/>
              </a:xfrm>
              <a:prstGeom prst="ellipse">
                <a:avLst/>
              </a:prstGeom>
              <a:solidFill>
                <a:srgbClr val="BDD177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2" name="is1ide-Oval 26">
                <a:extLst>
                  <a:ext uri="{FF2B5EF4-FFF2-40B4-BE49-F238E27FC236}">
                    <a16:creationId xmlns:a16="http://schemas.microsoft.com/office/drawing/2014/main" id="{7BCA58F7-6E9A-6D48-0A50-B24F83AFE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576" y="2703718"/>
                <a:ext cx="1748599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43" name="is1ide-任意多边形: 形状 31">
                <a:extLst>
                  <a:ext uri="{FF2B5EF4-FFF2-40B4-BE49-F238E27FC236}">
                    <a16:creationId xmlns:a16="http://schemas.microsoft.com/office/drawing/2014/main" id="{9A9FEF14-C9BA-1CEF-8298-DF7BDC4A5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349" y="3287493"/>
                <a:ext cx="643052" cy="643052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135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7595AE8-E8EA-D5EC-00F8-4872F97E2583}"/>
                </a:ext>
              </a:extLst>
            </p:cNvPr>
            <p:cNvGrpSpPr/>
            <p:nvPr/>
          </p:nvGrpSpPr>
          <p:grpSpPr>
            <a:xfrm>
              <a:off x="3866835" y="2116113"/>
              <a:ext cx="1818589" cy="1893912"/>
              <a:chOff x="3491697" y="2517698"/>
              <a:chExt cx="2095838" cy="2182643"/>
            </a:xfrm>
          </p:grpSpPr>
          <p:sp>
            <p:nvSpPr>
              <p:cNvPr id="38" name="is1ide-Oval 22">
                <a:extLst>
                  <a:ext uri="{FF2B5EF4-FFF2-40B4-BE49-F238E27FC236}">
                    <a16:creationId xmlns:a16="http://schemas.microsoft.com/office/drawing/2014/main" id="{E48133C9-FA27-13B5-4811-48DD7E39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697" y="2517698"/>
                <a:ext cx="2095838" cy="2182643"/>
              </a:xfrm>
              <a:prstGeom prst="ellipse">
                <a:avLst/>
              </a:prstGeom>
              <a:solidFill>
                <a:srgbClr val="FFBE1C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9" name="is1ide-Oval 23">
                <a:extLst>
                  <a:ext uri="{FF2B5EF4-FFF2-40B4-BE49-F238E27FC236}">
                    <a16:creationId xmlns:a16="http://schemas.microsoft.com/office/drawing/2014/main" id="{67EC71C4-D9BE-B931-D5FF-EE92923AD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18" y="2703718"/>
                <a:ext cx="1760997" cy="18106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  <p:sp>
            <p:nvSpPr>
              <p:cNvPr id="40" name="ïşḻïďê-任意多边形: 形状 32">
                <a:extLst>
                  <a:ext uri="{FF2B5EF4-FFF2-40B4-BE49-F238E27FC236}">
                    <a16:creationId xmlns:a16="http://schemas.microsoft.com/office/drawing/2014/main" id="{7DF04C4B-5123-E38E-A862-0DB97163A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8090" y="3287493"/>
                <a:ext cx="643052" cy="6430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35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ïşḻïďê-文本框 66">
            <a:extLst>
              <a:ext uri="{FF2B5EF4-FFF2-40B4-BE49-F238E27FC236}">
                <a16:creationId xmlns:a16="http://schemas.microsoft.com/office/drawing/2014/main" id="{9631173B-78B9-D652-AD0D-FECC4609FE2C}"/>
              </a:ext>
            </a:extLst>
          </p:cNvPr>
          <p:cNvSpPr txBox="1"/>
          <p:nvPr/>
        </p:nvSpPr>
        <p:spPr>
          <a:xfrm>
            <a:off x="985106" y="4011130"/>
            <a:ext cx="1941430" cy="447718"/>
          </a:xfrm>
          <a:prstGeom prst="roundRect">
            <a:avLst>
              <a:gd name="adj" fmla="val 50000"/>
            </a:avLst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3" name="ïşḻïďê-文本框 64">
            <a:extLst>
              <a:ext uri="{FF2B5EF4-FFF2-40B4-BE49-F238E27FC236}">
                <a16:creationId xmlns:a16="http://schemas.microsoft.com/office/drawing/2014/main" id="{EE1CB89C-9624-7769-4F46-139D56E459B8}"/>
              </a:ext>
            </a:extLst>
          </p:cNvPr>
          <p:cNvSpPr txBox="1"/>
          <p:nvPr/>
        </p:nvSpPr>
        <p:spPr>
          <a:xfrm>
            <a:off x="3783646" y="4011130"/>
            <a:ext cx="1941430" cy="447718"/>
          </a:xfrm>
          <a:prstGeom prst="roundRect">
            <a:avLst>
              <a:gd name="adj" fmla="val 50000"/>
            </a:avLst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4" name="ïşḻïďê-文本框 62">
            <a:extLst>
              <a:ext uri="{FF2B5EF4-FFF2-40B4-BE49-F238E27FC236}">
                <a16:creationId xmlns:a16="http://schemas.microsoft.com/office/drawing/2014/main" id="{1074806F-F97E-F5F3-8A40-3D66B82C35BC}"/>
              </a:ext>
            </a:extLst>
          </p:cNvPr>
          <p:cNvSpPr txBox="1"/>
          <p:nvPr/>
        </p:nvSpPr>
        <p:spPr>
          <a:xfrm>
            <a:off x="6582193" y="4011130"/>
            <a:ext cx="1941430" cy="447718"/>
          </a:xfrm>
          <a:prstGeom prst="roundRect">
            <a:avLst>
              <a:gd name="adj" fmla="val 50000"/>
            </a:avLst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8" name="ïşḻïďê-文本框 60">
            <a:extLst>
              <a:ext uri="{FF2B5EF4-FFF2-40B4-BE49-F238E27FC236}">
                <a16:creationId xmlns:a16="http://schemas.microsoft.com/office/drawing/2014/main" id="{4F21D088-5051-F081-4698-646B8B1E36EF}"/>
              </a:ext>
            </a:extLst>
          </p:cNvPr>
          <p:cNvSpPr txBox="1"/>
          <p:nvPr/>
        </p:nvSpPr>
        <p:spPr>
          <a:xfrm>
            <a:off x="9380736" y="4011130"/>
            <a:ext cx="1941430" cy="447718"/>
          </a:xfrm>
          <a:prstGeom prst="roundRect">
            <a:avLst>
              <a:gd name="adj" fmla="val 50000"/>
            </a:avLst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CB2F838-9AE7-F562-0E2B-6F76B8753FAA}"/>
              </a:ext>
            </a:extLst>
          </p:cNvPr>
          <p:cNvGrpSpPr/>
          <p:nvPr/>
        </p:nvGrpSpPr>
        <p:grpSpPr>
          <a:xfrm>
            <a:off x="869834" y="4103457"/>
            <a:ext cx="2379858" cy="1281058"/>
            <a:chOff x="9210485" y="2037077"/>
            <a:chExt cx="2379858" cy="128105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8D056B6-2D61-134B-6A94-6ECBA4958B63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D81AC6D-CDEC-179D-CCB0-C7679C5F76F9}"/>
                </a:ext>
              </a:extLst>
            </p:cNvPr>
            <p:cNvSpPr txBox="1"/>
            <p:nvPr/>
          </p:nvSpPr>
          <p:spPr>
            <a:xfrm>
              <a:off x="9210485" y="248643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5FFE418-E08F-CF93-B522-6C822D127B72}"/>
              </a:ext>
            </a:extLst>
          </p:cNvPr>
          <p:cNvGrpSpPr/>
          <p:nvPr/>
        </p:nvGrpSpPr>
        <p:grpSpPr>
          <a:xfrm>
            <a:off x="3639901" y="4103457"/>
            <a:ext cx="2379858" cy="1281058"/>
            <a:chOff x="9210485" y="2037077"/>
            <a:chExt cx="2379858" cy="128105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C0DE4CB-4797-FF58-0352-ECC3AA7462EA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1236E69-9A84-D885-80FA-4C62504E7526}"/>
                </a:ext>
              </a:extLst>
            </p:cNvPr>
            <p:cNvSpPr txBox="1"/>
            <p:nvPr/>
          </p:nvSpPr>
          <p:spPr>
            <a:xfrm>
              <a:off x="9210485" y="248643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B6C7D57-D060-8D2A-DBE0-C01213DC73B0}"/>
              </a:ext>
            </a:extLst>
          </p:cNvPr>
          <p:cNvGrpSpPr/>
          <p:nvPr/>
        </p:nvGrpSpPr>
        <p:grpSpPr>
          <a:xfrm>
            <a:off x="6426479" y="4103457"/>
            <a:ext cx="2379858" cy="1281058"/>
            <a:chOff x="9210485" y="2037077"/>
            <a:chExt cx="2379858" cy="128105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1011C07-BB8A-C9E6-AA86-AF9A4BDF1F2C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8194262-EA9D-F44E-3F18-023E8DF8246E}"/>
                </a:ext>
              </a:extLst>
            </p:cNvPr>
            <p:cNvSpPr txBox="1"/>
            <p:nvPr/>
          </p:nvSpPr>
          <p:spPr>
            <a:xfrm>
              <a:off x="9210485" y="248643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7FF1A8D-7053-A83D-B832-4580CCBD31CC}"/>
              </a:ext>
            </a:extLst>
          </p:cNvPr>
          <p:cNvGrpSpPr/>
          <p:nvPr/>
        </p:nvGrpSpPr>
        <p:grpSpPr>
          <a:xfrm>
            <a:off x="9251837" y="4103457"/>
            <a:ext cx="2379858" cy="1281058"/>
            <a:chOff x="9210485" y="2037077"/>
            <a:chExt cx="2379858" cy="128105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1877849-51EB-4F0B-8E3E-DDAE8B6E8041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85D9A34-1E8F-6486-3FC8-5AFA103FA22F}"/>
                </a:ext>
              </a:extLst>
            </p:cNvPr>
            <p:cNvSpPr txBox="1"/>
            <p:nvPr/>
          </p:nvSpPr>
          <p:spPr>
            <a:xfrm>
              <a:off x="9210485" y="248643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2187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工作体会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grpSp>
        <p:nvGrpSpPr>
          <p:cNvPr id="5" name="Group 156">
            <a:extLst>
              <a:ext uri="{FF2B5EF4-FFF2-40B4-BE49-F238E27FC236}">
                <a16:creationId xmlns:a16="http://schemas.microsoft.com/office/drawing/2014/main" id="{2F8A11DC-3913-0035-01C5-284C547B8D42}"/>
              </a:ext>
            </a:extLst>
          </p:cNvPr>
          <p:cNvGrpSpPr/>
          <p:nvPr/>
        </p:nvGrpSpPr>
        <p:grpSpPr>
          <a:xfrm>
            <a:off x="1094247" y="1616853"/>
            <a:ext cx="4751427" cy="4053515"/>
            <a:chOff x="3534332" y="1723527"/>
            <a:chExt cx="5122595" cy="437016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E6FC92C-90F8-2365-B646-1FE2DF9435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8A13481-CE7F-7E13-4ABD-43E43EDC5C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D8BF160-5903-5E21-A0CE-E650DD9E0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52F3064-6A06-B816-42E7-28F18690B0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609A946-8C4B-F986-559F-E7344905D7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34604C7-17E9-86AA-C16A-1AA831E10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4059FAB-0140-2891-2B06-91E5EF4960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6C89461-14D5-45E5-871D-45588927E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rgbClr val="BDD177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B3A7BFC-3E33-D34C-3368-F29395371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F7CE037-D903-B98F-0EF1-BEF71D9F5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A7930BE5-F017-0C59-5042-482CD1515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5BB4007-90DA-7045-AED7-07C4211C5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C4FA33FE-9B96-1BE6-32F1-61E3E7D54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4C6AD37-9382-5FAB-71D4-E76F8AD33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9EE5BD0-0604-FE04-1CE8-431D75511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B903911-1B0D-33C8-01F9-216EEDCB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B72C80F-694E-7A08-17C6-4B765A9C8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5AD7251-FFCF-755F-D28D-6695745C6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2CA35AFA-55BA-9282-9325-C8960F067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849668C-3F79-B6CC-B53F-1E9A51036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7FAE40E-C770-AEBA-F505-AFC348B8A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04C7655-9A4B-AC23-25FC-1C4C3C10D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A6A4B1F-064A-6CED-B681-0FBD411D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76A77DDB-185C-9E0F-EE73-019D0F870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30" name="Freeform 138">
              <a:extLst>
                <a:ext uri="{FF2B5EF4-FFF2-40B4-BE49-F238E27FC236}">
                  <a16:creationId xmlns:a16="http://schemas.microsoft.com/office/drawing/2014/main" id="{E75B3C9A-A37C-6749-2EBB-7DF5B6321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9">
              <a:extLst>
                <a:ext uri="{FF2B5EF4-FFF2-40B4-BE49-F238E27FC236}">
                  <a16:creationId xmlns:a16="http://schemas.microsoft.com/office/drawing/2014/main" id="{BB642B92-4B6A-A756-F87B-FDFF6690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40">
              <a:extLst>
                <a:ext uri="{FF2B5EF4-FFF2-40B4-BE49-F238E27FC236}">
                  <a16:creationId xmlns:a16="http://schemas.microsoft.com/office/drawing/2014/main" id="{44232386-327C-9413-1F07-3ACBB0972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rgbClr val="FFBE1C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Freeform 141">
              <a:extLst>
                <a:ext uri="{FF2B5EF4-FFF2-40B4-BE49-F238E27FC236}">
                  <a16:creationId xmlns:a16="http://schemas.microsoft.com/office/drawing/2014/main" id="{7B1F9EE9-C0FE-ECEE-7407-9744BDA00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rgbClr val="BDD177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Freeform 142">
              <a:extLst>
                <a:ext uri="{FF2B5EF4-FFF2-40B4-BE49-F238E27FC236}">
                  <a16:creationId xmlns:a16="http://schemas.microsoft.com/office/drawing/2014/main" id="{ABB8CFC1-7D16-F6AE-8BF4-EF41DFA6D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rgbClr val="BDD177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Freeform 143">
              <a:extLst>
                <a:ext uri="{FF2B5EF4-FFF2-40B4-BE49-F238E27FC236}">
                  <a16:creationId xmlns:a16="http://schemas.microsoft.com/office/drawing/2014/main" id="{AF2FCB6B-9E3F-6929-EC54-6CC137D9B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rgbClr val="FFBE1C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144">
              <a:extLst>
                <a:ext uri="{FF2B5EF4-FFF2-40B4-BE49-F238E27FC236}">
                  <a16:creationId xmlns:a16="http://schemas.microsoft.com/office/drawing/2014/main" id="{7E0D2E62-A799-F43C-1CCE-2417E03C7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rgbClr val="FFBE1C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145">
              <a:extLst>
                <a:ext uri="{FF2B5EF4-FFF2-40B4-BE49-F238E27FC236}">
                  <a16:creationId xmlns:a16="http://schemas.microsoft.com/office/drawing/2014/main" id="{008D9FF2-B4C4-9FAE-E24F-E5A92E81E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rgbClr val="BDD177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Freeform 146">
              <a:extLst>
                <a:ext uri="{FF2B5EF4-FFF2-40B4-BE49-F238E27FC236}">
                  <a16:creationId xmlns:a16="http://schemas.microsoft.com/office/drawing/2014/main" id="{291D63A3-C49F-E9C3-74FB-A1810C332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rgbClr val="3C3C3C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 dirty="0">
                <a:cs typeface="+mn-ea"/>
                <a:sym typeface="+mn-lt"/>
              </a:endParaRPr>
            </a:p>
          </p:txBody>
        </p:sp>
        <p:sp>
          <p:nvSpPr>
            <p:cNvPr id="39" name="Freeform 147">
              <a:extLst>
                <a:ext uri="{FF2B5EF4-FFF2-40B4-BE49-F238E27FC236}">
                  <a16:creationId xmlns:a16="http://schemas.microsoft.com/office/drawing/2014/main" id="{3F98B8B9-E6C2-1D86-CAA2-A7878E479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48">
              <a:extLst>
                <a:ext uri="{FF2B5EF4-FFF2-40B4-BE49-F238E27FC236}">
                  <a16:creationId xmlns:a16="http://schemas.microsoft.com/office/drawing/2014/main" id="{7E240673-984B-1B45-B396-1C5CB5080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50">
              <a:extLst>
                <a:ext uri="{FF2B5EF4-FFF2-40B4-BE49-F238E27FC236}">
                  <a16:creationId xmlns:a16="http://schemas.microsoft.com/office/drawing/2014/main" id="{11065FC7-A86C-C5F8-E393-77C7B1061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51">
              <a:extLst>
                <a:ext uri="{FF2B5EF4-FFF2-40B4-BE49-F238E27FC236}">
                  <a16:creationId xmlns:a16="http://schemas.microsoft.com/office/drawing/2014/main" id="{6F7169B0-44BF-6B28-72F8-A4D8431545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2">
              <a:extLst>
                <a:ext uri="{FF2B5EF4-FFF2-40B4-BE49-F238E27FC236}">
                  <a16:creationId xmlns:a16="http://schemas.microsoft.com/office/drawing/2014/main" id="{5DAE7875-EF13-CEF6-750A-CE122AFF81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53">
              <a:extLst>
                <a:ext uri="{FF2B5EF4-FFF2-40B4-BE49-F238E27FC236}">
                  <a16:creationId xmlns:a16="http://schemas.microsoft.com/office/drawing/2014/main" id="{145F6F53-4BF0-27DD-28A7-CA6525ECD9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54">
              <a:extLst>
                <a:ext uri="{FF2B5EF4-FFF2-40B4-BE49-F238E27FC236}">
                  <a16:creationId xmlns:a16="http://schemas.microsoft.com/office/drawing/2014/main" id="{2C08E7AD-08A3-978B-02F1-FF3E107F4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55">
              <a:extLst>
                <a:ext uri="{FF2B5EF4-FFF2-40B4-BE49-F238E27FC236}">
                  <a16:creationId xmlns:a16="http://schemas.microsoft.com/office/drawing/2014/main" id="{A499E878-C779-E433-573E-BC28F5438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Rectangle 157">
            <a:extLst>
              <a:ext uri="{FF2B5EF4-FFF2-40B4-BE49-F238E27FC236}">
                <a16:creationId xmlns:a16="http://schemas.microsoft.com/office/drawing/2014/main" id="{C222DC08-B48B-619D-B9B6-6B56A7D75D56}"/>
              </a:ext>
            </a:extLst>
          </p:cNvPr>
          <p:cNvSpPr/>
          <p:nvPr/>
        </p:nvSpPr>
        <p:spPr>
          <a:xfrm>
            <a:off x="6664542" y="3047367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49" name="Rectangle 158">
            <a:extLst>
              <a:ext uri="{FF2B5EF4-FFF2-40B4-BE49-F238E27FC236}">
                <a16:creationId xmlns:a16="http://schemas.microsoft.com/office/drawing/2014/main" id="{8237F2C6-1E60-461A-7122-07E1FC711F86}"/>
              </a:ext>
            </a:extLst>
          </p:cNvPr>
          <p:cNvSpPr/>
          <p:nvPr/>
        </p:nvSpPr>
        <p:spPr>
          <a:xfrm>
            <a:off x="6664543" y="3047367"/>
            <a:ext cx="2133784" cy="3457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cs typeface="+mn-ea"/>
              <a:sym typeface="+mn-lt"/>
            </a:endParaRPr>
          </a:p>
        </p:txBody>
      </p:sp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1B6C64DF-FFE1-DED0-4AA1-3576C891F16A}"/>
              </a:ext>
            </a:extLst>
          </p:cNvPr>
          <p:cNvSpPr txBox="1">
            <a:spLocks/>
          </p:cNvSpPr>
          <p:nvPr/>
        </p:nvSpPr>
        <p:spPr>
          <a:xfrm>
            <a:off x="6808861" y="3067799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ectangle 160">
            <a:extLst>
              <a:ext uri="{FF2B5EF4-FFF2-40B4-BE49-F238E27FC236}">
                <a16:creationId xmlns:a16="http://schemas.microsoft.com/office/drawing/2014/main" id="{77767284-C77F-7164-59D2-E7C1E2D0C295}"/>
              </a:ext>
            </a:extLst>
          </p:cNvPr>
          <p:cNvSpPr/>
          <p:nvPr/>
        </p:nvSpPr>
        <p:spPr>
          <a:xfrm>
            <a:off x="6664542" y="4608040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2" name="Rectangle 161">
            <a:extLst>
              <a:ext uri="{FF2B5EF4-FFF2-40B4-BE49-F238E27FC236}">
                <a16:creationId xmlns:a16="http://schemas.microsoft.com/office/drawing/2014/main" id="{D530050E-B1EF-ACC3-8DF9-C8E2C78647BA}"/>
              </a:ext>
            </a:extLst>
          </p:cNvPr>
          <p:cNvSpPr/>
          <p:nvPr/>
        </p:nvSpPr>
        <p:spPr>
          <a:xfrm>
            <a:off x="6664543" y="4608040"/>
            <a:ext cx="1757232" cy="345777"/>
          </a:xfrm>
          <a:prstGeom prst="rect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2333CA46-CE58-D721-27B9-024C4C1A7780}"/>
              </a:ext>
            </a:extLst>
          </p:cNvPr>
          <p:cNvSpPr txBox="1">
            <a:spLocks/>
          </p:cNvSpPr>
          <p:nvPr/>
        </p:nvSpPr>
        <p:spPr>
          <a:xfrm>
            <a:off x="6808861" y="4629891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54" name="Rectangle 163">
            <a:extLst>
              <a:ext uri="{FF2B5EF4-FFF2-40B4-BE49-F238E27FC236}">
                <a16:creationId xmlns:a16="http://schemas.microsoft.com/office/drawing/2014/main" id="{3BD486F5-C650-63EE-A8A8-792FF384FD43}"/>
              </a:ext>
            </a:extLst>
          </p:cNvPr>
          <p:cNvSpPr/>
          <p:nvPr/>
        </p:nvSpPr>
        <p:spPr>
          <a:xfrm>
            <a:off x="6664542" y="4084738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5" name="Rectangle 164">
            <a:extLst>
              <a:ext uri="{FF2B5EF4-FFF2-40B4-BE49-F238E27FC236}">
                <a16:creationId xmlns:a16="http://schemas.microsoft.com/office/drawing/2014/main" id="{C7D6AD98-CA07-6DF1-E5EA-BA999678F25B}"/>
              </a:ext>
            </a:extLst>
          </p:cNvPr>
          <p:cNvSpPr/>
          <p:nvPr/>
        </p:nvSpPr>
        <p:spPr>
          <a:xfrm>
            <a:off x="6664543" y="4084738"/>
            <a:ext cx="3179757" cy="345777"/>
          </a:xfrm>
          <a:prstGeom prst="rect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467E80C7-AC7D-A344-B275-7CA7FE4B545D}"/>
              </a:ext>
            </a:extLst>
          </p:cNvPr>
          <p:cNvSpPr txBox="1">
            <a:spLocks/>
          </p:cNvSpPr>
          <p:nvPr/>
        </p:nvSpPr>
        <p:spPr>
          <a:xfrm>
            <a:off x="6808861" y="4105170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57" name="Rectangle 166">
            <a:extLst>
              <a:ext uri="{FF2B5EF4-FFF2-40B4-BE49-F238E27FC236}">
                <a16:creationId xmlns:a16="http://schemas.microsoft.com/office/drawing/2014/main" id="{288E6EA9-6A1A-DD98-F471-DBA02ABF38CB}"/>
              </a:ext>
            </a:extLst>
          </p:cNvPr>
          <p:cNvSpPr/>
          <p:nvPr/>
        </p:nvSpPr>
        <p:spPr>
          <a:xfrm>
            <a:off x="6664542" y="3561949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58" name="Rectangle 167">
            <a:extLst>
              <a:ext uri="{FF2B5EF4-FFF2-40B4-BE49-F238E27FC236}">
                <a16:creationId xmlns:a16="http://schemas.microsoft.com/office/drawing/2014/main" id="{A66E0A4A-D43C-7371-B03F-EDA73D1BB3EC}"/>
              </a:ext>
            </a:extLst>
          </p:cNvPr>
          <p:cNvSpPr/>
          <p:nvPr/>
        </p:nvSpPr>
        <p:spPr>
          <a:xfrm>
            <a:off x="6664543" y="3561949"/>
            <a:ext cx="2510335" cy="345777"/>
          </a:xfrm>
          <a:prstGeom prst="rect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9653F3C7-5E6D-6DB3-2C45-BFA7CB1FD9FD}"/>
              </a:ext>
            </a:extLst>
          </p:cNvPr>
          <p:cNvSpPr txBox="1">
            <a:spLocks/>
          </p:cNvSpPr>
          <p:nvPr/>
        </p:nvSpPr>
        <p:spPr>
          <a:xfrm>
            <a:off x="6808861" y="3582382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62%</a:t>
            </a:r>
          </a:p>
        </p:txBody>
      </p:sp>
      <p:grpSp>
        <p:nvGrpSpPr>
          <p:cNvPr id="60" name="Group 169">
            <a:extLst>
              <a:ext uri="{FF2B5EF4-FFF2-40B4-BE49-F238E27FC236}">
                <a16:creationId xmlns:a16="http://schemas.microsoft.com/office/drawing/2014/main" id="{77645297-EA03-6B1F-6807-F8037D373491}"/>
              </a:ext>
            </a:extLst>
          </p:cNvPr>
          <p:cNvGrpSpPr/>
          <p:nvPr/>
        </p:nvGrpSpPr>
        <p:grpSpPr>
          <a:xfrm>
            <a:off x="6137416" y="3544971"/>
            <a:ext cx="349723" cy="350321"/>
            <a:chOff x="7275629" y="3973834"/>
            <a:chExt cx="464344" cy="465138"/>
          </a:xfrm>
          <a:solidFill>
            <a:schemeClr val="bg1">
              <a:lumMod val="50000"/>
            </a:schemeClr>
          </a:solidFill>
        </p:grpSpPr>
        <p:sp>
          <p:nvSpPr>
            <p:cNvPr id="61" name="AutoShape 37">
              <a:extLst>
                <a:ext uri="{FF2B5EF4-FFF2-40B4-BE49-F238E27FC236}">
                  <a16:creationId xmlns:a16="http://schemas.microsoft.com/office/drawing/2014/main" id="{CFC8176D-8653-2DEB-03FB-8CD617E06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AutoShape 38">
              <a:extLst>
                <a:ext uri="{FF2B5EF4-FFF2-40B4-BE49-F238E27FC236}">
                  <a16:creationId xmlns:a16="http://schemas.microsoft.com/office/drawing/2014/main" id="{2B4825BE-2A38-74FD-D6A8-22A510D8A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AutoShape 39">
              <a:extLst>
                <a:ext uri="{FF2B5EF4-FFF2-40B4-BE49-F238E27FC236}">
                  <a16:creationId xmlns:a16="http://schemas.microsoft.com/office/drawing/2014/main" id="{B91F0E0D-1A0E-7ABC-DB1F-1E6E2083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AutoShape 40">
              <a:extLst>
                <a:ext uri="{FF2B5EF4-FFF2-40B4-BE49-F238E27FC236}">
                  <a16:creationId xmlns:a16="http://schemas.microsoft.com/office/drawing/2014/main" id="{CE54414D-5F15-D427-8D88-7C65EF6D5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AutoShape 41">
              <a:extLst>
                <a:ext uri="{FF2B5EF4-FFF2-40B4-BE49-F238E27FC236}">
                  <a16:creationId xmlns:a16="http://schemas.microsoft.com/office/drawing/2014/main" id="{3FF0EFE0-81D5-FE00-2149-BB31D7221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AutoShape 42">
              <a:extLst>
                <a:ext uri="{FF2B5EF4-FFF2-40B4-BE49-F238E27FC236}">
                  <a16:creationId xmlns:a16="http://schemas.microsoft.com/office/drawing/2014/main" id="{66B69ACB-7C95-5A2C-F18D-9323F2B4A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176">
            <a:extLst>
              <a:ext uri="{FF2B5EF4-FFF2-40B4-BE49-F238E27FC236}">
                <a16:creationId xmlns:a16="http://schemas.microsoft.com/office/drawing/2014/main" id="{A44F6D74-93F2-153C-E152-3121CD02E52E}"/>
              </a:ext>
            </a:extLst>
          </p:cNvPr>
          <p:cNvGrpSpPr/>
          <p:nvPr/>
        </p:nvGrpSpPr>
        <p:grpSpPr>
          <a:xfrm>
            <a:off x="6167840" y="4617188"/>
            <a:ext cx="297181" cy="339553"/>
            <a:chOff x="9162373" y="3045147"/>
            <a:chExt cx="406400" cy="464344"/>
          </a:xfrm>
          <a:solidFill>
            <a:schemeClr val="bg1">
              <a:lumMod val="50000"/>
            </a:schemeClr>
          </a:solidFill>
        </p:grpSpPr>
        <p:sp>
          <p:nvSpPr>
            <p:cNvPr id="68" name="AutoShape 48">
              <a:extLst>
                <a:ext uri="{FF2B5EF4-FFF2-40B4-BE49-F238E27FC236}">
                  <a16:creationId xmlns:a16="http://schemas.microsoft.com/office/drawing/2014/main" id="{AEFE84B7-3A7E-6F6D-BC1B-14B9927C4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AutoShape 49">
              <a:extLst>
                <a:ext uri="{FF2B5EF4-FFF2-40B4-BE49-F238E27FC236}">
                  <a16:creationId xmlns:a16="http://schemas.microsoft.com/office/drawing/2014/main" id="{76A01ED7-4EAA-4D10-9597-F5D13ACEA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50">
              <a:extLst>
                <a:ext uri="{FF2B5EF4-FFF2-40B4-BE49-F238E27FC236}">
                  <a16:creationId xmlns:a16="http://schemas.microsoft.com/office/drawing/2014/main" id="{F7C080FD-68CA-AD39-F442-3875B2813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AutoShape 51">
              <a:extLst>
                <a:ext uri="{FF2B5EF4-FFF2-40B4-BE49-F238E27FC236}">
                  <a16:creationId xmlns:a16="http://schemas.microsoft.com/office/drawing/2014/main" id="{49944536-098E-EAAE-2E70-A2BFA0F41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181">
            <a:extLst>
              <a:ext uri="{FF2B5EF4-FFF2-40B4-BE49-F238E27FC236}">
                <a16:creationId xmlns:a16="http://schemas.microsoft.com/office/drawing/2014/main" id="{024420E1-6C86-E22C-B2A2-29352D70EDCC}"/>
              </a:ext>
            </a:extLst>
          </p:cNvPr>
          <p:cNvGrpSpPr/>
          <p:nvPr/>
        </p:nvGrpSpPr>
        <p:grpSpPr>
          <a:xfrm>
            <a:off x="6200719" y="3041896"/>
            <a:ext cx="240322" cy="350321"/>
            <a:chOff x="3582988" y="3510757"/>
            <a:chExt cx="319088" cy="465138"/>
          </a:xfrm>
          <a:solidFill>
            <a:schemeClr val="bg1">
              <a:lumMod val="50000"/>
            </a:schemeClr>
          </a:solidFill>
        </p:grpSpPr>
        <p:sp>
          <p:nvSpPr>
            <p:cNvPr id="73" name="AutoShape 113">
              <a:extLst>
                <a:ext uri="{FF2B5EF4-FFF2-40B4-BE49-F238E27FC236}">
                  <a16:creationId xmlns:a16="http://schemas.microsoft.com/office/drawing/2014/main" id="{2810C836-49E8-A5FB-BEA5-F93131A5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AutoShape 114">
              <a:extLst>
                <a:ext uri="{FF2B5EF4-FFF2-40B4-BE49-F238E27FC236}">
                  <a16:creationId xmlns:a16="http://schemas.microsoft.com/office/drawing/2014/main" id="{97790BC6-8D0E-5C17-9F78-7CB2E958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184">
            <a:extLst>
              <a:ext uri="{FF2B5EF4-FFF2-40B4-BE49-F238E27FC236}">
                <a16:creationId xmlns:a16="http://schemas.microsoft.com/office/drawing/2014/main" id="{5B086B5B-D0F4-1FF4-10E8-0989CEF29DD1}"/>
              </a:ext>
            </a:extLst>
          </p:cNvPr>
          <p:cNvGrpSpPr/>
          <p:nvPr/>
        </p:nvGrpSpPr>
        <p:grpSpPr>
          <a:xfrm>
            <a:off x="6181530" y="4081078"/>
            <a:ext cx="262440" cy="350321"/>
            <a:chOff x="2639219" y="3510757"/>
            <a:chExt cx="348456" cy="465138"/>
          </a:xfrm>
          <a:solidFill>
            <a:schemeClr val="bg1">
              <a:lumMod val="50000"/>
            </a:schemeClr>
          </a:solidFill>
        </p:grpSpPr>
        <p:sp>
          <p:nvSpPr>
            <p:cNvPr id="76" name="AutoShape 115">
              <a:extLst>
                <a:ext uri="{FF2B5EF4-FFF2-40B4-BE49-F238E27FC236}">
                  <a16:creationId xmlns:a16="http://schemas.microsoft.com/office/drawing/2014/main" id="{640A25C9-6ECB-C779-FBDC-0FC8C72B9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AutoShape 116">
              <a:extLst>
                <a:ext uri="{FF2B5EF4-FFF2-40B4-BE49-F238E27FC236}">
                  <a16:creationId xmlns:a16="http://schemas.microsoft.com/office/drawing/2014/main" id="{1D405C8D-D0C9-50A8-0FE2-9A75BED2D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Rectangle 191">
            <a:extLst>
              <a:ext uri="{FF2B5EF4-FFF2-40B4-BE49-F238E27FC236}">
                <a16:creationId xmlns:a16="http://schemas.microsoft.com/office/drawing/2014/main" id="{BD5B7076-7659-572C-0103-16D6349B2BAA}"/>
              </a:ext>
            </a:extLst>
          </p:cNvPr>
          <p:cNvSpPr/>
          <p:nvPr/>
        </p:nvSpPr>
        <p:spPr>
          <a:xfrm>
            <a:off x="6664542" y="5108380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cs typeface="+mn-ea"/>
              <a:sym typeface="+mn-lt"/>
            </a:endParaRPr>
          </a:p>
        </p:txBody>
      </p:sp>
      <p:sp>
        <p:nvSpPr>
          <p:cNvPr id="80" name="Rectangle 192">
            <a:extLst>
              <a:ext uri="{FF2B5EF4-FFF2-40B4-BE49-F238E27FC236}">
                <a16:creationId xmlns:a16="http://schemas.microsoft.com/office/drawing/2014/main" id="{19560BC4-1389-4410-F982-987FDE9AC062}"/>
              </a:ext>
            </a:extLst>
          </p:cNvPr>
          <p:cNvSpPr/>
          <p:nvPr/>
        </p:nvSpPr>
        <p:spPr>
          <a:xfrm>
            <a:off x="6664542" y="5108380"/>
            <a:ext cx="3962395" cy="345777"/>
          </a:xfrm>
          <a:prstGeom prst="rect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81" name="Content Placeholder 2">
            <a:extLst>
              <a:ext uri="{FF2B5EF4-FFF2-40B4-BE49-F238E27FC236}">
                <a16:creationId xmlns:a16="http://schemas.microsoft.com/office/drawing/2014/main" id="{F3B2D997-3ABF-5C57-C8C2-DA5FC79070D6}"/>
              </a:ext>
            </a:extLst>
          </p:cNvPr>
          <p:cNvSpPr txBox="1">
            <a:spLocks/>
          </p:cNvSpPr>
          <p:nvPr/>
        </p:nvSpPr>
        <p:spPr>
          <a:xfrm>
            <a:off x="6808861" y="5128811"/>
            <a:ext cx="756012" cy="368547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2" name="Group 194">
            <a:extLst>
              <a:ext uri="{FF2B5EF4-FFF2-40B4-BE49-F238E27FC236}">
                <a16:creationId xmlns:a16="http://schemas.microsoft.com/office/drawing/2014/main" id="{A57C3081-76A9-5F96-09E4-7C991A11EC5D}"/>
              </a:ext>
            </a:extLst>
          </p:cNvPr>
          <p:cNvGrpSpPr/>
          <p:nvPr/>
        </p:nvGrpSpPr>
        <p:grpSpPr>
          <a:xfrm>
            <a:off x="6173831" y="5123626"/>
            <a:ext cx="313308" cy="334461"/>
            <a:chOff x="9159875" y="1647825"/>
            <a:chExt cx="434975" cy="464344"/>
          </a:xfrm>
          <a:solidFill>
            <a:schemeClr val="bg1">
              <a:lumMod val="50000"/>
            </a:schemeClr>
          </a:solidFill>
        </p:grpSpPr>
        <p:sp>
          <p:nvSpPr>
            <p:cNvPr id="83" name="AutoShape 78">
              <a:extLst>
                <a:ext uri="{FF2B5EF4-FFF2-40B4-BE49-F238E27FC236}">
                  <a16:creationId xmlns:a16="http://schemas.microsoft.com/office/drawing/2014/main" id="{24263C63-265E-5F0D-A044-E5E1D008A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AutoShape 79">
              <a:extLst>
                <a:ext uri="{FF2B5EF4-FFF2-40B4-BE49-F238E27FC236}">
                  <a16:creationId xmlns:a16="http://schemas.microsoft.com/office/drawing/2014/main" id="{6C620EE6-56BE-DF28-D8F3-14358D3B6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5" name="AutoShape 80">
              <a:extLst>
                <a:ext uri="{FF2B5EF4-FFF2-40B4-BE49-F238E27FC236}">
                  <a16:creationId xmlns:a16="http://schemas.microsoft.com/office/drawing/2014/main" id="{1A38A766-F4DF-04B1-87B1-1025DF527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Group 181">
            <a:extLst>
              <a:ext uri="{FF2B5EF4-FFF2-40B4-BE49-F238E27FC236}">
                <a16:creationId xmlns:a16="http://schemas.microsoft.com/office/drawing/2014/main" id="{7ECF5E8E-B0F0-6C25-548C-18170EB13D44}"/>
              </a:ext>
            </a:extLst>
          </p:cNvPr>
          <p:cNvGrpSpPr/>
          <p:nvPr/>
        </p:nvGrpSpPr>
        <p:grpSpPr>
          <a:xfrm>
            <a:off x="1279287" y="2967663"/>
            <a:ext cx="160219" cy="233554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87" name="AutoShape 113">
              <a:extLst>
                <a:ext uri="{FF2B5EF4-FFF2-40B4-BE49-F238E27FC236}">
                  <a16:creationId xmlns:a16="http://schemas.microsoft.com/office/drawing/2014/main" id="{C0C905A5-2EAD-89C7-4DFE-D642EEF41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8" name="AutoShape 114">
              <a:extLst>
                <a:ext uri="{FF2B5EF4-FFF2-40B4-BE49-F238E27FC236}">
                  <a16:creationId xmlns:a16="http://schemas.microsoft.com/office/drawing/2014/main" id="{3A09D6BF-11D2-2E6E-A319-79376D4C4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B415EA1-C3A8-109B-9172-74C6846E9441}"/>
              </a:ext>
            </a:extLst>
          </p:cNvPr>
          <p:cNvGrpSpPr/>
          <p:nvPr/>
        </p:nvGrpSpPr>
        <p:grpSpPr>
          <a:xfrm>
            <a:off x="6643875" y="1400833"/>
            <a:ext cx="4288235" cy="1331413"/>
            <a:chOff x="8851558" y="2037077"/>
            <a:chExt cx="4288235" cy="1331413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5C1BEC9E-6C97-62A3-25D3-F58F9BE7C262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7AE35F3-1525-1229-5504-B20F2EA3C2B8}"/>
                </a:ext>
              </a:extLst>
            </p:cNvPr>
            <p:cNvSpPr txBox="1"/>
            <p:nvPr/>
          </p:nvSpPr>
          <p:spPr>
            <a:xfrm>
              <a:off x="8851558" y="2282872"/>
              <a:ext cx="428823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/>
                <a:t>200</a:t>
              </a:r>
              <a:r>
                <a:rPr lang="zh-CN" altLang="en-US" sz="1100" dirty="0"/>
                <a:t>字以内，据统计每页幻灯片的最好控制在</a:t>
              </a:r>
              <a:r>
                <a:rPr lang="en-US" altLang="zh-CN" sz="1100" dirty="0"/>
                <a:t>5</a:t>
              </a:r>
              <a:r>
                <a:rPr lang="zh-CN" altLang="en-US" sz="1100" dirty="0"/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8113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工作体会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5EB2998-1E8E-F7E8-12BC-C84DFE7427D1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2843027" y="2730864"/>
            <a:ext cx="1438917" cy="85675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9F3E108-D9F3-2ABF-9995-7542E095B6E5}"/>
              </a:ext>
            </a:extLst>
          </p:cNvPr>
          <p:cNvCxnSpPr>
            <a:cxnSpLocks/>
          </p:cNvCxnSpPr>
          <p:nvPr/>
        </p:nvCxnSpPr>
        <p:spPr>
          <a:xfrm>
            <a:off x="4502896" y="2784413"/>
            <a:ext cx="2202658" cy="14241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E8FD36B-910B-BDED-B4F0-518A29EB7087}"/>
              </a:ext>
            </a:extLst>
          </p:cNvPr>
          <p:cNvCxnSpPr>
            <a:cxnSpLocks/>
          </p:cNvCxnSpPr>
          <p:nvPr/>
        </p:nvCxnSpPr>
        <p:spPr>
          <a:xfrm flipV="1">
            <a:off x="7017800" y="2418206"/>
            <a:ext cx="1542524" cy="17903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BEB5C23B-067B-DCB4-AA03-559008057407}"/>
              </a:ext>
            </a:extLst>
          </p:cNvPr>
          <p:cNvSpPr/>
          <p:nvPr/>
        </p:nvSpPr>
        <p:spPr>
          <a:xfrm>
            <a:off x="2308535" y="3587623"/>
            <a:ext cx="534492" cy="534492"/>
          </a:xfrm>
          <a:prstGeom prst="rect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A77F6D4-D2BE-83B4-BEF0-29654556BA44}"/>
              </a:ext>
            </a:extLst>
          </p:cNvPr>
          <p:cNvSpPr/>
          <p:nvPr/>
        </p:nvSpPr>
        <p:spPr>
          <a:xfrm>
            <a:off x="4281944" y="2597240"/>
            <a:ext cx="267247" cy="2672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2B5E24-F34E-DADA-EE61-D18ADC419281}"/>
              </a:ext>
            </a:extLst>
          </p:cNvPr>
          <p:cNvSpPr/>
          <p:nvPr/>
        </p:nvSpPr>
        <p:spPr>
          <a:xfrm>
            <a:off x="6648609" y="4122115"/>
            <a:ext cx="440170" cy="4401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B46E0B8-7BA0-1EB5-80D9-4152E8962297}"/>
              </a:ext>
            </a:extLst>
          </p:cNvPr>
          <p:cNvSpPr/>
          <p:nvPr/>
        </p:nvSpPr>
        <p:spPr>
          <a:xfrm>
            <a:off x="8409288" y="1953961"/>
            <a:ext cx="643279" cy="643279"/>
          </a:xfrm>
          <a:prstGeom prst="rect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9014CE-212C-1BA0-1A06-09AF2010B3AC}"/>
              </a:ext>
            </a:extLst>
          </p:cNvPr>
          <p:cNvGrpSpPr/>
          <p:nvPr/>
        </p:nvGrpSpPr>
        <p:grpSpPr>
          <a:xfrm>
            <a:off x="1385852" y="4342200"/>
            <a:ext cx="2379858" cy="1077498"/>
            <a:chOff x="9210485" y="2037077"/>
            <a:chExt cx="2379858" cy="107749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8F68E58-DDC5-38E0-6495-9E68D7503AE3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D729E6F-292B-41DE-8410-AE3AE1869C53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C903F22-0A7B-5358-453A-915DA7B56E17}"/>
              </a:ext>
            </a:extLst>
          </p:cNvPr>
          <p:cNvGrpSpPr/>
          <p:nvPr/>
        </p:nvGrpSpPr>
        <p:grpSpPr>
          <a:xfrm>
            <a:off x="5678765" y="4789265"/>
            <a:ext cx="2379858" cy="1077498"/>
            <a:chOff x="9210485" y="2037077"/>
            <a:chExt cx="2379858" cy="107749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3B7F05-F305-B253-86F4-FCF8FED3AD4B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536F723-0DE7-6F29-46BE-EF1BF397BB73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E10BA24-C99E-AFE3-925C-A9D2EECFCCA3}"/>
              </a:ext>
            </a:extLst>
          </p:cNvPr>
          <p:cNvGrpSpPr/>
          <p:nvPr/>
        </p:nvGrpSpPr>
        <p:grpSpPr>
          <a:xfrm>
            <a:off x="8159044" y="2825280"/>
            <a:ext cx="2379858" cy="1331413"/>
            <a:chOff x="9210485" y="2037077"/>
            <a:chExt cx="2379858" cy="133141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11906E4-4DBD-D51D-0CCE-A04B66D3B25C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A104DDC-8497-1846-5E04-DA4784A61E58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sz="1100" dirty="0"/>
                <a:t>51PPT</a:t>
              </a:r>
              <a:r>
                <a:rPr lang="zh-CN" altLang="en-US" sz="1100" dirty="0"/>
                <a:t>模板网，幻灯片演 示模板及素材免费下载！</a:t>
              </a:r>
            </a:p>
            <a:p>
              <a:pPr algn="ctr"/>
              <a:r>
                <a:rPr lang="en-US" altLang="zh-CN" sz="1100" dirty="0"/>
                <a:t>51PPT </a:t>
              </a:r>
              <a:r>
                <a:rPr lang="zh-CN" altLang="en-US" sz="1100" dirty="0"/>
                <a:t>模板网 唯一访问网址：</a:t>
              </a:r>
              <a:r>
                <a:rPr lang="en-US" altLang="zh-CN" sz="1100" dirty="0"/>
                <a:t>www.51pptmoban.com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D2AAAB7-0168-4771-3C8E-9F4D440803CD}"/>
              </a:ext>
            </a:extLst>
          </p:cNvPr>
          <p:cNvGrpSpPr/>
          <p:nvPr/>
        </p:nvGrpSpPr>
        <p:grpSpPr>
          <a:xfrm>
            <a:off x="2585486" y="1517971"/>
            <a:ext cx="3660162" cy="916631"/>
            <a:chOff x="8570333" y="2484458"/>
            <a:chExt cx="3660162" cy="91663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E2203F1-520B-9E04-0CB0-3369BBF464B2}"/>
                </a:ext>
              </a:extLst>
            </p:cNvPr>
            <p:cNvSpPr txBox="1"/>
            <p:nvPr/>
          </p:nvSpPr>
          <p:spPr>
            <a:xfrm>
              <a:off x="9715966" y="3154868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F1F2F9-41AC-3EA6-0204-CBB593A2FB01}"/>
                </a:ext>
              </a:extLst>
            </p:cNvPr>
            <p:cNvSpPr txBox="1"/>
            <p:nvPr/>
          </p:nvSpPr>
          <p:spPr>
            <a:xfrm>
              <a:off x="8570333" y="2484458"/>
              <a:ext cx="3660162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3323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工作体会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04B7907-2988-19A3-EE54-BF8ED4F68DE0}"/>
              </a:ext>
            </a:extLst>
          </p:cNvPr>
          <p:cNvSpPr/>
          <p:nvPr/>
        </p:nvSpPr>
        <p:spPr>
          <a:xfrm>
            <a:off x="1066901" y="1746138"/>
            <a:ext cx="3087006" cy="40442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10">
            <a:extLst>
              <a:ext uri="{FF2B5EF4-FFF2-40B4-BE49-F238E27FC236}">
                <a16:creationId xmlns:a16="http://schemas.microsoft.com/office/drawing/2014/main" id="{DEDCD1D4-9A37-1AB6-B84B-C3A86671EC4B}"/>
              </a:ext>
            </a:extLst>
          </p:cNvPr>
          <p:cNvSpPr/>
          <p:nvPr/>
        </p:nvSpPr>
        <p:spPr>
          <a:xfrm>
            <a:off x="2153079" y="2172259"/>
            <a:ext cx="914649" cy="846881"/>
          </a:xfrm>
          <a:custGeom>
            <a:avLst/>
            <a:gdLst>
              <a:gd name="connsiteX0" fmla="*/ 255474 w 607639"/>
              <a:gd name="connsiteY0" fmla="*/ 364047 h 562618"/>
              <a:gd name="connsiteX1" fmla="*/ 365996 w 607639"/>
              <a:gd name="connsiteY1" fmla="*/ 364047 h 562618"/>
              <a:gd name="connsiteX2" fmla="*/ 377031 w 607639"/>
              <a:gd name="connsiteY2" fmla="*/ 375055 h 562618"/>
              <a:gd name="connsiteX3" fmla="*/ 365996 w 607639"/>
              <a:gd name="connsiteY3" fmla="*/ 386063 h 562618"/>
              <a:gd name="connsiteX4" fmla="*/ 255474 w 607639"/>
              <a:gd name="connsiteY4" fmla="*/ 386063 h 562618"/>
              <a:gd name="connsiteX5" fmla="*/ 244439 w 607639"/>
              <a:gd name="connsiteY5" fmla="*/ 375055 h 562618"/>
              <a:gd name="connsiteX6" fmla="*/ 255474 w 607639"/>
              <a:gd name="connsiteY6" fmla="*/ 364047 h 562618"/>
              <a:gd name="connsiteX7" fmla="*/ 596602 w 607639"/>
              <a:gd name="connsiteY7" fmla="*/ 296234 h 562618"/>
              <a:gd name="connsiteX8" fmla="*/ 607639 w 607639"/>
              <a:gd name="connsiteY8" fmla="*/ 307256 h 562618"/>
              <a:gd name="connsiteX9" fmla="*/ 607639 w 607639"/>
              <a:gd name="connsiteY9" fmla="*/ 550530 h 562618"/>
              <a:gd name="connsiteX10" fmla="*/ 597937 w 607639"/>
              <a:gd name="connsiteY10" fmla="*/ 562618 h 562618"/>
              <a:gd name="connsiteX11" fmla="*/ 12461 w 607639"/>
              <a:gd name="connsiteY11" fmla="*/ 562618 h 562618"/>
              <a:gd name="connsiteX12" fmla="*/ 0 w 607639"/>
              <a:gd name="connsiteY12" fmla="*/ 550530 h 562618"/>
              <a:gd name="connsiteX13" fmla="*/ 0 w 607639"/>
              <a:gd name="connsiteY13" fmla="*/ 307522 h 562618"/>
              <a:gd name="connsiteX14" fmla="*/ 11037 w 607639"/>
              <a:gd name="connsiteY14" fmla="*/ 296501 h 562618"/>
              <a:gd name="connsiteX15" fmla="*/ 22073 w 607639"/>
              <a:gd name="connsiteY15" fmla="*/ 307522 h 562618"/>
              <a:gd name="connsiteX16" fmla="*/ 22073 w 607639"/>
              <a:gd name="connsiteY16" fmla="*/ 540575 h 562618"/>
              <a:gd name="connsiteX17" fmla="*/ 585477 w 607639"/>
              <a:gd name="connsiteY17" fmla="*/ 540575 h 562618"/>
              <a:gd name="connsiteX18" fmla="*/ 585477 w 607639"/>
              <a:gd name="connsiteY18" fmla="*/ 307256 h 562618"/>
              <a:gd name="connsiteX19" fmla="*/ 596602 w 607639"/>
              <a:gd name="connsiteY19" fmla="*/ 296234 h 562618"/>
              <a:gd name="connsiteX20" fmla="*/ 34534 w 607639"/>
              <a:gd name="connsiteY20" fmla="*/ 121414 h 562618"/>
              <a:gd name="connsiteX21" fmla="*/ 22073 w 607639"/>
              <a:gd name="connsiteY21" fmla="*/ 131101 h 562618"/>
              <a:gd name="connsiteX22" fmla="*/ 22073 w 607639"/>
              <a:gd name="connsiteY22" fmla="*/ 208150 h 562618"/>
              <a:gd name="connsiteX23" fmla="*/ 57141 w 607639"/>
              <a:gd name="connsiteY23" fmla="*/ 252761 h 562618"/>
              <a:gd name="connsiteX24" fmla="*/ 270576 w 607639"/>
              <a:gd name="connsiteY24" fmla="*/ 307860 h 562618"/>
              <a:gd name="connsiteX25" fmla="*/ 350147 w 607639"/>
              <a:gd name="connsiteY25" fmla="*/ 307415 h 562618"/>
              <a:gd name="connsiteX26" fmla="*/ 551655 w 607639"/>
              <a:gd name="connsiteY26" fmla="*/ 253206 h 562618"/>
              <a:gd name="connsiteX27" fmla="*/ 585477 w 607639"/>
              <a:gd name="connsiteY27" fmla="*/ 208150 h 562618"/>
              <a:gd name="connsiteX28" fmla="*/ 585477 w 607639"/>
              <a:gd name="connsiteY28" fmla="*/ 131101 h 562618"/>
              <a:gd name="connsiteX29" fmla="*/ 575864 w 607639"/>
              <a:gd name="connsiteY29" fmla="*/ 121414 h 562618"/>
              <a:gd name="connsiteX30" fmla="*/ 34534 w 607639"/>
              <a:gd name="connsiteY30" fmla="*/ 99286 h 562618"/>
              <a:gd name="connsiteX31" fmla="*/ 575864 w 607639"/>
              <a:gd name="connsiteY31" fmla="*/ 99286 h 562618"/>
              <a:gd name="connsiteX32" fmla="*/ 607639 w 607639"/>
              <a:gd name="connsiteY32" fmla="*/ 131101 h 562618"/>
              <a:gd name="connsiteX33" fmla="*/ 607639 w 607639"/>
              <a:gd name="connsiteY33" fmla="*/ 208150 h 562618"/>
              <a:gd name="connsiteX34" fmla="*/ 557351 w 607639"/>
              <a:gd name="connsiteY34" fmla="*/ 274534 h 562618"/>
              <a:gd name="connsiteX35" fmla="*/ 356199 w 607639"/>
              <a:gd name="connsiteY35" fmla="*/ 328744 h 562618"/>
              <a:gd name="connsiteX36" fmla="*/ 309382 w 607639"/>
              <a:gd name="connsiteY36" fmla="*/ 333987 h 562618"/>
              <a:gd name="connsiteX37" fmla="*/ 264880 w 607639"/>
              <a:gd name="connsiteY37" fmla="*/ 329188 h 562618"/>
              <a:gd name="connsiteX38" fmla="*/ 51712 w 607639"/>
              <a:gd name="connsiteY38" fmla="*/ 274090 h 562618"/>
              <a:gd name="connsiteX39" fmla="*/ 0 w 607639"/>
              <a:gd name="connsiteY39" fmla="*/ 208150 h 562618"/>
              <a:gd name="connsiteX40" fmla="*/ 0 w 607639"/>
              <a:gd name="connsiteY40" fmla="*/ 131101 h 562618"/>
              <a:gd name="connsiteX41" fmla="*/ 34534 w 607639"/>
              <a:gd name="connsiteY41" fmla="*/ 99286 h 562618"/>
              <a:gd name="connsiteX42" fmla="*/ 211210 w 607639"/>
              <a:gd name="connsiteY42" fmla="*/ 0 h 562618"/>
              <a:gd name="connsiteX43" fmla="*/ 399187 w 607639"/>
              <a:gd name="connsiteY43" fmla="*/ 0 h 562618"/>
              <a:gd name="connsiteX44" fmla="*/ 430872 w 607639"/>
              <a:gd name="connsiteY44" fmla="*/ 31735 h 562618"/>
              <a:gd name="connsiteX45" fmla="*/ 430872 w 607639"/>
              <a:gd name="connsiteY45" fmla="*/ 75914 h 562618"/>
              <a:gd name="connsiteX46" fmla="*/ 419836 w 607639"/>
              <a:gd name="connsiteY46" fmla="*/ 86937 h 562618"/>
              <a:gd name="connsiteX47" fmla="*/ 408710 w 607639"/>
              <a:gd name="connsiteY47" fmla="*/ 75914 h 562618"/>
              <a:gd name="connsiteX48" fmla="*/ 408710 w 607639"/>
              <a:gd name="connsiteY48" fmla="*/ 31735 h 562618"/>
              <a:gd name="connsiteX49" fmla="*/ 399187 w 607639"/>
              <a:gd name="connsiteY49" fmla="*/ 22045 h 562618"/>
              <a:gd name="connsiteX50" fmla="*/ 211210 w 607639"/>
              <a:gd name="connsiteY50" fmla="*/ 22045 h 562618"/>
              <a:gd name="connsiteX51" fmla="*/ 198839 w 607639"/>
              <a:gd name="connsiteY51" fmla="*/ 31735 h 562618"/>
              <a:gd name="connsiteX52" fmla="*/ 198839 w 607639"/>
              <a:gd name="connsiteY52" fmla="*/ 75914 h 562618"/>
              <a:gd name="connsiteX53" fmla="*/ 187802 w 607639"/>
              <a:gd name="connsiteY53" fmla="*/ 86937 h 562618"/>
              <a:gd name="connsiteX54" fmla="*/ 176766 w 607639"/>
              <a:gd name="connsiteY54" fmla="*/ 75914 h 562618"/>
              <a:gd name="connsiteX55" fmla="*/ 176766 w 607639"/>
              <a:gd name="connsiteY55" fmla="*/ 31735 h 562618"/>
              <a:gd name="connsiteX56" fmla="*/ 211210 w 607639"/>
              <a:gd name="connsiteY56" fmla="*/ 0 h 562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639" h="562618">
                <a:moveTo>
                  <a:pt x="255474" y="364047"/>
                </a:moveTo>
                <a:lnTo>
                  <a:pt x="365996" y="364047"/>
                </a:lnTo>
                <a:cubicBezTo>
                  <a:pt x="372048" y="364047"/>
                  <a:pt x="377031" y="369018"/>
                  <a:pt x="377031" y="375055"/>
                </a:cubicBezTo>
                <a:cubicBezTo>
                  <a:pt x="377031" y="381180"/>
                  <a:pt x="372048" y="386063"/>
                  <a:pt x="365996" y="386063"/>
                </a:cubicBezTo>
                <a:lnTo>
                  <a:pt x="255474" y="386063"/>
                </a:lnTo>
                <a:cubicBezTo>
                  <a:pt x="249422" y="386063"/>
                  <a:pt x="244439" y="381180"/>
                  <a:pt x="244439" y="375055"/>
                </a:cubicBezTo>
                <a:cubicBezTo>
                  <a:pt x="244439" y="369018"/>
                  <a:pt x="249422" y="364047"/>
                  <a:pt x="255474" y="364047"/>
                </a:cubicBezTo>
                <a:close/>
                <a:moveTo>
                  <a:pt x="596602" y="296234"/>
                </a:moveTo>
                <a:cubicBezTo>
                  <a:pt x="602655" y="296234"/>
                  <a:pt x="607639" y="301211"/>
                  <a:pt x="607639" y="307256"/>
                </a:cubicBezTo>
                <a:lnTo>
                  <a:pt x="607639" y="550530"/>
                </a:lnTo>
                <a:cubicBezTo>
                  <a:pt x="607639" y="556574"/>
                  <a:pt x="604079" y="562618"/>
                  <a:pt x="597937" y="562618"/>
                </a:cubicBezTo>
                <a:lnTo>
                  <a:pt x="12461" y="562618"/>
                </a:lnTo>
                <a:cubicBezTo>
                  <a:pt x="6319" y="562618"/>
                  <a:pt x="0" y="556574"/>
                  <a:pt x="0" y="550530"/>
                </a:cubicBezTo>
                <a:lnTo>
                  <a:pt x="0" y="307522"/>
                </a:lnTo>
                <a:cubicBezTo>
                  <a:pt x="0" y="301478"/>
                  <a:pt x="4984" y="296501"/>
                  <a:pt x="11037" y="296501"/>
                </a:cubicBezTo>
                <a:cubicBezTo>
                  <a:pt x="17178" y="296501"/>
                  <a:pt x="22073" y="301478"/>
                  <a:pt x="22073" y="307522"/>
                </a:cubicBezTo>
                <a:lnTo>
                  <a:pt x="22073" y="540575"/>
                </a:lnTo>
                <a:lnTo>
                  <a:pt x="585477" y="540575"/>
                </a:lnTo>
                <a:lnTo>
                  <a:pt x="585477" y="307256"/>
                </a:lnTo>
                <a:cubicBezTo>
                  <a:pt x="585477" y="301211"/>
                  <a:pt x="590461" y="296234"/>
                  <a:pt x="596602" y="296234"/>
                </a:cubicBezTo>
                <a:close/>
                <a:moveTo>
                  <a:pt x="34534" y="121414"/>
                </a:moveTo>
                <a:cubicBezTo>
                  <a:pt x="28393" y="121414"/>
                  <a:pt x="22073" y="124969"/>
                  <a:pt x="22073" y="131101"/>
                </a:cubicBezTo>
                <a:lnTo>
                  <a:pt x="22073" y="208150"/>
                </a:lnTo>
                <a:cubicBezTo>
                  <a:pt x="22073" y="227523"/>
                  <a:pt x="38450" y="247874"/>
                  <a:pt x="57141" y="252761"/>
                </a:cubicBezTo>
                <a:lnTo>
                  <a:pt x="270576" y="307860"/>
                </a:lnTo>
                <a:cubicBezTo>
                  <a:pt x="292204" y="313458"/>
                  <a:pt x="328607" y="313281"/>
                  <a:pt x="350147" y="307415"/>
                </a:cubicBezTo>
                <a:lnTo>
                  <a:pt x="551655" y="253206"/>
                </a:lnTo>
                <a:cubicBezTo>
                  <a:pt x="570435" y="248140"/>
                  <a:pt x="585477" y="227523"/>
                  <a:pt x="585477" y="208150"/>
                </a:cubicBezTo>
                <a:lnTo>
                  <a:pt x="585477" y="131101"/>
                </a:lnTo>
                <a:cubicBezTo>
                  <a:pt x="585477" y="124969"/>
                  <a:pt x="581916" y="121414"/>
                  <a:pt x="575864" y="121414"/>
                </a:cubicBezTo>
                <a:close/>
                <a:moveTo>
                  <a:pt x="34534" y="99286"/>
                </a:moveTo>
                <a:lnTo>
                  <a:pt x="575864" y="99286"/>
                </a:lnTo>
                <a:cubicBezTo>
                  <a:pt x="594110" y="99286"/>
                  <a:pt x="607639" y="112794"/>
                  <a:pt x="607639" y="131101"/>
                </a:cubicBezTo>
                <a:lnTo>
                  <a:pt x="607639" y="208150"/>
                </a:lnTo>
                <a:cubicBezTo>
                  <a:pt x="607639" y="237654"/>
                  <a:pt x="585922" y="266803"/>
                  <a:pt x="557351" y="274534"/>
                </a:cubicBezTo>
                <a:lnTo>
                  <a:pt x="356199" y="328744"/>
                </a:lnTo>
                <a:cubicBezTo>
                  <a:pt x="343115" y="332299"/>
                  <a:pt x="326204" y="333987"/>
                  <a:pt x="309382" y="333987"/>
                </a:cubicBezTo>
                <a:cubicBezTo>
                  <a:pt x="293450" y="333987"/>
                  <a:pt x="277340" y="332387"/>
                  <a:pt x="264880" y="329188"/>
                </a:cubicBezTo>
                <a:lnTo>
                  <a:pt x="51712" y="274090"/>
                </a:lnTo>
                <a:cubicBezTo>
                  <a:pt x="23141" y="266714"/>
                  <a:pt x="0" y="237743"/>
                  <a:pt x="0" y="208150"/>
                </a:cubicBezTo>
                <a:lnTo>
                  <a:pt x="0" y="131101"/>
                </a:lnTo>
                <a:cubicBezTo>
                  <a:pt x="0" y="112794"/>
                  <a:pt x="16199" y="99286"/>
                  <a:pt x="34534" y="99286"/>
                </a:cubicBezTo>
                <a:close/>
                <a:moveTo>
                  <a:pt x="211210" y="0"/>
                </a:moveTo>
                <a:lnTo>
                  <a:pt x="399187" y="0"/>
                </a:lnTo>
                <a:cubicBezTo>
                  <a:pt x="417432" y="0"/>
                  <a:pt x="430872" y="13512"/>
                  <a:pt x="430872" y="31735"/>
                </a:cubicBezTo>
                <a:lnTo>
                  <a:pt x="430872" y="75914"/>
                </a:lnTo>
                <a:cubicBezTo>
                  <a:pt x="430872" y="81959"/>
                  <a:pt x="425888" y="86937"/>
                  <a:pt x="419836" y="86937"/>
                </a:cubicBezTo>
                <a:cubicBezTo>
                  <a:pt x="413694" y="86937"/>
                  <a:pt x="408710" y="81959"/>
                  <a:pt x="408710" y="75914"/>
                </a:cubicBezTo>
                <a:lnTo>
                  <a:pt x="408710" y="31735"/>
                </a:lnTo>
                <a:cubicBezTo>
                  <a:pt x="408710" y="25690"/>
                  <a:pt x="405239" y="22045"/>
                  <a:pt x="399187" y="22045"/>
                </a:cubicBezTo>
                <a:lnTo>
                  <a:pt x="211210" y="22045"/>
                </a:lnTo>
                <a:cubicBezTo>
                  <a:pt x="205158" y="22045"/>
                  <a:pt x="198839" y="25690"/>
                  <a:pt x="198839" y="31735"/>
                </a:cubicBezTo>
                <a:lnTo>
                  <a:pt x="198839" y="75914"/>
                </a:lnTo>
                <a:cubicBezTo>
                  <a:pt x="198839" y="81959"/>
                  <a:pt x="193944" y="86937"/>
                  <a:pt x="187802" y="86937"/>
                </a:cubicBezTo>
                <a:cubicBezTo>
                  <a:pt x="181750" y="86937"/>
                  <a:pt x="176766" y="81959"/>
                  <a:pt x="176766" y="75914"/>
                </a:cubicBezTo>
                <a:lnTo>
                  <a:pt x="176766" y="31735"/>
                </a:lnTo>
                <a:cubicBezTo>
                  <a:pt x="176766" y="13512"/>
                  <a:pt x="192965" y="0"/>
                  <a:pt x="211210" y="0"/>
                </a:cubicBezTo>
                <a:close/>
              </a:path>
            </a:pathLst>
          </a:custGeom>
          <a:solidFill>
            <a:srgbClr val="3C3C3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52ADD5-A70D-CB79-2A60-A5715B4C8524}"/>
              </a:ext>
            </a:extLst>
          </p:cNvPr>
          <p:cNvSpPr/>
          <p:nvPr/>
        </p:nvSpPr>
        <p:spPr>
          <a:xfrm>
            <a:off x="1419812" y="4934931"/>
            <a:ext cx="2381184" cy="526410"/>
          </a:xfrm>
          <a:prstGeom prst="rect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AD7F40-3918-AE14-44A0-5E820AFA703B}"/>
              </a:ext>
            </a:extLst>
          </p:cNvPr>
          <p:cNvSpPr/>
          <p:nvPr/>
        </p:nvSpPr>
        <p:spPr>
          <a:xfrm>
            <a:off x="1771110" y="5012251"/>
            <a:ext cx="1784890" cy="371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766A21-AF75-F29D-0E7A-4DC0BAF8479A}"/>
              </a:ext>
            </a:extLst>
          </p:cNvPr>
          <p:cNvSpPr/>
          <p:nvPr/>
        </p:nvSpPr>
        <p:spPr>
          <a:xfrm>
            <a:off x="4584443" y="1746138"/>
            <a:ext cx="3087006" cy="40442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6430E60-F024-8FF7-50D6-3F9476535152}"/>
              </a:ext>
            </a:extLst>
          </p:cNvPr>
          <p:cNvSpPr/>
          <p:nvPr/>
        </p:nvSpPr>
        <p:spPr>
          <a:xfrm>
            <a:off x="5610988" y="2253239"/>
            <a:ext cx="914649" cy="684922"/>
          </a:xfrm>
          <a:custGeom>
            <a:avLst/>
            <a:gdLst>
              <a:gd name="connsiteX0" fmla="*/ 334899 w 606580"/>
              <a:gd name="connsiteY0" fmla="*/ 192149 h 454229"/>
              <a:gd name="connsiteX1" fmla="*/ 370186 w 606580"/>
              <a:gd name="connsiteY1" fmla="*/ 199474 h 454229"/>
              <a:gd name="connsiteX2" fmla="*/ 363036 w 606580"/>
              <a:gd name="connsiteY2" fmla="*/ 232856 h 454229"/>
              <a:gd name="connsiteX3" fmla="*/ 333041 w 606580"/>
              <a:gd name="connsiteY3" fmla="*/ 222563 h 454229"/>
              <a:gd name="connsiteX4" fmla="*/ 301283 w 606580"/>
              <a:gd name="connsiteY4" fmla="*/ 236750 h 454229"/>
              <a:gd name="connsiteX5" fmla="*/ 291439 w 606580"/>
              <a:gd name="connsiteY5" fmla="*/ 256594 h 454229"/>
              <a:gd name="connsiteX6" fmla="*/ 357835 w 606580"/>
              <a:gd name="connsiteY6" fmla="*/ 256594 h 454229"/>
              <a:gd name="connsiteX7" fmla="*/ 354028 w 606580"/>
              <a:gd name="connsiteY7" fmla="*/ 275325 h 454229"/>
              <a:gd name="connsiteX8" fmla="*/ 289025 w 606580"/>
              <a:gd name="connsiteY8" fmla="*/ 275325 h 454229"/>
              <a:gd name="connsiteX9" fmla="*/ 288932 w 606580"/>
              <a:gd name="connsiteY9" fmla="*/ 282465 h 454229"/>
              <a:gd name="connsiteX10" fmla="*/ 289118 w 606580"/>
              <a:gd name="connsiteY10" fmla="*/ 291274 h 454229"/>
              <a:gd name="connsiteX11" fmla="*/ 350592 w 606580"/>
              <a:gd name="connsiteY11" fmla="*/ 291274 h 454229"/>
              <a:gd name="connsiteX12" fmla="*/ 346785 w 606580"/>
              <a:gd name="connsiteY12" fmla="*/ 309912 h 454229"/>
              <a:gd name="connsiteX13" fmla="*/ 291625 w 606580"/>
              <a:gd name="connsiteY13" fmla="*/ 309912 h 454229"/>
              <a:gd name="connsiteX14" fmla="*/ 300911 w 606580"/>
              <a:gd name="connsiteY14" fmla="*/ 330219 h 454229"/>
              <a:gd name="connsiteX15" fmla="*/ 332391 w 606580"/>
              <a:gd name="connsiteY15" fmla="*/ 344499 h 454229"/>
              <a:gd name="connsiteX16" fmla="*/ 369350 w 606580"/>
              <a:gd name="connsiteY16" fmla="*/ 330219 h 454229"/>
              <a:gd name="connsiteX17" fmla="*/ 369350 w 606580"/>
              <a:gd name="connsiteY17" fmla="*/ 367124 h 454229"/>
              <a:gd name="connsiteX18" fmla="*/ 332763 w 606580"/>
              <a:gd name="connsiteY18" fmla="*/ 374913 h 454229"/>
              <a:gd name="connsiteX19" fmla="*/ 274724 w 606580"/>
              <a:gd name="connsiteY19" fmla="*/ 350804 h 454229"/>
              <a:gd name="connsiteX20" fmla="*/ 254387 w 606580"/>
              <a:gd name="connsiteY20" fmla="*/ 309912 h 454229"/>
              <a:gd name="connsiteX21" fmla="*/ 236465 w 606580"/>
              <a:gd name="connsiteY21" fmla="*/ 309912 h 454229"/>
              <a:gd name="connsiteX22" fmla="*/ 240365 w 606580"/>
              <a:gd name="connsiteY22" fmla="*/ 291274 h 454229"/>
              <a:gd name="connsiteX23" fmla="*/ 252159 w 606580"/>
              <a:gd name="connsiteY23" fmla="*/ 291274 h 454229"/>
              <a:gd name="connsiteX24" fmla="*/ 252066 w 606580"/>
              <a:gd name="connsiteY24" fmla="*/ 285061 h 454229"/>
              <a:gd name="connsiteX25" fmla="*/ 252252 w 606580"/>
              <a:gd name="connsiteY25" fmla="*/ 275325 h 454229"/>
              <a:gd name="connsiteX26" fmla="*/ 236465 w 606580"/>
              <a:gd name="connsiteY26" fmla="*/ 275325 h 454229"/>
              <a:gd name="connsiteX27" fmla="*/ 240272 w 606580"/>
              <a:gd name="connsiteY27" fmla="*/ 256594 h 454229"/>
              <a:gd name="connsiteX28" fmla="*/ 254666 w 606580"/>
              <a:gd name="connsiteY28" fmla="*/ 256594 h 454229"/>
              <a:gd name="connsiteX29" fmla="*/ 274817 w 606580"/>
              <a:gd name="connsiteY29" fmla="*/ 216443 h 454229"/>
              <a:gd name="connsiteX30" fmla="*/ 334899 w 606580"/>
              <a:gd name="connsiteY30" fmla="*/ 192149 h 454229"/>
              <a:gd name="connsiteX31" fmla="*/ 75858 w 606580"/>
              <a:gd name="connsiteY31" fmla="*/ 113540 h 454229"/>
              <a:gd name="connsiteX32" fmla="*/ 530793 w 606580"/>
              <a:gd name="connsiteY32" fmla="*/ 113540 h 454229"/>
              <a:gd name="connsiteX33" fmla="*/ 530793 w 606580"/>
              <a:gd name="connsiteY33" fmla="*/ 151363 h 454229"/>
              <a:gd name="connsiteX34" fmla="*/ 75858 w 606580"/>
              <a:gd name="connsiteY34" fmla="*/ 151363 h 454229"/>
              <a:gd name="connsiteX35" fmla="*/ 209297 w 606580"/>
              <a:gd name="connsiteY35" fmla="*/ 56876 h 454229"/>
              <a:gd name="connsiteX36" fmla="*/ 228279 w 606580"/>
              <a:gd name="connsiteY36" fmla="*/ 75788 h 454229"/>
              <a:gd name="connsiteX37" fmla="*/ 209297 w 606580"/>
              <a:gd name="connsiteY37" fmla="*/ 94700 h 454229"/>
              <a:gd name="connsiteX38" fmla="*/ 190315 w 606580"/>
              <a:gd name="connsiteY38" fmla="*/ 75788 h 454229"/>
              <a:gd name="connsiteX39" fmla="*/ 209297 w 606580"/>
              <a:gd name="connsiteY39" fmla="*/ 56876 h 454229"/>
              <a:gd name="connsiteX40" fmla="*/ 152034 w 606580"/>
              <a:gd name="connsiteY40" fmla="*/ 56876 h 454229"/>
              <a:gd name="connsiteX41" fmla="*/ 171052 w 606580"/>
              <a:gd name="connsiteY41" fmla="*/ 75788 h 454229"/>
              <a:gd name="connsiteX42" fmla="*/ 152034 w 606580"/>
              <a:gd name="connsiteY42" fmla="*/ 94700 h 454229"/>
              <a:gd name="connsiteX43" fmla="*/ 133016 w 606580"/>
              <a:gd name="connsiteY43" fmla="*/ 75788 h 454229"/>
              <a:gd name="connsiteX44" fmla="*/ 152034 w 606580"/>
              <a:gd name="connsiteY44" fmla="*/ 56876 h 454229"/>
              <a:gd name="connsiteX45" fmla="*/ 94805 w 606580"/>
              <a:gd name="connsiteY45" fmla="*/ 56876 h 454229"/>
              <a:gd name="connsiteX46" fmla="*/ 113752 w 606580"/>
              <a:gd name="connsiteY46" fmla="*/ 75788 h 454229"/>
              <a:gd name="connsiteX47" fmla="*/ 94805 w 606580"/>
              <a:gd name="connsiteY47" fmla="*/ 94700 h 454229"/>
              <a:gd name="connsiteX48" fmla="*/ 75858 w 606580"/>
              <a:gd name="connsiteY48" fmla="*/ 75788 h 454229"/>
              <a:gd name="connsiteX49" fmla="*/ 94805 w 606580"/>
              <a:gd name="connsiteY49" fmla="*/ 56876 h 454229"/>
              <a:gd name="connsiteX50" fmla="*/ 37882 w 606580"/>
              <a:gd name="connsiteY50" fmla="*/ 37822 h 454229"/>
              <a:gd name="connsiteX51" fmla="*/ 37882 w 606580"/>
              <a:gd name="connsiteY51" fmla="*/ 416315 h 454229"/>
              <a:gd name="connsiteX52" fmla="*/ 568698 w 606580"/>
              <a:gd name="connsiteY52" fmla="*/ 416315 h 454229"/>
              <a:gd name="connsiteX53" fmla="*/ 568698 w 606580"/>
              <a:gd name="connsiteY53" fmla="*/ 37822 h 454229"/>
              <a:gd name="connsiteX54" fmla="*/ 18755 w 606580"/>
              <a:gd name="connsiteY54" fmla="*/ 0 h 454229"/>
              <a:gd name="connsiteX55" fmla="*/ 587825 w 606580"/>
              <a:gd name="connsiteY55" fmla="*/ 0 h 454229"/>
              <a:gd name="connsiteX56" fmla="*/ 606580 w 606580"/>
              <a:gd name="connsiteY56" fmla="*/ 18725 h 454229"/>
              <a:gd name="connsiteX57" fmla="*/ 606580 w 606580"/>
              <a:gd name="connsiteY57" fmla="*/ 435411 h 454229"/>
              <a:gd name="connsiteX58" fmla="*/ 587825 w 606580"/>
              <a:gd name="connsiteY58" fmla="*/ 454229 h 454229"/>
              <a:gd name="connsiteX59" fmla="*/ 18755 w 606580"/>
              <a:gd name="connsiteY59" fmla="*/ 454229 h 454229"/>
              <a:gd name="connsiteX60" fmla="*/ 0 w 606580"/>
              <a:gd name="connsiteY60" fmla="*/ 435411 h 454229"/>
              <a:gd name="connsiteX61" fmla="*/ 0 w 606580"/>
              <a:gd name="connsiteY61" fmla="*/ 18725 h 454229"/>
              <a:gd name="connsiteX62" fmla="*/ 18755 w 606580"/>
              <a:gd name="connsiteY62" fmla="*/ 0 h 45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580" h="454229">
                <a:moveTo>
                  <a:pt x="334899" y="192149"/>
                </a:moveTo>
                <a:cubicBezTo>
                  <a:pt x="348363" y="192149"/>
                  <a:pt x="360157" y="194560"/>
                  <a:pt x="370186" y="199474"/>
                </a:cubicBezTo>
                <a:lnTo>
                  <a:pt x="363036" y="232856"/>
                </a:lnTo>
                <a:cubicBezTo>
                  <a:pt x="356164" y="225994"/>
                  <a:pt x="346135" y="222563"/>
                  <a:pt x="333041" y="222563"/>
                </a:cubicBezTo>
                <a:cubicBezTo>
                  <a:pt x="319948" y="222563"/>
                  <a:pt x="309269" y="227292"/>
                  <a:pt x="301283" y="236750"/>
                </a:cubicBezTo>
                <a:cubicBezTo>
                  <a:pt x="296639" y="242036"/>
                  <a:pt x="293389" y="248712"/>
                  <a:pt x="291439" y="256594"/>
                </a:cubicBezTo>
                <a:lnTo>
                  <a:pt x="357835" y="256594"/>
                </a:lnTo>
                <a:lnTo>
                  <a:pt x="354028" y="275325"/>
                </a:lnTo>
                <a:lnTo>
                  <a:pt x="289025" y="275325"/>
                </a:lnTo>
                <a:cubicBezTo>
                  <a:pt x="288932" y="277179"/>
                  <a:pt x="288932" y="279590"/>
                  <a:pt x="288932" y="282465"/>
                </a:cubicBezTo>
                <a:cubicBezTo>
                  <a:pt x="288932" y="285246"/>
                  <a:pt x="289025" y="288214"/>
                  <a:pt x="289118" y="291274"/>
                </a:cubicBezTo>
                <a:lnTo>
                  <a:pt x="350592" y="291274"/>
                </a:lnTo>
                <a:lnTo>
                  <a:pt x="346785" y="309912"/>
                </a:lnTo>
                <a:lnTo>
                  <a:pt x="291625" y="309912"/>
                </a:lnTo>
                <a:cubicBezTo>
                  <a:pt x="293668" y="318535"/>
                  <a:pt x="296732" y="325304"/>
                  <a:pt x="300911" y="330219"/>
                </a:cubicBezTo>
                <a:cubicBezTo>
                  <a:pt x="308990" y="339677"/>
                  <a:pt x="319483" y="344499"/>
                  <a:pt x="332391" y="344499"/>
                </a:cubicBezTo>
                <a:cubicBezTo>
                  <a:pt x="347806" y="344499"/>
                  <a:pt x="360157" y="339677"/>
                  <a:pt x="369350" y="330219"/>
                </a:cubicBezTo>
                <a:lnTo>
                  <a:pt x="369350" y="367124"/>
                </a:lnTo>
                <a:cubicBezTo>
                  <a:pt x="358857" y="372317"/>
                  <a:pt x="346692" y="374913"/>
                  <a:pt x="332763" y="374913"/>
                </a:cubicBezTo>
                <a:cubicBezTo>
                  <a:pt x="309176" y="374913"/>
                  <a:pt x="289861" y="366939"/>
                  <a:pt x="274724" y="350804"/>
                </a:cubicBezTo>
                <a:cubicBezTo>
                  <a:pt x="264416" y="339862"/>
                  <a:pt x="257638" y="326232"/>
                  <a:pt x="254387" y="309912"/>
                </a:cubicBezTo>
                <a:lnTo>
                  <a:pt x="236465" y="309912"/>
                </a:lnTo>
                <a:lnTo>
                  <a:pt x="240365" y="291274"/>
                </a:lnTo>
                <a:lnTo>
                  <a:pt x="252159" y="291274"/>
                </a:lnTo>
                <a:cubicBezTo>
                  <a:pt x="252066" y="289326"/>
                  <a:pt x="252066" y="287286"/>
                  <a:pt x="252066" y="285061"/>
                </a:cubicBezTo>
                <a:cubicBezTo>
                  <a:pt x="252066" y="281445"/>
                  <a:pt x="252066" y="278199"/>
                  <a:pt x="252252" y="275325"/>
                </a:cubicBezTo>
                <a:lnTo>
                  <a:pt x="236465" y="275325"/>
                </a:lnTo>
                <a:lnTo>
                  <a:pt x="240272" y="256594"/>
                </a:lnTo>
                <a:lnTo>
                  <a:pt x="254666" y="256594"/>
                </a:lnTo>
                <a:cubicBezTo>
                  <a:pt x="258102" y="240645"/>
                  <a:pt x="264788" y="227292"/>
                  <a:pt x="274817" y="216443"/>
                </a:cubicBezTo>
                <a:cubicBezTo>
                  <a:pt x="290046" y="200216"/>
                  <a:pt x="310104" y="192149"/>
                  <a:pt x="334899" y="192149"/>
                </a:cubicBezTo>
                <a:close/>
                <a:moveTo>
                  <a:pt x="75858" y="113540"/>
                </a:moveTo>
                <a:lnTo>
                  <a:pt x="530793" y="113540"/>
                </a:lnTo>
                <a:lnTo>
                  <a:pt x="530793" y="151363"/>
                </a:lnTo>
                <a:lnTo>
                  <a:pt x="75858" y="151363"/>
                </a:lnTo>
                <a:close/>
                <a:moveTo>
                  <a:pt x="209297" y="56876"/>
                </a:moveTo>
                <a:cubicBezTo>
                  <a:pt x="219780" y="56876"/>
                  <a:pt x="228279" y="65343"/>
                  <a:pt x="228279" y="75788"/>
                </a:cubicBezTo>
                <a:cubicBezTo>
                  <a:pt x="228279" y="86233"/>
                  <a:pt x="219780" y="94700"/>
                  <a:pt x="209297" y="94700"/>
                </a:cubicBezTo>
                <a:cubicBezTo>
                  <a:pt x="198814" y="94700"/>
                  <a:pt x="190315" y="86233"/>
                  <a:pt x="190315" y="75788"/>
                </a:cubicBezTo>
                <a:cubicBezTo>
                  <a:pt x="190315" y="65343"/>
                  <a:pt x="198814" y="56876"/>
                  <a:pt x="209297" y="56876"/>
                </a:cubicBezTo>
                <a:close/>
                <a:moveTo>
                  <a:pt x="152034" y="56876"/>
                </a:moveTo>
                <a:cubicBezTo>
                  <a:pt x="162537" y="56876"/>
                  <a:pt x="171052" y="65343"/>
                  <a:pt x="171052" y="75788"/>
                </a:cubicBezTo>
                <a:cubicBezTo>
                  <a:pt x="171052" y="86233"/>
                  <a:pt x="162537" y="94700"/>
                  <a:pt x="152034" y="94700"/>
                </a:cubicBezTo>
                <a:cubicBezTo>
                  <a:pt x="141531" y="94700"/>
                  <a:pt x="133016" y="86233"/>
                  <a:pt x="133016" y="75788"/>
                </a:cubicBezTo>
                <a:cubicBezTo>
                  <a:pt x="133016" y="65343"/>
                  <a:pt x="141531" y="56876"/>
                  <a:pt x="152034" y="56876"/>
                </a:cubicBezTo>
                <a:close/>
                <a:moveTo>
                  <a:pt x="94805" y="56876"/>
                </a:moveTo>
                <a:cubicBezTo>
                  <a:pt x="105269" y="56876"/>
                  <a:pt x="113752" y="65343"/>
                  <a:pt x="113752" y="75788"/>
                </a:cubicBezTo>
                <a:cubicBezTo>
                  <a:pt x="113752" y="86233"/>
                  <a:pt x="105269" y="94700"/>
                  <a:pt x="94805" y="94700"/>
                </a:cubicBezTo>
                <a:cubicBezTo>
                  <a:pt x="84341" y="94700"/>
                  <a:pt x="75858" y="86233"/>
                  <a:pt x="75858" y="75788"/>
                </a:cubicBezTo>
                <a:cubicBezTo>
                  <a:pt x="75858" y="65343"/>
                  <a:pt x="84341" y="56876"/>
                  <a:pt x="94805" y="56876"/>
                </a:cubicBezTo>
                <a:close/>
                <a:moveTo>
                  <a:pt x="37882" y="37822"/>
                </a:moveTo>
                <a:lnTo>
                  <a:pt x="37882" y="416315"/>
                </a:lnTo>
                <a:lnTo>
                  <a:pt x="568698" y="416315"/>
                </a:lnTo>
                <a:lnTo>
                  <a:pt x="568698" y="37822"/>
                </a:lnTo>
                <a:close/>
                <a:moveTo>
                  <a:pt x="18755" y="0"/>
                </a:moveTo>
                <a:lnTo>
                  <a:pt x="587825" y="0"/>
                </a:lnTo>
                <a:cubicBezTo>
                  <a:pt x="598131" y="0"/>
                  <a:pt x="606580" y="8436"/>
                  <a:pt x="606580" y="18725"/>
                </a:cubicBezTo>
                <a:lnTo>
                  <a:pt x="606580" y="435411"/>
                </a:lnTo>
                <a:cubicBezTo>
                  <a:pt x="606580" y="445793"/>
                  <a:pt x="598131" y="454229"/>
                  <a:pt x="587825" y="454229"/>
                </a:cubicBezTo>
                <a:lnTo>
                  <a:pt x="18755" y="454229"/>
                </a:lnTo>
                <a:cubicBezTo>
                  <a:pt x="8449" y="454229"/>
                  <a:pt x="0" y="445793"/>
                  <a:pt x="0" y="435411"/>
                </a:cubicBezTo>
                <a:lnTo>
                  <a:pt x="0" y="18725"/>
                </a:lnTo>
                <a:cubicBezTo>
                  <a:pt x="0" y="8436"/>
                  <a:pt x="8449" y="0"/>
                  <a:pt x="18755" y="0"/>
                </a:cubicBezTo>
                <a:close/>
              </a:path>
            </a:pathLst>
          </a:custGeom>
          <a:solidFill>
            <a:srgbClr val="3C3C3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AA8D71E-2BCB-364F-91F1-350CF2E6FFEA}"/>
              </a:ext>
            </a:extLst>
          </p:cNvPr>
          <p:cNvSpPr/>
          <p:nvPr/>
        </p:nvSpPr>
        <p:spPr>
          <a:xfrm>
            <a:off x="4877721" y="4934931"/>
            <a:ext cx="2381184" cy="526410"/>
          </a:xfrm>
          <a:prstGeom prst="rect">
            <a:avLst/>
          </a:prstGeom>
          <a:solidFill>
            <a:srgbClr val="3C3C3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3BD8F4B-6100-F940-9FC0-D31FC98FAB54}"/>
              </a:ext>
            </a:extLst>
          </p:cNvPr>
          <p:cNvSpPr/>
          <p:nvPr/>
        </p:nvSpPr>
        <p:spPr>
          <a:xfrm>
            <a:off x="8101985" y="1746138"/>
            <a:ext cx="3087006" cy="40442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2">
            <a:extLst>
              <a:ext uri="{FF2B5EF4-FFF2-40B4-BE49-F238E27FC236}">
                <a16:creationId xmlns:a16="http://schemas.microsoft.com/office/drawing/2014/main" id="{EA875D2E-B852-8277-0776-F033E69407B6}"/>
              </a:ext>
            </a:extLst>
          </p:cNvPr>
          <p:cNvSpPr/>
          <p:nvPr/>
        </p:nvSpPr>
        <p:spPr>
          <a:xfrm>
            <a:off x="9313817" y="2138376"/>
            <a:ext cx="663344" cy="914649"/>
          </a:xfrm>
          <a:custGeom>
            <a:avLst/>
            <a:gdLst>
              <a:gd name="connsiteX0" fmla="*/ 113166 w 440681"/>
              <a:gd name="connsiteY0" fmla="*/ 412808 h 607631"/>
              <a:gd name="connsiteX1" fmla="*/ 245589 w 440681"/>
              <a:gd name="connsiteY1" fmla="*/ 412808 h 607631"/>
              <a:gd name="connsiteX2" fmla="*/ 256082 w 440681"/>
              <a:gd name="connsiteY2" fmla="*/ 423287 h 607631"/>
              <a:gd name="connsiteX3" fmla="*/ 245589 w 440681"/>
              <a:gd name="connsiteY3" fmla="*/ 433766 h 607631"/>
              <a:gd name="connsiteX4" fmla="*/ 113166 w 440681"/>
              <a:gd name="connsiteY4" fmla="*/ 433766 h 607631"/>
              <a:gd name="connsiteX5" fmla="*/ 102673 w 440681"/>
              <a:gd name="connsiteY5" fmla="*/ 423287 h 607631"/>
              <a:gd name="connsiteX6" fmla="*/ 113166 w 440681"/>
              <a:gd name="connsiteY6" fmla="*/ 412808 h 607631"/>
              <a:gd name="connsiteX7" fmla="*/ 112953 w 440681"/>
              <a:gd name="connsiteY7" fmla="*/ 347535 h 607631"/>
              <a:gd name="connsiteX8" fmla="*/ 327305 w 440681"/>
              <a:gd name="connsiteY8" fmla="*/ 347535 h 607631"/>
              <a:gd name="connsiteX9" fmla="*/ 337797 w 440681"/>
              <a:gd name="connsiteY9" fmla="*/ 358014 h 607631"/>
              <a:gd name="connsiteX10" fmla="*/ 327305 w 440681"/>
              <a:gd name="connsiteY10" fmla="*/ 368493 h 607631"/>
              <a:gd name="connsiteX11" fmla="*/ 112953 w 440681"/>
              <a:gd name="connsiteY11" fmla="*/ 368493 h 607631"/>
              <a:gd name="connsiteX12" fmla="*/ 102461 w 440681"/>
              <a:gd name="connsiteY12" fmla="*/ 358014 h 607631"/>
              <a:gd name="connsiteX13" fmla="*/ 112953 w 440681"/>
              <a:gd name="connsiteY13" fmla="*/ 347535 h 607631"/>
              <a:gd name="connsiteX14" fmla="*/ 112953 w 440681"/>
              <a:gd name="connsiteY14" fmla="*/ 282332 h 607631"/>
              <a:gd name="connsiteX15" fmla="*/ 327305 w 440681"/>
              <a:gd name="connsiteY15" fmla="*/ 282332 h 607631"/>
              <a:gd name="connsiteX16" fmla="*/ 337797 w 440681"/>
              <a:gd name="connsiteY16" fmla="*/ 292811 h 607631"/>
              <a:gd name="connsiteX17" fmla="*/ 327305 w 440681"/>
              <a:gd name="connsiteY17" fmla="*/ 303290 h 607631"/>
              <a:gd name="connsiteX18" fmla="*/ 112953 w 440681"/>
              <a:gd name="connsiteY18" fmla="*/ 303290 h 607631"/>
              <a:gd name="connsiteX19" fmla="*/ 102461 w 440681"/>
              <a:gd name="connsiteY19" fmla="*/ 292811 h 607631"/>
              <a:gd name="connsiteX20" fmla="*/ 112953 w 440681"/>
              <a:gd name="connsiteY20" fmla="*/ 282332 h 607631"/>
              <a:gd name="connsiteX21" fmla="*/ 112953 w 440681"/>
              <a:gd name="connsiteY21" fmla="*/ 217200 h 607631"/>
              <a:gd name="connsiteX22" fmla="*/ 327305 w 440681"/>
              <a:gd name="connsiteY22" fmla="*/ 217200 h 607631"/>
              <a:gd name="connsiteX23" fmla="*/ 337797 w 440681"/>
              <a:gd name="connsiteY23" fmla="*/ 227679 h 607631"/>
              <a:gd name="connsiteX24" fmla="*/ 327305 w 440681"/>
              <a:gd name="connsiteY24" fmla="*/ 238158 h 607631"/>
              <a:gd name="connsiteX25" fmla="*/ 112953 w 440681"/>
              <a:gd name="connsiteY25" fmla="*/ 238158 h 607631"/>
              <a:gd name="connsiteX26" fmla="*/ 102461 w 440681"/>
              <a:gd name="connsiteY26" fmla="*/ 227679 h 607631"/>
              <a:gd name="connsiteX27" fmla="*/ 112953 w 440681"/>
              <a:gd name="connsiteY27" fmla="*/ 217200 h 607631"/>
              <a:gd name="connsiteX28" fmla="*/ 112953 w 440681"/>
              <a:gd name="connsiteY28" fmla="*/ 151998 h 607631"/>
              <a:gd name="connsiteX29" fmla="*/ 327305 w 440681"/>
              <a:gd name="connsiteY29" fmla="*/ 151998 h 607631"/>
              <a:gd name="connsiteX30" fmla="*/ 337797 w 440681"/>
              <a:gd name="connsiteY30" fmla="*/ 162477 h 607631"/>
              <a:gd name="connsiteX31" fmla="*/ 327305 w 440681"/>
              <a:gd name="connsiteY31" fmla="*/ 172956 h 607631"/>
              <a:gd name="connsiteX32" fmla="*/ 112953 w 440681"/>
              <a:gd name="connsiteY32" fmla="*/ 172956 h 607631"/>
              <a:gd name="connsiteX33" fmla="*/ 102461 w 440681"/>
              <a:gd name="connsiteY33" fmla="*/ 162477 h 607631"/>
              <a:gd name="connsiteX34" fmla="*/ 112953 w 440681"/>
              <a:gd name="connsiteY34" fmla="*/ 151998 h 607631"/>
              <a:gd name="connsiteX35" fmla="*/ 112953 w 440681"/>
              <a:gd name="connsiteY35" fmla="*/ 86725 h 607631"/>
              <a:gd name="connsiteX36" fmla="*/ 327305 w 440681"/>
              <a:gd name="connsiteY36" fmla="*/ 86725 h 607631"/>
              <a:gd name="connsiteX37" fmla="*/ 337797 w 440681"/>
              <a:gd name="connsiteY37" fmla="*/ 97204 h 607631"/>
              <a:gd name="connsiteX38" fmla="*/ 327305 w 440681"/>
              <a:gd name="connsiteY38" fmla="*/ 107683 h 607631"/>
              <a:gd name="connsiteX39" fmla="*/ 112953 w 440681"/>
              <a:gd name="connsiteY39" fmla="*/ 107683 h 607631"/>
              <a:gd name="connsiteX40" fmla="*/ 102461 w 440681"/>
              <a:gd name="connsiteY40" fmla="*/ 97204 h 607631"/>
              <a:gd name="connsiteX41" fmla="*/ 112953 w 440681"/>
              <a:gd name="connsiteY41" fmla="*/ 86725 h 607631"/>
              <a:gd name="connsiteX42" fmla="*/ 20880 w 440681"/>
              <a:gd name="connsiteY42" fmla="*/ 20640 h 607631"/>
              <a:gd name="connsiteX43" fmla="*/ 20880 w 440681"/>
              <a:gd name="connsiteY43" fmla="*/ 524180 h 607631"/>
              <a:gd name="connsiteX44" fmla="*/ 80057 w 440681"/>
              <a:gd name="connsiteY44" fmla="*/ 582434 h 607631"/>
              <a:gd name="connsiteX45" fmla="*/ 143431 w 440681"/>
              <a:gd name="connsiteY45" fmla="*/ 521037 h 607631"/>
              <a:gd name="connsiteX46" fmla="*/ 158121 w 440681"/>
              <a:gd name="connsiteY46" fmla="*/ 521037 h 607631"/>
              <a:gd name="connsiteX47" fmla="*/ 220236 w 440681"/>
              <a:gd name="connsiteY47" fmla="*/ 582434 h 607631"/>
              <a:gd name="connsiteX48" fmla="*/ 282456 w 440681"/>
              <a:gd name="connsiteY48" fmla="*/ 521246 h 607631"/>
              <a:gd name="connsiteX49" fmla="*/ 289695 w 440681"/>
              <a:gd name="connsiteY49" fmla="*/ 518103 h 607631"/>
              <a:gd name="connsiteX50" fmla="*/ 297040 w 440681"/>
              <a:gd name="connsiteY50" fmla="*/ 521037 h 607631"/>
              <a:gd name="connsiteX51" fmla="*/ 360414 w 440681"/>
              <a:gd name="connsiteY51" fmla="*/ 582434 h 607631"/>
              <a:gd name="connsiteX52" fmla="*/ 419591 w 440681"/>
              <a:gd name="connsiteY52" fmla="*/ 524180 h 607631"/>
              <a:gd name="connsiteX53" fmla="*/ 419591 w 440681"/>
              <a:gd name="connsiteY53" fmla="*/ 20640 h 607631"/>
              <a:gd name="connsiteX54" fmla="*/ 10492 w 440681"/>
              <a:gd name="connsiteY54" fmla="*/ 0 h 607631"/>
              <a:gd name="connsiteX55" fmla="*/ 430189 w 440681"/>
              <a:gd name="connsiteY55" fmla="*/ 0 h 607631"/>
              <a:gd name="connsiteX56" fmla="*/ 440681 w 440681"/>
              <a:gd name="connsiteY56" fmla="*/ 10477 h 607631"/>
              <a:gd name="connsiteX57" fmla="*/ 440681 w 440681"/>
              <a:gd name="connsiteY57" fmla="*/ 528790 h 607631"/>
              <a:gd name="connsiteX58" fmla="*/ 437533 w 440681"/>
              <a:gd name="connsiteY58" fmla="*/ 536124 h 607631"/>
              <a:gd name="connsiteX59" fmla="*/ 368074 w 440681"/>
              <a:gd name="connsiteY59" fmla="*/ 604646 h 607631"/>
              <a:gd name="connsiteX60" fmla="*/ 360519 w 440681"/>
              <a:gd name="connsiteY60" fmla="*/ 607579 h 607631"/>
              <a:gd name="connsiteX61" fmla="*/ 353174 w 440681"/>
              <a:gd name="connsiteY61" fmla="*/ 604646 h 607631"/>
              <a:gd name="connsiteX62" fmla="*/ 289800 w 440681"/>
              <a:gd name="connsiteY62" fmla="*/ 543249 h 607631"/>
              <a:gd name="connsiteX63" fmla="*/ 227580 w 440681"/>
              <a:gd name="connsiteY63" fmla="*/ 604646 h 607631"/>
              <a:gd name="connsiteX64" fmla="*/ 212891 w 440681"/>
              <a:gd name="connsiteY64" fmla="*/ 604646 h 607631"/>
              <a:gd name="connsiteX65" fmla="*/ 150671 w 440681"/>
              <a:gd name="connsiteY65" fmla="*/ 543249 h 607631"/>
              <a:gd name="connsiteX66" fmla="*/ 87297 w 440681"/>
              <a:gd name="connsiteY66" fmla="*/ 604646 h 607631"/>
              <a:gd name="connsiteX67" fmla="*/ 72607 w 440681"/>
              <a:gd name="connsiteY67" fmla="*/ 604646 h 607631"/>
              <a:gd name="connsiteX68" fmla="*/ 3043 w 440681"/>
              <a:gd name="connsiteY68" fmla="*/ 536124 h 607631"/>
              <a:gd name="connsiteX69" fmla="*/ 0 w 440681"/>
              <a:gd name="connsiteY69" fmla="*/ 528790 h 607631"/>
              <a:gd name="connsiteX70" fmla="*/ 0 w 440681"/>
              <a:gd name="connsiteY70" fmla="*/ 10477 h 607631"/>
              <a:gd name="connsiteX71" fmla="*/ 10492 w 440681"/>
              <a:gd name="connsiteY71" fmla="*/ 0 h 60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40681" h="607631">
                <a:moveTo>
                  <a:pt x="113166" y="412808"/>
                </a:moveTo>
                <a:lnTo>
                  <a:pt x="245589" y="412808"/>
                </a:lnTo>
                <a:cubicBezTo>
                  <a:pt x="251360" y="412808"/>
                  <a:pt x="256082" y="417524"/>
                  <a:pt x="256082" y="423287"/>
                </a:cubicBezTo>
                <a:cubicBezTo>
                  <a:pt x="256082" y="429050"/>
                  <a:pt x="251360" y="433766"/>
                  <a:pt x="245589" y="433766"/>
                </a:cubicBezTo>
                <a:lnTo>
                  <a:pt x="113166" y="433766"/>
                </a:lnTo>
                <a:cubicBezTo>
                  <a:pt x="107395" y="433766"/>
                  <a:pt x="102673" y="429050"/>
                  <a:pt x="102673" y="423287"/>
                </a:cubicBezTo>
                <a:cubicBezTo>
                  <a:pt x="102673" y="417524"/>
                  <a:pt x="107395" y="412808"/>
                  <a:pt x="113166" y="412808"/>
                </a:cubicBezTo>
                <a:close/>
                <a:moveTo>
                  <a:pt x="112953" y="347535"/>
                </a:moveTo>
                <a:lnTo>
                  <a:pt x="327305" y="347535"/>
                </a:lnTo>
                <a:cubicBezTo>
                  <a:pt x="332971" y="347535"/>
                  <a:pt x="337797" y="352355"/>
                  <a:pt x="337797" y="358014"/>
                </a:cubicBezTo>
                <a:cubicBezTo>
                  <a:pt x="337797" y="363777"/>
                  <a:pt x="332971" y="368493"/>
                  <a:pt x="327305" y="368493"/>
                </a:cubicBezTo>
                <a:lnTo>
                  <a:pt x="112953" y="368493"/>
                </a:lnTo>
                <a:cubicBezTo>
                  <a:pt x="107287" y="368493"/>
                  <a:pt x="102461" y="363777"/>
                  <a:pt x="102461" y="358014"/>
                </a:cubicBezTo>
                <a:cubicBezTo>
                  <a:pt x="102461" y="352355"/>
                  <a:pt x="107182" y="347535"/>
                  <a:pt x="112953" y="347535"/>
                </a:cubicBezTo>
                <a:close/>
                <a:moveTo>
                  <a:pt x="112953" y="282332"/>
                </a:moveTo>
                <a:lnTo>
                  <a:pt x="327305" y="282332"/>
                </a:lnTo>
                <a:cubicBezTo>
                  <a:pt x="332971" y="282332"/>
                  <a:pt x="337797" y="287048"/>
                  <a:pt x="337797" y="292811"/>
                </a:cubicBezTo>
                <a:cubicBezTo>
                  <a:pt x="337797" y="298679"/>
                  <a:pt x="332971" y="303290"/>
                  <a:pt x="327305" y="303290"/>
                </a:cubicBezTo>
                <a:lnTo>
                  <a:pt x="112953" y="303290"/>
                </a:lnTo>
                <a:cubicBezTo>
                  <a:pt x="107287" y="303290"/>
                  <a:pt x="102461" y="298470"/>
                  <a:pt x="102461" y="292811"/>
                </a:cubicBezTo>
                <a:cubicBezTo>
                  <a:pt x="102461" y="287048"/>
                  <a:pt x="107182" y="282332"/>
                  <a:pt x="112953" y="282332"/>
                </a:cubicBezTo>
                <a:close/>
                <a:moveTo>
                  <a:pt x="112953" y="217200"/>
                </a:moveTo>
                <a:lnTo>
                  <a:pt x="327305" y="217200"/>
                </a:lnTo>
                <a:cubicBezTo>
                  <a:pt x="332971" y="217200"/>
                  <a:pt x="337797" y="222020"/>
                  <a:pt x="337797" y="227679"/>
                </a:cubicBezTo>
                <a:cubicBezTo>
                  <a:pt x="337797" y="233442"/>
                  <a:pt x="332971" y="238158"/>
                  <a:pt x="327305" y="238158"/>
                </a:cubicBezTo>
                <a:lnTo>
                  <a:pt x="112953" y="238158"/>
                </a:lnTo>
                <a:cubicBezTo>
                  <a:pt x="107287" y="238158"/>
                  <a:pt x="102461" y="233442"/>
                  <a:pt x="102461" y="227679"/>
                </a:cubicBezTo>
                <a:cubicBezTo>
                  <a:pt x="102461" y="222020"/>
                  <a:pt x="107182" y="217200"/>
                  <a:pt x="112953" y="217200"/>
                </a:cubicBezTo>
                <a:close/>
                <a:moveTo>
                  <a:pt x="112953" y="151998"/>
                </a:moveTo>
                <a:lnTo>
                  <a:pt x="327305" y="151998"/>
                </a:lnTo>
                <a:cubicBezTo>
                  <a:pt x="332971" y="151998"/>
                  <a:pt x="337797" y="156714"/>
                  <a:pt x="337797" y="162477"/>
                </a:cubicBezTo>
                <a:cubicBezTo>
                  <a:pt x="337797" y="168136"/>
                  <a:pt x="332971" y="172956"/>
                  <a:pt x="327305" y="172956"/>
                </a:cubicBezTo>
                <a:lnTo>
                  <a:pt x="112953" y="172956"/>
                </a:lnTo>
                <a:cubicBezTo>
                  <a:pt x="107287" y="172956"/>
                  <a:pt x="102461" y="168136"/>
                  <a:pt x="102461" y="162477"/>
                </a:cubicBezTo>
                <a:cubicBezTo>
                  <a:pt x="102461" y="156714"/>
                  <a:pt x="107182" y="151998"/>
                  <a:pt x="112953" y="151998"/>
                </a:cubicBezTo>
                <a:close/>
                <a:moveTo>
                  <a:pt x="112953" y="86725"/>
                </a:moveTo>
                <a:lnTo>
                  <a:pt x="327305" y="86725"/>
                </a:lnTo>
                <a:cubicBezTo>
                  <a:pt x="332971" y="86725"/>
                  <a:pt x="337797" y="91441"/>
                  <a:pt x="337797" y="97204"/>
                </a:cubicBezTo>
                <a:cubicBezTo>
                  <a:pt x="337797" y="103072"/>
                  <a:pt x="332971" y="107683"/>
                  <a:pt x="327305" y="107683"/>
                </a:cubicBezTo>
                <a:lnTo>
                  <a:pt x="112953" y="107683"/>
                </a:lnTo>
                <a:cubicBezTo>
                  <a:pt x="107287" y="107683"/>
                  <a:pt x="102461" y="102967"/>
                  <a:pt x="102461" y="97204"/>
                </a:cubicBezTo>
                <a:cubicBezTo>
                  <a:pt x="102461" y="91441"/>
                  <a:pt x="107182" y="86725"/>
                  <a:pt x="112953" y="86725"/>
                </a:cubicBezTo>
                <a:close/>
                <a:moveTo>
                  <a:pt x="20880" y="20640"/>
                </a:moveTo>
                <a:lnTo>
                  <a:pt x="20880" y="524180"/>
                </a:lnTo>
                <a:lnTo>
                  <a:pt x="80057" y="582434"/>
                </a:lnTo>
                <a:lnTo>
                  <a:pt x="143431" y="521037"/>
                </a:lnTo>
                <a:cubicBezTo>
                  <a:pt x="147418" y="517160"/>
                  <a:pt x="154029" y="517160"/>
                  <a:pt x="158121" y="521037"/>
                </a:cubicBezTo>
                <a:lnTo>
                  <a:pt x="220236" y="582434"/>
                </a:lnTo>
                <a:lnTo>
                  <a:pt x="282456" y="521246"/>
                </a:lnTo>
                <a:cubicBezTo>
                  <a:pt x="284449" y="519151"/>
                  <a:pt x="287072" y="518103"/>
                  <a:pt x="289695" y="518103"/>
                </a:cubicBezTo>
                <a:cubicBezTo>
                  <a:pt x="292423" y="518103"/>
                  <a:pt x="295046" y="519151"/>
                  <a:pt x="297040" y="521037"/>
                </a:cubicBezTo>
                <a:lnTo>
                  <a:pt x="360414" y="582434"/>
                </a:lnTo>
                <a:lnTo>
                  <a:pt x="419591" y="524180"/>
                </a:lnTo>
                <a:lnTo>
                  <a:pt x="419591" y="20640"/>
                </a:lnTo>
                <a:close/>
                <a:moveTo>
                  <a:pt x="10492" y="0"/>
                </a:moveTo>
                <a:lnTo>
                  <a:pt x="430189" y="0"/>
                </a:lnTo>
                <a:cubicBezTo>
                  <a:pt x="435959" y="0"/>
                  <a:pt x="440681" y="4715"/>
                  <a:pt x="440681" y="10477"/>
                </a:cubicBezTo>
                <a:lnTo>
                  <a:pt x="440681" y="528790"/>
                </a:lnTo>
                <a:cubicBezTo>
                  <a:pt x="440681" y="531514"/>
                  <a:pt x="439527" y="534238"/>
                  <a:pt x="437533" y="536124"/>
                </a:cubicBezTo>
                <a:lnTo>
                  <a:pt x="368074" y="604646"/>
                </a:lnTo>
                <a:cubicBezTo>
                  <a:pt x="365765" y="606532"/>
                  <a:pt x="363142" y="607579"/>
                  <a:pt x="360519" y="607579"/>
                </a:cubicBezTo>
                <a:cubicBezTo>
                  <a:pt x="357791" y="607579"/>
                  <a:pt x="355168" y="606532"/>
                  <a:pt x="353174" y="604646"/>
                </a:cubicBezTo>
                <a:lnTo>
                  <a:pt x="289800" y="543249"/>
                </a:lnTo>
                <a:lnTo>
                  <a:pt x="227580" y="604646"/>
                </a:lnTo>
                <a:cubicBezTo>
                  <a:pt x="223488" y="608627"/>
                  <a:pt x="216983" y="608627"/>
                  <a:pt x="212891" y="604646"/>
                </a:cubicBezTo>
                <a:lnTo>
                  <a:pt x="150671" y="543249"/>
                </a:lnTo>
                <a:lnTo>
                  <a:pt x="87297" y="604646"/>
                </a:lnTo>
                <a:cubicBezTo>
                  <a:pt x="83205" y="608522"/>
                  <a:pt x="76595" y="608522"/>
                  <a:pt x="72607" y="604646"/>
                </a:cubicBezTo>
                <a:lnTo>
                  <a:pt x="3043" y="536124"/>
                </a:lnTo>
                <a:cubicBezTo>
                  <a:pt x="1049" y="534238"/>
                  <a:pt x="0" y="531514"/>
                  <a:pt x="0" y="528790"/>
                </a:cubicBezTo>
                <a:lnTo>
                  <a:pt x="0" y="10477"/>
                </a:lnTo>
                <a:cubicBezTo>
                  <a:pt x="0" y="4715"/>
                  <a:pt x="4722" y="0"/>
                  <a:pt x="10492" y="0"/>
                </a:cubicBezTo>
                <a:close/>
              </a:path>
            </a:pathLst>
          </a:custGeom>
          <a:solidFill>
            <a:srgbClr val="3C3C3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AF87197-5E14-B63F-A0F0-88A5003D462A}"/>
              </a:ext>
            </a:extLst>
          </p:cNvPr>
          <p:cNvSpPr/>
          <p:nvPr/>
        </p:nvSpPr>
        <p:spPr>
          <a:xfrm>
            <a:off x="8454896" y="4934931"/>
            <a:ext cx="2381184" cy="526410"/>
          </a:xfrm>
          <a:prstGeom prst="rect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2561906-A9F1-1D9B-803B-D58E96F446D5}"/>
              </a:ext>
            </a:extLst>
          </p:cNvPr>
          <p:cNvSpPr/>
          <p:nvPr/>
        </p:nvSpPr>
        <p:spPr>
          <a:xfrm>
            <a:off x="5170570" y="5012251"/>
            <a:ext cx="1784890" cy="371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4622A3B-AE7D-5AEC-4066-1054768E828F}"/>
              </a:ext>
            </a:extLst>
          </p:cNvPr>
          <p:cNvSpPr/>
          <p:nvPr/>
        </p:nvSpPr>
        <p:spPr>
          <a:xfrm>
            <a:off x="8753043" y="5012251"/>
            <a:ext cx="1784890" cy="371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32F4AEC-201A-2E0E-DF4F-6E2F4E7FC5F6}"/>
              </a:ext>
            </a:extLst>
          </p:cNvPr>
          <p:cNvSpPr txBox="1"/>
          <p:nvPr/>
        </p:nvSpPr>
        <p:spPr>
          <a:xfrm>
            <a:off x="1370590" y="3178107"/>
            <a:ext cx="2585929" cy="13395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1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/>
              <a:t>200</a:t>
            </a:r>
            <a:r>
              <a:rPr lang="zh-CN" altLang="en-US" sz="1100" dirty="0"/>
              <a:t>字以内，据统计每页幻灯片的最好控制在</a:t>
            </a:r>
            <a:r>
              <a:rPr lang="en-US" altLang="zh-CN" sz="1100" dirty="0"/>
              <a:t>5</a:t>
            </a:r>
            <a:r>
              <a:rPr lang="zh-CN" altLang="en-US" sz="1100" dirty="0"/>
              <a:t>分钟之内。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6347DE2-3172-FBE6-0189-6BA82D76C9AB}"/>
              </a:ext>
            </a:extLst>
          </p:cNvPr>
          <p:cNvSpPr txBox="1"/>
          <p:nvPr/>
        </p:nvSpPr>
        <p:spPr>
          <a:xfrm>
            <a:off x="4803035" y="3178107"/>
            <a:ext cx="2585929" cy="13395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1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/>
              <a:t>200</a:t>
            </a:r>
            <a:r>
              <a:rPr lang="zh-CN" altLang="en-US" sz="1100" dirty="0"/>
              <a:t>字以内，据统计每页幻灯片的最好控制在</a:t>
            </a:r>
            <a:r>
              <a:rPr lang="en-US" altLang="zh-CN" sz="1100" dirty="0"/>
              <a:t>5</a:t>
            </a:r>
            <a:r>
              <a:rPr lang="zh-CN" altLang="en-US" sz="1100" dirty="0"/>
              <a:t>分钟之内。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D74739C-0738-409A-1F81-7B4399DC881C}"/>
              </a:ext>
            </a:extLst>
          </p:cNvPr>
          <p:cNvSpPr txBox="1"/>
          <p:nvPr/>
        </p:nvSpPr>
        <p:spPr>
          <a:xfrm>
            <a:off x="8352523" y="3178107"/>
            <a:ext cx="2585929" cy="13395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1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/>
              <a:t>200</a:t>
            </a:r>
            <a:r>
              <a:rPr lang="zh-CN" altLang="en-US" sz="1100" dirty="0"/>
              <a:t>字以内，据统计每页幻灯片的最好控制在</a:t>
            </a:r>
            <a:r>
              <a:rPr lang="en-US" altLang="zh-CN" sz="1100" dirty="0"/>
              <a:t>5</a:t>
            </a:r>
            <a:r>
              <a:rPr lang="zh-CN" altLang="en-US" sz="1100" dirty="0"/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7146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394787E-4E77-FED9-9DBD-B57A0B115CCC}"/>
              </a:ext>
            </a:extLst>
          </p:cNvPr>
          <p:cNvGrpSpPr/>
          <p:nvPr/>
        </p:nvGrpSpPr>
        <p:grpSpPr>
          <a:xfrm>
            <a:off x="-1" y="0"/>
            <a:ext cx="12215140" cy="6858000"/>
            <a:chOff x="-1" y="0"/>
            <a:chExt cx="1221514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02F133F-24EC-3BA2-C2F6-2AA292EB9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" r="278"/>
            <a:stretch/>
          </p:blipFill>
          <p:spPr>
            <a:xfrm rot="5400000">
              <a:off x="2667001" y="-2667002"/>
              <a:ext cx="6858000" cy="12192003"/>
            </a:xfrm>
            <a:prstGeom prst="rect">
              <a:avLst/>
            </a:prstGeom>
          </p:spPr>
        </p:pic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04FE4FA-3D84-DD95-545D-5246B667D076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4663F1-5D33-5C33-D826-053499D91598}"/>
                </a:ext>
              </a:extLst>
            </p:cNvPr>
            <p:cNvSpPr/>
            <p:nvPr/>
          </p:nvSpPr>
          <p:spPr>
            <a:xfrm rot="1467355">
              <a:off x="926666" y="804338"/>
              <a:ext cx="1068834" cy="506331"/>
            </a:xfrm>
            <a:custGeom>
              <a:avLst/>
              <a:gdLst>
                <a:gd name="connsiteX0" fmla="*/ 0 w 1068834"/>
                <a:gd name="connsiteY0" fmla="*/ 0 h 506331"/>
                <a:gd name="connsiteX1" fmla="*/ 873299 w 1068834"/>
                <a:gd name="connsiteY1" fmla="*/ 71727 h 506331"/>
                <a:gd name="connsiteX2" fmla="*/ 1068834 w 1068834"/>
                <a:gd name="connsiteY2" fmla="*/ 501665 h 506331"/>
                <a:gd name="connsiteX3" fmla="*/ 1054755 w 1068834"/>
                <a:gd name="connsiteY3" fmla="*/ 506331 h 506331"/>
                <a:gd name="connsiteX4" fmla="*/ 280216 w 1068834"/>
                <a:gd name="connsiteY4" fmla="*/ 506331 h 506331"/>
                <a:gd name="connsiteX5" fmla="*/ 217738 w 1068834"/>
                <a:gd name="connsiteY5" fmla="*/ 501580 h 506331"/>
                <a:gd name="connsiteX6" fmla="*/ 108736 w 1068834"/>
                <a:gd name="connsiteY6" fmla="*/ 244651 h 506331"/>
                <a:gd name="connsiteX7" fmla="*/ 0 w 1068834"/>
                <a:gd name="connsiteY7" fmla="*/ 0 h 5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834" h="506331">
                  <a:moveTo>
                    <a:pt x="0" y="0"/>
                  </a:moveTo>
                  <a:lnTo>
                    <a:pt x="873299" y="71727"/>
                  </a:lnTo>
                  <a:lnTo>
                    <a:pt x="1068834" y="501665"/>
                  </a:lnTo>
                  <a:lnTo>
                    <a:pt x="1054755" y="506331"/>
                  </a:lnTo>
                  <a:lnTo>
                    <a:pt x="280216" y="506331"/>
                  </a:lnTo>
                  <a:lnTo>
                    <a:pt x="217738" y="501580"/>
                  </a:lnTo>
                  <a:cubicBezTo>
                    <a:pt x="182334" y="414788"/>
                    <a:pt x="145814" y="329375"/>
                    <a:pt x="108736" y="24465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47F12EB-AF9F-5044-25A9-261446DD3A44}"/>
                </a:ext>
              </a:extLst>
            </p:cNvPr>
            <p:cNvSpPr/>
            <p:nvPr/>
          </p:nvSpPr>
          <p:spPr>
            <a:xfrm>
              <a:off x="4394200" y="1025525"/>
              <a:ext cx="965200" cy="3238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323850">
                  <a:moveTo>
                    <a:pt x="231775" y="317500"/>
                  </a:moveTo>
                  <a:lnTo>
                    <a:pt x="0" y="0"/>
                  </a:lnTo>
                  <a:lnTo>
                    <a:pt x="854075" y="3175"/>
                  </a:lnTo>
                  <a:lnTo>
                    <a:pt x="965200" y="323850"/>
                  </a:lnTo>
                  <a:lnTo>
                    <a:pt x="231775" y="3175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E7E441-CD51-A823-3013-8916C47FC957}"/>
                </a:ext>
              </a:extLst>
            </p:cNvPr>
            <p:cNvSpPr/>
            <p:nvPr/>
          </p:nvSpPr>
          <p:spPr>
            <a:xfrm>
              <a:off x="4404519" y="5480844"/>
              <a:ext cx="960437" cy="318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437" h="318293">
                  <a:moveTo>
                    <a:pt x="0" y="316704"/>
                  </a:moveTo>
                  <a:lnTo>
                    <a:pt x="223044" y="3968"/>
                  </a:lnTo>
                  <a:lnTo>
                    <a:pt x="960437" y="0"/>
                  </a:lnTo>
                  <a:lnTo>
                    <a:pt x="835818" y="318293"/>
                  </a:lnTo>
                  <a:lnTo>
                    <a:pt x="0" y="316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226C08-EA62-063A-7423-F0C960AA042B}"/>
                </a:ext>
              </a:extLst>
            </p:cNvPr>
            <p:cNvSpPr/>
            <p:nvPr/>
          </p:nvSpPr>
          <p:spPr>
            <a:xfrm>
              <a:off x="2078952" y="5797947"/>
              <a:ext cx="1462881" cy="4381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881" h="438150">
                  <a:moveTo>
                    <a:pt x="0" y="431798"/>
                  </a:moveTo>
                  <a:lnTo>
                    <a:pt x="625476" y="0"/>
                  </a:lnTo>
                  <a:lnTo>
                    <a:pt x="1462881" y="5557"/>
                  </a:lnTo>
                  <a:lnTo>
                    <a:pt x="1002506" y="438150"/>
                  </a:lnTo>
                  <a:lnTo>
                    <a:pt x="0" y="4317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B867198-6693-928B-54D4-D4B29130E691}"/>
                </a:ext>
              </a:extLst>
            </p:cNvPr>
            <p:cNvSpPr/>
            <p:nvPr/>
          </p:nvSpPr>
          <p:spPr>
            <a:xfrm>
              <a:off x="9510041" y="583805"/>
              <a:ext cx="1597818" cy="442914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  <a:gd name="connsiteX0" fmla="*/ 0 w 1177131"/>
                <a:gd name="connsiteY0" fmla="*/ 578641 h 584993"/>
                <a:gd name="connsiteX1" fmla="*/ 625476 w 1177131"/>
                <a:gd name="connsiteY1" fmla="*/ 146843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177131"/>
                <a:gd name="connsiteY0" fmla="*/ 578641 h 584993"/>
                <a:gd name="connsiteX1" fmla="*/ 163514 w 1177131"/>
                <a:gd name="connsiteY1" fmla="*/ 8731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662906"/>
                <a:gd name="connsiteY0" fmla="*/ 578641 h 648493"/>
                <a:gd name="connsiteX1" fmla="*/ 163514 w 1662906"/>
                <a:gd name="connsiteY1" fmla="*/ 8731 h 648493"/>
                <a:gd name="connsiteX2" fmla="*/ 1177131 w 1662906"/>
                <a:gd name="connsiteY2" fmla="*/ 0 h 648493"/>
                <a:gd name="connsiteX3" fmla="*/ 1662906 w 1662906"/>
                <a:gd name="connsiteY3" fmla="*/ 648493 h 648493"/>
                <a:gd name="connsiteX4" fmla="*/ 0 w 1662906"/>
                <a:gd name="connsiteY4" fmla="*/ 578641 h 648493"/>
                <a:gd name="connsiteX0" fmla="*/ 268286 w 1499392"/>
                <a:gd name="connsiteY0" fmla="*/ 680241 h 680241"/>
                <a:gd name="connsiteX1" fmla="*/ 0 w 1499392"/>
                <a:gd name="connsiteY1" fmla="*/ 8731 h 680241"/>
                <a:gd name="connsiteX2" fmla="*/ 1013617 w 1499392"/>
                <a:gd name="connsiteY2" fmla="*/ 0 h 680241"/>
                <a:gd name="connsiteX3" fmla="*/ 1499392 w 1499392"/>
                <a:gd name="connsiteY3" fmla="*/ 648493 h 680241"/>
                <a:gd name="connsiteX4" fmla="*/ 268286 w 1499392"/>
                <a:gd name="connsiteY4" fmla="*/ 680241 h 680241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7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134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74685 h 674685"/>
                <a:gd name="connsiteX1" fmla="*/ 0 w 1493042"/>
                <a:gd name="connsiteY1" fmla="*/ 0 h 674685"/>
                <a:gd name="connsiteX2" fmla="*/ 1007267 w 1493042"/>
                <a:gd name="connsiteY2" fmla="*/ 7144 h 674685"/>
                <a:gd name="connsiteX3" fmla="*/ 1493042 w 1493042"/>
                <a:gd name="connsiteY3" fmla="*/ 642937 h 674685"/>
                <a:gd name="connsiteX4" fmla="*/ 261936 w 1493042"/>
                <a:gd name="connsiteY4" fmla="*/ 674685 h 674685"/>
                <a:gd name="connsiteX0" fmla="*/ 233361 w 1493042"/>
                <a:gd name="connsiteY0" fmla="*/ 639760 h 642937"/>
                <a:gd name="connsiteX1" fmla="*/ 0 w 1493042"/>
                <a:gd name="connsiteY1" fmla="*/ 0 h 642937"/>
                <a:gd name="connsiteX2" fmla="*/ 1007267 w 1493042"/>
                <a:gd name="connsiteY2" fmla="*/ 7144 h 642937"/>
                <a:gd name="connsiteX3" fmla="*/ 1493042 w 1493042"/>
                <a:gd name="connsiteY3" fmla="*/ 642937 h 642937"/>
                <a:gd name="connsiteX4" fmla="*/ 233361 w 1493042"/>
                <a:gd name="connsiteY4" fmla="*/ 639760 h 642937"/>
                <a:gd name="connsiteX0" fmla="*/ 233361 w 1442242"/>
                <a:gd name="connsiteY0" fmla="*/ 639760 h 642937"/>
                <a:gd name="connsiteX1" fmla="*/ 0 w 1442242"/>
                <a:gd name="connsiteY1" fmla="*/ 0 h 642937"/>
                <a:gd name="connsiteX2" fmla="*/ 1007267 w 1442242"/>
                <a:gd name="connsiteY2" fmla="*/ 7144 h 642937"/>
                <a:gd name="connsiteX3" fmla="*/ 1442242 w 1442242"/>
                <a:gd name="connsiteY3" fmla="*/ 642937 h 642937"/>
                <a:gd name="connsiteX4" fmla="*/ 233361 w 1442242"/>
                <a:gd name="connsiteY4" fmla="*/ 639760 h 642937"/>
                <a:gd name="connsiteX0" fmla="*/ 233361 w 1464467"/>
                <a:gd name="connsiteY0" fmla="*/ 639760 h 642937"/>
                <a:gd name="connsiteX1" fmla="*/ 0 w 1464467"/>
                <a:gd name="connsiteY1" fmla="*/ 0 h 642937"/>
                <a:gd name="connsiteX2" fmla="*/ 1007267 w 1464467"/>
                <a:gd name="connsiteY2" fmla="*/ 7144 h 642937"/>
                <a:gd name="connsiteX3" fmla="*/ 1464467 w 1464467"/>
                <a:gd name="connsiteY3" fmla="*/ 642937 h 642937"/>
                <a:gd name="connsiteX4" fmla="*/ 233361 w 1464467"/>
                <a:gd name="connsiteY4" fmla="*/ 639760 h 642937"/>
                <a:gd name="connsiteX0" fmla="*/ 233361 w 1007267"/>
                <a:gd name="connsiteY0" fmla="*/ 639760 h 639760"/>
                <a:gd name="connsiteX1" fmla="*/ 0 w 1007267"/>
                <a:gd name="connsiteY1" fmla="*/ 0 h 639760"/>
                <a:gd name="connsiteX2" fmla="*/ 1007267 w 1007267"/>
                <a:gd name="connsiteY2" fmla="*/ 7144 h 639760"/>
                <a:gd name="connsiteX3" fmla="*/ 1007267 w 1007267"/>
                <a:gd name="connsiteY3" fmla="*/ 626269 h 639760"/>
                <a:gd name="connsiteX4" fmla="*/ 233361 w 1007267"/>
                <a:gd name="connsiteY4" fmla="*/ 639760 h 639760"/>
                <a:gd name="connsiteX0" fmla="*/ 233361 w 1062035"/>
                <a:gd name="connsiteY0" fmla="*/ 639760 h 647701"/>
                <a:gd name="connsiteX1" fmla="*/ 0 w 1062035"/>
                <a:gd name="connsiteY1" fmla="*/ 0 h 647701"/>
                <a:gd name="connsiteX2" fmla="*/ 1007267 w 1062035"/>
                <a:gd name="connsiteY2" fmla="*/ 7144 h 647701"/>
                <a:gd name="connsiteX3" fmla="*/ 1062035 w 1062035"/>
                <a:gd name="connsiteY3" fmla="*/ 647701 h 647701"/>
                <a:gd name="connsiteX4" fmla="*/ 233361 w 1062035"/>
                <a:gd name="connsiteY4" fmla="*/ 639760 h 647701"/>
                <a:gd name="connsiteX0" fmla="*/ 233361 w 1831179"/>
                <a:gd name="connsiteY0" fmla="*/ 639760 h 647701"/>
                <a:gd name="connsiteX1" fmla="*/ 0 w 1831179"/>
                <a:gd name="connsiteY1" fmla="*/ 0 h 647701"/>
                <a:gd name="connsiteX2" fmla="*/ 1831179 w 1831179"/>
                <a:gd name="connsiteY2" fmla="*/ 216694 h 647701"/>
                <a:gd name="connsiteX3" fmla="*/ 1062035 w 1831179"/>
                <a:gd name="connsiteY3" fmla="*/ 647701 h 647701"/>
                <a:gd name="connsiteX4" fmla="*/ 233361 w 1831179"/>
                <a:gd name="connsiteY4" fmla="*/ 639760 h 647701"/>
                <a:gd name="connsiteX0" fmla="*/ 0 w 1597818"/>
                <a:gd name="connsiteY0" fmla="*/ 423066 h 431007"/>
                <a:gd name="connsiteX1" fmla="*/ 697708 w 1597818"/>
                <a:gd name="connsiteY1" fmla="*/ 14287 h 431007"/>
                <a:gd name="connsiteX2" fmla="*/ 1597818 w 1597818"/>
                <a:gd name="connsiteY2" fmla="*/ 0 h 431007"/>
                <a:gd name="connsiteX3" fmla="*/ 828674 w 1597818"/>
                <a:gd name="connsiteY3" fmla="*/ 431007 h 431007"/>
                <a:gd name="connsiteX4" fmla="*/ 0 w 1597818"/>
                <a:gd name="connsiteY4" fmla="*/ 423066 h 431007"/>
                <a:gd name="connsiteX0" fmla="*/ 0 w 1597818"/>
                <a:gd name="connsiteY0" fmla="*/ 434973 h 442914"/>
                <a:gd name="connsiteX1" fmla="*/ 609601 w 1597818"/>
                <a:gd name="connsiteY1" fmla="*/ 0 h 442914"/>
                <a:gd name="connsiteX2" fmla="*/ 1597818 w 1597818"/>
                <a:gd name="connsiteY2" fmla="*/ 11907 h 442914"/>
                <a:gd name="connsiteX3" fmla="*/ 828674 w 1597818"/>
                <a:gd name="connsiteY3" fmla="*/ 442914 h 442914"/>
                <a:gd name="connsiteX4" fmla="*/ 0 w 1597818"/>
                <a:gd name="connsiteY4" fmla="*/ 434973 h 4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8" h="442914">
                  <a:moveTo>
                    <a:pt x="0" y="434973"/>
                  </a:moveTo>
                  <a:lnTo>
                    <a:pt x="609601" y="0"/>
                  </a:lnTo>
                  <a:lnTo>
                    <a:pt x="1597818" y="11907"/>
                  </a:lnTo>
                  <a:lnTo>
                    <a:pt x="828674" y="442914"/>
                  </a:lnTo>
                  <a:lnTo>
                    <a:pt x="0" y="4349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9D7F23-E52B-922E-45CE-CB4001EBF7D2}"/>
                </a:ext>
              </a:extLst>
            </p:cNvPr>
            <p:cNvSpPr/>
            <p:nvPr/>
          </p:nvSpPr>
          <p:spPr>
            <a:xfrm>
              <a:off x="3083039" y="586980"/>
              <a:ext cx="1312862" cy="438147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862" h="438147">
                  <a:moveTo>
                    <a:pt x="460374" y="438147"/>
                  </a:moveTo>
                  <a:lnTo>
                    <a:pt x="0" y="1587"/>
                  </a:lnTo>
                  <a:lnTo>
                    <a:pt x="1006474" y="0"/>
                  </a:lnTo>
                  <a:lnTo>
                    <a:pt x="1312862" y="432593"/>
                  </a:lnTo>
                  <a:lnTo>
                    <a:pt x="460374" y="43814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4A3A53-2E91-8043-5112-E4EE633777E3}"/>
                </a:ext>
              </a:extLst>
            </p:cNvPr>
            <p:cNvSpPr/>
            <p:nvPr/>
          </p:nvSpPr>
          <p:spPr>
            <a:xfrm>
              <a:off x="6740915" y="1338262"/>
              <a:ext cx="827086" cy="24288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  <a:gd name="connsiteX0" fmla="*/ 460374 w 1467643"/>
                <a:gd name="connsiteY0" fmla="*/ 438147 h 442118"/>
                <a:gd name="connsiteX1" fmla="*/ 0 w 1467643"/>
                <a:gd name="connsiteY1" fmla="*/ 1587 h 442118"/>
                <a:gd name="connsiteX2" fmla="*/ 1006474 w 1467643"/>
                <a:gd name="connsiteY2" fmla="*/ 0 h 442118"/>
                <a:gd name="connsiteX3" fmla="*/ 1467643 w 1467643"/>
                <a:gd name="connsiteY3" fmla="*/ 442118 h 442118"/>
                <a:gd name="connsiteX4" fmla="*/ 460374 w 1467643"/>
                <a:gd name="connsiteY4" fmla="*/ 438147 h 442118"/>
                <a:gd name="connsiteX0" fmla="*/ 460374 w 1906586"/>
                <a:gd name="connsiteY0" fmla="*/ 614359 h 618330"/>
                <a:gd name="connsiteX1" fmla="*/ 0 w 1906586"/>
                <a:gd name="connsiteY1" fmla="*/ 177799 h 618330"/>
                <a:gd name="connsiteX2" fmla="*/ 1906586 w 1906586"/>
                <a:gd name="connsiteY2" fmla="*/ 0 h 618330"/>
                <a:gd name="connsiteX3" fmla="*/ 1467643 w 1906586"/>
                <a:gd name="connsiteY3" fmla="*/ 618330 h 618330"/>
                <a:gd name="connsiteX4" fmla="*/ 460374 w 1906586"/>
                <a:gd name="connsiteY4" fmla="*/ 614359 h 618330"/>
                <a:gd name="connsiteX0" fmla="*/ 0 w 1446212"/>
                <a:gd name="connsiteY0" fmla="*/ 614359 h 618330"/>
                <a:gd name="connsiteX1" fmla="*/ 220663 w 1446212"/>
                <a:gd name="connsiteY1" fmla="*/ 6348 h 618330"/>
                <a:gd name="connsiteX2" fmla="*/ 1446212 w 1446212"/>
                <a:gd name="connsiteY2" fmla="*/ 0 h 618330"/>
                <a:gd name="connsiteX3" fmla="*/ 1007269 w 1446212"/>
                <a:gd name="connsiteY3" fmla="*/ 618330 h 618330"/>
                <a:gd name="connsiteX4" fmla="*/ 0 w 1446212"/>
                <a:gd name="connsiteY4" fmla="*/ 614359 h 618330"/>
                <a:gd name="connsiteX0" fmla="*/ 3174 w 1449386"/>
                <a:gd name="connsiteY0" fmla="*/ 614359 h 618330"/>
                <a:gd name="connsiteX1" fmla="*/ 0 w 1449386"/>
                <a:gd name="connsiteY1" fmla="*/ 1585 h 618330"/>
                <a:gd name="connsiteX2" fmla="*/ 1449386 w 1449386"/>
                <a:gd name="connsiteY2" fmla="*/ 0 h 618330"/>
                <a:gd name="connsiteX3" fmla="*/ 1010443 w 1449386"/>
                <a:gd name="connsiteY3" fmla="*/ 618330 h 618330"/>
                <a:gd name="connsiteX4" fmla="*/ 3174 w 1449386"/>
                <a:gd name="connsiteY4" fmla="*/ 614359 h 618330"/>
                <a:gd name="connsiteX0" fmla="*/ 3174 w 1137442"/>
                <a:gd name="connsiteY0" fmla="*/ 612774 h 616745"/>
                <a:gd name="connsiteX1" fmla="*/ 0 w 1137442"/>
                <a:gd name="connsiteY1" fmla="*/ 0 h 616745"/>
                <a:gd name="connsiteX2" fmla="*/ 1137442 w 1137442"/>
                <a:gd name="connsiteY2" fmla="*/ 29371 h 616745"/>
                <a:gd name="connsiteX3" fmla="*/ 1010443 w 1137442"/>
                <a:gd name="connsiteY3" fmla="*/ 616745 h 616745"/>
                <a:gd name="connsiteX4" fmla="*/ 3174 w 1137442"/>
                <a:gd name="connsiteY4" fmla="*/ 612774 h 616745"/>
                <a:gd name="connsiteX0" fmla="*/ 3174 w 1230311"/>
                <a:gd name="connsiteY0" fmla="*/ 612774 h 616745"/>
                <a:gd name="connsiteX1" fmla="*/ 0 w 1230311"/>
                <a:gd name="connsiteY1" fmla="*/ 0 h 616745"/>
                <a:gd name="connsiteX2" fmla="*/ 1230311 w 1230311"/>
                <a:gd name="connsiteY2" fmla="*/ 7940 h 616745"/>
                <a:gd name="connsiteX3" fmla="*/ 1010443 w 1230311"/>
                <a:gd name="connsiteY3" fmla="*/ 616745 h 616745"/>
                <a:gd name="connsiteX4" fmla="*/ 3174 w 1230311"/>
                <a:gd name="connsiteY4" fmla="*/ 612774 h 616745"/>
                <a:gd name="connsiteX0" fmla="*/ 0 w 1227137"/>
                <a:gd name="connsiteY0" fmla="*/ 604834 h 608805"/>
                <a:gd name="connsiteX1" fmla="*/ 211138 w 1227137"/>
                <a:gd name="connsiteY1" fmla="*/ 165891 h 608805"/>
                <a:gd name="connsiteX2" fmla="*/ 1227137 w 1227137"/>
                <a:gd name="connsiteY2" fmla="*/ 0 h 608805"/>
                <a:gd name="connsiteX3" fmla="*/ 1007269 w 1227137"/>
                <a:gd name="connsiteY3" fmla="*/ 608805 h 608805"/>
                <a:gd name="connsiteX4" fmla="*/ 0 w 1227137"/>
                <a:gd name="connsiteY4" fmla="*/ 604834 h 608805"/>
                <a:gd name="connsiteX0" fmla="*/ 0 w 1007269"/>
                <a:gd name="connsiteY0" fmla="*/ 485772 h 489743"/>
                <a:gd name="connsiteX1" fmla="*/ 211138 w 1007269"/>
                <a:gd name="connsiteY1" fmla="*/ 46829 h 489743"/>
                <a:gd name="connsiteX2" fmla="*/ 924718 w 1007269"/>
                <a:gd name="connsiteY2" fmla="*/ 0 h 489743"/>
                <a:gd name="connsiteX3" fmla="*/ 1007269 w 1007269"/>
                <a:gd name="connsiteY3" fmla="*/ 489743 h 489743"/>
                <a:gd name="connsiteX4" fmla="*/ 0 w 1007269"/>
                <a:gd name="connsiteY4" fmla="*/ 485772 h 489743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1007269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4828"/>
                <a:gd name="connsiteX1" fmla="*/ 211138 w 1050924"/>
                <a:gd name="connsiteY1" fmla="*/ 115885 h 554828"/>
                <a:gd name="connsiteX2" fmla="*/ 1050924 w 1050924"/>
                <a:gd name="connsiteY2" fmla="*/ 0 h 554828"/>
                <a:gd name="connsiteX3" fmla="*/ 804863 w 1050924"/>
                <a:gd name="connsiteY3" fmla="*/ 549274 h 554828"/>
                <a:gd name="connsiteX4" fmla="*/ 0 w 1050924"/>
                <a:gd name="connsiteY4" fmla="*/ 554828 h 554828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8799"/>
                <a:gd name="connsiteX1" fmla="*/ 94457 w 1050924"/>
                <a:gd name="connsiteY1" fmla="*/ 315910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796130"/>
                <a:gd name="connsiteY0" fmla="*/ 238918 h 242889"/>
                <a:gd name="connsiteX1" fmla="*/ 94457 w 796130"/>
                <a:gd name="connsiteY1" fmla="*/ 0 h 242889"/>
                <a:gd name="connsiteX2" fmla="*/ 796130 w 796130"/>
                <a:gd name="connsiteY2" fmla="*/ 7940 h 242889"/>
                <a:gd name="connsiteX3" fmla="*/ 654844 w 796130"/>
                <a:gd name="connsiteY3" fmla="*/ 242889 h 242889"/>
                <a:gd name="connsiteX4" fmla="*/ 0 w 796130"/>
                <a:gd name="connsiteY4" fmla="*/ 238918 h 242889"/>
                <a:gd name="connsiteX0" fmla="*/ 0 w 827086"/>
                <a:gd name="connsiteY0" fmla="*/ 238918 h 242889"/>
                <a:gd name="connsiteX1" fmla="*/ 94457 w 827086"/>
                <a:gd name="connsiteY1" fmla="*/ 0 h 242889"/>
                <a:gd name="connsiteX2" fmla="*/ 827086 w 827086"/>
                <a:gd name="connsiteY2" fmla="*/ 5559 h 242889"/>
                <a:gd name="connsiteX3" fmla="*/ 654844 w 827086"/>
                <a:gd name="connsiteY3" fmla="*/ 242889 h 242889"/>
                <a:gd name="connsiteX4" fmla="*/ 0 w 827086"/>
                <a:gd name="connsiteY4" fmla="*/ 238918 h 24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086" h="242889">
                  <a:moveTo>
                    <a:pt x="0" y="238918"/>
                  </a:moveTo>
                  <a:lnTo>
                    <a:pt x="94457" y="0"/>
                  </a:lnTo>
                  <a:lnTo>
                    <a:pt x="827086" y="5559"/>
                  </a:lnTo>
                  <a:lnTo>
                    <a:pt x="654844" y="242889"/>
                  </a:lnTo>
                  <a:lnTo>
                    <a:pt x="0" y="2389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7AA8CE7-6688-042C-9AB6-090A8C767B8D}"/>
                </a:ext>
              </a:extLst>
            </p:cNvPr>
            <p:cNvSpPr/>
            <p:nvPr/>
          </p:nvSpPr>
          <p:spPr>
            <a:xfrm>
              <a:off x="6942526" y="5790804"/>
              <a:ext cx="1162049" cy="445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49" h="445293">
                  <a:moveTo>
                    <a:pt x="145256" y="443704"/>
                  </a:moveTo>
                  <a:lnTo>
                    <a:pt x="0" y="7143"/>
                  </a:lnTo>
                  <a:lnTo>
                    <a:pt x="861218" y="0"/>
                  </a:lnTo>
                  <a:lnTo>
                    <a:pt x="1162049" y="445293"/>
                  </a:lnTo>
                  <a:lnTo>
                    <a:pt x="145256" y="443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E0D679-0900-28B8-BA96-9CF5D941F230}"/>
                </a:ext>
              </a:extLst>
            </p:cNvPr>
            <p:cNvSpPr/>
            <p:nvPr/>
          </p:nvSpPr>
          <p:spPr>
            <a:xfrm>
              <a:off x="1074938" y="4364539"/>
              <a:ext cx="775494" cy="74294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96143"/>
                <a:gd name="connsiteY0" fmla="*/ 576261 h 576261"/>
                <a:gd name="connsiteX1" fmla="*/ 158750 w 896143"/>
                <a:gd name="connsiteY1" fmla="*/ 3968 h 576261"/>
                <a:gd name="connsiteX2" fmla="*/ 896143 w 896143"/>
                <a:gd name="connsiteY2" fmla="*/ 0 h 576261"/>
                <a:gd name="connsiteX3" fmla="*/ 771524 w 896143"/>
                <a:gd name="connsiteY3" fmla="*/ 318293 h 576261"/>
                <a:gd name="connsiteX4" fmla="*/ 0 w 896143"/>
                <a:gd name="connsiteY4" fmla="*/ 576261 h 576261"/>
                <a:gd name="connsiteX0" fmla="*/ 0 w 774700"/>
                <a:gd name="connsiteY0" fmla="*/ 742949 h 742949"/>
                <a:gd name="connsiteX1" fmla="*/ 158750 w 774700"/>
                <a:gd name="connsiteY1" fmla="*/ 170656 h 742949"/>
                <a:gd name="connsiteX2" fmla="*/ 774700 w 774700"/>
                <a:gd name="connsiteY2" fmla="*/ 0 h 742949"/>
                <a:gd name="connsiteX3" fmla="*/ 771524 w 774700"/>
                <a:gd name="connsiteY3" fmla="*/ 484981 h 742949"/>
                <a:gd name="connsiteX4" fmla="*/ 0 w 774700"/>
                <a:gd name="connsiteY4" fmla="*/ 742949 h 742949"/>
                <a:gd name="connsiteX0" fmla="*/ 794 w 775494"/>
                <a:gd name="connsiteY0" fmla="*/ 742949 h 742949"/>
                <a:gd name="connsiteX1" fmla="*/ 0 w 775494"/>
                <a:gd name="connsiteY1" fmla="*/ 170656 h 742949"/>
                <a:gd name="connsiteX2" fmla="*/ 775494 w 775494"/>
                <a:gd name="connsiteY2" fmla="*/ 0 h 742949"/>
                <a:gd name="connsiteX3" fmla="*/ 772318 w 775494"/>
                <a:gd name="connsiteY3" fmla="*/ 484981 h 742949"/>
                <a:gd name="connsiteX4" fmla="*/ 794 w 775494"/>
                <a:gd name="connsiteY4" fmla="*/ 742949 h 74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4" h="742949">
                  <a:moveTo>
                    <a:pt x="794" y="742949"/>
                  </a:moveTo>
                  <a:cubicBezTo>
                    <a:pt x="529" y="552185"/>
                    <a:pt x="265" y="361420"/>
                    <a:pt x="0" y="170656"/>
                  </a:cubicBezTo>
                  <a:lnTo>
                    <a:pt x="775494" y="0"/>
                  </a:lnTo>
                  <a:cubicBezTo>
                    <a:pt x="774435" y="161660"/>
                    <a:pt x="773377" y="323321"/>
                    <a:pt x="772318" y="484981"/>
                  </a:cubicBezTo>
                  <a:lnTo>
                    <a:pt x="794" y="74294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39E87AB-3A94-0DA8-AE22-6223F90DEF22}"/>
                </a:ext>
              </a:extLst>
            </p:cNvPr>
            <p:cNvSpPr/>
            <p:nvPr/>
          </p:nvSpPr>
          <p:spPr>
            <a:xfrm>
              <a:off x="8692636" y="5240340"/>
              <a:ext cx="1083467" cy="240505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145256 w 861218"/>
                <a:gd name="connsiteY0" fmla="*/ 443704 h 443704"/>
                <a:gd name="connsiteX1" fmla="*/ 0 w 861218"/>
                <a:gd name="connsiteY1" fmla="*/ 7143 h 443704"/>
                <a:gd name="connsiteX2" fmla="*/ 861218 w 861218"/>
                <a:gd name="connsiteY2" fmla="*/ 0 h 443704"/>
                <a:gd name="connsiteX3" fmla="*/ 664368 w 861218"/>
                <a:gd name="connsiteY3" fmla="*/ 414337 h 443704"/>
                <a:gd name="connsiteX4" fmla="*/ 145256 w 861218"/>
                <a:gd name="connsiteY4" fmla="*/ 443704 h 443704"/>
                <a:gd name="connsiteX0" fmla="*/ 145256 w 881061"/>
                <a:gd name="connsiteY0" fmla="*/ 443704 h 445293"/>
                <a:gd name="connsiteX1" fmla="*/ 0 w 881061"/>
                <a:gd name="connsiteY1" fmla="*/ 7143 h 445293"/>
                <a:gd name="connsiteX2" fmla="*/ 861218 w 881061"/>
                <a:gd name="connsiteY2" fmla="*/ 0 h 445293"/>
                <a:gd name="connsiteX3" fmla="*/ 881061 w 881061"/>
                <a:gd name="connsiteY3" fmla="*/ 445293 h 445293"/>
                <a:gd name="connsiteX4" fmla="*/ 145256 w 881061"/>
                <a:gd name="connsiteY4" fmla="*/ 443704 h 445293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518318 w 881061"/>
                <a:gd name="connsiteY2" fmla="*/ 250032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446880 w 881061"/>
                <a:gd name="connsiteY2" fmla="*/ 197645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347662 w 1083467"/>
                <a:gd name="connsiteY0" fmla="*/ 238916 h 240505"/>
                <a:gd name="connsiteX1" fmla="*/ 0 w 1083467"/>
                <a:gd name="connsiteY1" fmla="*/ 2380 h 240505"/>
                <a:gd name="connsiteX2" fmla="*/ 649286 w 1083467"/>
                <a:gd name="connsiteY2" fmla="*/ 0 h 240505"/>
                <a:gd name="connsiteX3" fmla="*/ 1083467 w 1083467"/>
                <a:gd name="connsiteY3" fmla="*/ 240505 h 240505"/>
                <a:gd name="connsiteX4" fmla="*/ 347662 w 1083467"/>
                <a:gd name="connsiteY4" fmla="*/ 238916 h 24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467" h="240505">
                  <a:moveTo>
                    <a:pt x="347662" y="238916"/>
                  </a:moveTo>
                  <a:lnTo>
                    <a:pt x="0" y="2380"/>
                  </a:lnTo>
                  <a:lnTo>
                    <a:pt x="649286" y="0"/>
                  </a:lnTo>
                  <a:lnTo>
                    <a:pt x="1083467" y="240505"/>
                  </a:lnTo>
                  <a:lnTo>
                    <a:pt x="347662" y="2389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4F9C7CA-232D-A419-6B66-C61D5CD756D1}"/>
                </a:ext>
              </a:extLst>
            </p:cNvPr>
            <p:cNvSpPr/>
            <p:nvPr/>
          </p:nvSpPr>
          <p:spPr>
            <a:xfrm>
              <a:off x="9777931" y="4238332"/>
              <a:ext cx="570706" cy="609601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706" h="609601">
                  <a:moveTo>
                    <a:pt x="0" y="417512"/>
                  </a:moveTo>
                  <a:cubicBezTo>
                    <a:pt x="0" y="278341"/>
                    <a:pt x="1" y="139171"/>
                    <a:pt x="1" y="0"/>
                  </a:cubicBezTo>
                  <a:lnTo>
                    <a:pt x="570706" y="130970"/>
                  </a:lnTo>
                  <a:lnTo>
                    <a:pt x="554830" y="609601"/>
                  </a:lnTo>
                  <a:lnTo>
                    <a:pt x="0" y="417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3DB212-B4C8-DE46-9536-72BBB73E3F30}"/>
                </a:ext>
              </a:extLst>
            </p:cNvPr>
            <p:cNvSpPr/>
            <p:nvPr/>
          </p:nvSpPr>
          <p:spPr>
            <a:xfrm>
              <a:off x="11112622" y="2727288"/>
              <a:ext cx="1102517" cy="697706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1090611"/>
                <a:gd name="connsiteY0" fmla="*/ 417512 h 573882"/>
                <a:gd name="connsiteX1" fmla="*/ 1 w 1090611"/>
                <a:gd name="connsiteY1" fmla="*/ 0 h 573882"/>
                <a:gd name="connsiteX2" fmla="*/ 570706 w 1090611"/>
                <a:gd name="connsiteY2" fmla="*/ 130970 h 573882"/>
                <a:gd name="connsiteX3" fmla="*/ 1090611 w 1090611"/>
                <a:gd name="connsiteY3" fmla="*/ 573882 h 573882"/>
                <a:gd name="connsiteX4" fmla="*/ 0 w 1090611"/>
                <a:gd name="connsiteY4" fmla="*/ 417512 h 573882"/>
                <a:gd name="connsiteX0" fmla="*/ 0 w 1102517"/>
                <a:gd name="connsiteY0" fmla="*/ 565150 h 573882"/>
                <a:gd name="connsiteX1" fmla="*/ 11907 w 1102517"/>
                <a:gd name="connsiteY1" fmla="*/ 0 h 573882"/>
                <a:gd name="connsiteX2" fmla="*/ 582612 w 1102517"/>
                <a:gd name="connsiteY2" fmla="*/ 130970 h 573882"/>
                <a:gd name="connsiteX3" fmla="*/ 1102517 w 1102517"/>
                <a:gd name="connsiteY3" fmla="*/ 573882 h 573882"/>
                <a:gd name="connsiteX4" fmla="*/ 0 w 1102517"/>
                <a:gd name="connsiteY4" fmla="*/ 565150 h 573882"/>
                <a:gd name="connsiteX0" fmla="*/ 0 w 1102517"/>
                <a:gd name="connsiteY0" fmla="*/ 688974 h 697706"/>
                <a:gd name="connsiteX1" fmla="*/ 11907 w 1102517"/>
                <a:gd name="connsiteY1" fmla="*/ 123824 h 697706"/>
                <a:gd name="connsiteX2" fmla="*/ 1094580 w 1102517"/>
                <a:gd name="connsiteY2" fmla="*/ 0 h 697706"/>
                <a:gd name="connsiteX3" fmla="*/ 1102517 w 1102517"/>
                <a:gd name="connsiteY3" fmla="*/ 697706 h 697706"/>
                <a:gd name="connsiteX4" fmla="*/ 0 w 1102517"/>
                <a:gd name="connsiteY4" fmla="*/ 688974 h 69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517" h="697706">
                  <a:moveTo>
                    <a:pt x="0" y="688974"/>
                  </a:moveTo>
                  <a:cubicBezTo>
                    <a:pt x="0" y="549803"/>
                    <a:pt x="11907" y="262995"/>
                    <a:pt x="11907" y="123824"/>
                  </a:cubicBezTo>
                  <a:lnTo>
                    <a:pt x="1094580" y="0"/>
                  </a:lnTo>
                  <a:cubicBezTo>
                    <a:pt x="1097226" y="232569"/>
                    <a:pt x="1099871" y="465137"/>
                    <a:pt x="1102517" y="697706"/>
                  </a:cubicBezTo>
                  <a:lnTo>
                    <a:pt x="0" y="6889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98BC435-9027-8927-4421-E842FBC5A300}"/>
                </a:ext>
              </a:extLst>
            </p:cNvPr>
            <p:cNvSpPr/>
            <p:nvPr/>
          </p:nvSpPr>
          <p:spPr>
            <a:xfrm>
              <a:off x="9336882" y="2178279"/>
              <a:ext cx="440528" cy="51752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554830"/>
                <a:gd name="connsiteY0" fmla="*/ 517523 h 709612"/>
                <a:gd name="connsiteX1" fmla="*/ 1 w 554830"/>
                <a:gd name="connsiteY1" fmla="*/ 100011 h 709612"/>
                <a:gd name="connsiteX2" fmla="*/ 432594 w 554830"/>
                <a:gd name="connsiteY2" fmla="*/ 0 h 709612"/>
                <a:gd name="connsiteX3" fmla="*/ 554830 w 554830"/>
                <a:gd name="connsiteY3" fmla="*/ 709612 h 709612"/>
                <a:gd name="connsiteX4" fmla="*/ 0 w 554830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30967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42873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439736"/>
                <a:gd name="connsiteY0" fmla="*/ 517523 h 517523"/>
                <a:gd name="connsiteX1" fmla="*/ 0 w 439736"/>
                <a:gd name="connsiteY1" fmla="*/ 142873 h 517523"/>
                <a:gd name="connsiteX2" fmla="*/ 439736 w 439736"/>
                <a:gd name="connsiteY2" fmla="*/ 0 h 517523"/>
                <a:gd name="connsiteX3" fmla="*/ 290509 w 439736"/>
                <a:gd name="connsiteY3" fmla="*/ 378618 h 517523"/>
                <a:gd name="connsiteX4" fmla="*/ 7142 w 439736"/>
                <a:gd name="connsiteY4" fmla="*/ 517523 h 517523"/>
                <a:gd name="connsiteX0" fmla="*/ 7142 w 440528"/>
                <a:gd name="connsiteY0" fmla="*/ 517523 h 517523"/>
                <a:gd name="connsiteX1" fmla="*/ 0 w 440528"/>
                <a:gd name="connsiteY1" fmla="*/ 142873 h 517523"/>
                <a:gd name="connsiteX2" fmla="*/ 439736 w 440528"/>
                <a:gd name="connsiteY2" fmla="*/ 0 h 517523"/>
                <a:gd name="connsiteX3" fmla="*/ 440528 w 440528"/>
                <a:gd name="connsiteY3" fmla="*/ 411956 h 517523"/>
                <a:gd name="connsiteX4" fmla="*/ 7142 w 440528"/>
                <a:gd name="connsiteY4" fmla="*/ 517523 h 51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28" h="517523">
                  <a:moveTo>
                    <a:pt x="7142" y="517523"/>
                  </a:moveTo>
                  <a:cubicBezTo>
                    <a:pt x="7142" y="378352"/>
                    <a:pt x="0" y="282044"/>
                    <a:pt x="0" y="142873"/>
                  </a:cubicBezTo>
                  <a:lnTo>
                    <a:pt x="439736" y="0"/>
                  </a:lnTo>
                  <a:lnTo>
                    <a:pt x="440528" y="411956"/>
                  </a:lnTo>
                  <a:lnTo>
                    <a:pt x="7142" y="5175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图形 45">
            <a:extLst>
              <a:ext uri="{FF2B5EF4-FFF2-40B4-BE49-F238E27FC236}">
                <a16:creationId xmlns:a16="http://schemas.microsoft.com/office/drawing/2014/main" id="{A5AF1359-3307-57B6-8DCC-7AD802162552}"/>
              </a:ext>
            </a:extLst>
          </p:cNvPr>
          <p:cNvGrpSpPr/>
          <p:nvPr/>
        </p:nvGrpSpPr>
        <p:grpSpPr>
          <a:xfrm rot="18771646">
            <a:off x="3659422" y="5217725"/>
            <a:ext cx="975631" cy="1446694"/>
            <a:chOff x="9757363" y="191542"/>
            <a:chExt cx="1236157" cy="183301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9D8C7AB-EEF0-526E-2171-DBBAEB232A5F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971C266-7746-A423-E81F-C6E0467BB62B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DC0A490-2E1E-62F8-FBC7-973283E56431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1A06927-BE4D-DBC1-21CA-D04549743D6A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927036E-E98D-6818-B74A-93199EEF855C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E0C8E03-103E-9BF2-D268-B387652DCC8D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54">
            <a:extLst>
              <a:ext uri="{FF2B5EF4-FFF2-40B4-BE49-F238E27FC236}">
                <a16:creationId xmlns:a16="http://schemas.microsoft.com/office/drawing/2014/main" id="{B4DA256E-1DA8-923D-5CF5-0E957DB12BA2}"/>
              </a:ext>
            </a:extLst>
          </p:cNvPr>
          <p:cNvGrpSpPr/>
          <p:nvPr/>
        </p:nvGrpSpPr>
        <p:grpSpPr>
          <a:xfrm>
            <a:off x="8961187" y="5344440"/>
            <a:ext cx="1073384" cy="1183796"/>
            <a:chOff x="7430283" y="-1223976"/>
            <a:chExt cx="3249426" cy="358367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27A68F5-A506-E37D-1FDD-B533286570B1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B4C1F2-053E-171B-0B45-F6546160DE9C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4A8ED1-BCFE-5B69-57DB-F50A0B433AF4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79FFD82-D574-D63C-7F4D-7CCBEF3B4E0A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E3C71AA-E9E0-58EA-8A1A-2EB212400387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4F7EDF1-50A3-17E3-8898-0F1E321A0894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134E25-9F2A-0CED-B60E-1025261FB580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A8C15A3-EB1C-498B-B583-950004E75EF9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F6981D7-7DA3-4FB7-8AF1-D88F77F7B4E1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图形 69">
            <a:extLst>
              <a:ext uri="{FF2B5EF4-FFF2-40B4-BE49-F238E27FC236}">
                <a16:creationId xmlns:a16="http://schemas.microsoft.com/office/drawing/2014/main" id="{9A8289D4-67FF-6D31-6895-31BC15DD77DE}"/>
              </a:ext>
            </a:extLst>
          </p:cNvPr>
          <p:cNvGrpSpPr/>
          <p:nvPr/>
        </p:nvGrpSpPr>
        <p:grpSpPr>
          <a:xfrm rot="2501321">
            <a:off x="10227879" y="5164754"/>
            <a:ext cx="2301197" cy="1433209"/>
            <a:chOff x="9789770" y="4744508"/>
            <a:chExt cx="2647626" cy="164896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289B566-8A7D-0ABD-8243-F523A84285D5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66405F9-7EEF-265F-6F09-AD190E490B4E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33587E9-0358-7B4B-6573-B6E0B083F109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58CDE4-9102-D60E-94AC-AD18B7D941F5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19D4589-7AB9-ED5A-F166-F09CD6B9F83C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50372F-7E44-9126-D4D2-451D5536B8DF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DE34087-0DA8-3CB5-449D-7E0176585830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19C8B5D-5CED-B86D-AF2A-C755FD849B53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2BDEA14-D1BC-3086-1BC4-01156D07C4A8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1FFD704-29F9-B09F-5E3C-ECE387055460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5D5D3F-69F6-D9FE-5B2D-3642199533AA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75399F-383C-541C-B474-6BFECBF65DB9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9F67DFF-047C-C69B-6A10-88961D62DD09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62D3EBD-FEE9-C27A-9994-78D822D0BECA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65B5CC-27FF-E688-C2D4-B176EE360229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6E10263-057B-120A-866C-A15CB5409384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图形 182">
            <a:extLst>
              <a:ext uri="{FF2B5EF4-FFF2-40B4-BE49-F238E27FC236}">
                <a16:creationId xmlns:a16="http://schemas.microsoft.com/office/drawing/2014/main" id="{0B137C90-8165-2376-1F66-C28E21DA21E2}"/>
              </a:ext>
            </a:extLst>
          </p:cNvPr>
          <p:cNvGrpSpPr/>
          <p:nvPr/>
        </p:nvGrpSpPr>
        <p:grpSpPr>
          <a:xfrm rot="20154462">
            <a:off x="5430851" y="5125489"/>
            <a:ext cx="1110387" cy="1629413"/>
            <a:chOff x="2587797" y="548769"/>
            <a:chExt cx="647507" cy="95017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BB9FD62-DD44-609D-AC9F-6AE62B4761B3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D5CEF7-F777-EA3B-B801-A3FEF61D971E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8681855-00DE-2831-AA6C-4188F5F3AC9A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7D1D48B-F7A4-7D33-CF96-E9E84077D0F9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3C7BE2F-C0CC-0705-A3B1-192A8EE6FC9B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D510D2-FA8F-4F19-67EE-D79509790476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3E74AD8-A8F3-78B9-BD23-2708CE72EB6E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93C28E3-194C-2500-D8D5-9E8E2649480B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0771F01-6184-9CCA-AC6E-C4EEEF41AE7D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098BBAA-A29F-E88F-490C-36C03F277ADC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95">
            <a:extLst>
              <a:ext uri="{FF2B5EF4-FFF2-40B4-BE49-F238E27FC236}">
                <a16:creationId xmlns:a16="http://schemas.microsoft.com/office/drawing/2014/main" id="{25769B38-0128-0AA0-C36E-F9A815BD6731}"/>
              </a:ext>
            </a:extLst>
          </p:cNvPr>
          <p:cNvGrpSpPr/>
          <p:nvPr/>
        </p:nvGrpSpPr>
        <p:grpSpPr>
          <a:xfrm rot="985701">
            <a:off x="6941652" y="5260745"/>
            <a:ext cx="1686682" cy="1844450"/>
            <a:chOff x="7803191" y="429849"/>
            <a:chExt cx="1686682" cy="1844450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21D4EEF-8A7C-8DE4-6653-3FE4CDCC94AE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C1EEE80-2210-A607-AE43-9206EA9EA9F2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4E30EC5-F469-ED4E-5D6B-3C054AF22F64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297">
            <a:extLst>
              <a:ext uri="{FF2B5EF4-FFF2-40B4-BE49-F238E27FC236}">
                <a16:creationId xmlns:a16="http://schemas.microsoft.com/office/drawing/2014/main" id="{77C1E11C-1F3B-F0D1-383C-74401A599100}"/>
              </a:ext>
            </a:extLst>
          </p:cNvPr>
          <p:cNvGrpSpPr/>
          <p:nvPr/>
        </p:nvGrpSpPr>
        <p:grpSpPr>
          <a:xfrm rot="806719">
            <a:off x="1779909" y="5240567"/>
            <a:ext cx="1078642" cy="1590740"/>
            <a:chOff x="4506836" y="6671284"/>
            <a:chExt cx="1419911" cy="2094031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7B8A9D-A7E4-3F57-A59F-ED010DC84AA2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B0E6299-71F8-5FD1-BA0B-3B9468FF1581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2435D35-04A8-DDB8-2BC8-AEBA9A7EEAD8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031674E-7E21-B658-1959-6E9F0D18F88B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5BBA614-553D-FAE9-2FC0-5605B446B7C1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A1E6D9A-DA70-6E25-9069-0925AD55B7C5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" name="图形 297">
              <a:extLst>
                <a:ext uri="{FF2B5EF4-FFF2-40B4-BE49-F238E27FC236}">
                  <a16:creationId xmlns:a16="http://schemas.microsoft.com/office/drawing/2014/main" id="{76AF2A2C-D841-7AF5-5B60-CAA9A71A564B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C55FC10-FB98-C772-0B38-B309D26343D1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E1CA325-5744-0BB5-B4AA-308CA710B4E3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BEFBCFC-FDBA-0083-C729-E59229068EEA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E436C14F-BFFC-827A-3AE3-AA0DFFEF1F32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DE27B11-F29C-4578-78DB-8B09C3E4D5D1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1B27402-67C8-624D-1F75-FF7D6702F7A1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F722171-E449-F1AB-0FB2-2DFEAFEB8296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5514BBA-C939-05D8-3121-E77DFB8418EB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1A6B7A2-EB4C-0611-A421-BAB30D6D7555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0043C02-036A-2520-D8A3-77215749A684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5A33F11-C27B-C428-741E-E2396541FCC2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D10A80D-EA16-644E-6B7A-1E1DCFD78F54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0657A16-5AF9-5150-EA4E-7BEC905C8A1F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8809A68-78AC-875C-D12D-D00450E22C6D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56B6829-080C-2886-7841-CE02000DEF83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54648CC-A483-C7AA-D1AA-BA3B15855ACD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AE1C18C-7E69-A830-DE4F-88A88F45B11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533ACE0-EE53-39AE-BC69-E39DF7D2AB7A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466EEAE-9D01-7147-C6C2-72A9D2D382CB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4054CB5-D8A5-F2A0-2E31-F8BE28E2B4DB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8C24E15-D8AD-A703-8FDA-DC3C171179A1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D6A95BD-4655-4FFA-1FE5-635890F8CBC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279D638-53DF-85F5-9A33-ADDDDB0BDCED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D9539B5-C64C-ACC4-0428-7E3F45FF05BB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570555A-8623-7457-786E-9879DC278B76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BD995C4-6E72-91E6-290D-F2A360704E64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EC85BE5-2124-DE71-874A-D1D12758FCC6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578EAB6-B7E6-4CD8-375E-598C6D2169DB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E284776-3F1F-1198-8838-D1AFD485870A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22238D2-6368-9E70-5B40-66ED1CDA501D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FDF40E2-16D5-36EB-66D7-AE1E39B8EDA0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3EB3535-399B-1F87-0D49-0C8D49E1D160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D0D3B5D-2ECD-AE9A-DEF9-0351EC607EBC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DBCEEDB-7CDF-AA04-8713-A7DB6FDB6A95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FD20CF4-29E6-FFB3-F24A-6477BE91E9AD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34B4929-F8BC-67E7-2C87-BEAD8511A4AC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4E4CCB6-8927-8686-11F8-6E5EECC788AB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A022590-6B87-10FD-0634-AF12B43B5A83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AF78AD9-6C16-67C4-0A6E-02529A17D30F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E489D1F-C344-E603-182A-1B9C9D837BD7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29D7956-18AB-A845-9CD9-FFA079F4485D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889729C-BB4A-ED39-AB74-306F22CA6847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30C6C57-BB75-67E7-7486-E4DDF55250B0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7F5D51D-BA98-65C6-3E80-7B8BA3E03F2C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3DA481-C969-A4D4-C7CC-07BB15DA04D9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77050CF-684C-150F-3A46-444D6DB4D8CE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F85BD94-CC0A-F5B3-28A9-95E0F9F8D8A5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17FF7B7-7FAD-1D87-45D8-0F5509675FBD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5B50006-1414-5E5D-C347-EFA62FBE389E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DCF0217-957A-3588-0956-38D281D8E40C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5747175-8DC0-2436-A2F6-D07297D38EBA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22079CF-9160-6FDC-6074-449755B983F6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9614B3D-2C26-6323-5F43-3C31DB072D2E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CBC67E3-93D8-F210-E04C-86362D7CDBE9}"/>
              </a:ext>
            </a:extLst>
          </p:cNvPr>
          <p:cNvGrpSpPr/>
          <p:nvPr/>
        </p:nvGrpSpPr>
        <p:grpSpPr>
          <a:xfrm>
            <a:off x="-390985" y="4561172"/>
            <a:ext cx="1824331" cy="2222837"/>
            <a:chOff x="14931590" y="1078701"/>
            <a:chExt cx="196500" cy="326407"/>
          </a:xfrm>
        </p:grpSpPr>
        <p:grpSp>
          <p:nvGrpSpPr>
            <p:cNvPr id="129" name="图形 506">
              <a:extLst>
                <a:ext uri="{FF2B5EF4-FFF2-40B4-BE49-F238E27FC236}">
                  <a16:creationId xmlns:a16="http://schemas.microsoft.com/office/drawing/2014/main" id="{52721F67-30F3-4690-1302-7925C9814A71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F61C5A2-7B86-B93E-BDA9-2F956725E512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047936D-7057-AACC-98E5-98CD03BF73D0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图形 506">
              <a:extLst>
                <a:ext uri="{FF2B5EF4-FFF2-40B4-BE49-F238E27FC236}">
                  <a16:creationId xmlns:a16="http://schemas.microsoft.com/office/drawing/2014/main" id="{AD8E693B-114A-AF86-8411-D41643D1C3B5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68DDE3B-AB53-F4B6-5650-DAAEEEFBA440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3AEB0A0-E25F-9630-03AA-4B430FD0416E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B80ECCB-B465-402D-1473-42AEE796102A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AAA3BA3-1D6F-4447-58DF-D827AC3E7BBD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859CAF1-906C-1C90-E1A9-7DC2C1EDF2BF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F3DB5434-2C83-7311-4177-A1E65B4C9BEB}"/>
              </a:ext>
            </a:extLst>
          </p:cNvPr>
          <p:cNvSpPr/>
          <p:nvPr/>
        </p:nvSpPr>
        <p:spPr>
          <a:xfrm>
            <a:off x="10613992" y="434455"/>
            <a:ext cx="655684" cy="621188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BCD17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329FB1C4-6C95-6360-258E-DA59656C5CD3}"/>
              </a:ext>
            </a:extLst>
          </p:cNvPr>
          <p:cNvSpPr/>
          <p:nvPr/>
        </p:nvSpPr>
        <p:spPr>
          <a:xfrm>
            <a:off x="1533764" y="4897929"/>
            <a:ext cx="450689" cy="426980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D7D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2F575BF2-87C7-26B9-95DF-21F5BB5849B9}"/>
              </a:ext>
            </a:extLst>
          </p:cNvPr>
          <p:cNvSpPr txBox="1"/>
          <p:nvPr/>
        </p:nvSpPr>
        <p:spPr>
          <a:xfrm>
            <a:off x="4898927" y="696907"/>
            <a:ext cx="219562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gradFill flip="none" rotWithShape="1">
                  <a:gsLst>
                    <a:gs pos="100000">
                      <a:srgbClr val="D9D653"/>
                    </a:gs>
                    <a:gs pos="0">
                      <a:srgbClr val="9ACC7E"/>
                    </a:gs>
                  </a:gsLst>
                  <a:lin ang="16200000" scaled="1"/>
                  <a:tileRect/>
                </a:gra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  <a:cs typeface="+mn-ea"/>
                <a:sym typeface="+mn-lt"/>
              </a:rPr>
              <a:t>04</a:t>
            </a:r>
            <a:endParaRPr lang="zh-CN" altLang="en-US" sz="13800" dirty="0">
              <a:gradFill flip="none" rotWithShape="1">
                <a:gsLst>
                  <a:gs pos="100000">
                    <a:srgbClr val="D9D653"/>
                  </a:gs>
                  <a:gs pos="0">
                    <a:srgbClr val="9ACC7E"/>
                  </a:gs>
                </a:gsLst>
                <a:lin ang="16200000" scaled="1"/>
                <a:tileRect/>
              </a:gra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B86A474A-3A0E-8E44-EEE7-19CB8C1B7CA1}"/>
              </a:ext>
            </a:extLst>
          </p:cNvPr>
          <p:cNvSpPr/>
          <p:nvPr/>
        </p:nvSpPr>
        <p:spPr>
          <a:xfrm>
            <a:off x="3129367" y="2804140"/>
            <a:ext cx="5964338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06A550E-25BD-121A-20E2-3ECAE93AE91A}"/>
              </a:ext>
            </a:extLst>
          </p:cNvPr>
          <p:cNvSpPr txBox="1"/>
          <p:nvPr/>
        </p:nvSpPr>
        <p:spPr>
          <a:xfrm>
            <a:off x="5097445" y="2896750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下步规划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B0C52C9-F711-62A7-68CC-0BA9AA1B1CE6}"/>
              </a:ext>
            </a:extLst>
          </p:cNvPr>
          <p:cNvSpPr txBox="1"/>
          <p:nvPr/>
        </p:nvSpPr>
        <p:spPr>
          <a:xfrm>
            <a:off x="4322355" y="3659645"/>
            <a:ext cx="35414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3655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下步规划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id="{90AFB845-7A1E-0C20-33FB-AE65C7734743}"/>
              </a:ext>
            </a:extLst>
          </p:cNvPr>
          <p:cNvSpPr/>
          <p:nvPr/>
        </p:nvSpPr>
        <p:spPr>
          <a:xfrm>
            <a:off x="4389141" y="1959827"/>
            <a:ext cx="3413718" cy="3413719"/>
          </a:xfrm>
          <a:prstGeom prst="blockArc">
            <a:avLst>
              <a:gd name="adj1" fmla="val 12600000"/>
              <a:gd name="adj2" fmla="val 16200000"/>
              <a:gd name="adj3" fmla="val 4508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lt"/>
              <a:cs typeface="+mn-ea"/>
              <a:sym typeface="+mn-lt"/>
            </a:endParaRPr>
          </a:p>
        </p:txBody>
      </p:sp>
      <p:sp>
        <p:nvSpPr>
          <p:cNvPr id="14" name="空心弧 13">
            <a:extLst>
              <a:ext uri="{FF2B5EF4-FFF2-40B4-BE49-F238E27FC236}">
                <a16:creationId xmlns:a16="http://schemas.microsoft.com/office/drawing/2014/main" id="{8EA9E0E7-CFFD-8513-B521-A777A7FEE9CA}"/>
              </a:ext>
            </a:extLst>
          </p:cNvPr>
          <p:cNvSpPr/>
          <p:nvPr/>
        </p:nvSpPr>
        <p:spPr>
          <a:xfrm>
            <a:off x="4389141" y="1959827"/>
            <a:ext cx="3413718" cy="3413719"/>
          </a:xfrm>
          <a:prstGeom prst="blockArc">
            <a:avLst>
              <a:gd name="adj1" fmla="val 9000000"/>
              <a:gd name="adj2" fmla="val 12600000"/>
              <a:gd name="adj3" fmla="val 4508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lt"/>
              <a:cs typeface="+mn-ea"/>
              <a:sym typeface="+mn-lt"/>
            </a:endParaRP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41E434D1-9A57-BA2E-9DCC-446FDE8ABDF9}"/>
              </a:ext>
            </a:extLst>
          </p:cNvPr>
          <p:cNvSpPr/>
          <p:nvPr/>
        </p:nvSpPr>
        <p:spPr>
          <a:xfrm>
            <a:off x="4389141" y="1959827"/>
            <a:ext cx="3413718" cy="3413719"/>
          </a:xfrm>
          <a:prstGeom prst="blockArc">
            <a:avLst>
              <a:gd name="adj1" fmla="val 5400000"/>
              <a:gd name="adj2" fmla="val 9000000"/>
              <a:gd name="adj3" fmla="val 4508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lt"/>
              <a:cs typeface="+mn-ea"/>
              <a:sym typeface="+mn-lt"/>
            </a:endParaRPr>
          </a:p>
        </p:txBody>
      </p:sp>
      <p:sp>
        <p:nvSpPr>
          <p:cNvPr id="19" name="空心弧 18">
            <a:extLst>
              <a:ext uri="{FF2B5EF4-FFF2-40B4-BE49-F238E27FC236}">
                <a16:creationId xmlns:a16="http://schemas.microsoft.com/office/drawing/2014/main" id="{24B6D890-B30F-BA6F-D139-666096EBC838}"/>
              </a:ext>
            </a:extLst>
          </p:cNvPr>
          <p:cNvSpPr/>
          <p:nvPr/>
        </p:nvSpPr>
        <p:spPr>
          <a:xfrm>
            <a:off x="4389141" y="1959827"/>
            <a:ext cx="3413718" cy="3413719"/>
          </a:xfrm>
          <a:prstGeom prst="blockArc">
            <a:avLst>
              <a:gd name="adj1" fmla="val 1800000"/>
              <a:gd name="adj2" fmla="val 5400000"/>
              <a:gd name="adj3" fmla="val 4508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lt"/>
              <a:cs typeface="+mn-ea"/>
              <a:sym typeface="+mn-lt"/>
            </a:endParaRPr>
          </a:p>
        </p:txBody>
      </p:sp>
      <p:sp>
        <p:nvSpPr>
          <p:cNvPr id="20" name="空心弧 19">
            <a:extLst>
              <a:ext uri="{FF2B5EF4-FFF2-40B4-BE49-F238E27FC236}">
                <a16:creationId xmlns:a16="http://schemas.microsoft.com/office/drawing/2014/main" id="{B3E25E7D-9F5D-56C0-605D-ADC0DCCF9F6B}"/>
              </a:ext>
            </a:extLst>
          </p:cNvPr>
          <p:cNvSpPr/>
          <p:nvPr/>
        </p:nvSpPr>
        <p:spPr>
          <a:xfrm>
            <a:off x="4389141" y="1959827"/>
            <a:ext cx="3413718" cy="3413719"/>
          </a:xfrm>
          <a:prstGeom prst="blockArc">
            <a:avLst>
              <a:gd name="adj1" fmla="val 19800000"/>
              <a:gd name="adj2" fmla="val 1800000"/>
              <a:gd name="adj3" fmla="val 4508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lt"/>
              <a:cs typeface="+mn-ea"/>
              <a:sym typeface="+mn-lt"/>
            </a:endParaRPr>
          </a:p>
        </p:txBody>
      </p:sp>
      <p:sp>
        <p:nvSpPr>
          <p:cNvPr id="21" name="空心弧 20">
            <a:extLst>
              <a:ext uri="{FF2B5EF4-FFF2-40B4-BE49-F238E27FC236}">
                <a16:creationId xmlns:a16="http://schemas.microsoft.com/office/drawing/2014/main" id="{9ACBE867-E330-B3D9-E25F-85C7E3AAFF23}"/>
              </a:ext>
            </a:extLst>
          </p:cNvPr>
          <p:cNvSpPr/>
          <p:nvPr/>
        </p:nvSpPr>
        <p:spPr>
          <a:xfrm>
            <a:off x="4389141" y="1959827"/>
            <a:ext cx="3413718" cy="3413719"/>
          </a:xfrm>
          <a:prstGeom prst="blockArc">
            <a:avLst>
              <a:gd name="adj1" fmla="val 16200000"/>
              <a:gd name="adj2" fmla="val 19800000"/>
              <a:gd name="adj3" fmla="val 4508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lt"/>
              <a:cs typeface="+mn-ea"/>
              <a:sym typeface="+mn-lt"/>
            </a:endParaRPr>
          </a:p>
        </p:txBody>
      </p:sp>
      <p:sp>
        <p:nvSpPr>
          <p:cNvPr id="22" name="任意多边形 16">
            <a:extLst>
              <a:ext uri="{FF2B5EF4-FFF2-40B4-BE49-F238E27FC236}">
                <a16:creationId xmlns:a16="http://schemas.microsoft.com/office/drawing/2014/main" id="{7829114A-2B10-4799-CCBB-6401DE880033}"/>
              </a:ext>
            </a:extLst>
          </p:cNvPr>
          <p:cNvSpPr/>
          <p:nvPr/>
        </p:nvSpPr>
        <p:spPr>
          <a:xfrm>
            <a:off x="5561689" y="1463985"/>
            <a:ext cx="1068623" cy="1068623"/>
          </a:xfrm>
          <a:custGeom>
            <a:avLst/>
            <a:gdLst>
              <a:gd name="connsiteX0" fmla="*/ 0 w 886985"/>
              <a:gd name="connsiteY0" fmla="*/ 443493 h 886985"/>
              <a:gd name="connsiteX1" fmla="*/ 443493 w 886985"/>
              <a:gd name="connsiteY1" fmla="*/ 0 h 886985"/>
              <a:gd name="connsiteX2" fmla="*/ 886986 w 886985"/>
              <a:gd name="connsiteY2" fmla="*/ 443493 h 886985"/>
              <a:gd name="connsiteX3" fmla="*/ 443493 w 886985"/>
              <a:gd name="connsiteY3" fmla="*/ 886986 h 886985"/>
              <a:gd name="connsiteX4" fmla="*/ 0 w 886985"/>
              <a:gd name="connsiteY4" fmla="*/ 443493 h 88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85" h="886985">
                <a:moveTo>
                  <a:pt x="0" y="443493"/>
                </a:moveTo>
                <a:cubicBezTo>
                  <a:pt x="0" y="198559"/>
                  <a:pt x="198559" y="0"/>
                  <a:pt x="443493" y="0"/>
                </a:cubicBezTo>
                <a:cubicBezTo>
                  <a:pt x="688427" y="0"/>
                  <a:pt x="886986" y="198559"/>
                  <a:pt x="886986" y="443493"/>
                </a:cubicBezTo>
                <a:cubicBezTo>
                  <a:pt x="886986" y="688427"/>
                  <a:pt x="688427" y="886986"/>
                  <a:pt x="443493" y="886986"/>
                </a:cubicBezTo>
                <a:cubicBezTo>
                  <a:pt x="198559" y="886986"/>
                  <a:pt x="0" y="688427"/>
                  <a:pt x="0" y="443493"/>
                </a:cubicBez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ym typeface="+mn-lt"/>
              </a:rPr>
              <a:t>01</a:t>
            </a:r>
            <a:endParaRPr lang="zh-CN" altLang="en-US" sz="2400" dirty="0">
              <a:sym typeface="+mn-lt"/>
            </a:endParaRPr>
          </a:p>
        </p:txBody>
      </p:sp>
      <p:sp>
        <p:nvSpPr>
          <p:cNvPr id="23" name="任意多边形 17">
            <a:extLst>
              <a:ext uri="{FF2B5EF4-FFF2-40B4-BE49-F238E27FC236}">
                <a16:creationId xmlns:a16="http://schemas.microsoft.com/office/drawing/2014/main" id="{C9E33176-07F7-EA33-C8B4-13E02EE058AA}"/>
              </a:ext>
            </a:extLst>
          </p:cNvPr>
          <p:cNvSpPr/>
          <p:nvPr/>
        </p:nvSpPr>
        <p:spPr>
          <a:xfrm>
            <a:off x="7006556" y="2298181"/>
            <a:ext cx="1068623" cy="1068623"/>
          </a:xfrm>
          <a:custGeom>
            <a:avLst/>
            <a:gdLst>
              <a:gd name="connsiteX0" fmla="*/ 0 w 886985"/>
              <a:gd name="connsiteY0" fmla="*/ 443493 h 886985"/>
              <a:gd name="connsiteX1" fmla="*/ 443493 w 886985"/>
              <a:gd name="connsiteY1" fmla="*/ 0 h 886985"/>
              <a:gd name="connsiteX2" fmla="*/ 886986 w 886985"/>
              <a:gd name="connsiteY2" fmla="*/ 443493 h 886985"/>
              <a:gd name="connsiteX3" fmla="*/ 443493 w 886985"/>
              <a:gd name="connsiteY3" fmla="*/ 886986 h 886985"/>
              <a:gd name="connsiteX4" fmla="*/ 0 w 886985"/>
              <a:gd name="connsiteY4" fmla="*/ 443493 h 88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85" h="886985">
                <a:moveTo>
                  <a:pt x="0" y="443493"/>
                </a:moveTo>
                <a:cubicBezTo>
                  <a:pt x="0" y="198559"/>
                  <a:pt x="198559" y="0"/>
                  <a:pt x="443493" y="0"/>
                </a:cubicBezTo>
                <a:cubicBezTo>
                  <a:pt x="688427" y="0"/>
                  <a:pt x="886986" y="198559"/>
                  <a:pt x="886986" y="443493"/>
                </a:cubicBezTo>
                <a:cubicBezTo>
                  <a:pt x="886986" y="688427"/>
                  <a:pt x="688427" y="886986"/>
                  <a:pt x="443493" y="886986"/>
                </a:cubicBezTo>
                <a:cubicBezTo>
                  <a:pt x="198559" y="886986"/>
                  <a:pt x="0" y="688427"/>
                  <a:pt x="0" y="443493"/>
                </a:cubicBezTo>
                <a:close/>
              </a:path>
            </a:pathLst>
          </a:custGeom>
          <a:solidFill>
            <a:srgbClr val="3C3C3C"/>
          </a:solidFill>
          <a:ln>
            <a:noFill/>
          </a:ln>
          <a:effectLst>
            <a:outerShdw blurRad="673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ym typeface="+mn-lt"/>
              </a:rPr>
              <a:t>02</a:t>
            </a:r>
            <a:endParaRPr lang="zh-CN" altLang="en-US" sz="2400" dirty="0">
              <a:sym typeface="+mn-lt"/>
            </a:endParaRPr>
          </a:p>
        </p:txBody>
      </p:sp>
      <p:sp>
        <p:nvSpPr>
          <p:cNvPr id="29" name="任意多边形 18">
            <a:extLst>
              <a:ext uri="{FF2B5EF4-FFF2-40B4-BE49-F238E27FC236}">
                <a16:creationId xmlns:a16="http://schemas.microsoft.com/office/drawing/2014/main" id="{8A5E1EAF-151B-9DB1-7D0B-FC1E5727960C}"/>
              </a:ext>
            </a:extLst>
          </p:cNvPr>
          <p:cNvSpPr/>
          <p:nvPr/>
        </p:nvSpPr>
        <p:spPr>
          <a:xfrm>
            <a:off x="7006556" y="3966569"/>
            <a:ext cx="1068623" cy="1068623"/>
          </a:xfrm>
          <a:custGeom>
            <a:avLst/>
            <a:gdLst>
              <a:gd name="connsiteX0" fmla="*/ 0 w 886985"/>
              <a:gd name="connsiteY0" fmla="*/ 443493 h 886985"/>
              <a:gd name="connsiteX1" fmla="*/ 443493 w 886985"/>
              <a:gd name="connsiteY1" fmla="*/ 0 h 886985"/>
              <a:gd name="connsiteX2" fmla="*/ 886986 w 886985"/>
              <a:gd name="connsiteY2" fmla="*/ 443493 h 886985"/>
              <a:gd name="connsiteX3" fmla="*/ 443493 w 886985"/>
              <a:gd name="connsiteY3" fmla="*/ 886986 h 886985"/>
              <a:gd name="connsiteX4" fmla="*/ 0 w 886985"/>
              <a:gd name="connsiteY4" fmla="*/ 443493 h 88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85" h="886985">
                <a:moveTo>
                  <a:pt x="0" y="443493"/>
                </a:moveTo>
                <a:cubicBezTo>
                  <a:pt x="0" y="198559"/>
                  <a:pt x="198559" y="0"/>
                  <a:pt x="443493" y="0"/>
                </a:cubicBezTo>
                <a:cubicBezTo>
                  <a:pt x="688427" y="0"/>
                  <a:pt x="886986" y="198559"/>
                  <a:pt x="886986" y="443493"/>
                </a:cubicBezTo>
                <a:cubicBezTo>
                  <a:pt x="886986" y="688427"/>
                  <a:pt x="688427" y="886986"/>
                  <a:pt x="443493" y="886986"/>
                </a:cubicBezTo>
                <a:cubicBezTo>
                  <a:pt x="198559" y="886986"/>
                  <a:pt x="0" y="688427"/>
                  <a:pt x="0" y="443493"/>
                </a:cubicBez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ym typeface="+mn-lt"/>
              </a:rPr>
              <a:t>03</a:t>
            </a:r>
            <a:endParaRPr lang="zh-CN" altLang="en-US" sz="2400" dirty="0">
              <a:sym typeface="+mn-lt"/>
            </a:endParaRPr>
          </a:p>
        </p:txBody>
      </p:sp>
      <p:sp>
        <p:nvSpPr>
          <p:cNvPr id="30" name="任意多边形 19">
            <a:extLst>
              <a:ext uri="{FF2B5EF4-FFF2-40B4-BE49-F238E27FC236}">
                <a16:creationId xmlns:a16="http://schemas.microsoft.com/office/drawing/2014/main" id="{A53B37D4-5EF3-89D8-99DE-D55A773ECAE2}"/>
              </a:ext>
            </a:extLst>
          </p:cNvPr>
          <p:cNvSpPr/>
          <p:nvPr/>
        </p:nvSpPr>
        <p:spPr>
          <a:xfrm>
            <a:off x="5561689" y="4800764"/>
            <a:ext cx="1068623" cy="1068623"/>
          </a:xfrm>
          <a:custGeom>
            <a:avLst/>
            <a:gdLst>
              <a:gd name="connsiteX0" fmla="*/ 0 w 886985"/>
              <a:gd name="connsiteY0" fmla="*/ 443493 h 886985"/>
              <a:gd name="connsiteX1" fmla="*/ 443493 w 886985"/>
              <a:gd name="connsiteY1" fmla="*/ 0 h 886985"/>
              <a:gd name="connsiteX2" fmla="*/ 886986 w 886985"/>
              <a:gd name="connsiteY2" fmla="*/ 443493 h 886985"/>
              <a:gd name="connsiteX3" fmla="*/ 443493 w 886985"/>
              <a:gd name="connsiteY3" fmla="*/ 886986 h 886985"/>
              <a:gd name="connsiteX4" fmla="*/ 0 w 886985"/>
              <a:gd name="connsiteY4" fmla="*/ 443493 h 88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85" h="886985">
                <a:moveTo>
                  <a:pt x="0" y="443493"/>
                </a:moveTo>
                <a:cubicBezTo>
                  <a:pt x="0" y="198559"/>
                  <a:pt x="198559" y="0"/>
                  <a:pt x="443493" y="0"/>
                </a:cubicBezTo>
                <a:cubicBezTo>
                  <a:pt x="688427" y="0"/>
                  <a:pt x="886986" y="198559"/>
                  <a:pt x="886986" y="443493"/>
                </a:cubicBezTo>
                <a:cubicBezTo>
                  <a:pt x="886986" y="688427"/>
                  <a:pt x="688427" y="886986"/>
                  <a:pt x="443493" y="886986"/>
                </a:cubicBezTo>
                <a:cubicBezTo>
                  <a:pt x="198559" y="886986"/>
                  <a:pt x="0" y="688427"/>
                  <a:pt x="0" y="443493"/>
                </a:cubicBez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ym typeface="+mn-lt"/>
              </a:rPr>
              <a:t>04</a:t>
            </a:r>
            <a:endParaRPr lang="zh-CN" altLang="en-US" sz="2400" dirty="0">
              <a:sym typeface="+mn-lt"/>
            </a:endParaRPr>
          </a:p>
        </p:txBody>
      </p:sp>
      <p:sp>
        <p:nvSpPr>
          <p:cNvPr id="31" name="任意多边形 20">
            <a:extLst>
              <a:ext uri="{FF2B5EF4-FFF2-40B4-BE49-F238E27FC236}">
                <a16:creationId xmlns:a16="http://schemas.microsoft.com/office/drawing/2014/main" id="{62508AEB-E2F0-7DA9-59A9-7687965C42B8}"/>
              </a:ext>
            </a:extLst>
          </p:cNvPr>
          <p:cNvSpPr/>
          <p:nvPr/>
        </p:nvSpPr>
        <p:spPr>
          <a:xfrm>
            <a:off x="4116821" y="3966569"/>
            <a:ext cx="1068623" cy="1068623"/>
          </a:xfrm>
          <a:custGeom>
            <a:avLst/>
            <a:gdLst>
              <a:gd name="connsiteX0" fmla="*/ 0 w 886985"/>
              <a:gd name="connsiteY0" fmla="*/ 443493 h 886985"/>
              <a:gd name="connsiteX1" fmla="*/ 443493 w 886985"/>
              <a:gd name="connsiteY1" fmla="*/ 0 h 886985"/>
              <a:gd name="connsiteX2" fmla="*/ 886986 w 886985"/>
              <a:gd name="connsiteY2" fmla="*/ 443493 h 886985"/>
              <a:gd name="connsiteX3" fmla="*/ 443493 w 886985"/>
              <a:gd name="connsiteY3" fmla="*/ 886986 h 886985"/>
              <a:gd name="connsiteX4" fmla="*/ 0 w 886985"/>
              <a:gd name="connsiteY4" fmla="*/ 443493 h 88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85" h="886985">
                <a:moveTo>
                  <a:pt x="0" y="443493"/>
                </a:moveTo>
                <a:cubicBezTo>
                  <a:pt x="0" y="198559"/>
                  <a:pt x="198559" y="0"/>
                  <a:pt x="443493" y="0"/>
                </a:cubicBezTo>
                <a:cubicBezTo>
                  <a:pt x="688427" y="0"/>
                  <a:pt x="886986" y="198559"/>
                  <a:pt x="886986" y="443493"/>
                </a:cubicBezTo>
                <a:cubicBezTo>
                  <a:pt x="886986" y="688427"/>
                  <a:pt x="688427" y="886986"/>
                  <a:pt x="443493" y="886986"/>
                </a:cubicBezTo>
                <a:cubicBezTo>
                  <a:pt x="198559" y="886986"/>
                  <a:pt x="0" y="688427"/>
                  <a:pt x="0" y="443493"/>
                </a:cubicBezTo>
                <a:close/>
              </a:path>
            </a:pathLst>
          </a:custGeom>
          <a:solidFill>
            <a:srgbClr val="3C3C3C"/>
          </a:solidFill>
          <a:ln>
            <a:noFill/>
          </a:ln>
          <a:effectLst>
            <a:outerShdw blurRad="673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ym typeface="+mn-lt"/>
              </a:rPr>
              <a:t>05</a:t>
            </a:r>
            <a:endParaRPr lang="zh-CN" altLang="en-US" sz="2400" dirty="0">
              <a:sym typeface="+mn-lt"/>
            </a:endParaRPr>
          </a:p>
        </p:txBody>
      </p:sp>
      <p:sp>
        <p:nvSpPr>
          <p:cNvPr id="32" name="任意多边形 21">
            <a:extLst>
              <a:ext uri="{FF2B5EF4-FFF2-40B4-BE49-F238E27FC236}">
                <a16:creationId xmlns:a16="http://schemas.microsoft.com/office/drawing/2014/main" id="{9AED6686-5251-FA88-D7C7-D5285E0A3F1A}"/>
              </a:ext>
            </a:extLst>
          </p:cNvPr>
          <p:cNvSpPr/>
          <p:nvPr/>
        </p:nvSpPr>
        <p:spPr>
          <a:xfrm>
            <a:off x="4116821" y="2298181"/>
            <a:ext cx="1068623" cy="1068623"/>
          </a:xfrm>
          <a:custGeom>
            <a:avLst/>
            <a:gdLst>
              <a:gd name="connsiteX0" fmla="*/ 0 w 886985"/>
              <a:gd name="connsiteY0" fmla="*/ 443493 h 886985"/>
              <a:gd name="connsiteX1" fmla="*/ 443493 w 886985"/>
              <a:gd name="connsiteY1" fmla="*/ 0 h 886985"/>
              <a:gd name="connsiteX2" fmla="*/ 886986 w 886985"/>
              <a:gd name="connsiteY2" fmla="*/ 443493 h 886985"/>
              <a:gd name="connsiteX3" fmla="*/ 443493 w 886985"/>
              <a:gd name="connsiteY3" fmla="*/ 886986 h 886985"/>
              <a:gd name="connsiteX4" fmla="*/ 0 w 886985"/>
              <a:gd name="connsiteY4" fmla="*/ 443493 h 88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85" h="886985">
                <a:moveTo>
                  <a:pt x="0" y="443493"/>
                </a:moveTo>
                <a:cubicBezTo>
                  <a:pt x="0" y="198559"/>
                  <a:pt x="198559" y="0"/>
                  <a:pt x="443493" y="0"/>
                </a:cubicBezTo>
                <a:cubicBezTo>
                  <a:pt x="688427" y="0"/>
                  <a:pt x="886986" y="198559"/>
                  <a:pt x="886986" y="443493"/>
                </a:cubicBezTo>
                <a:cubicBezTo>
                  <a:pt x="886986" y="688427"/>
                  <a:pt x="688427" y="886986"/>
                  <a:pt x="443493" y="886986"/>
                </a:cubicBezTo>
                <a:cubicBezTo>
                  <a:pt x="198559" y="886986"/>
                  <a:pt x="0" y="688427"/>
                  <a:pt x="0" y="443493"/>
                </a:cubicBez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dirty="0">
                <a:sym typeface="+mn-lt"/>
              </a:rPr>
              <a:t>06</a:t>
            </a:r>
            <a:endParaRPr lang="zh-CN" altLang="en-US" sz="2400" dirty="0"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CA71603-5574-C237-1303-EDCD2E1E4371}"/>
              </a:ext>
            </a:extLst>
          </p:cNvPr>
          <p:cNvGrpSpPr/>
          <p:nvPr/>
        </p:nvGrpSpPr>
        <p:grpSpPr>
          <a:xfrm>
            <a:off x="8179103" y="2465718"/>
            <a:ext cx="3097711" cy="823582"/>
            <a:chOff x="8851558" y="2037077"/>
            <a:chExt cx="3097711" cy="82358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523F79E-DD8A-4F8B-5EBA-FC1098A5732A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28061DD-CD42-AAC0-C914-069DE13C34FD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8F91A24-E105-3365-D20F-1D1F35B37647}"/>
              </a:ext>
            </a:extLst>
          </p:cNvPr>
          <p:cNvGrpSpPr/>
          <p:nvPr/>
        </p:nvGrpSpPr>
        <p:grpSpPr>
          <a:xfrm>
            <a:off x="915186" y="2465718"/>
            <a:ext cx="3113820" cy="823582"/>
            <a:chOff x="7513691" y="2037077"/>
            <a:chExt cx="3113820" cy="82358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7CD9C74-C596-0B21-C9C1-08DB9FDA3F43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D2827BD-FF3F-585B-E419-DCDF98C04413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4FDC090-FB09-BF7B-1BD3-8DCEB1A0E1D6}"/>
              </a:ext>
            </a:extLst>
          </p:cNvPr>
          <p:cNvGrpSpPr/>
          <p:nvPr/>
        </p:nvGrpSpPr>
        <p:grpSpPr>
          <a:xfrm>
            <a:off x="8179103" y="4066002"/>
            <a:ext cx="3097711" cy="823582"/>
            <a:chOff x="8851558" y="2037077"/>
            <a:chExt cx="3097711" cy="82358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4646A67-8526-FB48-3CBB-5DBCAF7B198A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3C473BC-201A-27B9-D502-9947000B9FD4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08025EB-CC7D-F56F-F2DB-EC01D3073475}"/>
              </a:ext>
            </a:extLst>
          </p:cNvPr>
          <p:cNvGrpSpPr/>
          <p:nvPr/>
        </p:nvGrpSpPr>
        <p:grpSpPr>
          <a:xfrm>
            <a:off x="915186" y="4066002"/>
            <a:ext cx="3113820" cy="823582"/>
            <a:chOff x="7513691" y="2037077"/>
            <a:chExt cx="3113820" cy="82358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6608290-E099-BC7D-4C68-B6BB87CA7F1A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657DD7E-E462-A3A3-6CFF-A9ED0E58CFF1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4915577-B92C-8E23-E5BF-735B2D660E4F}"/>
              </a:ext>
            </a:extLst>
          </p:cNvPr>
          <p:cNvGrpSpPr/>
          <p:nvPr/>
        </p:nvGrpSpPr>
        <p:grpSpPr>
          <a:xfrm>
            <a:off x="6714151" y="5400103"/>
            <a:ext cx="3097711" cy="823582"/>
            <a:chOff x="8851558" y="2037077"/>
            <a:chExt cx="3097711" cy="82358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05D196-51EF-A682-F9B8-2B8C0A41EEB3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EEB9116-4625-93EB-26D0-F901662322FB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BE0B470-5762-42A7-ACC2-18EDB7E9DD34}"/>
              </a:ext>
            </a:extLst>
          </p:cNvPr>
          <p:cNvGrpSpPr/>
          <p:nvPr/>
        </p:nvGrpSpPr>
        <p:grpSpPr>
          <a:xfrm>
            <a:off x="2393376" y="1194747"/>
            <a:ext cx="3113820" cy="823582"/>
            <a:chOff x="7513691" y="2037077"/>
            <a:chExt cx="3113820" cy="82358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544BEBD-B40C-1028-0585-C4D074D91E58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0AF3BF2-A6C7-9A71-6851-342466203D9E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547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394787E-4E77-FED9-9DBD-B57A0B115CCC}"/>
              </a:ext>
            </a:extLst>
          </p:cNvPr>
          <p:cNvGrpSpPr/>
          <p:nvPr/>
        </p:nvGrpSpPr>
        <p:grpSpPr>
          <a:xfrm>
            <a:off x="-1" y="0"/>
            <a:ext cx="12215140" cy="6858000"/>
            <a:chOff x="-1" y="0"/>
            <a:chExt cx="1221514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02F133F-24EC-3BA2-C2F6-2AA292EB9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" r="278"/>
            <a:stretch/>
          </p:blipFill>
          <p:spPr>
            <a:xfrm rot="5400000">
              <a:off x="2667001" y="-2667002"/>
              <a:ext cx="6858000" cy="12192003"/>
            </a:xfrm>
            <a:prstGeom prst="rect">
              <a:avLst/>
            </a:prstGeom>
          </p:spPr>
        </p:pic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04FE4FA-3D84-DD95-545D-5246B667D076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4663F1-5D33-5C33-D826-053499D91598}"/>
                </a:ext>
              </a:extLst>
            </p:cNvPr>
            <p:cNvSpPr/>
            <p:nvPr/>
          </p:nvSpPr>
          <p:spPr>
            <a:xfrm rot="1467355">
              <a:off x="926666" y="804338"/>
              <a:ext cx="1068834" cy="506331"/>
            </a:xfrm>
            <a:custGeom>
              <a:avLst/>
              <a:gdLst>
                <a:gd name="connsiteX0" fmla="*/ 0 w 1068834"/>
                <a:gd name="connsiteY0" fmla="*/ 0 h 506331"/>
                <a:gd name="connsiteX1" fmla="*/ 873299 w 1068834"/>
                <a:gd name="connsiteY1" fmla="*/ 71727 h 506331"/>
                <a:gd name="connsiteX2" fmla="*/ 1068834 w 1068834"/>
                <a:gd name="connsiteY2" fmla="*/ 501665 h 506331"/>
                <a:gd name="connsiteX3" fmla="*/ 1054755 w 1068834"/>
                <a:gd name="connsiteY3" fmla="*/ 506331 h 506331"/>
                <a:gd name="connsiteX4" fmla="*/ 280216 w 1068834"/>
                <a:gd name="connsiteY4" fmla="*/ 506331 h 506331"/>
                <a:gd name="connsiteX5" fmla="*/ 217738 w 1068834"/>
                <a:gd name="connsiteY5" fmla="*/ 501580 h 506331"/>
                <a:gd name="connsiteX6" fmla="*/ 108736 w 1068834"/>
                <a:gd name="connsiteY6" fmla="*/ 244651 h 506331"/>
                <a:gd name="connsiteX7" fmla="*/ 0 w 1068834"/>
                <a:gd name="connsiteY7" fmla="*/ 0 h 5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834" h="506331">
                  <a:moveTo>
                    <a:pt x="0" y="0"/>
                  </a:moveTo>
                  <a:lnTo>
                    <a:pt x="873299" y="71727"/>
                  </a:lnTo>
                  <a:lnTo>
                    <a:pt x="1068834" y="501665"/>
                  </a:lnTo>
                  <a:lnTo>
                    <a:pt x="1054755" y="506331"/>
                  </a:lnTo>
                  <a:lnTo>
                    <a:pt x="280216" y="506331"/>
                  </a:lnTo>
                  <a:lnTo>
                    <a:pt x="217738" y="501580"/>
                  </a:lnTo>
                  <a:cubicBezTo>
                    <a:pt x="182334" y="414788"/>
                    <a:pt x="145814" y="329375"/>
                    <a:pt x="108736" y="24465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47F12EB-AF9F-5044-25A9-261446DD3A44}"/>
                </a:ext>
              </a:extLst>
            </p:cNvPr>
            <p:cNvSpPr/>
            <p:nvPr/>
          </p:nvSpPr>
          <p:spPr>
            <a:xfrm>
              <a:off x="4394200" y="1025525"/>
              <a:ext cx="965200" cy="3238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323850">
                  <a:moveTo>
                    <a:pt x="231775" y="317500"/>
                  </a:moveTo>
                  <a:lnTo>
                    <a:pt x="0" y="0"/>
                  </a:lnTo>
                  <a:lnTo>
                    <a:pt x="854075" y="3175"/>
                  </a:lnTo>
                  <a:lnTo>
                    <a:pt x="965200" y="323850"/>
                  </a:lnTo>
                  <a:lnTo>
                    <a:pt x="231775" y="3175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E7E441-CD51-A823-3013-8916C47FC957}"/>
                </a:ext>
              </a:extLst>
            </p:cNvPr>
            <p:cNvSpPr/>
            <p:nvPr/>
          </p:nvSpPr>
          <p:spPr>
            <a:xfrm>
              <a:off x="4404519" y="5480844"/>
              <a:ext cx="960437" cy="318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437" h="318293">
                  <a:moveTo>
                    <a:pt x="0" y="316704"/>
                  </a:moveTo>
                  <a:lnTo>
                    <a:pt x="223044" y="3968"/>
                  </a:lnTo>
                  <a:lnTo>
                    <a:pt x="960437" y="0"/>
                  </a:lnTo>
                  <a:lnTo>
                    <a:pt x="835818" y="318293"/>
                  </a:lnTo>
                  <a:lnTo>
                    <a:pt x="0" y="316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226C08-EA62-063A-7423-F0C960AA042B}"/>
                </a:ext>
              </a:extLst>
            </p:cNvPr>
            <p:cNvSpPr/>
            <p:nvPr/>
          </p:nvSpPr>
          <p:spPr>
            <a:xfrm>
              <a:off x="2078952" y="5797947"/>
              <a:ext cx="1462881" cy="4381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881" h="438150">
                  <a:moveTo>
                    <a:pt x="0" y="431798"/>
                  </a:moveTo>
                  <a:lnTo>
                    <a:pt x="625476" y="0"/>
                  </a:lnTo>
                  <a:lnTo>
                    <a:pt x="1462881" y="5557"/>
                  </a:lnTo>
                  <a:lnTo>
                    <a:pt x="1002506" y="438150"/>
                  </a:lnTo>
                  <a:lnTo>
                    <a:pt x="0" y="4317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B867198-6693-928B-54D4-D4B29130E691}"/>
                </a:ext>
              </a:extLst>
            </p:cNvPr>
            <p:cNvSpPr/>
            <p:nvPr/>
          </p:nvSpPr>
          <p:spPr>
            <a:xfrm>
              <a:off x="9510041" y="583805"/>
              <a:ext cx="1597818" cy="442914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  <a:gd name="connsiteX0" fmla="*/ 0 w 1177131"/>
                <a:gd name="connsiteY0" fmla="*/ 578641 h 584993"/>
                <a:gd name="connsiteX1" fmla="*/ 625476 w 1177131"/>
                <a:gd name="connsiteY1" fmla="*/ 146843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177131"/>
                <a:gd name="connsiteY0" fmla="*/ 578641 h 584993"/>
                <a:gd name="connsiteX1" fmla="*/ 163514 w 1177131"/>
                <a:gd name="connsiteY1" fmla="*/ 8731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662906"/>
                <a:gd name="connsiteY0" fmla="*/ 578641 h 648493"/>
                <a:gd name="connsiteX1" fmla="*/ 163514 w 1662906"/>
                <a:gd name="connsiteY1" fmla="*/ 8731 h 648493"/>
                <a:gd name="connsiteX2" fmla="*/ 1177131 w 1662906"/>
                <a:gd name="connsiteY2" fmla="*/ 0 h 648493"/>
                <a:gd name="connsiteX3" fmla="*/ 1662906 w 1662906"/>
                <a:gd name="connsiteY3" fmla="*/ 648493 h 648493"/>
                <a:gd name="connsiteX4" fmla="*/ 0 w 1662906"/>
                <a:gd name="connsiteY4" fmla="*/ 578641 h 648493"/>
                <a:gd name="connsiteX0" fmla="*/ 268286 w 1499392"/>
                <a:gd name="connsiteY0" fmla="*/ 680241 h 680241"/>
                <a:gd name="connsiteX1" fmla="*/ 0 w 1499392"/>
                <a:gd name="connsiteY1" fmla="*/ 8731 h 680241"/>
                <a:gd name="connsiteX2" fmla="*/ 1013617 w 1499392"/>
                <a:gd name="connsiteY2" fmla="*/ 0 h 680241"/>
                <a:gd name="connsiteX3" fmla="*/ 1499392 w 1499392"/>
                <a:gd name="connsiteY3" fmla="*/ 648493 h 680241"/>
                <a:gd name="connsiteX4" fmla="*/ 268286 w 1499392"/>
                <a:gd name="connsiteY4" fmla="*/ 680241 h 680241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7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134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74685 h 674685"/>
                <a:gd name="connsiteX1" fmla="*/ 0 w 1493042"/>
                <a:gd name="connsiteY1" fmla="*/ 0 h 674685"/>
                <a:gd name="connsiteX2" fmla="*/ 1007267 w 1493042"/>
                <a:gd name="connsiteY2" fmla="*/ 7144 h 674685"/>
                <a:gd name="connsiteX3" fmla="*/ 1493042 w 1493042"/>
                <a:gd name="connsiteY3" fmla="*/ 642937 h 674685"/>
                <a:gd name="connsiteX4" fmla="*/ 261936 w 1493042"/>
                <a:gd name="connsiteY4" fmla="*/ 674685 h 674685"/>
                <a:gd name="connsiteX0" fmla="*/ 233361 w 1493042"/>
                <a:gd name="connsiteY0" fmla="*/ 639760 h 642937"/>
                <a:gd name="connsiteX1" fmla="*/ 0 w 1493042"/>
                <a:gd name="connsiteY1" fmla="*/ 0 h 642937"/>
                <a:gd name="connsiteX2" fmla="*/ 1007267 w 1493042"/>
                <a:gd name="connsiteY2" fmla="*/ 7144 h 642937"/>
                <a:gd name="connsiteX3" fmla="*/ 1493042 w 1493042"/>
                <a:gd name="connsiteY3" fmla="*/ 642937 h 642937"/>
                <a:gd name="connsiteX4" fmla="*/ 233361 w 1493042"/>
                <a:gd name="connsiteY4" fmla="*/ 639760 h 642937"/>
                <a:gd name="connsiteX0" fmla="*/ 233361 w 1442242"/>
                <a:gd name="connsiteY0" fmla="*/ 639760 h 642937"/>
                <a:gd name="connsiteX1" fmla="*/ 0 w 1442242"/>
                <a:gd name="connsiteY1" fmla="*/ 0 h 642937"/>
                <a:gd name="connsiteX2" fmla="*/ 1007267 w 1442242"/>
                <a:gd name="connsiteY2" fmla="*/ 7144 h 642937"/>
                <a:gd name="connsiteX3" fmla="*/ 1442242 w 1442242"/>
                <a:gd name="connsiteY3" fmla="*/ 642937 h 642937"/>
                <a:gd name="connsiteX4" fmla="*/ 233361 w 1442242"/>
                <a:gd name="connsiteY4" fmla="*/ 639760 h 642937"/>
                <a:gd name="connsiteX0" fmla="*/ 233361 w 1464467"/>
                <a:gd name="connsiteY0" fmla="*/ 639760 h 642937"/>
                <a:gd name="connsiteX1" fmla="*/ 0 w 1464467"/>
                <a:gd name="connsiteY1" fmla="*/ 0 h 642937"/>
                <a:gd name="connsiteX2" fmla="*/ 1007267 w 1464467"/>
                <a:gd name="connsiteY2" fmla="*/ 7144 h 642937"/>
                <a:gd name="connsiteX3" fmla="*/ 1464467 w 1464467"/>
                <a:gd name="connsiteY3" fmla="*/ 642937 h 642937"/>
                <a:gd name="connsiteX4" fmla="*/ 233361 w 1464467"/>
                <a:gd name="connsiteY4" fmla="*/ 639760 h 642937"/>
                <a:gd name="connsiteX0" fmla="*/ 233361 w 1007267"/>
                <a:gd name="connsiteY0" fmla="*/ 639760 h 639760"/>
                <a:gd name="connsiteX1" fmla="*/ 0 w 1007267"/>
                <a:gd name="connsiteY1" fmla="*/ 0 h 639760"/>
                <a:gd name="connsiteX2" fmla="*/ 1007267 w 1007267"/>
                <a:gd name="connsiteY2" fmla="*/ 7144 h 639760"/>
                <a:gd name="connsiteX3" fmla="*/ 1007267 w 1007267"/>
                <a:gd name="connsiteY3" fmla="*/ 626269 h 639760"/>
                <a:gd name="connsiteX4" fmla="*/ 233361 w 1007267"/>
                <a:gd name="connsiteY4" fmla="*/ 639760 h 639760"/>
                <a:gd name="connsiteX0" fmla="*/ 233361 w 1062035"/>
                <a:gd name="connsiteY0" fmla="*/ 639760 h 647701"/>
                <a:gd name="connsiteX1" fmla="*/ 0 w 1062035"/>
                <a:gd name="connsiteY1" fmla="*/ 0 h 647701"/>
                <a:gd name="connsiteX2" fmla="*/ 1007267 w 1062035"/>
                <a:gd name="connsiteY2" fmla="*/ 7144 h 647701"/>
                <a:gd name="connsiteX3" fmla="*/ 1062035 w 1062035"/>
                <a:gd name="connsiteY3" fmla="*/ 647701 h 647701"/>
                <a:gd name="connsiteX4" fmla="*/ 233361 w 1062035"/>
                <a:gd name="connsiteY4" fmla="*/ 639760 h 647701"/>
                <a:gd name="connsiteX0" fmla="*/ 233361 w 1831179"/>
                <a:gd name="connsiteY0" fmla="*/ 639760 h 647701"/>
                <a:gd name="connsiteX1" fmla="*/ 0 w 1831179"/>
                <a:gd name="connsiteY1" fmla="*/ 0 h 647701"/>
                <a:gd name="connsiteX2" fmla="*/ 1831179 w 1831179"/>
                <a:gd name="connsiteY2" fmla="*/ 216694 h 647701"/>
                <a:gd name="connsiteX3" fmla="*/ 1062035 w 1831179"/>
                <a:gd name="connsiteY3" fmla="*/ 647701 h 647701"/>
                <a:gd name="connsiteX4" fmla="*/ 233361 w 1831179"/>
                <a:gd name="connsiteY4" fmla="*/ 639760 h 647701"/>
                <a:gd name="connsiteX0" fmla="*/ 0 w 1597818"/>
                <a:gd name="connsiteY0" fmla="*/ 423066 h 431007"/>
                <a:gd name="connsiteX1" fmla="*/ 697708 w 1597818"/>
                <a:gd name="connsiteY1" fmla="*/ 14287 h 431007"/>
                <a:gd name="connsiteX2" fmla="*/ 1597818 w 1597818"/>
                <a:gd name="connsiteY2" fmla="*/ 0 h 431007"/>
                <a:gd name="connsiteX3" fmla="*/ 828674 w 1597818"/>
                <a:gd name="connsiteY3" fmla="*/ 431007 h 431007"/>
                <a:gd name="connsiteX4" fmla="*/ 0 w 1597818"/>
                <a:gd name="connsiteY4" fmla="*/ 423066 h 431007"/>
                <a:gd name="connsiteX0" fmla="*/ 0 w 1597818"/>
                <a:gd name="connsiteY0" fmla="*/ 434973 h 442914"/>
                <a:gd name="connsiteX1" fmla="*/ 609601 w 1597818"/>
                <a:gd name="connsiteY1" fmla="*/ 0 h 442914"/>
                <a:gd name="connsiteX2" fmla="*/ 1597818 w 1597818"/>
                <a:gd name="connsiteY2" fmla="*/ 11907 h 442914"/>
                <a:gd name="connsiteX3" fmla="*/ 828674 w 1597818"/>
                <a:gd name="connsiteY3" fmla="*/ 442914 h 442914"/>
                <a:gd name="connsiteX4" fmla="*/ 0 w 1597818"/>
                <a:gd name="connsiteY4" fmla="*/ 434973 h 4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8" h="442914">
                  <a:moveTo>
                    <a:pt x="0" y="434973"/>
                  </a:moveTo>
                  <a:lnTo>
                    <a:pt x="609601" y="0"/>
                  </a:lnTo>
                  <a:lnTo>
                    <a:pt x="1597818" y="11907"/>
                  </a:lnTo>
                  <a:lnTo>
                    <a:pt x="828674" y="442914"/>
                  </a:lnTo>
                  <a:lnTo>
                    <a:pt x="0" y="4349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9D7F23-E52B-922E-45CE-CB4001EBF7D2}"/>
                </a:ext>
              </a:extLst>
            </p:cNvPr>
            <p:cNvSpPr/>
            <p:nvPr/>
          </p:nvSpPr>
          <p:spPr>
            <a:xfrm>
              <a:off x="3083039" y="586980"/>
              <a:ext cx="1312862" cy="438147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862" h="438147">
                  <a:moveTo>
                    <a:pt x="460374" y="438147"/>
                  </a:moveTo>
                  <a:lnTo>
                    <a:pt x="0" y="1587"/>
                  </a:lnTo>
                  <a:lnTo>
                    <a:pt x="1006474" y="0"/>
                  </a:lnTo>
                  <a:lnTo>
                    <a:pt x="1312862" y="432593"/>
                  </a:lnTo>
                  <a:lnTo>
                    <a:pt x="460374" y="43814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4A3A53-2E91-8043-5112-E4EE633777E3}"/>
                </a:ext>
              </a:extLst>
            </p:cNvPr>
            <p:cNvSpPr/>
            <p:nvPr/>
          </p:nvSpPr>
          <p:spPr>
            <a:xfrm>
              <a:off x="6740915" y="1338262"/>
              <a:ext cx="827086" cy="24288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  <a:gd name="connsiteX0" fmla="*/ 460374 w 1467643"/>
                <a:gd name="connsiteY0" fmla="*/ 438147 h 442118"/>
                <a:gd name="connsiteX1" fmla="*/ 0 w 1467643"/>
                <a:gd name="connsiteY1" fmla="*/ 1587 h 442118"/>
                <a:gd name="connsiteX2" fmla="*/ 1006474 w 1467643"/>
                <a:gd name="connsiteY2" fmla="*/ 0 h 442118"/>
                <a:gd name="connsiteX3" fmla="*/ 1467643 w 1467643"/>
                <a:gd name="connsiteY3" fmla="*/ 442118 h 442118"/>
                <a:gd name="connsiteX4" fmla="*/ 460374 w 1467643"/>
                <a:gd name="connsiteY4" fmla="*/ 438147 h 442118"/>
                <a:gd name="connsiteX0" fmla="*/ 460374 w 1906586"/>
                <a:gd name="connsiteY0" fmla="*/ 614359 h 618330"/>
                <a:gd name="connsiteX1" fmla="*/ 0 w 1906586"/>
                <a:gd name="connsiteY1" fmla="*/ 177799 h 618330"/>
                <a:gd name="connsiteX2" fmla="*/ 1906586 w 1906586"/>
                <a:gd name="connsiteY2" fmla="*/ 0 h 618330"/>
                <a:gd name="connsiteX3" fmla="*/ 1467643 w 1906586"/>
                <a:gd name="connsiteY3" fmla="*/ 618330 h 618330"/>
                <a:gd name="connsiteX4" fmla="*/ 460374 w 1906586"/>
                <a:gd name="connsiteY4" fmla="*/ 614359 h 618330"/>
                <a:gd name="connsiteX0" fmla="*/ 0 w 1446212"/>
                <a:gd name="connsiteY0" fmla="*/ 614359 h 618330"/>
                <a:gd name="connsiteX1" fmla="*/ 220663 w 1446212"/>
                <a:gd name="connsiteY1" fmla="*/ 6348 h 618330"/>
                <a:gd name="connsiteX2" fmla="*/ 1446212 w 1446212"/>
                <a:gd name="connsiteY2" fmla="*/ 0 h 618330"/>
                <a:gd name="connsiteX3" fmla="*/ 1007269 w 1446212"/>
                <a:gd name="connsiteY3" fmla="*/ 618330 h 618330"/>
                <a:gd name="connsiteX4" fmla="*/ 0 w 1446212"/>
                <a:gd name="connsiteY4" fmla="*/ 614359 h 618330"/>
                <a:gd name="connsiteX0" fmla="*/ 3174 w 1449386"/>
                <a:gd name="connsiteY0" fmla="*/ 614359 h 618330"/>
                <a:gd name="connsiteX1" fmla="*/ 0 w 1449386"/>
                <a:gd name="connsiteY1" fmla="*/ 1585 h 618330"/>
                <a:gd name="connsiteX2" fmla="*/ 1449386 w 1449386"/>
                <a:gd name="connsiteY2" fmla="*/ 0 h 618330"/>
                <a:gd name="connsiteX3" fmla="*/ 1010443 w 1449386"/>
                <a:gd name="connsiteY3" fmla="*/ 618330 h 618330"/>
                <a:gd name="connsiteX4" fmla="*/ 3174 w 1449386"/>
                <a:gd name="connsiteY4" fmla="*/ 614359 h 618330"/>
                <a:gd name="connsiteX0" fmla="*/ 3174 w 1137442"/>
                <a:gd name="connsiteY0" fmla="*/ 612774 h 616745"/>
                <a:gd name="connsiteX1" fmla="*/ 0 w 1137442"/>
                <a:gd name="connsiteY1" fmla="*/ 0 h 616745"/>
                <a:gd name="connsiteX2" fmla="*/ 1137442 w 1137442"/>
                <a:gd name="connsiteY2" fmla="*/ 29371 h 616745"/>
                <a:gd name="connsiteX3" fmla="*/ 1010443 w 1137442"/>
                <a:gd name="connsiteY3" fmla="*/ 616745 h 616745"/>
                <a:gd name="connsiteX4" fmla="*/ 3174 w 1137442"/>
                <a:gd name="connsiteY4" fmla="*/ 612774 h 616745"/>
                <a:gd name="connsiteX0" fmla="*/ 3174 w 1230311"/>
                <a:gd name="connsiteY0" fmla="*/ 612774 h 616745"/>
                <a:gd name="connsiteX1" fmla="*/ 0 w 1230311"/>
                <a:gd name="connsiteY1" fmla="*/ 0 h 616745"/>
                <a:gd name="connsiteX2" fmla="*/ 1230311 w 1230311"/>
                <a:gd name="connsiteY2" fmla="*/ 7940 h 616745"/>
                <a:gd name="connsiteX3" fmla="*/ 1010443 w 1230311"/>
                <a:gd name="connsiteY3" fmla="*/ 616745 h 616745"/>
                <a:gd name="connsiteX4" fmla="*/ 3174 w 1230311"/>
                <a:gd name="connsiteY4" fmla="*/ 612774 h 616745"/>
                <a:gd name="connsiteX0" fmla="*/ 0 w 1227137"/>
                <a:gd name="connsiteY0" fmla="*/ 604834 h 608805"/>
                <a:gd name="connsiteX1" fmla="*/ 211138 w 1227137"/>
                <a:gd name="connsiteY1" fmla="*/ 165891 h 608805"/>
                <a:gd name="connsiteX2" fmla="*/ 1227137 w 1227137"/>
                <a:gd name="connsiteY2" fmla="*/ 0 h 608805"/>
                <a:gd name="connsiteX3" fmla="*/ 1007269 w 1227137"/>
                <a:gd name="connsiteY3" fmla="*/ 608805 h 608805"/>
                <a:gd name="connsiteX4" fmla="*/ 0 w 1227137"/>
                <a:gd name="connsiteY4" fmla="*/ 604834 h 608805"/>
                <a:gd name="connsiteX0" fmla="*/ 0 w 1007269"/>
                <a:gd name="connsiteY0" fmla="*/ 485772 h 489743"/>
                <a:gd name="connsiteX1" fmla="*/ 211138 w 1007269"/>
                <a:gd name="connsiteY1" fmla="*/ 46829 h 489743"/>
                <a:gd name="connsiteX2" fmla="*/ 924718 w 1007269"/>
                <a:gd name="connsiteY2" fmla="*/ 0 h 489743"/>
                <a:gd name="connsiteX3" fmla="*/ 1007269 w 1007269"/>
                <a:gd name="connsiteY3" fmla="*/ 489743 h 489743"/>
                <a:gd name="connsiteX4" fmla="*/ 0 w 1007269"/>
                <a:gd name="connsiteY4" fmla="*/ 485772 h 489743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1007269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4828"/>
                <a:gd name="connsiteX1" fmla="*/ 211138 w 1050924"/>
                <a:gd name="connsiteY1" fmla="*/ 115885 h 554828"/>
                <a:gd name="connsiteX2" fmla="*/ 1050924 w 1050924"/>
                <a:gd name="connsiteY2" fmla="*/ 0 h 554828"/>
                <a:gd name="connsiteX3" fmla="*/ 804863 w 1050924"/>
                <a:gd name="connsiteY3" fmla="*/ 549274 h 554828"/>
                <a:gd name="connsiteX4" fmla="*/ 0 w 1050924"/>
                <a:gd name="connsiteY4" fmla="*/ 554828 h 554828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8799"/>
                <a:gd name="connsiteX1" fmla="*/ 94457 w 1050924"/>
                <a:gd name="connsiteY1" fmla="*/ 315910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796130"/>
                <a:gd name="connsiteY0" fmla="*/ 238918 h 242889"/>
                <a:gd name="connsiteX1" fmla="*/ 94457 w 796130"/>
                <a:gd name="connsiteY1" fmla="*/ 0 h 242889"/>
                <a:gd name="connsiteX2" fmla="*/ 796130 w 796130"/>
                <a:gd name="connsiteY2" fmla="*/ 7940 h 242889"/>
                <a:gd name="connsiteX3" fmla="*/ 654844 w 796130"/>
                <a:gd name="connsiteY3" fmla="*/ 242889 h 242889"/>
                <a:gd name="connsiteX4" fmla="*/ 0 w 796130"/>
                <a:gd name="connsiteY4" fmla="*/ 238918 h 242889"/>
                <a:gd name="connsiteX0" fmla="*/ 0 w 827086"/>
                <a:gd name="connsiteY0" fmla="*/ 238918 h 242889"/>
                <a:gd name="connsiteX1" fmla="*/ 94457 w 827086"/>
                <a:gd name="connsiteY1" fmla="*/ 0 h 242889"/>
                <a:gd name="connsiteX2" fmla="*/ 827086 w 827086"/>
                <a:gd name="connsiteY2" fmla="*/ 5559 h 242889"/>
                <a:gd name="connsiteX3" fmla="*/ 654844 w 827086"/>
                <a:gd name="connsiteY3" fmla="*/ 242889 h 242889"/>
                <a:gd name="connsiteX4" fmla="*/ 0 w 827086"/>
                <a:gd name="connsiteY4" fmla="*/ 238918 h 24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086" h="242889">
                  <a:moveTo>
                    <a:pt x="0" y="238918"/>
                  </a:moveTo>
                  <a:lnTo>
                    <a:pt x="94457" y="0"/>
                  </a:lnTo>
                  <a:lnTo>
                    <a:pt x="827086" y="5559"/>
                  </a:lnTo>
                  <a:lnTo>
                    <a:pt x="654844" y="242889"/>
                  </a:lnTo>
                  <a:lnTo>
                    <a:pt x="0" y="2389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7AA8CE7-6688-042C-9AB6-090A8C767B8D}"/>
                </a:ext>
              </a:extLst>
            </p:cNvPr>
            <p:cNvSpPr/>
            <p:nvPr/>
          </p:nvSpPr>
          <p:spPr>
            <a:xfrm>
              <a:off x="6942526" y="5790804"/>
              <a:ext cx="1162049" cy="445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49" h="445293">
                  <a:moveTo>
                    <a:pt x="145256" y="443704"/>
                  </a:moveTo>
                  <a:lnTo>
                    <a:pt x="0" y="7143"/>
                  </a:lnTo>
                  <a:lnTo>
                    <a:pt x="861218" y="0"/>
                  </a:lnTo>
                  <a:lnTo>
                    <a:pt x="1162049" y="445293"/>
                  </a:lnTo>
                  <a:lnTo>
                    <a:pt x="145256" y="443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E0D679-0900-28B8-BA96-9CF5D941F230}"/>
                </a:ext>
              </a:extLst>
            </p:cNvPr>
            <p:cNvSpPr/>
            <p:nvPr/>
          </p:nvSpPr>
          <p:spPr>
            <a:xfrm>
              <a:off x="1074938" y="4364539"/>
              <a:ext cx="775494" cy="74294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96143"/>
                <a:gd name="connsiteY0" fmla="*/ 576261 h 576261"/>
                <a:gd name="connsiteX1" fmla="*/ 158750 w 896143"/>
                <a:gd name="connsiteY1" fmla="*/ 3968 h 576261"/>
                <a:gd name="connsiteX2" fmla="*/ 896143 w 896143"/>
                <a:gd name="connsiteY2" fmla="*/ 0 h 576261"/>
                <a:gd name="connsiteX3" fmla="*/ 771524 w 896143"/>
                <a:gd name="connsiteY3" fmla="*/ 318293 h 576261"/>
                <a:gd name="connsiteX4" fmla="*/ 0 w 896143"/>
                <a:gd name="connsiteY4" fmla="*/ 576261 h 576261"/>
                <a:gd name="connsiteX0" fmla="*/ 0 w 774700"/>
                <a:gd name="connsiteY0" fmla="*/ 742949 h 742949"/>
                <a:gd name="connsiteX1" fmla="*/ 158750 w 774700"/>
                <a:gd name="connsiteY1" fmla="*/ 170656 h 742949"/>
                <a:gd name="connsiteX2" fmla="*/ 774700 w 774700"/>
                <a:gd name="connsiteY2" fmla="*/ 0 h 742949"/>
                <a:gd name="connsiteX3" fmla="*/ 771524 w 774700"/>
                <a:gd name="connsiteY3" fmla="*/ 484981 h 742949"/>
                <a:gd name="connsiteX4" fmla="*/ 0 w 774700"/>
                <a:gd name="connsiteY4" fmla="*/ 742949 h 742949"/>
                <a:gd name="connsiteX0" fmla="*/ 794 w 775494"/>
                <a:gd name="connsiteY0" fmla="*/ 742949 h 742949"/>
                <a:gd name="connsiteX1" fmla="*/ 0 w 775494"/>
                <a:gd name="connsiteY1" fmla="*/ 170656 h 742949"/>
                <a:gd name="connsiteX2" fmla="*/ 775494 w 775494"/>
                <a:gd name="connsiteY2" fmla="*/ 0 h 742949"/>
                <a:gd name="connsiteX3" fmla="*/ 772318 w 775494"/>
                <a:gd name="connsiteY3" fmla="*/ 484981 h 742949"/>
                <a:gd name="connsiteX4" fmla="*/ 794 w 775494"/>
                <a:gd name="connsiteY4" fmla="*/ 742949 h 74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4" h="742949">
                  <a:moveTo>
                    <a:pt x="794" y="742949"/>
                  </a:moveTo>
                  <a:cubicBezTo>
                    <a:pt x="529" y="552185"/>
                    <a:pt x="265" y="361420"/>
                    <a:pt x="0" y="170656"/>
                  </a:cubicBezTo>
                  <a:lnTo>
                    <a:pt x="775494" y="0"/>
                  </a:lnTo>
                  <a:cubicBezTo>
                    <a:pt x="774435" y="161660"/>
                    <a:pt x="773377" y="323321"/>
                    <a:pt x="772318" y="484981"/>
                  </a:cubicBezTo>
                  <a:lnTo>
                    <a:pt x="794" y="74294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39E87AB-3A94-0DA8-AE22-6223F90DEF22}"/>
                </a:ext>
              </a:extLst>
            </p:cNvPr>
            <p:cNvSpPr/>
            <p:nvPr/>
          </p:nvSpPr>
          <p:spPr>
            <a:xfrm>
              <a:off x="8692636" y="5240340"/>
              <a:ext cx="1083467" cy="240505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145256 w 861218"/>
                <a:gd name="connsiteY0" fmla="*/ 443704 h 443704"/>
                <a:gd name="connsiteX1" fmla="*/ 0 w 861218"/>
                <a:gd name="connsiteY1" fmla="*/ 7143 h 443704"/>
                <a:gd name="connsiteX2" fmla="*/ 861218 w 861218"/>
                <a:gd name="connsiteY2" fmla="*/ 0 h 443704"/>
                <a:gd name="connsiteX3" fmla="*/ 664368 w 861218"/>
                <a:gd name="connsiteY3" fmla="*/ 414337 h 443704"/>
                <a:gd name="connsiteX4" fmla="*/ 145256 w 861218"/>
                <a:gd name="connsiteY4" fmla="*/ 443704 h 443704"/>
                <a:gd name="connsiteX0" fmla="*/ 145256 w 881061"/>
                <a:gd name="connsiteY0" fmla="*/ 443704 h 445293"/>
                <a:gd name="connsiteX1" fmla="*/ 0 w 881061"/>
                <a:gd name="connsiteY1" fmla="*/ 7143 h 445293"/>
                <a:gd name="connsiteX2" fmla="*/ 861218 w 881061"/>
                <a:gd name="connsiteY2" fmla="*/ 0 h 445293"/>
                <a:gd name="connsiteX3" fmla="*/ 881061 w 881061"/>
                <a:gd name="connsiteY3" fmla="*/ 445293 h 445293"/>
                <a:gd name="connsiteX4" fmla="*/ 145256 w 881061"/>
                <a:gd name="connsiteY4" fmla="*/ 443704 h 445293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518318 w 881061"/>
                <a:gd name="connsiteY2" fmla="*/ 250032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446880 w 881061"/>
                <a:gd name="connsiteY2" fmla="*/ 197645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347662 w 1083467"/>
                <a:gd name="connsiteY0" fmla="*/ 238916 h 240505"/>
                <a:gd name="connsiteX1" fmla="*/ 0 w 1083467"/>
                <a:gd name="connsiteY1" fmla="*/ 2380 h 240505"/>
                <a:gd name="connsiteX2" fmla="*/ 649286 w 1083467"/>
                <a:gd name="connsiteY2" fmla="*/ 0 h 240505"/>
                <a:gd name="connsiteX3" fmla="*/ 1083467 w 1083467"/>
                <a:gd name="connsiteY3" fmla="*/ 240505 h 240505"/>
                <a:gd name="connsiteX4" fmla="*/ 347662 w 1083467"/>
                <a:gd name="connsiteY4" fmla="*/ 238916 h 24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467" h="240505">
                  <a:moveTo>
                    <a:pt x="347662" y="238916"/>
                  </a:moveTo>
                  <a:lnTo>
                    <a:pt x="0" y="2380"/>
                  </a:lnTo>
                  <a:lnTo>
                    <a:pt x="649286" y="0"/>
                  </a:lnTo>
                  <a:lnTo>
                    <a:pt x="1083467" y="240505"/>
                  </a:lnTo>
                  <a:lnTo>
                    <a:pt x="347662" y="2389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4F9C7CA-232D-A419-6B66-C61D5CD756D1}"/>
                </a:ext>
              </a:extLst>
            </p:cNvPr>
            <p:cNvSpPr/>
            <p:nvPr/>
          </p:nvSpPr>
          <p:spPr>
            <a:xfrm>
              <a:off x="9777931" y="4238332"/>
              <a:ext cx="570706" cy="609601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706" h="609601">
                  <a:moveTo>
                    <a:pt x="0" y="417512"/>
                  </a:moveTo>
                  <a:cubicBezTo>
                    <a:pt x="0" y="278341"/>
                    <a:pt x="1" y="139171"/>
                    <a:pt x="1" y="0"/>
                  </a:cubicBezTo>
                  <a:lnTo>
                    <a:pt x="570706" y="130970"/>
                  </a:lnTo>
                  <a:lnTo>
                    <a:pt x="554830" y="609601"/>
                  </a:lnTo>
                  <a:lnTo>
                    <a:pt x="0" y="417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3DB212-B4C8-DE46-9536-72BBB73E3F30}"/>
                </a:ext>
              </a:extLst>
            </p:cNvPr>
            <p:cNvSpPr/>
            <p:nvPr/>
          </p:nvSpPr>
          <p:spPr>
            <a:xfrm>
              <a:off x="11112622" y="2727288"/>
              <a:ext cx="1102517" cy="697706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1090611"/>
                <a:gd name="connsiteY0" fmla="*/ 417512 h 573882"/>
                <a:gd name="connsiteX1" fmla="*/ 1 w 1090611"/>
                <a:gd name="connsiteY1" fmla="*/ 0 h 573882"/>
                <a:gd name="connsiteX2" fmla="*/ 570706 w 1090611"/>
                <a:gd name="connsiteY2" fmla="*/ 130970 h 573882"/>
                <a:gd name="connsiteX3" fmla="*/ 1090611 w 1090611"/>
                <a:gd name="connsiteY3" fmla="*/ 573882 h 573882"/>
                <a:gd name="connsiteX4" fmla="*/ 0 w 1090611"/>
                <a:gd name="connsiteY4" fmla="*/ 417512 h 573882"/>
                <a:gd name="connsiteX0" fmla="*/ 0 w 1102517"/>
                <a:gd name="connsiteY0" fmla="*/ 565150 h 573882"/>
                <a:gd name="connsiteX1" fmla="*/ 11907 w 1102517"/>
                <a:gd name="connsiteY1" fmla="*/ 0 h 573882"/>
                <a:gd name="connsiteX2" fmla="*/ 582612 w 1102517"/>
                <a:gd name="connsiteY2" fmla="*/ 130970 h 573882"/>
                <a:gd name="connsiteX3" fmla="*/ 1102517 w 1102517"/>
                <a:gd name="connsiteY3" fmla="*/ 573882 h 573882"/>
                <a:gd name="connsiteX4" fmla="*/ 0 w 1102517"/>
                <a:gd name="connsiteY4" fmla="*/ 565150 h 573882"/>
                <a:gd name="connsiteX0" fmla="*/ 0 w 1102517"/>
                <a:gd name="connsiteY0" fmla="*/ 688974 h 697706"/>
                <a:gd name="connsiteX1" fmla="*/ 11907 w 1102517"/>
                <a:gd name="connsiteY1" fmla="*/ 123824 h 697706"/>
                <a:gd name="connsiteX2" fmla="*/ 1094580 w 1102517"/>
                <a:gd name="connsiteY2" fmla="*/ 0 h 697706"/>
                <a:gd name="connsiteX3" fmla="*/ 1102517 w 1102517"/>
                <a:gd name="connsiteY3" fmla="*/ 697706 h 697706"/>
                <a:gd name="connsiteX4" fmla="*/ 0 w 1102517"/>
                <a:gd name="connsiteY4" fmla="*/ 688974 h 69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517" h="697706">
                  <a:moveTo>
                    <a:pt x="0" y="688974"/>
                  </a:moveTo>
                  <a:cubicBezTo>
                    <a:pt x="0" y="549803"/>
                    <a:pt x="11907" y="262995"/>
                    <a:pt x="11907" y="123824"/>
                  </a:cubicBezTo>
                  <a:lnTo>
                    <a:pt x="1094580" y="0"/>
                  </a:lnTo>
                  <a:cubicBezTo>
                    <a:pt x="1097226" y="232569"/>
                    <a:pt x="1099871" y="465137"/>
                    <a:pt x="1102517" y="697706"/>
                  </a:cubicBezTo>
                  <a:lnTo>
                    <a:pt x="0" y="6889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98BC435-9027-8927-4421-E842FBC5A300}"/>
                </a:ext>
              </a:extLst>
            </p:cNvPr>
            <p:cNvSpPr/>
            <p:nvPr/>
          </p:nvSpPr>
          <p:spPr>
            <a:xfrm>
              <a:off x="9336882" y="2178279"/>
              <a:ext cx="440528" cy="51752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554830"/>
                <a:gd name="connsiteY0" fmla="*/ 517523 h 709612"/>
                <a:gd name="connsiteX1" fmla="*/ 1 w 554830"/>
                <a:gd name="connsiteY1" fmla="*/ 100011 h 709612"/>
                <a:gd name="connsiteX2" fmla="*/ 432594 w 554830"/>
                <a:gd name="connsiteY2" fmla="*/ 0 h 709612"/>
                <a:gd name="connsiteX3" fmla="*/ 554830 w 554830"/>
                <a:gd name="connsiteY3" fmla="*/ 709612 h 709612"/>
                <a:gd name="connsiteX4" fmla="*/ 0 w 554830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30967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42873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439736"/>
                <a:gd name="connsiteY0" fmla="*/ 517523 h 517523"/>
                <a:gd name="connsiteX1" fmla="*/ 0 w 439736"/>
                <a:gd name="connsiteY1" fmla="*/ 142873 h 517523"/>
                <a:gd name="connsiteX2" fmla="*/ 439736 w 439736"/>
                <a:gd name="connsiteY2" fmla="*/ 0 h 517523"/>
                <a:gd name="connsiteX3" fmla="*/ 290509 w 439736"/>
                <a:gd name="connsiteY3" fmla="*/ 378618 h 517523"/>
                <a:gd name="connsiteX4" fmla="*/ 7142 w 439736"/>
                <a:gd name="connsiteY4" fmla="*/ 517523 h 517523"/>
                <a:gd name="connsiteX0" fmla="*/ 7142 w 440528"/>
                <a:gd name="connsiteY0" fmla="*/ 517523 h 517523"/>
                <a:gd name="connsiteX1" fmla="*/ 0 w 440528"/>
                <a:gd name="connsiteY1" fmla="*/ 142873 h 517523"/>
                <a:gd name="connsiteX2" fmla="*/ 439736 w 440528"/>
                <a:gd name="connsiteY2" fmla="*/ 0 h 517523"/>
                <a:gd name="connsiteX3" fmla="*/ 440528 w 440528"/>
                <a:gd name="connsiteY3" fmla="*/ 411956 h 517523"/>
                <a:gd name="connsiteX4" fmla="*/ 7142 w 440528"/>
                <a:gd name="connsiteY4" fmla="*/ 517523 h 51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28" h="517523">
                  <a:moveTo>
                    <a:pt x="7142" y="517523"/>
                  </a:moveTo>
                  <a:cubicBezTo>
                    <a:pt x="7142" y="378352"/>
                    <a:pt x="0" y="282044"/>
                    <a:pt x="0" y="142873"/>
                  </a:cubicBezTo>
                  <a:lnTo>
                    <a:pt x="439736" y="0"/>
                  </a:lnTo>
                  <a:lnTo>
                    <a:pt x="440528" y="411956"/>
                  </a:lnTo>
                  <a:lnTo>
                    <a:pt x="7142" y="5175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图形 45">
            <a:extLst>
              <a:ext uri="{FF2B5EF4-FFF2-40B4-BE49-F238E27FC236}">
                <a16:creationId xmlns:a16="http://schemas.microsoft.com/office/drawing/2014/main" id="{31690CF5-053C-9900-E7C1-67B24D67628F}"/>
              </a:ext>
            </a:extLst>
          </p:cNvPr>
          <p:cNvGrpSpPr/>
          <p:nvPr/>
        </p:nvGrpSpPr>
        <p:grpSpPr>
          <a:xfrm rot="18771646">
            <a:off x="3659422" y="5217725"/>
            <a:ext cx="975631" cy="1446694"/>
            <a:chOff x="9757363" y="191542"/>
            <a:chExt cx="1236157" cy="183301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E5AE8FE-0A7C-9C21-2B40-6D4AED7DF0DD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4BDD9AE-CF68-AB05-6B75-4BAF5B7F762B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7881483-098B-3277-1FD8-8307596B529D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B4EEE5E-C5C3-3AA9-C259-76EFB58415E6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E713097-238E-2CAC-997D-0490208875BE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BE1B03F-294D-B4D1-A4EB-B9A7B339A4B7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图形 54">
            <a:extLst>
              <a:ext uri="{FF2B5EF4-FFF2-40B4-BE49-F238E27FC236}">
                <a16:creationId xmlns:a16="http://schemas.microsoft.com/office/drawing/2014/main" id="{EA3C4284-918B-0A75-1BB5-3495C6F044BD}"/>
              </a:ext>
            </a:extLst>
          </p:cNvPr>
          <p:cNvGrpSpPr/>
          <p:nvPr/>
        </p:nvGrpSpPr>
        <p:grpSpPr>
          <a:xfrm>
            <a:off x="8961187" y="5344440"/>
            <a:ext cx="1073384" cy="1183796"/>
            <a:chOff x="7430283" y="-1223976"/>
            <a:chExt cx="3249426" cy="358367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EFE2198-43B1-19E1-4594-AC2C97B21ACA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27FB187-B620-7E05-CDC8-0503C88AEABD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834BDAE-1539-053F-87C8-5267440B83F8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2B2C4D-C178-2985-8CFF-45EE0A5E4F3D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C1B3B60-A062-A4FE-F7F3-953C50A65FDC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E1F23A6-497F-808F-0B2A-FC47E6F43B88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D8D7E29-2D05-1639-FAD1-EB14CD6FAC6B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E6139C-6D1A-0DA2-5E9D-266F7E0048C0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A4DD2DB-A804-D233-B70B-ECA85372006E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5" name="图形 69">
            <a:extLst>
              <a:ext uri="{FF2B5EF4-FFF2-40B4-BE49-F238E27FC236}">
                <a16:creationId xmlns:a16="http://schemas.microsoft.com/office/drawing/2014/main" id="{43F6898B-EFFE-516E-74C3-1961C0D34A06}"/>
              </a:ext>
            </a:extLst>
          </p:cNvPr>
          <p:cNvGrpSpPr/>
          <p:nvPr/>
        </p:nvGrpSpPr>
        <p:grpSpPr>
          <a:xfrm rot="2501321">
            <a:off x="10227879" y="5164754"/>
            <a:ext cx="2301197" cy="1433209"/>
            <a:chOff x="9789770" y="4744508"/>
            <a:chExt cx="2647626" cy="1648969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C772ECF-0453-BECA-4A89-D51A01E0A38F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B6607B7-69FB-886F-8C08-680ED179BA52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C3829FF-572C-802C-5DFF-BB1582B57FB5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8C70F43E-E7C4-FBC8-3B74-868F2F4539EA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9E52E6AB-F85B-FC7C-AE4C-36CFA08B29CA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271553EE-1711-FA3F-A453-0D7EC8900E4D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E8468E43-2B13-95A4-0FBB-6B7544717033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7AC7ACE3-CF43-573C-3D70-3F88E438CD16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C064DFDC-DB11-8EE6-79F5-C3A9B71C4ED1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998030F1-CE54-147F-A23A-6FD898CD8076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B5BEDAE1-5846-75FE-C789-D650E0A2F062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322D55E0-CBDB-BDC8-6060-FEE7D27BA6EC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5" name="任意多边形: 形状 904">
              <a:extLst>
                <a:ext uri="{FF2B5EF4-FFF2-40B4-BE49-F238E27FC236}">
                  <a16:creationId xmlns:a16="http://schemas.microsoft.com/office/drawing/2014/main" id="{1521CD2D-73F7-84FE-395A-30EEB5497155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6" name="任意多边形: 形状 905">
              <a:extLst>
                <a:ext uri="{FF2B5EF4-FFF2-40B4-BE49-F238E27FC236}">
                  <a16:creationId xmlns:a16="http://schemas.microsoft.com/office/drawing/2014/main" id="{0FE896CB-74AB-0FE8-F116-684FA5E58F64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7" name="任意多边形: 形状 906">
              <a:extLst>
                <a:ext uri="{FF2B5EF4-FFF2-40B4-BE49-F238E27FC236}">
                  <a16:creationId xmlns:a16="http://schemas.microsoft.com/office/drawing/2014/main" id="{95F9572D-894B-5AEB-0A52-DDE4628F474D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8" name="任意多边形: 形状 907">
              <a:extLst>
                <a:ext uri="{FF2B5EF4-FFF2-40B4-BE49-F238E27FC236}">
                  <a16:creationId xmlns:a16="http://schemas.microsoft.com/office/drawing/2014/main" id="{120B5B4D-A5B9-927A-F336-6945F3B5BFA1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9" name="图形 182">
            <a:extLst>
              <a:ext uri="{FF2B5EF4-FFF2-40B4-BE49-F238E27FC236}">
                <a16:creationId xmlns:a16="http://schemas.microsoft.com/office/drawing/2014/main" id="{12F9575A-0D0C-19C6-9EC6-A309B437F39A}"/>
              </a:ext>
            </a:extLst>
          </p:cNvPr>
          <p:cNvGrpSpPr/>
          <p:nvPr/>
        </p:nvGrpSpPr>
        <p:grpSpPr>
          <a:xfrm rot="20154462">
            <a:off x="5430851" y="5125489"/>
            <a:ext cx="1110387" cy="1629413"/>
            <a:chOff x="2587797" y="548769"/>
            <a:chExt cx="647507" cy="950170"/>
          </a:xfrm>
        </p:grpSpPr>
        <p:sp>
          <p:nvSpPr>
            <p:cNvPr id="910" name="任意多边形: 形状 909">
              <a:extLst>
                <a:ext uri="{FF2B5EF4-FFF2-40B4-BE49-F238E27FC236}">
                  <a16:creationId xmlns:a16="http://schemas.microsoft.com/office/drawing/2014/main" id="{B4EB79B1-7630-002A-AA86-415528D8EA0F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2" name="任意多边形: 形状 911">
              <a:extLst>
                <a:ext uri="{FF2B5EF4-FFF2-40B4-BE49-F238E27FC236}">
                  <a16:creationId xmlns:a16="http://schemas.microsoft.com/office/drawing/2014/main" id="{8BBD5176-C592-5F57-721C-515A4D0C7F95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3" name="任意多边形: 形状 912">
              <a:extLst>
                <a:ext uri="{FF2B5EF4-FFF2-40B4-BE49-F238E27FC236}">
                  <a16:creationId xmlns:a16="http://schemas.microsoft.com/office/drawing/2014/main" id="{4D247C06-7012-9DAD-C66F-F67013BC0BFB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4" name="任意多边形: 形状 913">
              <a:extLst>
                <a:ext uri="{FF2B5EF4-FFF2-40B4-BE49-F238E27FC236}">
                  <a16:creationId xmlns:a16="http://schemas.microsoft.com/office/drawing/2014/main" id="{AA0FE474-E1FB-6FF9-3DA7-6B6A690A5ED1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5" name="任意多边形: 形状 914">
              <a:extLst>
                <a:ext uri="{FF2B5EF4-FFF2-40B4-BE49-F238E27FC236}">
                  <a16:creationId xmlns:a16="http://schemas.microsoft.com/office/drawing/2014/main" id="{CE9EDADC-2575-FCA1-EDAA-6C9003A259E6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B24E5519-AADB-C1BF-5F36-1F452E4935C1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F2B733A8-534F-743B-C3EF-E3AF88088F8C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1" name="任意多边形: 形状 920">
              <a:extLst>
                <a:ext uri="{FF2B5EF4-FFF2-40B4-BE49-F238E27FC236}">
                  <a16:creationId xmlns:a16="http://schemas.microsoft.com/office/drawing/2014/main" id="{AE23453A-3D42-EA90-428A-E32A55BBBDDB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id="{F5CA909D-B738-9883-FB64-CCB81C566BFD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id="{B342689E-6D07-ED32-9D71-29657AAE18A2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4" name="图形 195">
            <a:extLst>
              <a:ext uri="{FF2B5EF4-FFF2-40B4-BE49-F238E27FC236}">
                <a16:creationId xmlns:a16="http://schemas.microsoft.com/office/drawing/2014/main" id="{F1DE85D3-A5A1-3408-9053-A111EC1218D6}"/>
              </a:ext>
            </a:extLst>
          </p:cNvPr>
          <p:cNvGrpSpPr/>
          <p:nvPr/>
        </p:nvGrpSpPr>
        <p:grpSpPr>
          <a:xfrm rot="985701">
            <a:off x="6941652" y="5260745"/>
            <a:ext cx="1686682" cy="1844450"/>
            <a:chOff x="7803191" y="429849"/>
            <a:chExt cx="1686682" cy="1844450"/>
          </a:xfrm>
        </p:grpSpPr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90A8AD6E-CB07-AA5A-6E21-0AD691140B97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26" name="任意多边形: 形状 925">
              <a:extLst>
                <a:ext uri="{FF2B5EF4-FFF2-40B4-BE49-F238E27FC236}">
                  <a16:creationId xmlns:a16="http://schemas.microsoft.com/office/drawing/2014/main" id="{C12F2EEA-EE0B-67EF-E26B-8C897D3E0390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任意多边形: 形状 926">
              <a:extLst>
                <a:ext uri="{FF2B5EF4-FFF2-40B4-BE49-F238E27FC236}">
                  <a16:creationId xmlns:a16="http://schemas.microsoft.com/office/drawing/2014/main" id="{EFEC4052-2AF8-3DAB-FA08-64D89A7506E5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8" name="图形 297">
            <a:extLst>
              <a:ext uri="{FF2B5EF4-FFF2-40B4-BE49-F238E27FC236}">
                <a16:creationId xmlns:a16="http://schemas.microsoft.com/office/drawing/2014/main" id="{6D0B989F-03B8-67B9-8B94-7ABA745A75D1}"/>
              </a:ext>
            </a:extLst>
          </p:cNvPr>
          <p:cNvGrpSpPr/>
          <p:nvPr/>
        </p:nvGrpSpPr>
        <p:grpSpPr>
          <a:xfrm rot="806719">
            <a:off x="1779909" y="5240567"/>
            <a:ext cx="1078642" cy="1590740"/>
            <a:chOff x="4506836" y="6671284"/>
            <a:chExt cx="1419911" cy="2094031"/>
          </a:xfrm>
        </p:grpSpPr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id="{07078461-420A-D4A5-3410-9BD33BC44D8B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5D6CF528-65AD-E9F2-5D9B-3FFF5B571B56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1C208F49-A06C-A439-0DBD-7BAC329CE9EA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任意多边形: 形状 936">
              <a:extLst>
                <a:ext uri="{FF2B5EF4-FFF2-40B4-BE49-F238E27FC236}">
                  <a16:creationId xmlns:a16="http://schemas.microsoft.com/office/drawing/2014/main" id="{FDED8974-92BF-F619-C440-D9117D7CFFBD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0FD687BB-675E-BAEF-6508-E952E87B4C5B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id="{396FA421-A3CE-73DE-9E7A-5F89C34414FA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40" name="图形 297">
              <a:extLst>
                <a:ext uri="{FF2B5EF4-FFF2-40B4-BE49-F238E27FC236}">
                  <a16:creationId xmlns:a16="http://schemas.microsoft.com/office/drawing/2014/main" id="{A5A579CB-DD3F-DE55-FA09-DB6B3C3DC0B3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F2BAA8F9-508A-9571-B71C-E40684916940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37BC879E-AC94-11C4-32E8-E941748EF93A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E6088FF9-BE59-4711-69DC-4C4BD0585F5F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E82DE9E2-2B59-5E7C-44C7-7D821124959B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FBD4FB7B-7DEE-F1A1-7354-A86B823DB7BB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6463F4B0-2060-47EE-E9F7-5C34DC254388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A7820DD9-752F-FA4D-7C7C-DE0A6458CB05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A2D4A959-8026-6CF9-475D-89162E22A0B8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F19E55FA-18B7-7FBF-5CB2-3E4284C9F9F5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D6C38470-10A3-E077-5981-503C05AFB082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E94A4053-1115-9533-6B00-A50A40F676BC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492A5CF5-E9A4-074D-EF7B-A9FB2B5ECAA7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30F823D9-144D-BF2F-51FC-6EF6DEC1B567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BDCADBC9-C5CD-2D64-CDE6-6D9411316092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D8E9EBBB-458F-A747-4BED-45F2001CD9CB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C1BF5CF1-A4E8-1239-ADDB-935E31E82FA8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9FD0B28C-AFE8-2F59-97D7-7C2618ACD6D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B34EAC23-0710-535C-3D98-63A098EF590E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51803EE-D780-0C7C-92DC-38FDEDBD8949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41602AB-6C53-518D-A0AF-8AD51FD73C00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8658B8A-BED7-D31A-4335-483618857A66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AE7DEC5-8DC5-01B1-FD16-297FA383E64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6CA999F-3176-F5DB-BF84-7957595BA508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D3B3ADE-52C7-2BB9-96C5-1DD2023D8594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4835093-754D-4EF8-A723-2D43FF8C1360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49CA0D4-225F-93AA-E13B-02AB45F3FBE5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B2DB57B-C700-7357-E8F7-767CA747210F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9265B02-2B38-8354-EC9E-E4B6BB2C0E4C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8B48CD5-7692-2414-5671-C240BA86DE3D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22FF41D-FA68-6896-5A14-0E1BCA431333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86C24EE-0582-C71A-32F2-D6BA7DD829D2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876498C-CE47-D998-77A5-1093EB66DA5A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856B660-D77D-5909-F6B5-867AF8894517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15EDD74-E4F3-6628-4556-5FCC2F8C50EB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6696D38-4064-8C71-7637-6235D72F03F9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87D866D-9C25-5051-D01C-ACF16BD22454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F3AEFE60-5D24-07D1-140C-A648E68331F5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4109717-94B6-CB86-4E26-87B1F906AAF2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73C3B2D1-66BB-5608-5C72-E8E953A7DD6B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3EC3047-8EDF-E959-3212-CEDF221850A2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E01E6DD-B81B-095E-249D-01043FE9C17E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ABD646E9-81BF-28DF-FFF9-27DB7A33FCED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704C77E-9CC1-BCA9-A27C-AC3D227CFCE0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66ACCD2C-4C84-79CC-2358-BB068468C477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FC8DDA9-2A64-A1F0-211F-D972A32CBD31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35A948F-1FA1-B4A3-1E71-F2B57C43547C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DEFB00B2-A519-9AA6-EE07-DD1D40D10AB5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C478DEC-22DE-0D2F-E0ED-C2EF91E26491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A65CD78-9C66-BA91-0EF7-E8B891D129BD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011C5B8-9412-F6A9-9301-D9E566B4D879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39C852E-88F6-7E2B-E599-6E813C68D83D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68790CA-AC5A-BD09-6387-D7737A3504DC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id="{7AFA09DF-C128-C2AF-00D4-EAEEB06D054D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78EA5E86-E032-71D1-C753-D64F1668EC75}"/>
              </a:ext>
            </a:extLst>
          </p:cNvPr>
          <p:cNvGrpSpPr/>
          <p:nvPr/>
        </p:nvGrpSpPr>
        <p:grpSpPr>
          <a:xfrm>
            <a:off x="-390985" y="4561172"/>
            <a:ext cx="1824331" cy="2222837"/>
            <a:chOff x="14931590" y="1078701"/>
            <a:chExt cx="196500" cy="326407"/>
          </a:xfrm>
        </p:grpSpPr>
        <p:grpSp>
          <p:nvGrpSpPr>
            <p:cNvPr id="119" name="图形 506">
              <a:extLst>
                <a:ext uri="{FF2B5EF4-FFF2-40B4-BE49-F238E27FC236}">
                  <a16:creationId xmlns:a16="http://schemas.microsoft.com/office/drawing/2014/main" id="{AFFB1DC7-A030-3523-83ED-90467387D283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5857049-7C43-33DC-337B-428DA18A9EBF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8197FAB-4D2A-B319-F01A-C1DFD39F90FD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506">
              <a:extLst>
                <a:ext uri="{FF2B5EF4-FFF2-40B4-BE49-F238E27FC236}">
                  <a16:creationId xmlns:a16="http://schemas.microsoft.com/office/drawing/2014/main" id="{87C97461-00AF-696F-B15E-93CC9FA389C5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1954DC71-0E5C-7FE1-CE47-B9678E994D8B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BF77BB8-A204-6D1F-BCBF-2DDE88DD7838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B613F07-A964-DAB3-4629-48726C07CCF2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CB093C2-29D1-4778-A1F0-67CEC5F31F28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D2C5C7C-0BE3-C3DA-B4B5-F3FCE7B2F662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2" name="矩形: 圆角 511">
            <a:extLst>
              <a:ext uri="{FF2B5EF4-FFF2-40B4-BE49-F238E27FC236}">
                <a16:creationId xmlns:a16="http://schemas.microsoft.com/office/drawing/2014/main" id="{905CB4ED-5073-F205-AD63-F95559F46225}"/>
              </a:ext>
            </a:extLst>
          </p:cNvPr>
          <p:cNvSpPr/>
          <p:nvPr/>
        </p:nvSpPr>
        <p:spPr>
          <a:xfrm>
            <a:off x="10613992" y="434455"/>
            <a:ext cx="655684" cy="621188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BCD17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0" name="矩形: 圆角 519">
            <a:extLst>
              <a:ext uri="{FF2B5EF4-FFF2-40B4-BE49-F238E27FC236}">
                <a16:creationId xmlns:a16="http://schemas.microsoft.com/office/drawing/2014/main" id="{E8100C69-037B-41CE-44E4-A995B6EF51F1}"/>
              </a:ext>
            </a:extLst>
          </p:cNvPr>
          <p:cNvSpPr/>
          <p:nvPr/>
        </p:nvSpPr>
        <p:spPr>
          <a:xfrm>
            <a:off x="1533764" y="4897929"/>
            <a:ext cx="450689" cy="426980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D7D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1" name="文本框 520">
            <a:extLst>
              <a:ext uri="{FF2B5EF4-FFF2-40B4-BE49-F238E27FC236}">
                <a16:creationId xmlns:a16="http://schemas.microsoft.com/office/drawing/2014/main" id="{9D0670E9-8687-0D09-0600-A62DD6C530BA}"/>
              </a:ext>
            </a:extLst>
          </p:cNvPr>
          <p:cNvSpPr txBox="1"/>
          <p:nvPr/>
        </p:nvSpPr>
        <p:spPr>
          <a:xfrm>
            <a:off x="5211298" y="858694"/>
            <a:ext cx="170019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gradFill flip="none" rotWithShape="1">
                  <a:gsLst>
                    <a:gs pos="100000">
                      <a:srgbClr val="D9D653"/>
                    </a:gs>
                    <a:gs pos="0">
                      <a:srgbClr val="9ACC7E"/>
                    </a:gs>
                  </a:gsLst>
                  <a:lin ang="16200000" scaled="1"/>
                  <a:tileRect/>
                </a:gra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  <a:cs typeface="+mn-ea"/>
                <a:sym typeface="+mn-lt"/>
              </a:rPr>
              <a:t>目 录</a:t>
            </a:r>
            <a:endParaRPr lang="zh-CN" altLang="en-US" sz="6600" dirty="0">
              <a:gradFill flip="none" rotWithShape="1">
                <a:gsLst>
                  <a:gs pos="100000">
                    <a:srgbClr val="D9D653"/>
                  </a:gs>
                  <a:gs pos="0">
                    <a:srgbClr val="9ACC7E"/>
                  </a:gs>
                </a:gsLst>
                <a:lin ang="16200000" scaled="1"/>
                <a:tileRect/>
              </a:gra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得意黑" pitchFamily="50" charset="-122"/>
              <a:ea typeface="得意黑" pitchFamily="50" charset="-122"/>
            </a:endParaRPr>
          </a:p>
        </p:txBody>
      </p:sp>
      <p:grpSp>
        <p:nvGrpSpPr>
          <p:cNvPr id="522" name="组合 521">
            <a:extLst>
              <a:ext uri="{FF2B5EF4-FFF2-40B4-BE49-F238E27FC236}">
                <a16:creationId xmlns:a16="http://schemas.microsoft.com/office/drawing/2014/main" id="{CB53B0B1-E075-A136-B873-CD817C8FB265}"/>
              </a:ext>
            </a:extLst>
          </p:cNvPr>
          <p:cNvGrpSpPr/>
          <p:nvPr/>
        </p:nvGrpSpPr>
        <p:grpSpPr>
          <a:xfrm>
            <a:off x="2389079" y="2323245"/>
            <a:ext cx="7440776" cy="909643"/>
            <a:chOff x="1373797" y="1673449"/>
            <a:chExt cx="7440776" cy="909643"/>
          </a:xfrm>
        </p:grpSpPr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E6E17616-872D-A4ED-9F88-61E3587AF3D8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4" name="矩形: 圆角 523">
              <a:extLst>
                <a:ext uri="{FF2B5EF4-FFF2-40B4-BE49-F238E27FC236}">
                  <a16:creationId xmlns:a16="http://schemas.microsoft.com/office/drawing/2014/main" id="{EE6A8C93-1905-E456-1DA7-FE92D78187DD}"/>
                </a:ext>
              </a:extLst>
            </p:cNvPr>
            <p:cNvSpPr/>
            <p:nvPr/>
          </p:nvSpPr>
          <p:spPr>
            <a:xfrm>
              <a:off x="1373797" y="1673449"/>
              <a:ext cx="3177120" cy="838070"/>
            </a:xfrm>
            <a:prstGeom prst="roundRect">
              <a:avLst>
                <a:gd name="adj" fmla="val 15146"/>
              </a:avLst>
            </a:pr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6200000" scaled="0"/>
              <a:tileRect/>
            </a:gradFill>
            <a:ln w="25400">
              <a:solidFill>
                <a:schemeClr val="bg1"/>
              </a:solidFill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id="{1E978408-3F7E-AB84-709D-B7E4965940F2}"/>
                </a:ext>
              </a:extLst>
            </p:cNvPr>
            <p:cNvSpPr txBox="1"/>
            <p:nvPr/>
          </p:nvSpPr>
          <p:spPr>
            <a:xfrm>
              <a:off x="2462669" y="1830874"/>
              <a:ext cx="19971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得意黑" pitchFamily="50" charset="-122"/>
                  <a:ea typeface="得意黑" pitchFamily="50" charset="-122"/>
                </a:rPr>
                <a:t>工作回顾</a:t>
              </a:r>
            </a:p>
          </p:txBody>
        </p:sp>
        <p:sp>
          <p:nvSpPr>
            <p:cNvPr id="526" name="文本框 525">
              <a:extLst>
                <a:ext uri="{FF2B5EF4-FFF2-40B4-BE49-F238E27FC236}">
                  <a16:creationId xmlns:a16="http://schemas.microsoft.com/office/drawing/2014/main" id="{664AC20E-38FF-8C38-22AD-1B4EF1A9C5C1}"/>
                </a:ext>
              </a:extLst>
            </p:cNvPr>
            <p:cNvSpPr txBox="1"/>
            <p:nvPr/>
          </p:nvSpPr>
          <p:spPr>
            <a:xfrm>
              <a:off x="1581483" y="1728962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062CF5D3-9EC1-1AA1-3A4F-12C592CB9E6C}"/>
                </a:ext>
              </a:extLst>
            </p:cNvPr>
            <p:cNvSpPr/>
            <p:nvPr/>
          </p:nvSpPr>
          <p:spPr>
            <a:xfrm>
              <a:off x="6112818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8" name="矩形: 圆角 527">
              <a:extLst>
                <a:ext uri="{FF2B5EF4-FFF2-40B4-BE49-F238E27FC236}">
                  <a16:creationId xmlns:a16="http://schemas.microsoft.com/office/drawing/2014/main" id="{12BF3667-9AFC-F527-110A-63190F6FFF82}"/>
                </a:ext>
              </a:extLst>
            </p:cNvPr>
            <p:cNvSpPr/>
            <p:nvPr/>
          </p:nvSpPr>
          <p:spPr>
            <a:xfrm>
              <a:off x="5637453" y="1673449"/>
              <a:ext cx="3177120" cy="838070"/>
            </a:xfrm>
            <a:prstGeom prst="roundRect">
              <a:avLst>
                <a:gd name="adj" fmla="val 15146"/>
              </a:avLst>
            </a:pr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6200000" scaled="0"/>
              <a:tileRect/>
            </a:gradFill>
            <a:ln w="25400">
              <a:solidFill>
                <a:schemeClr val="bg1"/>
              </a:solidFill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9" name="文本框 528">
              <a:extLst>
                <a:ext uri="{FF2B5EF4-FFF2-40B4-BE49-F238E27FC236}">
                  <a16:creationId xmlns:a16="http://schemas.microsoft.com/office/drawing/2014/main" id="{08C300AE-B942-348E-9C39-10B15D621909}"/>
                </a:ext>
              </a:extLst>
            </p:cNvPr>
            <p:cNvSpPr txBox="1"/>
            <p:nvPr/>
          </p:nvSpPr>
          <p:spPr>
            <a:xfrm>
              <a:off x="6726325" y="1830874"/>
              <a:ext cx="19971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得意黑" pitchFamily="50" charset="-122"/>
                  <a:ea typeface="得意黑" pitchFamily="50" charset="-122"/>
                </a:rPr>
                <a:t>自我评价</a:t>
              </a:r>
            </a:p>
          </p:txBody>
        </p:sp>
        <p:sp>
          <p:nvSpPr>
            <p:cNvPr id="530" name="文本框 529">
              <a:extLst>
                <a:ext uri="{FF2B5EF4-FFF2-40B4-BE49-F238E27FC236}">
                  <a16:creationId xmlns:a16="http://schemas.microsoft.com/office/drawing/2014/main" id="{705F4DEE-4D6F-1538-3D2E-85F7F5F0CEFE}"/>
                </a:ext>
              </a:extLst>
            </p:cNvPr>
            <p:cNvSpPr txBox="1"/>
            <p:nvPr/>
          </p:nvSpPr>
          <p:spPr>
            <a:xfrm>
              <a:off x="5845139" y="1728962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1" name="组合 530">
            <a:extLst>
              <a:ext uri="{FF2B5EF4-FFF2-40B4-BE49-F238E27FC236}">
                <a16:creationId xmlns:a16="http://schemas.microsoft.com/office/drawing/2014/main" id="{1C423FB0-6493-4080-5EAF-6253B420D9E0}"/>
              </a:ext>
            </a:extLst>
          </p:cNvPr>
          <p:cNvGrpSpPr/>
          <p:nvPr/>
        </p:nvGrpSpPr>
        <p:grpSpPr>
          <a:xfrm>
            <a:off x="2389079" y="3604782"/>
            <a:ext cx="7440776" cy="909643"/>
            <a:chOff x="1373797" y="1673449"/>
            <a:chExt cx="7440776" cy="909643"/>
          </a:xfrm>
        </p:grpSpPr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F09B67E3-FCB7-6CAC-136E-A26E128C16D0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3" name="矩形: 圆角 532">
              <a:extLst>
                <a:ext uri="{FF2B5EF4-FFF2-40B4-BE49-F238E27FC236}">
                  <a16:creationId xmlns:a16="http://schemas.microsoft.com/office/drawing/2014/main" id="{00A0D2FC-49C3-90FA-2E52-1FBCF760F62F}"/>
                </a:ext>
              </a:extLst>
            </p:cNvPr>
            <p:cNvSpPr/>
            <p:nvPr/>
          </p:nvSpPr>
          <p:spPr>
            <a:xfrm>
              <a:off x="1373797" y="1673449"/>
              <a:ext cx="3177120" cy="838070"/>
            </a:xfrm>
            <a:prstGeom prst="roundRect">
              <a:avLst>
                <a:gd name="adj" fmla="val 15146"/>
              </a:avLst>
            </a:pr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6200000" scaled="0"/>
              <a:tileRect/>
            </a:gradFill>
            <a:ln w="25400">
              <a:solidFill>
                <a:schemeClr val="bg1"/>
              </a:solidFill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id="{09E4DDC6-80B7-1D99-A863-26670AEA0CE2}"/>
                </a:ext>
              </a:extLst>
            </p:cNvPr>
            <p:cNvSpPr txBox="1"/>
            <p:nvPr/>
          </p:nvSpPr>
          <p:spPr>
            <a:xfrm>
              <a:off x="2462669" y="1830874"/>
              <a:ext cx="19971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得意黑" pitchFamily="50" charset="-122"/>
                  <a:ea typeface="得意黑" pitchFamily="50" charset="-122"/>
                </a:rPr>
                <a:t>工作体会</a:t>
              </a:r>
            </a:p>
          </p:txBody>
        </p:sp>
        <p:sp>
          <p:nvSpPr>
            <p:cNvPr id="535" name="文本框 534">
              <a:extLst>
                <a:ext uri="{FF2B5EF4-FFF2-40B4-BE49-F238E27FC236}">
                  <a16:creationId xmlns:a16="http://schemas.microsoft.com/office/drawing/2014/main" id="{FEA1B809-F249-4AA9-1FB5-349C2238D7A9}"/>
                </a:ext>
              </a:extLst>
            </p:cNvPr>
            <p:cNvSpPr txBox="1"/>
            <p:nvPr/>
          </p:nvSpPr>
          <p:spPr>
            <a:xfrm>
              <a:off x="1581483" y="1728962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80B83A47-8460-E21A-3087-A65E7B35E02D}"/>
                </a:ext>
              </a:extLst>
            </p:cNvPr>
            <p:cNvSpPr/>
            <p:nvPr/>
          </p:nvSpPr>
          <p:spPr>
            <a:xfrm>
              <a:off x="6112818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7" name="矩形: 圆角 536">
              <a:extLst>
                <a:ext uri="{FF2B5EF4-FFF2-40B4-BE49-F238E27FC236}">
                  <a16:creationId xmlns:a16="http://schemas.microsoft.com/office/drawing/2014/main" id="{D40C231D-85C1-FEAD-3606-20581208BB0F}"/>
                </a:ext>
              </a:extLst>
            </p:cNvPr>
            <p:cNvSpPr/>
            <p:nvPr/>
          </p:nvSpPr>
          <p:spPr>
            <a:xfrm>
              <a:off x="5637453" y="1673449"/>
              <a:ext cx="3177120" cy="838070"/>
            </a:xfrm>
            <a:prstGeom prst="roundRect">
              <a:avLst>
                <a:gd name="adj" fmla="val 15146"/>
              </a:avLst>
            </a:pr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6200000" scaled="0"/>
              <a:tileRect/>
            </a:gradFill>
            <a:ln w="25400">
              <a:solidFill>
                <a:schemeClr val="bg1"/>
              </a:solidFill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8" name="文本框 537">
              <a:extLst>
                <a:ext uri="{FF2B5EF4-FFF2-40B4-BE49-F238E27FC236}">
                  <a16:creationId xmlns:a16="http://schemas.microsoft.com/office/drawing/2014/main" id="{285006FD-6DC9-DCB9-5424-FC38763DFB1A}"/>
                </a:ext>
              </a:extLst>
            </p:cNvPr>
            <p:cNvSpPr txBox="1"/>
            <p:nvPr/>
          </p:nvSpPr>
          <p:spPr>
            <a:xfrm>
              <a:off x="6726325" y="1830874"/>
              <a:ext cx="19971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得意黑" pitchFamily="50" charset="-122"/>
                  <a:ea typeface="得意黑" pitchFamily="50" charset="-122"/>
                </a:rPr>
                <a:t>下步规划</a:t>
              </a:r>
            </a:p>
          </p:txBody>
        </p:sp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4B447FBF-0C59-3DE6-51B5-DE56F0D77763}"/>
                </a:ext>
              </a:extLst>
            </p:cNvPr>
            <p:cNvSpPr txBox="1"/>
            <p:nvPr/>
          </p:nvSpPr>
          <p:spPr>
            <a:xfrm>
              <a:off x="5845139" y="1728962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9753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下步规划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grpSp>
        <p:nvGrpSpPr>
          <p:cNvPr id="5" name="千图设计师MC：ID 29795607库_组合 2">
            <a:extLst>
              <a:ext uri="{FF2B5EF4-FFF2-40B4-BE49-F238E27FC236}">
                <a16:creationId xmlns:a16="http://schemas.microsoft.com/office/drawing/2014/main" id="{041802D8-61E3-0C41-A26B-286A67EE62D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043772" y="1641293"/>
            <a:ext cx="4087375" cy="3648439"/>
            <a:chOff x="4052312" y="2372849"/>
            <a:chExt cx="4087375" cy="3648439"/>
          </a:xfrm>
        </p:grpSpPr>
        <p:sp>
          <p:nvSpPr>
            <p:cNvPr id="6" name="Freeform: Shape 65">
              <a:extLst>
                <a:ext uri="{FF2B5EF4-FFF2-40B4-BE49-F238E27FC236}">
                  <a16:creationId xmlns:a16="http://schemas.microsoft.com/office/drawing/2014/main" id="{2DFA5034-6CEE-4016-2D7F-80761C97C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6048" y="3858802"/>
              <a:ext cx="2633639" cy="2162486"/>
            </a:xfrm>
            <a:custGeom>
              <a:avLst/>
              <a:gdLst/>
              <a:ahLst/>
              <a:cxnLst>
                <a:cxn ang="0">
                  <a:pos x="392" y="0"/>
                </a:cxn>
                <a:cxn ang="0">
                  <a:pos x="514" y="321"/>
                </a:cxn>
                <a:cxn ang="0">
                  <a:pos x="0" y="425"/>
                </a:cxn>
                <a:cxn ang="0">
                  <a:pos x="328" y="275"/>
                </a:cxn>
                <a:cxn ang="0">
                  <a:pos x="392" y="0"/>
                </a:cxn>
              </a:cxnLst>
              <a:rect l="0" t="0" r="r" b="b"/>
              <a:pathLst>
                <a:path w="617" h="507">
                  <a:moveTo>
                    <a:pt x="392" y="0"/>
                  </a:moveTo>
                  <a:cubicBezTo>
                    <a:pt x="392" y="0"/>
                    <a:pt x="617" y="168"/>
                    <a:pt x="514" y="321"/>
                  </a:cubicBezTo>
                  <a:cubicBezTo>
                    <a:pt x="388" y="507"/>
                    <a:pt x="0" y="425"/>
                    <a:pt x="0" y="425"/>
                  </a:cubicBezTo>
                  <a:cubicBezTo>
                    <a:pt x="0" y="425"/>
                    <a:pt x="203" y="411"/>
                    <a:pt x="328" y="275"/>
                  </a:cubicBezTo>
                  <a:cubicBezTo>
                    <a:pt x="414" y="180"/>
                    <a:pt x="392" y="0"/>
                    <a:pt x="392" y="0"/>
                  </a:cubicBezTo>
                  <a:close/>
                </a:path>
              </a:pathLst>
            </a:custGeom>
            <a:solidFill>
              <a:srgbClr val="3C3C3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66">
              <a:extLst>
                <a:ext uri="{FF2B5EF4-FFF2-40B4-BE49-F238E27FC236}">
                  <a16:creationId xmlns:a16="http://schemas.microsoft.com/office/drawing/2014/main" id="{CB4A4F4F-5F35-B51D-0C65-1738D1278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312" y="3097703"/>
              <a:ext cx="1864489" cy="2822909"/>
            </a:xfrm>
            <a:custGeom>
              <a:avLst/>
              <a:gdLst/>
              <a:ahLst/>
              <a:cxnLst>
                <a:cxn ang="0">
                  <a:pos x="437" y="552"/>
                </a:cxn>
                <a:cxn ang="0">
                  <a:pos x="99" y="497"/>
                </a:cxn>
                <a:cxn ang="0">
                  <a:pos x="265" y="0"/>
                </a:cxn>
                <a:cxn ang="0">
                  <a:pos x="232" y="359"/>
                </a:cxn>
                <a:cxn ang="0">
                  <a:pos x="437" y="552"/>
                </a:cxn>
              </a:cxnLst>
              <a:rect l="0" t="0" r="r" b="b"/>
              <a:pathLst>
                <a:path w="437" h="662">
                  <a:moveTo>
                    <a:pt x="437" y="552"/>
                  </a:moveTo>
                  <a:cubicBezTo>
                    <a:pt x="437" y="552"/>
                    <a:pt x="179" y="662"/>
                    <a:pt x="99" y="497"/>
                  </a:cubicBezTo>
                  <a:cubicBezTo>
                    <a:pt x="0" y="294"/>
                    <a:pt x="265" y="0"/>
                    <a:pt x="265" y="0"/>
                  </a:cubicBezTo>
                  <a:cubicBezTo>
                    <a:pt x="265" y="0"/>
                    <a:pt x="176" y="183"/>
                    <a:pt x="232" y="359"/>
                  </a:cubicBezTo>
                  <a:cubicBezTo>
                    <a:pt x="271" y="481"/>
                    <a:pt x="437" y="552"/>
                    <a:pt x="437" y="552"/>
                  </a:cubicBezTo>
                  <a:close/>
                </a:path>
              </a:pathLst>
            </a:custGeom>
            <a:solidFill>
              <a:srgbClr val="FFBE1C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: Shape 67">
              <a:extLst>
                <a:ext uri="{FF2B5EF4-FFF2-40B4-BE49-F238E27FC236}">
                  <a16:creationId xmlns:a16="http://schemas.microsoft.com/office/drawing/2014/main" id="{9B78CABC-ADEA-672F-C800-5FFE3A66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836" y="2372849"/>
              <a:ext cx="2404104" cy="1731598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6" y="14"/>
                </a:cxn>
                <a:cxn ang="0">
                  <a:pos x="564" y="406"/>
                </a:cxn>
                <a:cxn ang="0">
                  <a:pos x="269" y="198"/>
                </a:cxn>
                <a:cxn ang="0">
                  <a:pos x="0" y="279"/>
                </a:cxn>
              </a:cxnLst>
              <a:rect l="0" t="0" r="r" b="b"/>
              <a:pathLst>
                <a:path w="564" h="406">
                  <a:moveTo>
                    <a:pt x="0" y="279"/>
                  </a:moveTo>
                  <a:cubicBezTo>
                    <a:pt x="0" y="279"/>
                    <a:pt x="33" y="0"/>
                    <a:pt x="216" y="14"/>
                  </a:cubicBezTo>
                  <a:cubicBezTo>
                    <a:pt x="441" y="29"/>
                    <a:pt x="564" y="406"/>
                    <a:pt x="564" y="406"/>
                  </a:cubicBezTo>
                  <a:cubicBezTo>
                    <a:pt x="564" y="406"/>
                    <a:pt x="449" y="237"/>
                    <a:pt x="269" y="198"/>
                  </a:cubicBezTo>
                  <a:cubicBezTo>
                    <a:pt x="144" y="170"/>
                    <a:pt x="0" y="279"/>
                    <a:pt x="0" y="279"/>
                  </a:cubicBezTo>
                  <a:close/>
                </a:path>
              </a:pathLst>
            </a:custGeom>
            <a:solidFill>
              <a:srgbClr val="BDD177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9" name="Group 68">
              <a:extLst>
                <a:ext uri="{FF2B5EF4-FFF2-40B4-BE49-F238E27FC236}">
                  <a16:creationId xmlns:a16="http://schemas.microsoft.com/office/drawing/2014/main" id="{0A97A867-6545-65C5-9C3B-9A7A660AC54D}"/>
                </a:ext>
              </a:extLst>
            </p:cNvPr>
            <p:cNvGrpSpPr/>
            <p:nvPr/>
          </p:nvGrpSpPr>
          <p:grpSpPr>
            <a:xfrm>
              <a:off x="4671116" y="4917324"/>
              <a:ext cx="456432" cy="459762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18" name="Freeform: Shape 69">
                <a:extLst>
                  <a:ext uri="{FF2B5EF4-FFF2-40B4-BE49-F238E27FC236}">
                    <a16:creationId xmlns:a16="http://schemas.microsoft.com/office/drawing/2014/main" id="{A6A95AD3-6E1F-2FE9-0B22-00F6FBF9A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70">
                <a:extLst>
                  <a:ext uri="{FF2B5EF4-FFF2-40B4-BE49-F238E27FC236}">
                    <a16:creationId xmlns:a16="http://schemas.microsoft.com/office/drawing/2014/main" id="{5D490E99-959E-9FB0-9E26-61FE950DF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71">
                <a:extLst>
                  <a:ext uri="{FF2B5EF4-FFF2-40B4-BE49-F238E27FC236}">
                    <a16:creationId xmlns:a16="http://schemas.microsoft.com/office/drawing/2014/main" id="{F431CC22-0C94-E0FB-D204-234A35C1E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72">
                <a:extLst>
                  <a:ext uri="{FF2B5EF4-FFF2-40B4-BE49-F238E27FC236}">
                    <a16:creationId xmlns:a16="http://schemas.microsoft.com/office/drawing/2014/main" id="{FEE62216-BF26-7093-D74A-DD7EB4252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73">
                <a:extLst>
                  <a:ext uri="{FF2B5EF4-FFF2-40B4-BE49-F238E27FC236}">
                    <a16:creationId xmlns:a16="http://schemas.microsoft.com/office/drawing/2014/main" id="{D7FC6C5E-51A1-461D-A192-1568D3685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74">
              <a:extLst>
                <a:ext uri="{FF2B5EF4-FFF2-40B4-BE49-F238E27FC236}">
                  <a16:creationId xmlns:a16="http://schemas.microsoft.com/office/drawing/2014/main" id="{7ECA65A0-F1A3-B37D-D033-F09AB3929CFF}"/>
                </a:ext>
              </a:extLst>
            </p:cNvPr>
            <p:cNvGrpSpPr/>
            <p:nvPr/>
          </p:nvGrpSpPr>
          <p:grpSpPr>
            <a:xfrm>
              <a:off x="5762273" y="2593866"/>
              <a:ext cx="459763" cy="449769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14" name="Freeform: Shape 75">
                <a:extLst>
                  <a:ext uri="{FF2B5EF4-FFF2-40B4-BE49-F238E27FC236}">
                    <a16:creationId xmlns:a16="http://schemas.microsoft.com/office/drawing/2014/main" id="{7BF9EE7C-43D2-ADA5-99E6-397D173BB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76">
                <a:extLst>
                  <a:ext uri="{FF2B5EF4-FFF2-40B4-BE49-F238E27FC236}">
                    <a16:creationId xmlns:a16="http://schemas.microsoft.com/office/drawing/2014/main" id="{61D700ED-C833-9319-4362-40CA85048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134">
                <a:extLst>
                  <a:ext uri="{FF2B5EF4-FFF2-40B4-BE49-F238E27FC236}">
                    <a16:creationId xmlns:a16="http://schemas.microsoft.com/office/drawing/2014/main" id="{03A6B4E7-BF62-9436-FAE0-243861D38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135">
                <a:extLst>
                  <a:ext uri="{FF2B5EF4-FFF2-40B4-BE49-F238E27FC236}">
                    <a16:creationId xmlns:a16="http://schemas.microsoft.com/office/drawing/2014/main" id="{4FCC3248-255E-9621-D3CE-FC738929C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36">
              <a:extLst>
                <a:ext uri="{FF2B5EF4-FFF2-40B4-BE49-F238E27FC236}">
                  <a16:creationId xmlns:a16="http://schemas.microsoft.com/office/drawing/2014/main" id="{29955482-D41E-DC4A-7391-D346C486361B}"/>
                </a:ext>
              </a:extLst>
            </p:cNvPr>
            <p:cNvGrpSpPr/>
            <p:nvPr/>
          </p:nvGrpSpPr>
          <p:grpSpPr>
            <a:xfrm>
              <a:off x="7264147" y="4776120"/>
              <a:ext cx="333161" cy="453099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12" name="Freeform: Shape 137">
                <a:extLst>
                  <a:ext uri="{FF2B5EF4-FFF2-40B4-BE49-F238E27FC236}">
                    <a16:creationId xmlns:a16="http://schemas.microsoft.com/office/drawing/2014/main" id="{81F5CF77-EF34-C412-2619-58947745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138">
                <a:extLst>
                  <a:ext uri="{FF2B5EF4-FFF2-40B4-BE49-F238E27FC236}">
                    <a16:creationId xmlns:a16="http://schemas.microsoft.com/office/drawing/2014/main" id="{05532E3D-5F04-59EA-CC9B-717FF75B2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85DD7C3-D1E0-E640-4170-EDB3B25C0B8E}"/>
              </a:ext>
            </a:extLst>
          </p:cNvPr>
          <p:cNvGrpSpPr/>
          <p:nvPr/>
        </p:nvGrpSpPr>
        <p:grpSpPr>
          <a:xfrm>
            <a:off x="7031785" y="1550467"/>
            <a:ext cx="3447529" cy="1077498"/>
            <a:chOff x="8851558" y="2037077"/>
            <a:chExt cx="3447529" cy="107749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C64C93-B2F5-9591-F250-06428BE87BEB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99C507D-B6FB-21D7-BFA7-B175DD70A5B6}"/>
                </a:ext>
              </a:extLst>
            </p:cNvPr>
            <p:cNvSpPr txBox="1"/>
            <p:nvPr/>
          </p:nvSpPr>
          <p:spPr>
            <a:xfrm>
              <a:off x="8851558" y="2282872"/>
              <a:ext cx="3447529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模板网，幻灯片演示 模板及素材免费下载！</a:t>
              </a:r>
            </a:p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 唯一访问网址：</a:t>
              </a:r>
              <a:r>
                <a:rPr lang="en-US" altLang="zh-CN" sz="1100" dirty="0"/>
                <a:t>www.51pptmoban.com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459CC5B-8A39-2579-8416-C819922D5328}"/>
              </a:ext>
            </a:extLst>
          </p:cNvPr>
          <p:cNvGrpSpPr/>
          <p:nvPr/>
        </p:nvGrpSpPr>
        <p:grpSpPr>
          <a:xfrm>
            <a:off x="1169256" y="4185768"/>
            <a:ext cx="3113820" cy="823582"/>
            <a:chOff x="7513691" y="2037077"/>
            <a:chExt cx="3113820" cy="82358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8D5008-6203-C64A-14D8-E04ABE9E71FD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774CF9-32F6-883A-66F0-2EA6C189EA71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DD7156-B171-2FBC-93A6-8D48206939E0}"/>
              </a:ext>
            </a:extLst>
          </p:cNvPr>
          <p:cNvGrpSpPr/>
          <p:nvPr/>
        </p:nvGrpSpPr>
        <p:grpSpPr>
          <a:xfrm>
            <a:off x="7796723" y="4877941"/>
            <a:ext cx="3097711" cy="823582"/>
            <a:chOff x="8851558" y="2037077"/>
            <a:chExt cx="3097711" cy="82358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2EB792F-1C2E-B379-2871-F80C72E9A29E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3BAAE5D-6A10-D5C7-08AB-937678A757B4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6124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下步规划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5" name="Color 1">
            <a:extLst>
              <a:ext uri="{FF2B5EF4-FFF2-40B4-BE49-F238E27FC236}">
                <a16:creationId xmlns:a16="http://schemas.microsoft.com/office/drawing/2014/main" id="{6A7B4A03-9CB7-5940-BDEC-DE53F1851B66}"/>
              </a:ext>
            </a:extLst>
          </p:cNvPr>
          <p:cNvSpPr>
            <a:spLocks/>
          </p:cNvSpPr>
          <p:nvPr/>
        </p:nvSpPr>
        <p:spPr bwMode="auto">
          <a:xfrm>
            <a:off x="8676333" y="3072466"/>
            <a:ext cx="2249452" cy="1336503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Color 3">
            <a:extLst>
              <a:ext uri="{FF2B5EF4-FFF2-40B4-BE49-F238E27FC236}">
                <a16:creationId xmlns:a16="http://schemas.microsoft.com/office/drawing/2014/main" id="{568A8D2E-3148-163B-11A0-4CE2CE990FF2}"/>
              </a:ext>
            </a:extLst>
          </p:cNvPr>
          <p:cNvSpPr>
            <a:spLocks/>
          </p:cNvSpPr>
          <p:nvPr/>
        </p:nvSpPr>
        <p:spPr bwMode="auto">
          <a:xfrm>
            <a:off x="6163556" y="3072466"/>
            <a:ext cx="2248209" cy="1336503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Color 2">
            <a:extLst>
              <a:ext uri="{FF2B5EF4-FFF2-40B4-BE49-F238E27FC236}">
                <a16:creationId xmlns:a16="http://schemas.microsoft.com/office/drawing/2014/main" id="{5675A4B3-6061-2581-9845-F1CC9C9A0182}"/>
              </a:ext>
            </a:extLst>
          </p:cNvPr>
          <p:cNvSpPr>
            <a:spLocks/>
          </p:cNvSpPr>
          <p:nvPr/>
        </p:nvSpPr>
        <p:spPr bwMode="auto">
          <a:xfrm>
            <a:off x="7419323" y="3072466"/>
            <a:ext cx="2246968" cy="1336503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Color 5">
            <a:extLst>
              <a:ext uri="{FF2B5EF4-FFF2-40B4-BE49-F238E27FC236}">
                <a16:creationId xmlns:a16="http://schemas.microsoft.com/office/drawing/2014/main" id="{A0850D42-140A-9BCE-3195-F0F77D26D7ED}"/>
              </a:ext>
            </a:extLst>
          </p:cNvPr>
          <p:cNvSpPr>
            <a:spLocks/>
          </p:cNvSpPr>
          <p:nvPr/>
        </p:nvSpPr>
        <p:spPr bwMode="auto">
          <a:xfrm>
            <a:off x="3645809" y="3072466"/>
            <a:ext cx="2249452" cy="1336503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Color 4">
            <a:extLst>
              <a:ext uri="{FF2B5EF4-FFF2-40B4-BE49-F238E27FC236}">
                <a16:creationId xmlns:a16="http://schemas.microsoft.com/office/drawing/2014/main" id="{E5E1801C-AD1B-40C2-D083-27B60997FFD9}"/>
              </a:ext>
            </a:extLst>
          </p:cNvPr>
          <p:cNvSpPr>
            <a:spLocks/>
          </p:cNvSpPr>
          <p:nvPr/>
        </p:nvSpPr>
        <p:spPr bwMode="auto">
          <a:xfrm>
            <a:off x="4902821" y="3072466"/>
            <a:ext cx="2249452" cy="1336503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Side Color">
            <a:extLst>
              <a:ext uri="{FF2B5EF4-FFF2-40B4-BE49-F238E27FC236}">
                <a16:creationId xmlns:a16="http://schemas.microsoft.com/office/drawing/2014/main" id="{CF17F5FF-6F23-F26E-15B5-2AF37EDCDF53}"/>
              </a:ext>
            </a:extLst>
          </p:cNvPr>
          <p:cNvSpPr>
            <a:spLocks/>
          </p:cNvSpPr>
          <p:nvPr/>
        </p:nvSpPr>
        <p:spPr bwMode="auto">
          <a:xfrm>
            <a:off x="1169256" y="3078180"/>
            <a:ext cx="2249452" cy="793705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Color 6">
            <a:extLst>
              <a:ext uri="{FF2B5EF4-FFF2-40B4-BE49-F238E27FC236}">
                <a16:creationId xmlns:a16="http://schemas.microsoft.com/office/drawing/2014/main" id="{D6D466D8-D982-2DCB-983B-66D907F30564}"/>
              </a:ext>
            </a:extLst>
          </p:cNvPr>
          <p:cNvSpPr>
            <a:spLocks/>
          </p:cNvSpPr>
          <p:nvPr/>
        </p:nvSpPr>
        <p:spPr bwMode="auto">
          <a:xfrm>
            <a:off x="2390039" y="3072464"/>
            <a:ext cx="2245725" cy="1336503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3DC0DCA-13C1-5003-2D82-F37D9FCAF42B}"/>
              </a:ext>
            </a:extLst>
          </p:cNvPr>
          <p:cNvGrpSpPr/>
          <p:nvPr/>
        </p:nvGrpSpPr>
        <p:grpSpPr>
          <a:xfrm>
            <a:off x="3221680" y="4700067"/>
            <a:ext cx="2245726" cy="1077498"/>
            <a:chOff x="8851559" y="2037077"/>
            <a:chExt cx="2245726" cy="107749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EB92506-11C0-9C6B-FFE8-A395AD795BB8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704A10C-CDE9-7B16-7D32-C749E8452F9A}"/>
                </a:ext>
              </a:extLst>
            </p:cNvPr>
            <p:cNvSpPr txBox="1"/>
            <p:nvPr/>
          </p:nvSpPr>
          <p:spPr>
            <a:xfrm>
              <a:off x="8851559" y="2282872"/>
              <a:ext cx="224572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9F80E9D-884B-0CE3-AEFA-998E40E302F1}"/>
              </a:ext>
            </a:extLst>
          </p:cNvPr>
          <p:cNvGrpSpPr/>
          <p:nvPr/>
        </p:nvGrpSpPr>
        <p:grpSpPr>
          <a:xfrm>
            <a:off x="5895261" y="4700067"/>
            <a:ext cx="2245726" cy="1077498"/>
            <a:chOff x="8851559" y="2037077"/>
            <a:chExt cx="2245726" cy="107749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A2963B-A144-7573-E33D-1D7A84D9E5EA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A22CE73-D212-C32C-8147-1424D0E3A6D8}"/>
                </a:ext>
              </a:extLst>
            </p:cNvPr>
            <p:cNvSpPr txBox="1"/>
            <p:nvPr/>
          </p:nvSpPr>
          <p:spPr>
            <a:xfrm>
              <a:off x="8851559" y="2282872"/>
              <a:ext cx="224572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4AEAB5-6E63-23D4-C11D-152AF7000A8C}"/>
              </a:ext>
            </a:extLst>
          </p:cNvPr>
          <p:cNvGrpSpPr/>
          <p:nvPr/>
        </p:nvGrpSpPr>
        <p:grpSpPr>
          <a:xfrm>
            <a:off x="8543428" y="4700067"/>
            <a:ext cx="2245726" cy="1077498"/>
            <a:chOff x="8851559" y="2037077"/>
            <a:chExt cx="2245726" cy="107749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1EEA1B5-86E5-D1E0-FAC9-B75376C68543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9AB8A60-1EDB-FE25-8695-EBF14C8D25CA}"/>
                </a:ext>
              </a:extLst>
            </p:cNvPr>
            <p:cNvSpPr txBox="1"/>
            <p:nvPr/>
          </p:nvSpPr>
          <p:spPr>
            <a:xfrm>
              <a:off x="8851559" y="2282872"/>
              <a:ext cx="224572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F3F9C57-B68E-0DD0-B855-969DB2CE3D12}"/>
              </a:ext>
            </a:extLst>
          </p:cNvPr>
          <p:cNvGrpSpPr/>
          <p:nvPr/>
        </p:nvGrpSpPr>
        <p:grpSpPr>
          <a:xfrm>
            <a:off x="4856301" y="1849419"/>
            <a:ext cx="2245726" cy="1077498"/>
            <a:chOff x="8851559" y="2037077"/>
            <a:chExt cx="2245726" cy="107749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D62768E-CFBE-3A83-CCAB-D65BD152C2E4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B9FF116-AE9F-438E-0099-989814598B5C}"/>
                </a:ext>
              </a:extLst>
            </p:cNvPr>
            <p:cNvSpPr txBox="1"/>
            <p:nvPr/>
          </p:nvSpPr>
          <p:spPr>
            <a:xfrm>
              <a:off x="8851559" y="2282872"/>
              <a:ext cx="224572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2AFD6A9-2407-8E6C-5E4B-14FF8F9B9012}"/>
              </a:ext>
            </a:extLst>
          </p:cNvPr>
          <p:cNvGrpSpPr/>
          <p:nvPr/>
        </p:nvGrpSpPr>
        <p:grpSpPr>
          <a:xfrm>
            <a:off x="7329997" y="1849419"/>
            <a:ext cx="2245726" cy="1077498"/>
            <a:chOff x="8851559" y="2037077"/>
            <a:chExt cx="2245726" cy="107749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DCB6396-AFAD-A569-D850-BA9DE57EB452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261006D-BC8D-B144-EFE9-1C19D43FC6AF}"/>
                </a:ext>
              </a:extLst>
            </p:cNvPr>
            <p:cNvSpPr txBox="1"/>
            <p:nvPr/>
          </p:nvSpPr>
          <p:spPr>
            <a:xfrm>
              <a:off x="8851559" y="2282872"/>
              <a:ext cx="224572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92A6A64-0C33-F173-0CAC-6D4C8C2D20D0}"/>
              </a:ext>
            </a:extLst>
          </p:cNvPr>
          <p:cNvGrpSpPr/>
          <p:nvPr/>
        </p:nvGrpSpPr>
        <p:grpSpPr>
          <a:xfrm>
            <a:off x="2348720" y="1849419"/>
            <a:ext cx="2245726" cy="1077498"/>
            <a:chOff x="8851559" y="2037077"/>
            <a:chExt cx="2245726" cy="107749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30350D3-AA95-ADD9-92BB-A6DE35B0C188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3679292-8F40-A958-D0C7-C344A47AC866}"/>
                </a:ext>
              </a:extLst>
            </p:cNvPr>
            <p:cNvSpPr txBox="1"/>
            <p:nvPr/>
          </p:nvSpPr>
          <p:spPr>
            <a:xfrm>
              <a:off x="8851559" y="2282872"/>
              <a:ext cx="224572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99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下步规划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cxnSp>
        <p:nvCxnSpPr>
          <p:cNvPr id="5" name="千图设计师MC：ID 29795607库_直接连接符 3">
            <a:extLst>
              <a:ext uri="{FF2B5EF4-FFF2-40B4-BE49-F238E27FC236}">
                <a16:creationId xmlns:a16="http://schemas.microsoft.com/office/drawing/2014/main" id="{F0610E09-2FDD-FCDC-C7CF-5A6A16011216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1229285" y="3200515"/>
            <a:ext cx="0" cy="104622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千图设计师MC：ID 29795607库_直接连接符 4">
            <a:extLst>
              <a:ext uri="{FF2B5EF4-FFF2-40B4-BE49-F238E27FC236}">
                <a16:creationId xmlns:a16="http://schemas.microsoft.com/office/drawing/2014/main" id="{8C6BF5C7-2A49-A974-D22E-4ABA2634556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952844" y="1461493"/>
            <a:ext cx="3016" cy="27944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千图设计师MC：ID 29795607库_直接连接符 5">
            <a:extLst>
              <a:ext uri="{FF2B5EF4-FFF2-40B4-BE49-F238E27FC236}">
                <a16:creationId xmlns:a16="http://schemas.microsoft.com/office/drawing/2014/main" id="{4926502E-6B6E-970E-E099-9D9AB48937AA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H="1">
            <a:off x="2941679" y="1461493"/>
            <a:ext cx="12053" cy="27944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千图设计师MC：ID 29795607库_直接连接符 6">
            <a:extLst>
              <a:ext uri="{FF2B5EF4-FFF2-40B4-BE49-F238E27FC236}">
                <a16:creationId xmlns:a16="http://schemas.microsoft.com/office/drawing/2014/main" id="{BDB38EF0-F799-585B-618A-1D30DCAD2327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flipH="1">
            <a:off x="5042810" y="2260111"/>
            <a:ext cx="9957" cy="199587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千图设计师MC：ID 29795607库_直接连接符 7">
            <a:extLst>
              <a:ext uri="{FF2B5EF4-FFF2-40B4-BE49-F238E27FC236}">
                <a16:creationId xmlns:a16="http://schemas.microsoft.com/office/drawing/2014/main" id="{511B0305-BE6A-1B78-167D-E7D828DBE0D7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7144118" y="2662764"/>
            <a:ext cx="1" cy="16312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千图设计师MC：ID 29795607库_直接连接符 8">
            <a:extLst>
              <a:ext uri="{FF2B5EF4-FFF2-40B4-BE49-F238E27FC236}">
                <a16:creationId xmlns:a16="http://schemas.microsoft.com/office/drawing/2014/main" id="{3F950E0F-282A-5A0E-81B8-60DC2028F39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239619" y="3143194"/>
            <a:ext cx="0" cy="11508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千图设计师MC：ID 29795607库_矩形 9">
            <a:extLst>
              <a:ext uri="{FF2B5EF4-FFF2-40B4-BE49-F238E27FC236}">
                <a16:creationId xmlns:a16="http://schemas.microsoft.com/office/drawing/2014/main" id="{402A47CB-65D2-9217-A9DB-F77C203AF21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55859" y="4091895"/>
            <a:ext cx="3386493" cy="30109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千图设计师MC：ID 29795607库_矩形 10">
            <a:extLst>
              <a:ext uri="{FF2B5EF4-FFF2-40B4-BE49-F238E27FC236}">
                <a16:creationId xmlns:a16="http://schemas.microsoft.com/office/drawing/2014/main" id="{D4E8418C-E676-F549-8EB0-ABB3507B0E5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01442" y="4091895"/>
            <a:ext cx="3386493" cy="30109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千图设计师MC：ID 29795607库_矩形 11">
            <a:extLst>
              <a:ext uri="{FF2B5EF4-FFF2-40B4-BE49-F238E27FC236}">
                <a16:creationId xmlns:a16="http://schemas.microsoft.com/office/drawing/2014/main" id="{F7E5986A-C926-4063-F839-942AE30E84A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851643" y="4091895"/>
            <a:ext cx="3381876" cy="30109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千图设计师MC：ID 29795607库_Arrow: Pentagon 13">
            <a:extLst>
              <a:ext uri="{FF2B5EF4-FFF2-40B4-BE49-F238E27FC236}">
                <a16:creationId xmlns:a16="http://schemas.microsoft.com/office/drawing/2014/main" id="{B021D774-9207-F79F-2102-DF95202F905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52844" y="1461493"/>
            <a:ext cx="2493080" cy="301091"/>
          </a:xfrm>
          <a:prstGeom prst="homePlate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ym typeface="+mn-lt"/>
              </a:rPr>
              <a:t>输入标题文本</a:t>
            </a:r>
          </a:p>
        </p:txBody>
      </p:sp>
      <p:sp>
        <p:nvSpPr>
          <p:cNvPr id="15" name="千图设计师MC：ID 29795607库_Arrow: Pentagon 14">
            <a:extLst>
              <a:ext uri="{FF2B5EF4-FFF2-40B4-BE49-F238E27FC236}">
                <a16:creationId xmlns:a16="http://schemas.microsoft.com/office/drawing/2014/main" id="{CADD32F0-37F2-1563-377E-5B59A62746C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90845" y="1845122"/>
            <a:ext cx="1979555" cy="301091"/>
          </a:xfrm>
          <a:prstGeom prst="homePlate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输入标题文本</a:t>
            </a:r>
          </a:p>
        </p:txBody>
      </p:sp>
      <p:sp>
        <p:nvSpPr>
          <p:cNvPr id="16" name="千图设计师MC：ID 29795607库_Arrow: Pentagon 15">
            <a:extLst>
              <a:ext uri="{FF2B5EF4-FFF2-40B4-BE49-F238E27FC236}">
                <a16:creationId xmlns:a16="http://schemas.microsoft.com/office/drawing/2014/main" id="{0810FE3B-6692-CCD3-2856-E8EC7CA59B8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490845" y="2260110"/>
            <a:ext cx="4653273" cy="301091"/>
          </a:xfrm>
          <a:prstGeom prst="homePlate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ym typeface="+mn-lt"/>
              </a:rPr>
              <a:t>输入标题文本</a:t>
            </a:r>
          </a:p>
        </p:txBody>
      </p:sp>
      <p:sp>
        <p:nvSpPr>
          <p:cNvPr id="17" name="千图设计师MC：ID 29795607库_Arrow: Pentagon 16">
            <a:extLst>
              <a:ext uri="{FF2B5EF4-FFF2-40B4-BE49-F238E27FC236}">
                <a16:creationId xmlns:a16="http://schemas.microsoft.com/office/drawing/2014/main" id="{2177297A-FF6C-A66B-FE89-73A327843EC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586346" y="2662764"/>
            <a:ext cx="3785495" cy="301091"/>
          </a:xfrm>
          <a:prstGeom prst="homePlate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ym typeface="+mn-lt"/>
              </a:rPr>
              <a:t>输入标题文本</a:t>
            </a:r>
          </a:p>
        </p:txBody>
      </p:sp>
      <p:sp>
        <p:nvSpPr>
          <p:cNvPr id="18" name="千图设计师MC：ID 29795607库_Arrow: Pentagon 17">
            <a:extLst>
              <a:ext uri="{FF2B5EF4-FFF2-40B4-BE49-F238E27FC236}">
                <a16:creationId xmlns:a16="http://schemas.microsoft.com/office/drawing/2014/main" id="{8416E9BC-56D1-52BC-D34A-D4EB3B9F4F4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908603" y="3049446"/>
            <a:ext cx="4324916" cy="301091"/>
          </a:xfrm>
          <a:prstGeom prst="homePlate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ym typeface="+mn-lt"/>
              </a:rPr>
              <a:t>输入标题文本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5FC5A89-C2B5-7F8A-8E16-BFD42486AAAC}"/>
              </a:ext>
            </a:extLst>
          </p:cNvPr>
          <p:cNvSpPr txBox="1"/>
          <p:nvPr/>
        </p:nvSpPr>
        <p:spPr>
          <a:xfrm>
            <a:off x="1660072" y="4054433"/>
            <a:ext cx="19780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sym typeface="+mn-lt"/>
              </a:rPr>
              <a:t>输入标题文本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F779683-1873-37BD-DEE1-7F0382BECC27}"/>
              </a:ext>
            </a:extLst>
          </p:cNvPr>
          <p:cNvSpPr txBox="1"/>
          <p:nvPr/>
        </p:nvSpPr>
        <p:spPr>
          <a:xfrm>
            <a:off x="5102344" y="4054433"/>
            <a:ext cx="19780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sym typeface="+mn-lt"/>
              </a:rPr>
              <a:t>输入标题文本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692DFCA-C3C2-2045-7245-5BEBD6950897}"/>
              </a:ext>
            </a:extLst>
          </p:cNvPr>
          <p:cNvSpPr txBox="1"/>
          <p:nvPr/>
        </p:nvSpPr>
        <p:spPr>
          <a:xfrm>
            <a:off x="8553862" y="4054433"/>
            <a:ext cx="19780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sym typeface="+mn-lt"/>
              </a:rPr>
              <a:t>输入标题文本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E5310ED-EDD0-51E3-F38B-EC3C5654AA4D}"/>
              </a:ext>
            </a:extLst>
          </p:cNvPr>
          <p:cNvSpPr txBox="1"/>
          <p:nvPr/>
        </p:nvSpPr>
        <p:spPr>
          <a:xfrm>
            <a:off x="1404072" y="4564804"/>
            <a:ext cx="2490065" cy="8317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16DDBAD-4240-0D43-A816-BD6D96B2FA3C}"/>
              </a:ext>
            </a:extLst>
          </p:cNvPr>
          <p:cNvSpPr txBox="1"/>
          <p:nvPr/>
        </p:nvSpPr>
        <p:spPr>
          <a:xfrm>
            <a:off x="4850967" y="4564804"/>
            <a:ext cx="2490065" cy="8317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BF9360F-73EB-A569-2D9D-E202E2B2CDD5}"/>
              </a:ext>
            </a:extLst>
          </p:cNvPr>
          <p:cNvSpPr txBox="1"/>
          <p:nvPr/>
        </p:nvSpPr>
        <p:spPr>
          <a:xfrm>
            <a:off x="8297548" y="4564804"/>
            <a:ext cx="2490065" cy="8317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57204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7" y="1047905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59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802F133F-24EC-3BA2-C2F6-2AA292EB93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" r="278"/>
          <a:stretch/>
        </p:blipFill>
        <p:spPr>
          <a:xfrm rot="5400000">
            <a:off x="2667001" y="-2667002"/>
            <a:ext cx="6858000" cy="12192003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04FE4FA-3D84-DD95-545D-5246B667D076}"/>
              </a:ext>
            </a:extLst>
          </p:cNvPr>
          <p:cNvSpPr/>
          <p:nvPr/>
        </p:nvSpPr>
        <p:spPr>
          <a:xfrm>
            <a:off x="1849162" y="1983811"/>
            <a:ext cx="569118" cy="599281"/>
          </a:xfrm>
          <a:custGeom>
            <a:avLst/>
            <a:gdLst>
              <a:gd name="connsiteX0" fmla="*/ 0 w 1196975"/>
              <a:gd name="connsiteY0" fmla="*/ 0 h 323850"/>
              <a:gd name="connsiteX1" fmla="*/ 463550 w 1196975"/>
              <a:gd name="connsiteY1" fmla="*/ 323850 h 323850"/>
              <a:gd name="connsiteX2" fmla="*/ 1196975 w 1196975"/>
              <a:gd name="connsiteY2" fmla="*/ 320675 h 323850"/>
              <a:gd name="connsiteX3" fmla="*/ 857250 w 1196975"/>
              <a:gd name="connsiteY3" fmla="*/ 0 h 323850"/>
              <a:gd name="connsiteX4" fmla="*/ 0 w 1196975"/>
              <a:gd name="connsiteY4" fmla="*/ 0 h 323850"/>
              <a:gd name="connsiteX0" fmla="*/ 0 w 1221581"/>
              <a:gd name="connsiteY0" fmla="*/ 85725 h 409575"/>
              <a:gd name="connsiteX1" fmla="*/ 463550 w 1221581"/>
              <a:gd name="connsiteY1" fmla="*/ 409575 h 409575"/>
              <a:gd name="connsiteX2" fmla="*/ 1196975 w 1221581"/>
              <a:gd name="connsiteY2" fmla="*/ 406400 h 409575"/>
              <a:gd name="connsiteX3" fmla="*/ 1221581 w 1221581"/>
              <a:gd name="connsiteY3" fmla="*/ 0 h 409575"/>
              <a:gd name="connsiteX4" fmla="*/ 0 w 1221581"/>
              <a:gd name="connsiteY4" fmla="*/ 85725 h 409575"/>
              <a:gd name="connsiteX0" fmla="*/ 0 w 1221581"/>
              <a:gd name="connsiteY0" fmla="*/ 85725 h 411163"/>
              <a:gd name="connsiteX1" fmla="*/ 463550 w 1221581"/>
              <a:gd name="connsiteY1" fmla="*/ 409575 h 411163"/>
              <a:gd name="connsiteX2" fmla="*/ 1211263 w 1221581"/>
              <a:gd name="connsiteY2" fmla="*/ 411163 h 411163"/>
              <a:gd name="connsiteX3" fmla="*/ 1221581 w 1221581"/>
              <a:gd name="connsiteY3" fmla="*/ 0 h 411163"/>
              <a:gd name="connsiteX4" fmla="*/ 0 w 1221581"/>
              <a:gd name="connsiteY4" fmla="*/ 85725 h 411163"/>
              <a:gd name="connsiteX0" fmla="*/ 188913 w 758031"/>
              <a:gd name="connsiteY0" fmla="*/ 0 h 599281"/>
              <a:gd name="connsiteX1" fmla="*/ 0 w 758031"/>
              <a:gd name="connsiteY1" fmla="*/ 597693 h 599281"/>
              <a:gd name="connsiteX2" fmla="*/ 747713 w 758031"/>
              <a:gd name="connsiteY2" fmla="*/ 599281 h 599281"/>
              <a:gd name="connsiteX3" fmla="*/ 758031 w 758031"/>
              <a:gd name="connsiteY3" fmla="*/ 188118 h 599281"/>
              <a:gd name="connsiteX4" fmla="*/ 188913 w 758031"/>
              <a:gd name="connsiteY4" fmla="*/ 0 h 599281"/>
              <a:gd name="connsiteX0" fmla="*/ 76995 w 646113"/>
              <a:gd name="connsiteY0" fmla="*/ 0 h 599281"/>
              <a:gd name="connsiteX1" fmla="*/ 0 w 646113"/>
              <a:gd name="connsiteY1" fmla="*/ 433386 h 599281"/>
              <a:gd name="connsiteX2" fmla="*/ 635795 w 646113"/>
              <a:gd name="connsiteY2" fmla="*/ 599281 h 599281"/>
              <a:gd name="connsiteX3" fmla="*/ 646113 w 646113"/>
              <a:gd name="connsiteY3" fmla="*/ 188118 h 599281"/>
              <a:gd name="connsiteX4" fmla="*/ 76995 w 646113"/>
              <a:gd name="connsiteY4" fmla="*/ 0 h 599281"/>
              <a:gd name="connsiteX0" fmla="*/ 0 w 569118"/>
              <a:gd name="connsiteY0" fmla="*/ 0 h 599281"/>
              <a:gd name="connsiteX1" fmla="*/ 1586 w 569118"/>
              <a:gd name="connsiteY1" fmla="*/ 476249 h 599281"/>
              <a:gd name="connsiteX2" fmla="*/ 558800 w 569118"/>
              <a:gd name="connsiteY2" fmla="*/ 599281 h 599281"/>
              <a:gd name="connsiteX3" fmla="*/ 569118 w 569118"/>
              <a:gd name="connsiteY3" fmla="*/ 188118 h 599281"/>
              <a:gd name="connsiteX4" fmla="*/ 0 w 569118"/>
              <a:gd name="connsiteY4" fmla="*/ 0 h 59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118" h="599281">
                <a:moveTo>
                  <a:pt x="0" y="0"/>
                </a:moveTo>
                <a:cubicBezTo>
                  <a:pt x="529" y="158750"/>
                  <a:pt x="1057" y="317499"/>
                  <a:pt x="1586" y="476249"/>
                </a:cubicBezTo>
                <a:lnTo>
                  <a:pt x="558800" y="599281"/>
                </a:lnTo>
                <a:lnTo>
                  <a:pt x="569118" y="18811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5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74663F1-5D33-5C33-D826-053499D91598}"/>
              </a:ext>
            </a:extLst>
          </p:cNvPr>
          <p:cNvSpPr/>
          <p:nvPr/>
        </p:nvSpPr>
        <p:spPr>
          <a:xfrm rot="1467355">
            <a:off x="926666" y="804338"/>
            <a:ext cx="1068834" cy="506331"/>
          </a:xfrm>
          <a:custGeom>
            <a:avLst/>
            <a:gdLst>
              <a:gd name="connsiteX0" fmla="*/ 0 w 1068834"/>
              <a:gd name="connsiteY0" fmla="*/ 0 h 506331"/>
              <a:gd name="connsiteX1" fmla="*/ 873299 w 1068834"/>
              <a:gd name="connsiteY1" fmla="*/ 71727 h 506331"/>
              <a:gd name="connsiteX2" fmla="*/ 1068834 w 1068834"/>
              <a:gd name="connsiteY2" fmla="*/ 501665 h 506331"/>
              <a:gd name="connsiteX3" fmla="*/ 1054755 w 1068834"/>
              <a:gd name="connsiteY3" fmla="*/ 506331 h 506331"/>
              <a:gd name="connsiteX4" fmla="*/ 280216 w 1068834"/>
              <a:gd name="connsiteY4" fmla="*/ 506331 h 506331"/>
              <a:gd name="connsiteX5" fmla="*/ 217738 w 1068834"/>
              <a:gd name="connsiteY5" fmla="*/ 501580 h 506331"/>
              <a:gd name="connsiteX6" fmla="*/ 108736 w 1068834"/>
              <a:gd name="connsiteY6" fmla="*/ 244651 h 506331"/>
              <a:gd name="connsiteX7" fmla="*/ 0 w 1068834"/>
              <a:gd name="connsiteY7" fmla="*/ 0 h 50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8834" h="506331">
                <a:moveTo>
                  <a:pt x="0" y="0"/>
                </a:moveTo>
                <a:lnTo>
                  <a:pt x="873299" y="71727"/>
                </a:lnTo>
                <a:lnTo>
                  <a:pt x="1068834" y="501665"/>
                </a:lnTo>
                <a:lnTo>
                  <a:pt x="1054755" y="506331"/>
                </a:lnTo>
                <a:lnTo>
                  <a:pt x="280216" y="506331"/>
                </a:lnTo>
                <a:lnTo>
                  <a:pt x="217738" y="501580"/>
                </a:lnTo>
                <a:cubicBezTo>
                  <a:pt x="182334" y="414788"/>
                  <a:pt x="145814" y="329375"/>
                  <a:pt x="108736" y="244651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47F12EB-AF9F-5044-25A9-261446DD3A44}"/>
              </a:ext>
            </a:extLst>
          </p:cNvPr>
          <p:cNvSpPr/>
          <p:nvPr/>
        </p:nvSpPr>
        <p:spPr>
          <a:xfrm>
            <a:off x="4394200" y="1025525"/>
            <a:ext cx="965200" cy="323850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5200" h="323850">
                <a:moveTo>
                  <a:pt x="231775" y="317500"/>
                </a:moveTo>
                <a:lnTo>
                  <a:pt x="0" y="0"/>
                </a:lnTo>
                <a:lnTo>
                  <a:pt x="854075" y="3175"/>
                </a:lnTo>
                <a:lnTo>
                  <a:pt x="965200" y="323850"/>
                </a:lnTo>
                <a:lnTo>
                  <a:pt x="231775" y="3175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1E7E441-CD51-A823-3013-8916C47FC957}"/>
              </a:ext>
            </a:extLst>
          </p:cNvPr>
          <p:cNvSpPr/>
          <p:nvPr/>
        </p:nvSpPr>
        <p:spPr>
          <a:xfrm>
            <a:off x="4404519" y="5480844"/>
            <a:ext cx="960437" cy="318293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0437" h="318293">
                <a:moveTo>
                  <a:pt x="0" y="316704"/>
                </a:moveTo>
                <a:lnTo>
                  <a:pt x="223044" y="3968"/>
                </a:lnTo>
                <a:lnTo>
                  <a:pt x="960437" y="0"/>
                </a:lnTo>
                <a:lnTo>
                  <a:pt x="835818" y="318293"/>
                </a:lnTo>
                <a:lnTo>
                  <a:pt x="0" y="3167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E226C08-EA62-063A-7423-F0C960AA042B}"/>
              </a:ext>
            </a:extLst>
          </p:cNvPr>
          <p:cNvSpPr/>
          <p:nvPr/>
        </p:nvSpPr>
        <p:spPr>
          <a:xfrm>
            <a:off x="2078952" y="5797947"/>
            <a:ext cx="1462881" cy="438150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960437"/>
              <a:gd name="connsiteY0" fmla="*/ 316704 h 346868"/>
              <a:gd name="connsiteX1" fmla="*/ 223044 w 960437"/>
              <a:gd name="connsiteY1" fmla="*/ 3968 h 346868"/>
              <a:gd name="connsiteX2" fmla="*/ 960437 w 960437"/>
              <a:gd name="connsiteY2" fmla="*/ 0 h 346868"/>
              <a:gd name="connsiteX3" fmla="*/ 947737 w 960437"/>
              <a:gd name="connsiteY3" fmla="*/ 346868 h 346868"/>
              <a:gd name="connsiteX4" fmla="*/ 0 w 960437"/>
              <a:gd name="connsiteY4" fmla="*/ 316704 h 346868"/>
              <a:gd name="connsiteX0" fmla="*/ 0 w 1408112"/>
              <a:gd name="connsiteY0" fmla="*/ 402429 h 432593"/>
              <a:gd name="connsiteX1" fmla="*/ 223044 w 1408112"/>
              <a:gd name="connsiteY1" fmla="*/ 89693 h 432593"/>
              <a:gd name="connsiteX2" fmla="*/ 1408112 w 1408112"/>
              <a:gd name="connsiteY2" fmla="*/ 0 h 432593"/>
              <a:gd name="connsiteX3" fmla="*/ 947737 w 1408112"/>
              <a:gd name="connsiteY3" fmla="*/ 432593 h 432593"/>
              <a:gd name="connsiteX4" fmla="*/ 0 w 1408112"/>
              <a:gd name="connsiteY4" fmla="*/ 402429 h 432593"/>
              <a:gd name="connsiteX0" fmla="*/ 0 w 1408112"/>
              <a:gd name="connsiteY0" fmla="*/ 407986 h 438150"/>
              <a:gd name="connsiteX1" fmla="*/ 570707 w 1408112"/>
              <a:gd name="connsiteY1" fmla="*/ 0 h 438150"/>
              <a:gd name="connsiteX2" fmla="*/ 1408112 w 1408112"/>
              <a:gd name="connsiteY2" fmla="*/ 5557 h 438150"/>
              <a:gd name="connsiteX3" fmla="*/ 947737 w 1408112"/>
              <a:gd name="connsiteY3" fmla="*/ 438150 h 438150"/>
              <a:gd name="connsiteX4" fmla="*/ 0 w 1408112"/>
              <a:gd name="connsiteY4" fmla="*/ 407986 h 438150"/>
              <a:gd name="connsiteX0" fmla="*/ 0 w 1462881"/>
              <a:gd name="connsiteY0" fmla="*/ 431798 h 438150"/>
              <a:gd name="connsiteX1" fmla="*/ 625476 w 1462881"/>
              <a:gd name="connsiteY1" fmla="*/ 0 h 438150"/>
              <a:gd name="connsiteX2" fmla="*/ 1462881 w 1462881"/>
              <a:gd name="connsiteY2" fmla="*/ 5557 h 438150"/>
              <a:gd name="connsiteX3" fmla="*/ 1002506 w 1462881"/>
              <a:gd name="connsiteY3" fmla="*/ 438150 h 438150"/>
              <a:gd name="connsiteX4" fmla="*/ 0 w 1462881"/>
              <a:gd name="connsiteY4" fmla="*/ 431798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2881" h="438150">
                <a:moveTo>
                  <a:pt x="0" y="431798"/>
                </a:moveTo>
                <a:lnTo>
                  <a:pt x="625476" y="0"/>
                </a:lnTo>
                <a:lnTo>
                  <a:pt x="1462881" y="5557"/>
                </a:lnTo>
                <a:lnTo>
                  <a:pt x="1002506" y="438150"/>
                </a:lnTo>
                <a:lnTo>
                  <a:pt x="0" y="43179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B867198-6693-928B-54D4-D4B29130E691}"/>
              </a:ext>
            </a:extLst>
          </p:cNvPr>
          <p:cNvSpPr/>
          <p:nvPr/>
        </p:nvSpPr>
        <p:spPr>
          <a:xfrm>
            <a:off x="9510041" y="583805"/>
            <a:ext cx="1597818" cy="442914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960437"/>
              <a:gd name="connsiteY0" fmla="*/ 316704 h 346868"/>
              <a:gd name="connsiteX1" fmla="*/ 223044 w 960437"/>
              <a:gd name="connsiteY1" fmla="*/ 3968 h 346868"/>
              <a:gd name="connsiteX2" fmla="*/ 960437 w 960437"/>
              <a:gd name="connsiteY2" fmla="*/ 0 h 346868"/>
              <a:gd name="connsiteX3" fmla="*/ 947737 w 960437"/>
              <a:gd name="connsiteY3" fmla="*/ 346868 h 346868"/>
              <a:gd name="connsiteX4" fmla="*/ 0 w 960437"/>
              <a:gd name="connsiteY4" fmla="*/ 316704 h 346868"/>
              <a:gd name="connsiteX0" fmla="*/ 0 w 1408112"/>
              <a:gd name="connsiteY0" fmla="*/ 402429 h 432593"/>
              <a:gd name="connsiteX1" fmla="*/ 223044 w 1408112"/>
              <a:gd name="connsiteY1" fmla="*/ 89693 h 432593"/>
              <a:gd name="connsiteX2" fmla="*/ 1408112 w 1408112"/>
              <a:gd name="connsiteY2" fmla="*/ 0 h 432593"/>
              <a:gd name="connsiteX3" fmla="*/ 947737 w 1408112"/>
              <a:gd name="connsiteY3" fmla="*/ 432593 h 432593"/>
              <a:gd name="connsiteX4" fmla="*/ 0 w 1408112"/>
              <a:gd name="connsiteY4" fmla="*/ 402429 h 432593"/>
              <a:gd name="connsiteX0" fmla="*/ 0 w 1408112"/>
              <a:gd name="connsiteY0" fmla="*/ 407986 h 438150"/>
              <a:gd name="connsiteX1" fmla="*/ 570707 w 1408112"/>
              <a:gd name="connsiteY1" fmla="*/ 0 h 438150"/>
              <a:gd name="connsiteX2" fmla="*/ 1408112 w 1408112"/>
              <a:gd name="connsiteY2" fmla="*/ 5557 h 438150"/>
              <a:gd name="connsiteX3" fmla="*/ 947737 w 1408112"/>
              <a:gd name="connsiteY3" fmla="*/ 438150 h 438150"/>
              <a:gd name="connsiteX4" fmla="*/ 0 w 1408112"/>
              <a:gd name="connsiteY4" fmla="*/ 407986 h 438150"/>
              <a:gd name="connsiteX0" fmla="*/ 0 w 1462881"/>
              <a:gd name="connsiteY0" fmla="*/ 431798 h 438150"/>
              <a:gd name="connsiteX1" fmla="*/ 625476 w 1462881"/>
              <a:gd name="connsiteY1" fmla="*/ 0 h 438150"/>
              <a:gd name="connsiteX2" fmla="*/ 1462881 w 1462881"/>
              <a:gd name="connsiteY2" fmla="*/ 5557 h 438150"/>
              <a:gd name="connsiteX3" fmla="*/ 1002506 w 1462881"/>
              <a:gd name="connsiteY3" fmla="*/ 438150 h 438150"/>
              <a:gd name="connsiteX4" fmla="*/ 0 w 1462881"/>
              <a:gd name="connsiteY4" fmla="*/ 431798 h 438150"/>
              <a:gd name="connsiteX0" fmla="*/ 0 w 1177131"/>
              <a:gd name="connsiteY0" fmla="*/ 578641 h 584993"/>
              <a:gd name="connsiteX1" fmla="*/ 625476 w 1177131"/>
              <a:gd name="connsiteY1" fmla="*/ 146843 h 584993"/>
              <a:gd name="connsiteX2" fmla="*/ 1177131 w 1177131"/>
              <a:gd name="connsiteY2" fmla="*/ 0 h 584993"/>
              <a:gd name="connsiteX3" fmla="*/ 1002506 w 1177131"/>
              <a:gd name="connsiteY3" fmla="*/ 584993 h 584993"/>
              <a:gd name="connsiteX4" fmla="*/ 0 w 1177131"/>
              <a:gd name="connsiteY4" fmla="*/ 578641 h 584993"/>
              <a:gd name="connsiteX0" fmla="*/ 0 w 1177131"/>
              <a:gd name="connsiteY0" fmla="*/ 578641 h 584993"/>
              <a:gd name="connsiteX1" fmla="*/ 163514 w 1177131"/>
              <a:gd name="connsiteY1" fmla="*/ 8731 h 584993"/>
              <a:gd name="connsiteX2" fmla="*/ 1177131 w 1177131"/>
              <a:gd name="connsiteY2" fmla="*/ 0 h 584993"/>
              <a:gd name="connsiteX3" fmla="*/ 1002506 w 1177131"/>
              <a:gd name="connsiteY3" fmla="*/ 584993 h 584993"/>
              <a:gd name="connsiteX4" fmla="*/ 0 w 1177131"/>
              <a:gd name="connsiteY4" fmla="*/ 578641 h 584993"/>
              <a:gd name="connsiteX0" fmla="*/ 0 w 1662906"/>
              <a:gd name="connsiteY0" fmla="*/ 578641 h 648493"/>
              <a:gd name="connsiteX1" fmla="*/ 163514 w 1662906"/>
              <a:gd name="connsiteY1" fmla="*/ 8731 h 648493"/>
              <a:gd name="connsiteX2" fmla="*/ 1177131 w 1662906"/>
              <a:gd name="connsiteY2" fmla="*/ 0 h 648493"/>
              <a:gd name="connsiteX3" fmla="*/ 1662906 w 1662906"/>
              <a:gd name="connsiteY3" fmla="*/ 648493 h 648493"/>
              <a:gd name="connsiteX4" fmla="*/ 0 w 1662906"/>
              <a:gd name="connsiteY4" fmla="*/ 578641 h 648493"/>
              <a:gd name="connsiteX0" fmla="*/ 268286 w 1499392"/>
              <a:gd name="connsiteY0" fmla="*/ 680241 h 680241"/>
              <a:gd name="connsiteX1" fmla="*/ 0 w 1499392"/>
              <a:gd name="connsiteY1" fmla="*/ 8731 h 680241"/>
              <a:gd name="connsiteX2" fmla="*/ 1013617 w 1499392"/>
              <a:gd name="connsiteY2" fmla="*/ 0 h 680241"/>
              <a:gd name="connsiteX3" fmla="*/ 1499392 w 1499392"/>
              <a:gd name="connsiteY3" fmla="*/ 648493 h 680241"/>
              <a:gd name="connsiteX4" fmla="*/ 268286 w 1499392"/>
              <a:gd name="connsiteY4" fmla="*/ 680241 h 680241"/>
              <a:gd name="connsiteX0" fmla="*/ 261936 w 1493042"/>
              <a:gd name="connsiteY0" fmla="*/ 681035 h 681035"/>
              <a:gd name="connsiteX1" fmla="*/ 0 w 1493042"/>
              <a:gd name="connsiteY1" fmla="*/ 0 h 681035"/>
              <a:gd name="connsiteX2" fmla="*/ 1007267 w 1493042"/>
              <a:gd name="connsiteY2" fmla="*/ 794 h 681035"/>
              <a:gd name="connsiteX3" fmla="*/ 1493042 w 1493042"/>
              <a:gd name="connsiteY3" fmla="*/ 649287 h 681035"/>
              <a:gd name="connsiteX4" fmla="*/ 261936 w 1493042"/>
              <a:gd name="connsiteY4" fmla="*/ 681035 h 681035"/>
              <a:gd name="connsiteX0" fmla="*/ 261936 w 1493042"/>
              <a:gd name="connsiteY0" fmla="*/ 681035 h 681035"/>
              <a:gd name="connsiteX1" fmla="*/ 0 w 1493042"/>
              <a:gd name="connsiteY1" fmla="*/ 0 h 681035"/>
              <a:gd name="connsiteX2" fmla="*/ 1007267 w 1493042"/>
              <a:gd name="connsiteY2" fmla="*/ 13494 h 681035"/>
              <a:gd name="connsiteX3" fmla="*/ 1493042 w 1493042"/>
              <a:gd name="connsiteY3" fmla="*/ 649287 h 681035"/>
              <a:gd name="connsiteX4" fmla="*/ 261936 w 1493042"/>
              <a:gd name="connsiteY4" fmla="*/ 681035 h 681035"/>
              <a:gd name="connsiteX0" fmla="*/ 261936 w 1493042"/>
              <a:gd name="connsiteY0" fmla="*/ 674685 h 674685"/>
              <a:gd name="connsiteX1" fmla="*/ 0 w 1493042"/>
              <a:gd name="connsiteY1" fmla="*/ 0 h 674685"/>
              <a:gd name="connsiteX2" fmla="*/ 1007267 w 1493042"/>
              <a:gd name="connsiteY2" fmla="*/ 7144 h 674685"/>
              <a:gd name="connsiteX3" fmla="*/ 1493042 w 1493042"/>
              <a:gd name="connsiteY3" fmla="*/ 642937 h 674685"/>
              <a:gd name="connsiteX4" fmla="*/ 261936 w 1493042"/>
              <a:gd name="connsiteY4" fmla="*/ 674685 h 674685"/>
              <a:gd name="connsiteX0" fmla="*/ 233361 w 1493042"/>
              <a:gd name="connsiteY0" fmla="*/ 639760 h 642937"/>
              <a:gd name="connsiteX1" fmla="*/ 0 w 1493042"/>
              <a:gd name="connsiteY1" fmla="*/ 0 h 642937"/>
              <a:gd name="connsiteX2" fmla="*/ 1007267 w 1493042"/>
              <a:gd name="connsiteY2" fmla="*/ 7144 h 642937"/>
              <a:gd name="connsiteX3" fmla="*/ 1493042 w 1493042"/>
              <a:gd name="connsiteY3" fmla="*/ 642937 h 642937"/>
              <a:gd name="connsiteX4" fmla="*/ 233361 w 1493042"/>
              <a:gd name="connsiteY4" fmla="*/ 639760 h 642937"/>
              <a:gd name="connsiteX0" fmla="*/ 233361 w 1442242"/>
              <a:gd name="connsiteY0" fmla="*/ 639760 h 642937"/>
              <a:gd name="connsiteX1" fmla="*/ 0 w 1442242"/>
              <a:gd name="connsiteY1" fmla="*/ 0 h 642937"/>
              <a:gd name="connsiteX2" fmla="*/ 1007267 w 1442242"/>
              <a:gd name="connsiteY2" fmla="*/ 7144 h 642937"/>
              <a:gd name="connsiteX3" fmla="*/ 1442242 w 1442242"/>
              <a:gd name="connsiteY3" fmla="*/ 642937 h 642937"/>
              <a:gd name="connsiteX4" fmla="*/ 233361 w 1442242"/>
              <a:gd name="connsiteY4" fmla="*/ 639760 h 642937"/>
              <a:gd name="connsiteX0" fmla="*/ 233361 w 1464467"/>
              <a:gd name="connsiteY0" fmla="*/ 639760 h 642937"/>
              <a:gd name="connsiteX1" fmla="*/ 0 w 1464467"/>
              <a:gd name="connsiteY1" fmla="*/ 0 h 642937"/>
              <a:gd name="connsiteX2" fmla="*/ 1007267 w 1464467"/>
              <a:gd name="connsiteY2" fmla="*/ 7144 h 642937"/>
              <a:gd name="connsiteX3" fmla="*/ 1464467 w 1464467"/>
              <a:gd name="connsiteY3" fmla="*/ 642937 h 642937"/>
              <a:gd name="connsiteX4" fmla="*/ 233361 w 1464467"/>
              <a:gd name="connsiteY4" fmla="*/ 639760 h 642937"/>
              <a:gd name="connsiteX0" fmla="*/ 233361 w 1007267"/>
              <a:gd name="connsiteY0" fmla="*/ 639760 h 639760"/>
              <a:gd name="connsiteX1" fmla="*/ 0 w 1007267"/>
              <a:gd name="connsiteY1" fmla="*/ 0 h 639760"/>
              <a:gd name="connsiteX2" fmla="*/ 1007267 w 1007267"/>
              <a:gd name="connsiteY2" fmla="*/ 7144 h 639760"/>
              <a:gd name="connsiteX3" fmla="*/ 1007267 w 1007267"/>
              <a:gd name="connsiteY3" fmla="*/ 626269 h 639760"/>
              <a:gd name="connsiteX4" fmla="*/ 233361 w 1007267"/>
              <a:gd name="connsiteY4" fmla="*/ 639760 h 639760"/>
              <a:gd name="connsiteX0" fmla="*/ 233361 w 1062035"/>
              <a:gd name="connsiteY0" fmla="*/ 639760 h 647701"/>
              <a:gd name="connsiteX1" fmla="*/ 0 w 1062035"/>
              <a:gd name="connsiteY1" fmla="*/ 0 h 647701"/>
              <a:gd name="connsiteX2" fmla="*/ 1007267 w 1062035"/>
              <a:gd name="connsiteY2" fmla="*/ 7144 h 647701"/>
              <a:gd name="connsiteX3" fmla="*/ 1062035 w 1062035"/>
              <a:gd name="connsiteY3" fmla="*/ 647701 h 647701"/>
              <a:gd name="connsiteX4" fmla="*/ 233361 w 1062035"/>
              <a:gd name="connsiteY4" fmla="*/ 639760 h 647701"/>
              <a:gd name="connsiteX0" fmla="*/ 233361 w 1831179"/>
              <a:gd name="connsiteY0" fmla="*/ 639760 h 647701"/>
              <a:gd name="connsiteX1" fmla="*/ 0 w 1831179"/>
              <a:gd name="connsiteY1" fmla="*/ 0 h 647701"/>
              <a:gd name="connsiteX2" fmla="*/ 1831179 w 1831179"/>
              <a:gd name="connsiteY2" fmla="*/ 216694 h 647701"/>
              <a:gd name="connsiteX3" fmla="*/ 1062035 w 1831179"/>
              <a:gd name="connsiteY3" fmla="*/ 647701 h 647701"/>
              <a:gd name="connsiteX4" fmla="*/ 233361 w 1831179"/>
              <a:gd name="connsiteY4" fmla="*/ 639760 h 647701"/>
              <a:gd name="connsiteX0" fmla="*/ 0 w 1597818"/>
              <a:gd name="connsiteY0" fmla="*/ 423066 h 431007"/>
              <a:gd name="connsiteX1" fmla="*/ 697708 w 1597818"/>
              <a:gd name="connsiteY1" fmla="*/ 14287 h 431007"/>
              <a:gd name="connsiteX2" fmla="*/ 1597818 w 1597818"/>
              <a:gd name="connsiteY2" fmla="*/ 0 h 431007"/>
              <a:gd name="connsiteX3" fmla="*/ 828674 w 1597818"/>
              <a:gd name="connsiteY3" fmla="*/ 431007 h 431007"/>
              <a:gd name="connsiteX4" fmla="*/ 0 w 1597818"/>
              <a:gd name="connsiteY4" fmla="*/ 423066 h 431007"/>
              <a:gd name="connsiteX0" fmla="*/ 0 w 1597818"/>
              <a:gd name="connsiteY0" fmla="*/ 434973 h 442914"/>
              <a:gd name="connsiteX1" fmla="*/ 609601 w 1597818"/>
              <a:gd name="connsiteY1" fmla="*/ 0 h 442914"/>
              <a:gd name="connsiteX2" fmla="*/ 1597818 w 1597818"/>
              <a:gd name="connsiteY2" fmla="*/ 11907 h 442914"/>
              <a:gd name="connsiteX3" fmla="*/ 828674 w 1597818"/>
              <a:gd name="connsiteY3" fmla="*/ 442914 h 442914"/>
              <a:gd name="connsiteX4" fmla="*/ 0 w 1597818"/>
              <a:gd name="connsiteY4" fmla="*/ 434973 h 44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818" h="442914">
                <a:moveTo>
                  <a:pt x="0" y="434973"/>
                </a:moveTo>
                <a:lnTo>
                  <a:pt x="609601" y="0"/>
                </a:lnTo>
                <a:lnTo>
                  <a:pt x="1597818" y="11907"/>
                </a:lnTo>
                <a:lnTo>
                  <a:pt x="828674" y="442914"/>
                </a:lnTo>
                <a:lnTo>
                  <a:pt x="0" y="43497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F9D7F23-E52B-922E-45CE-CB4001EBF7D2}"/>
              </a:ext>
            </a:extLst>
          </p:cNvPr>
          <p:cNvSpPr/>
          <p:nvPr/>
        </p:nvSpPr>
        <p:spPr>
          <a:xfrm>
            <a:off x="3083039" y="586980"/>
            <a:ext cx="1312862" cy="438147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1152525"/>
              <a:gd name="connsiteY0" fmla="*/ 316704 h 316704"/>
              <a:gd name="connsiteX1" fmla="*/ 223044 w 1152525"/>
              <a:gd name="connsiteY1" fmla="*/ 3968 h 316704"/>
              <a:gd name="connsiteX2" fmla="*/ 960437 w 1152525"/>
              <a:gd name="connsiteY2" fmla="*/ 0 h 316704"/>
              <a:gd name="connsiteX3" fmla="*/ 1152525 w 1152525"/>
              <a:gd name="connsiteY3" fmla="*/ 315912 h 316704"/>
              <a:gd name="connsiteX4" fmla="*/ 0 w 1152525"/>
              <a:gd name="connsiteY4" fmla="*/ 316704 h 316704"/>
              <a:gd name="connsiteX0" fmla="*/ 0 w 1152525"/>
              <a:gd name="connsiteY0" fmla="*/ 433385 h 433385"/>
              <a:gd name="connsiteX1" fmla="*/ 223044 w 1152525"/>
              <a:gd name="connsiteY1" fmla="*/ 120649 h 433385"/>
              <a:gd name="connsiteX2" fmla="*/ 846137 w 1152525"/>
              <a:gd name="connsiteY2" fmla="*/ 0 h 433385"/>
              <a:gd name="connsiteX3" fmla="*/ 1152525 w 1152525"/>
              <a:gd name="connsiteY3" fmla="*/ 432593 h 433385"/>
              <a:gd name="connsiteX4" fmla="*/ 0 w 1152525"/>
              <a:gd name="connsiteY4" fmla="*/ 433385 h 433385"/>
              <a:gd name="connsiteX0" fmla="*/ 160337 w 1312862"/>
              <a:gd name="connsiteY0" fmla="*/ 433385 h 433385"/>
              <a:gd name="connsiteX1" fmla="*/ 0 w 1312862"/>
              <a:gd name="connsiteY1" fmla="*/ 1587 h 433385"/>
              <a:gd name="connsiteX2" fmla="*/ 1006474 w 1312862"/>
              <a:gd name="connsiteY2" fmla="*/ 0 h 433385"/>
              <a:gd name="connsiteX3" fmla="*/ 1312862 w 1312862"/>
              <a:gd name="connsiteY3" fmla="*/ 432593 h 433385"/>
              <a:gd name="connsiteX4" fmla="*/ 160337 w 1312862"/>
              <a:gd name="connsiteY4" fmla="*/ 433385 h 433385"/>
              <a:gd name="connsiteX0" fmla="*/ 462756 w 1312862"/>
              <a:gd name="connsiteY0" fmla="*/ 357185 h 432593"/>
              <a:gd name="connsiteX1" fmla="*/ 0 w 1312862"/>
              <a:gd name="connsiteY1" fmla="*/ 1587 h 432593"/>
              <a:gd name="connsiteX2" fmla="*/ 1006474 w 1312862"/>
              <a:gd name="connsiteY2" fmla="*/ 0 h 432593"/>
              <a:gd name="connsiteX3" fmla="*/ 1312862 w 1312862"/>
              <a:gd name="connsiteY3" fmla="*/ 432593 h 432593"/>
              <a:gd name="connsiteX4" fmla="*/ 462756 w 1312862"/>
              <a:gd name="connsiteY4" fmla="*/ 357185 h 432593"/>
              <a:gd name="connsiteX0" fmla="*/ 460374 w 1312862"/>
              <a:gd name="connsiteY0" fmla="*/ 438147 h 438147"/>
              <a:gd name="connsiteX1" fmla="*/ 0 w 1312862"/>
              <a:gd name="connsiteY1" fmla="*/ 1587 h 438147"/>
              <a:gd name="connsiteX2" fmla="*/ 1006474 w 1312862"/>
              <a:gd name="connsiteY2" fmla="*/ 0 h 438147"/>
              <a:gd name="connsiteX3" fmla="*/ 1312862 w 1312862"/>
              <a:gd name="connsiteY3" fmla="*/ 432593 h 438147"/>
              <a:gd name="connsiteX4" fmla="*/ 460374 w 1312862"/>
              <a:gd name="connsiteY4" fmla="*/ 438147 h 43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2862" h="438147">
                <a:moveTo>
                  <a:pt x="460374" y="438147"/>
                </a:moveTo>
                <a:lnTo>
                  <a:pt x="0" y="1587"/>
                </a:lnTo>
                <a:lnTo>
                  <a:pt x="1006474" y="0"/>
                </a:lnTo>
                <a:lnTo>
                  <a:pt x="1312862" y="432593"/>
                </a:lnTo>
                <a:lnTo>
                  <a:pt x="460374" y="43814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4A3A53-2E91-8043-5112-E4EE633777E3}"/>
              </a:ext>
            </a:extLst>
          </p:cNvPr>
          <p:cNvSpPr/>
          <p:nvPr/>
        </p:nvSpPr>
        <p:spPr>
          <a:xfrm>
            <a:off x="6740915" y="1338262"/>
            <a:ext cx="827086" cy="242889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1152525"/>
              <a:gd name="connsiteY0" fmla="*/ 316704 h 316704"/>
              <a:gd name="connsiteX1" fmla="*/ 223044 w 1152525"/>
              <a:gd name="connsiteY1" fmla="*/ 3968 h 316704"/>
              <a:gd name="connsiteX2" fmla="*/ 960437 w 1152525"/>
              <a:gd name="connsiteY2" fmla="*/ 0 h 316704"/>
              <a:gd name="connsiteX3" fmla="*/ 1152525 w 1152525"/>
              <a:gd name="connsiteY3" fmla="*/ 315912 h 316704"/>
              <a:gd name="connsiteX4" fmla="*/ 0 w 1152525"/>
              <a:gd name="connsiteY4" fmla="*/ 316704 h 316704"/>
              <a:gd name="connsiteX0" fmla="*/ 0 w 1152525"/>
              <a:gd name="connsiteY0" fmla="*/ 433385 h 433385"/>
              <a:gd name="connsiteX1" fmla="*/ 223044 w 1152525"/>
              <a:gd name="connsiteY1" fmla="*/ 120649 h 433385"/>
              <a:gd name="connsiteX2" fmla="*/ 846137 w 1152525"/>
              <a:gd name="connsiteY2" fmla="*/ 0 h 433385"/>
              <a:gd name="connsiteX3" fmla="*/ 1152525 w 1152525"/>
              <a:gd name="connsiteY3" fmla="*/ 432593 h 433385"/>
              <a:gd name="connsiteX4" fmla="*/ 0 w 1152525"/>
              <a:gd name="connsiteY4" fmla="*/ 433385 h 433385"/>
              <a:gd name="connsiteX0" fmla="*/ 160337 w 1312862"/>
              <a:gd name="connsiteY0" fmla="*/ 433385 h 433385"/>
              <a:gd name="connsiteX1" fmla="*/ 0 w 1312862"/>
              <a:gd name="connsiteY1" fmla="*/ 1587 h 433385"/>
              <a:gd name="connsiteX2" fmla="*/ 1006474 w 1312862"/>
              <a:gd name="connsiteY2" fmla="*/ 0 h 433385"/>
              <a:gd name="connsiteX3" fmla="*/ 1312862 w 1312862"/>
              <a:gd name="connsiteY3" fmla="*/ 432593 h 433385"/>
              <a:gd name="connsiteX4" fmla="*/ 160337 w 1312862"/>
              <a:gd name="connsiteY4" fmla="*/ 433385 h 433385"/>
              <a:gd name="connsiteX0" fmla="*/ 462756 w 1312862"/>
              <a:gd name="connsiteY0" fmla="*/ 357185 h 432593"/>
              <a:gd name="connsiteX1" fmla="*/ 0 w 1312862"/>
              <a:gd name="connsiteY1" fmla="*/ 1587 h 432593"/>
              <a:gd name="connsiteX2" fmla="*/ 1006474 w 1312862"/>
              <a:gd name="connsiteY2" fmla="*/ 0 h 432593"/>
              <a:gd name="connsiteX3" fmla="*/ 1312862 w 1312862"/>
              <a:gd name="connsiteY3" fmla="*/ 432593 h 432593"/>
              <a:gd name="connsiteX4" fmla="*/ 462756 w 1312862"/>
              <a:gd name="connsiteY4" fmla="*/ 357185 h 432593"/>
              <a:gd name="connsiteX0" fmla="*/ 460374 w 1312862"/>
              <a:gd name="connsiteY0" fmla="*/ 438147 h 438147"/>
              <a:gd name="connsiteX1" fmla="*/ 0 w 1312862"/>
              <a:gd name="connsiteY1" fmla="*/ 1587 h 438147"/>
              <a:gd name="connsiteX2" fmla="*/ 1006474 w 1312862"/>
              <a:gd name="connsiteY2" fmla="*/ 0 h 438147"/>
              <a:gd name="connsiteX3" fmla="*/ 1312862 w 1312862"/>
              <a:gd name="connsiteY3" fmla="*/ 432593 h 438147"/>
              <a:gd name="connsiteX4" fmla="*/ 460374 w 1312862"/>
              <a:gd name="connsiteY4" fmla="*/ 438147 h 438147"/>
              <a:gd name="connsiteX0" fmla="*/ 460374 w 1467643"/>
              <a:gd name="connsiteY0" fmla="*/ 438147 h 442118"/>
              <a:gd name="connsiteX1" fmla="*/ 0 w 1467643"/>
              <a:gd name="connsiteY1" fmla="*/ 1587 h 442118"/>
              <a:gd name="connsiteX2" fmla="*/ 1006474 w 1467643"/>
              <a:gd name="connsiteY2" fmla="*/ 0 h 442118"/>
              <a:gd name="connsiteX3" fmla="*/ 1467643 w 1467643"/>
              <a:gd name="connsiteY3" fmla="*/ 442118 h 442118"/>
              <a:gd name="connsiteX4" fmla="*/ 460374 w 1467643"/>
              <a:gd name="connsiteY4" fmla="*/ 438147 h 442118"/>
              <a:gd name="connsiteX0" fmla="*/ 460374 w 1906586"/>
              <a:gd name="connsiteY0" fmla="*/ 614359 h 618330"/>
              <a:gd name="connsiteX1" fmla="*/ 0 w 1906586"/>
              <a:gd name="connsiteY1" fmla="*/ 177799 h 618330"/>
              <a:gd name="connsiteX2" fmla="*/ 1906586 w 1906586"/>
              <a:gd name="connsiteY2" fmla="*/ 0 h 618330"/>
              <a:gd name="connsiteX3" fmla="*/ 1467643 w 1906586"/>
              <a:gd name="connsiteY3" fmla="*/ 618330 h 618330"/>
              <a:gd name="connsiteX4" fmla="*/ 460374 w 1906586"/>
              <a:gd name="connsiteY4" fmla="*/ 614359 h 618330"/>
              <a:gd name="connsiteX0" fmla="*/ 0 w 1446212"/>
              <a:gd name="connsiteY0" fmla="*/ 614359 h 618330"/>
              <a:gd name="connsiteX1" fmla="*/ 220663 w 1446212"/>
              <a:gd name="connsiteY1" fmla="*/ 6348 h 618330"/>
              <a:gd name="connsiteX2" fmla="*/ 1446212 w 1446212"/>
              <a:gd name="connsiteY2" fmla="*/ 0 h 618330"/>
              <a:gd name="connsiteX3" fmla="*/ 1007269 w 1446212"/>
              <a:gd name="connsiteY3" fmla="*/ 618330 h 618330"/>
              <a:gd name="connsiteX4" fmla="*/ 0 w 1446212"/>
              <a:gd name="connsiteY4" fmla="*/ 614359 h 618330"/>
              <a:gd name="connsiteX0" fmla="*/ 3174 w 1449386"/>
              <a:gd name="connsiteY0" fmla="*/ 614359 h 618330"/>
              <a:gd name="connsiteX1" fmla="*/ 0 w 1449386"/>
              <a:gd name="connsiteY1" fmla="*/ 1585 h 618330"/>
              <a:gd name="connsiteX2" fmla="*/ 1449386 w 1449386"/>
              <a:gd name="connsiteY2" fmla="*/ 0 h 618330"/>
              <a:gd name="connsiteX3" fmla="*/ 1010443 w 1449386"/>
              <a:gd name="connsiteY3" fmla="*/ 618330 h 618330"/>
              <a:gd name="connsiteX4" fmla="*/ 3174 w 1449386"/>
              <a:gd name="connsiteY4" fmla="*/ 614359 h 618330"/>
              <a:gd name="connsiteX0" fmla="*/ 3174 w 1137442"/>
              <a:gd name="connsiteY0" fmla="*/ 612774 h 616745"/>
              <a:gd name="connsiteX1" fmla="*/ 0 w 1137442"/>
              <a:gd name="connsiteY1" fmla="*/ 0 h 616745"/>
              <a:gd name="connsiteX2" fmla="*/ 1137442 w 1137442"/>
              <a:gd name="connsiteY2" fmla="*/ 29371 h 616745"/>
              <a:gd name="connsiteX3" fmla="*/ 1010443 w 1137442"/>
              <a:gd name="connsiteY3" fmla="*/ 616745 h 616745"/>
              <a:gd name="connsiteX4" fmla="*/ 3174 w 1137442"/>
              <a:gd name="connsiteY4" fmla="*/ 612774 h 616745"/>
              <a:gd name="connsiteX0" fmla="*/ 3174 w 1230311"/>
              <a:gd name="connsiteY0" fmla="*/ 612774 h 616745"/>
              <a:gd name="connsiteX1" fmla="*/ 0 w 1230311"/>
              <a:gd name="connsiteY1" fmla="*/ 0 h 616745"/>
              <a:gd name="connsiteX2" fmla="*/ 1230311 w 1230311"/>
              <a:gd name="connsiteY2" fmla="*/ 7940 h 616745"/>
              <a:gd name="connsiteX3" fmla="*/ 1010443 w 1230311"/>
              <a:gd name="connsiteY3" fmla="*/ 616745 h 616745"/>
              <a:gd name="connsiteX4" fmla="*/ 3174 w 1230311"/>
              <a:gd name="connsiteY4" fmla="*/ 612774 h 616745"/>
              <a:gd name="connsiteX0" fmla="*/ 0 w 1227137"/>
              <a:gd name="connsiteY0" fmla="*/ 604834 h 608805"/>
              <a:gd name="connsiteX1" fmla="*/ 211138 w 1227137"/>
              <a:gd name="connsiteY1" fmla="*/ 165891 h 608805"/>
              <a:gd name="connsiteX2" fmla="*/ 1227137 w 1227137"/>
              <a:gd name="connsiteY2" fmla="*/ 0 h 608805"/>
              <a:gd name="connsiteX3" fmla="*/ 1007269 w 1227137"/>
              <a:gd name="connsiteY3" fmla="*/ 608805 h 608805"/>
              <a:gd name="connsiteX4" fmla="*/ 0 w 1227137"/>
              <a:gd name="connsiteY4" fmla="*/ 604834 h 608805"/>
              <a:gd name="connsiteX0" fmla="*/ 0 w 1007269"/>
              <a:gd name="connsiteY0" fmla="*/ 485772 h 489743"/>
              <a:gd name="connsiteX1" fmla="*/ 211138 w 1007269"/>
              <a:gd name="connsiteY1" fmla="*/ 46829 h 489743"/>
              <a:gd name="connsiteX2" fmla="*/ 924718 w 1007269"/>
              <a:gd name="connsiteY2" fmla="*/ 0 h 489743"/>
              <a:gd name="connsiteX3" fmla="*/ 1007269 w 1007269"/>
              <a:gd name="connsiteY3" fmla="*/ 489743 h 489743"/>
              <a:gd name="connsiteX4" fmla="*/ 0 w 1007269"/>
              <a:gd name="connsiteY4" fmla="*/ 485772 h 489743"/>
              <a:gd name="connsiteX0" fmla="*/ 0 w 1050924"/>
              <a:gd name="connsiteY0" fmla="*/ 554828 h 558799"/>
              <a:gd name="connsiteX1" fmla="*/ 211138 w 1050924"/>
              <a:gd name="connsiteY1" fmla="*/ 115885 h 558799"/>
              <a:gd name="connsiteX2" fmla="*/ 1050924 w 1050924"/>
              <a:gd name="connsiteY2" fmla="*/ 0 h 558799"/>
              <a:gd name="connsiteX3" fmla="*/ 1007269 w 1050924"/>
              <a:gd name="connsiteY3" fmla="*/ 558799 h 558799"/>
              <a:gd name="connsiteX4" fmla="*/ 0 w 1050924"/>
              <a:gd name="connsiteY4" fmla="*/ 554828 h 558799"/>
              <a:gd name="connsiteX0" fmla="*/ 0 w 1050924"/>
              <a:gd name="connsiteY0" fmla="*/ 554828 h 554828"/>
              <a:gd name="connsiteX1" fmla="*/ 211138 w 1050924"/>
              <a:gd name="connsiteY1" fmla="*/ 115885 h 554828"/>
              <a:gd name="connsiteX2" fmla="*/ 1050924 w 1050924"/>
              <a:gd name="connsiteY2" fmla="*/ 0 h 554828"/>
              <a:gd name="connsiteX3" fmla="*/ 804863 w 1050924"/>
              <a:gd name="connsiteY3" fmla="*/ 549274 h 554828"/>
              <a:gd name="connsiteX4" fmla="*/ 0 w 1050924"/>
              <a:gd name="connsiteY4" fmla="*/ 554828 h 554828"/>
              <a:gd name="connsiteX0" fmla="*/ 0 w 1050924"/>
              <a:gd name="connsiteY0" fmla="*/ 554828 h 558799"/>
              <a:gd name="connsiteX1" fmla="*/ 211138 w 1050924"/>
              <a:gd name="connsiteY1" fmla="*/ 115885 h 558799"/>
              <a:gd name="connsiteX2" fmla="*/ 1050924 w 1050924"/>
              <a:gd name="connsiteY2" fmla="*/ 0 h 558799"/>
              <a:gd name="connsiteX3" fmla="*/ 654844 w 1050924"/>
              <a:gd name="connsiteY3" fmla="*/ 558799 h 558799"/>
              <a:gd name="connsiteX4" fmla="*/ 0 w 1050924"/>
              <a:gd name="connsiteY4" fmla="*/ 554828 h 558799"/>
              <a:gd name="connsiteX0" fmla="*/ 0 w 1050924"/>
              <a:gd name="connsiteY0" fmla="*/ 554828 h 558799"/>
              <a:gd name="connsiteX1" fmla="*/ 94457 w 1050924"/>
              <a:gd name="connsiteY1" fmla="*/ 315910 h 558799"/>
              <a:gd name="connsiteX2" fmla="*/ 1050924 w 1050924"/>
              <a:gd name="connsiteY2" fmla="*/ 0 h 558799"/>
              <a:gd name="connsiteX3" fmla="*/ 654844 w 1050924"/>
              <a:gd name="connsiteY3" fmla="*/ 558799 h 558799"/>
              <a:gd name="connsiteX4" fmla="*/ 0 w 1050924"/>
              <a:gd name="connsiteY4" fmla="*/ 554828 h 558799"/>
              <a:gd name="connsiteX0" fmla="*/ 0 w 796130"/>
              <a:gd name="connsiteY0" fmla="*/ 238918 h 242889"/>
              <a:gd name="connsiteX1" fmla="*/ 94457 w 796130"/>
              <a:gd name="connsiteY1" fmla="*/ 0 h 242889"/>
              <a:gd name="connsiteX2" fmla="*/ 796130 w 796130"/>
              <a:gd name="connsiteY2" fmla="*/ 7940 h 242889"/>
              <a:gd name="connsiteX3" fmla="*/ 654844 w 796130"/>
              <a:gd name="connsiteY3" fmla="*/ 242889 h 242889"/>
              <a:gd name="connsiteX4" fmla="*/ 0 w 796130"/>
              <a:gd name="connsiteY4" fmla="*/ 238918 h 242889"/>
              <a:gd name="connsiteX0" fmla="*/ 0 w 827086"/>
              <a:gd name="connsiteY0" fmla="*/ 238918 h 242889"/>
              <a:gd name="connsiteX1" fmla="*/ 94457 w 827086"/>
              <a:gd name="connsiteY1" fmla="*/ 0 h 242889"/>
              <a:gd name="connsiteX2" fmla="*/ 827086 w 827086"/>
              <a:gd name="connsiteY2" fmla="*/ 5559 h 242889"/>
              <a:gd name="connsiteX3" fmla="*/ 654844 w 827086"/>
              <a:gd name="connsiteY3" fmla="*/ 242889 h 242889"/>
              <a:gd name="connsiteX4" fmla="*/ 0 w 827086"/>
              <a:gd name="connsiteY4" fmla="*/ 238918 h 24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086" h="242889">
                <a:moveTo>
                  <a:pt x="0" y="238918"/>
                </a:moveTo>
                <a:lnTo>
                  <a:pt x="94457" y="0"/>
                </a:lnTo>
                <a:lnTo>
                  <a:pt x="827086" y="5559"/>
                </a:lnTo>
                <a:lnTo>
                  <a:pt x="654844" y="242889"/>
                </a:lnTo>
                <a:lnTo>
                  <a:pt x="0" y="23891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2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7AA8CE7-6688-042C-9AB6-090A8C767B8D}"/>
              </a:ext>
            </a:extLst>
          </p:cNvPr>
          <p:cNvSpPr/>
          <p:nvPr/>
        </p:nvSpPr>
        <p:spPr>
          <a:xfrm>
            <a:off x="6942526" y="5790804"/>
            <a:ext cx="1162049" cy="445293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049" h="445293">
                <a:moveTo>
                  <a:pt x="145256" y="443704"/>
                </a:moveTo>
                <a:lnTo>
                  <a:pt x="0" y="7143"/>
                </a:lnTo>
                <a:lnTo>
                  <a:pt x="861218" y="0"/>
                </a:lnTo>
                <a:lnTo>
                  <a:pt x="1162049" y="445293"/>
                </a:lnTo>
                <a:lnTo>
                  <a:pt x="145256" y="4437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BE0D679-0900-28B8-BA96-9CF5D941F230}"/>
              </a:ext>
            </a:extLst>
          </p:cNvPr>
          <p:cNvSpPr/>
          <p:nvPr/>
        </p:nvSpPr>
        <p:spPr>
          <a:xfrm>
            <a:off x="1074938" y="4364539"/>
            <a:ext cx="775494" cy="742949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96143"/>
              <a:gd name="connsiteY0" fmla="*/ 576261 h 576261"/>
              <a:gd name="connsiteX1" fmla="*/ 158750 w 896143"/>
              <a:gd name="connsiteY1" fmla="*/ 3968 h 576261"/>
              <a:gd name="connsiteX2" fmla="*/ 896143 w 896143"/>
              <a:gd name="connsiteY2" fmla="*/ 0 h 576261"/>
              <a:gd name="connsiteX3" fmla="*/ 771524 w 896143"/>
              <a:gd name="connsiteY3" fmla="*/ 318293 h 576261"/>
              <a:gd name="connsiteX4" fmla="*/ 0 w 896143"/>
              <a:gd name="connsiteY4" fmla="*/ 576261 h 576261"/>
              <a:gd name="connsiteX0" fmla="*/ 0 w 774700"/>
              <a:gd name="connsiteY0" fmla="*/ 742949 h 742949"/>
              <a:gd name="connsiteX1" fmla="*/ 158750 w 774700"/>
              <a:gd name="connsiteY1" fmla="*/ 170656 h 742949"/>
              <a:gd name="connsiteX2" fmla="*/ 774700 w 774700"/>
              <a:gd name="connsiteY2" fmla="*/ 0 h 742949"/>
              <a:gd name="connsiteX3" fmla="*/ 771524 w 774700"/>
              <a:gd name="connsiteY3" fmla="*/ 484981 h 742949"/>
              <a:gd name="connsiteX4" fmla="*/ 0 w 774700"/>
              <a:gd name="connsiteY4" fmla="*/ 742949 h 742949"/>
              <a:gd name="connsiteX0" fmla="*/ 794 w 775494"/>
              <a:gd name="connsiteY0" fmla="*/ 742949 h 742949"/>
              <a:gd name="connsiteX1" fmla="*/ 0 w 775494"/>
              <a:gd name="connsiteY1" fmla="*/ 170656 h 742949"/>
              <a:gd name="connsiteX2" fmla="*/ 775494 w 775494"/>
              <a:gd name="connsiteY2" fmla="*/ 0 h 742949"/>
              <a:gd name="connsiteX3" fmla="*/ 772318 w 775494"/>
              <a:gd name="connsiteY3" fmla="*/ 484981 h 742949"/>
              <a:gd name="connsiteX4" fmla="*/ 794 w 775494"/>
              <a:gd name="connsiteY4" fmla="*/ 742949 h 74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494" h="742949">
                <a:moveTo>
                  <a:pt x="794" y="742949"/>
                </a:moveTo>
                <a:cubicBezTo>
                  <a:pt x="529" y="552185"/>
                  <a:pt x="265" y="361420"/>
                  <a:pt x="0" y="170656"/>
                </a:cubicBezTo>
                <a:lnTo>
                  <a:pt x="775494" y="0"/>
                </a:lnTo>
                <a:cubicBezTo>
                  <a:pt x="774435" y="161660"/>
                  <a:pt x="773377" y="323321"/>
                  <a:pt x="772318" y="484981"/>
                </a:cubicBezTo>
                <a:lnTo>
                  <a:pt x="794" y="74294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rgbClr val="D9D653">
                  <a:alpha val="5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39E87AB-3A94-0DA8-AE22-6223F90DEF22}"/>
              </a:ext>
            </a:extLst>
          </p:cNvPr>
          <p:cNvSpPr/>
          <p:nvPr/>
        </p:nvSpPr>
        <p:spPr>
          <a:xfrm>
            <a:off x="8692636" y="5240340"/>
            <a:ext cx="1083467" cy="240505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145256 w 861218"/>
              <a:gd name="connsiteY0" fmla="*/ 443704 h 443704"/>
              <a:gd name="connsiteX1" fmla="*/ 0 w 861218"/>
              <a:gd name="connsiteY1" fmla="*/ 7143 h 443704"/>
              <a:gd name="connsiteX2" fmla="*/ 861218 w 861218"/>
              <a:gd name="connsiteY2" fmla="*/ 0 h 443704"/>
              <a:gd name="connsiteX3" fmla="*/ 664368 w 861218"/>
              <a:gd name="connsiteY3" fmla="*/ 414337 h 443704"/>
              <a:gd name="connsiteX4" fmla="*/ 145256 w 861218"/>
              <a:gd name="connsiteY4" fmla="*/ 443704 h 443704"/>
              <a:gd name="connsiteX0" fmla="*/ 145256 w 881061"/>
              <a:gd name="connsiteY0" fmla="*/ 443704 h 445293"/>
              <a:gd name="connsiteX1" fmla="*/ 0 w 881061"/>
              <a:gd name="connsiteY1" fmla="*/ 7143 h 445293"/>
              <a:gd name="connsiteX2" fmla="*/ 861218 w 881061"/>
              <a:gd name="connsiteY2" fmla="*/ 0 h 445293"/>
              <a:gd name="connsiteX3" fmla="*/ 881061 w 881061"/>
              <a:gd name="connsiteY3" fmla="*/ 445293 h 445293"/>
              <a:gd name="connsiteX4" fmla="*/ 145256 w 881061"/>
              <a:gd name="connsiteY4" fmla="*/ 443704 h 445293"/>
              <a:gd name="connsiteX0" fmla="*/ 145256 w 881061"/>
              <a:gd name="connsiteY0" fmla="*/ 436561 h 438150"/>
              <a:gd name="connsiteX1" fmla="*/ 0 w 881061"/>
              <a:gd name="connsiteY1" fmla="*/ 0 h 438150"/>
              <a:gd name="connsiteX2" fmla="*/ 518318 w 881061"/>
              <a:gd name="connsiteY2" fmla="*/ 250032 h 438150"/>
              <a:gd name="connsiteX3" fmla="*/ 881061 w 881061"/>
              <a:gd name="connsiteY3" fmla="*/ 438150 h 438150"/>
              <a:gd name="connsiteX4" fmla="*/ 145256 w 881061"/>
              <a:gd name="connsiteY4" fmla="*/ 436561 h 438150"/>
              <a:gd name="connsiteX0" fmla="*/ 145256 w 881061"/>
              <a:gd name="connsiteY0" fmla="*/ 436561 h 438150"/>
              <a:gd name="connsiteX1" fmla="*/ 0 w 881061"/>
              <a:gd name="connsiteY1" fmla="*/ 0 h 438150"/>
              <a:gd name="connsiteX2" fmla="*/ 446880 w 881061"/>
              <a:gd name="connsiteY2" fmla="*/ 197645 h 438150"/>
              <a:gd name="connsiteX3" fmla="*/ 881061 w 881061"/>
              <a:gd name="connsiteY3" fmla="*/ 438150 h 438150"/>
              <a:gd name="connsiteX4" fmla="*/ 145256 w 881061"/>
              <a:gd name="connsiteY4" fmla="*/ 436561 h 438150"/>
              <a:gd name="connsiteX0" fmla="*/ 347662 w 1083467"/>
              <a:gd name="connsiteY0" fmla="*/ 238916 h 240505"/>
              <a:gd name="connsiteX1" fmla="*/ 0 w 1083467"/>
              <a:gd name="connsiteY1" fmla="*/ 2380 h 240505"/>
              <a:gd name="connsiteX2" fmla="*/ 649286 w 1083467"/>
              <a:gd name="connsiteY2" fmla="*/ 0 h 240505"/>
              <a:gd name="connsiteX3" fmla="*/ 1083467 w 1083467"/>
              <a:gd name="connsiteY3" fmla="*/ 240505 h 240505"/>
              <a:gd name="connsiteX4" fmla="*/ 347662 w 1083467"/>
              <a:gd name="connsiteY4" fmla="*/ 238916 h 24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467" h="240505">
                <a:moveTo>
                  <a:pt x="347662" y="238916"/>
                </a:moveTo>
                <a:lnTo>
                  <a:pt x="0" y="2380"/>
                </a:lnTo>
                <a:lnTo>
                  <a:pt x="649286" y="0"/>
                </a:lnTo>
                <a:lnTo>
                  <a:pt x="1083467" y="240505"/>
                </a:lnTo>
                <a:lnTo>
                  <a:pt x="347662" y="23891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CD178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4F9C7CA-232D-A419-6B66-C61D5CD756D1}"/>
              </a:ext>
            </a:extLst>
          </p:cNvPr>
          <p:cNvSpPr/>
          <p:nvPr/>
        </p:nvSpPr>
        <p:spPr>
          <a:xfrm>
            <a:off x="9777931" y="4238332"/>
            <a:ext cx="570706" cy="609601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50006 w 1162049"/>
              <a:gd name="connsiteY0" fmla="*/ 365123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50006 w 1162049"/>
              <a:gd name="connsiteY4" fmla="*/ 365123 h 445293"/>
              <a:gd name="connsiteX0" fmla="*/ 50006 w 861218"/>
              <a:gd name="connsiteY0" fmla="*/ 365123 h 557212"/>
              <a:gd name="connsiteX1" fmla="*/ 0 w 861218"/>
              <a:gd name="connsiteY1" fmla="*/ 7143 h 557212"/>
              <a:gd name="connsiteX2" fmla="*/ 861218 w 861218"/>
              <a:gd name="connsiteY2" fmla="*/ 0 h 557212"/>
              <a:gd name="connsiteX3" fmla="*/ 604836 w 861218"/>
              <a:gd name="connsiteY3" fmla="*/ 557212 h 557212"/>
              <a:gd name="connsiteX4" fmla="*/ 50006 w 861218"/>
              <a:gd name="connsiteY4" fmla="*/ 365123 h 557212"/>
              <a:gd name="connsiteX0" fmla="*/ 50006 w 604836"/>
              <a:gd name="connsiteY0" fmla="*/ 357980 h 550069"/>
              <a:gd name="connsiteX1" fmla="*/ 0 w 604836"/>
              <a:gd name="connsiteY1" fmla="*/ 0 h 550069"/>
              <a:gd name="connsiteX2" fmla="*/ 580230 w 604836"/>
              <a:gd name="connsiteY2" fmla="*/ 192882 h 550069"/>
              <a:gd name="connsiteX3" fmla="*/ 604836 w 604836"/>
              <a:gd name="connsiteY3" fmla="*/ 550069 h 550069"/>
              <a:gd name="connsiteX4" fmla="*/ 50006 w 604836"/>
              <a:gd name="connsiteY4" fmla="*/ 357980 h 550069"/>
              <a:gd name="connsiteX0" fmla="*/ 50006 w 620712"/>
              <a:gd name="connsiteY0" fmla="*/ 357980 h 550069"/>
              <a:gd name="connsiteX1" fmla="*/ 0 w 620712"/>
              <a:gd name="connsiteY1" fmla="*/ 0 h 550069"/>
              <a:gd name="connsiteX2" fmla="*/ 620712 w 620712"/>
              <a:gd name="connsiteY2" fmla="*/ 71438 h 550069"/>
              <a:gd name="connsiteX3" fmla="*/ 604836 w 620712"/>
              <a:gd name="connsiteY3" fmla="*/ 550069 h 550069"/>
              <a:gd name="connsiteX4" fmla="*/ 50006 w 620712"/>
              <a:gd name="connsiteY4" fmla="*/ 357980 h 550069"/>
              <a:gd name="connsiteX0" fmla="*/ 0 w 570706"/>
              <a:gd name="connsiteY0" fmla="*/ 417512 h 609601"/>
              <a:gd name="connsiteX1" fmla="*/ 1 w 570706"/>
              <a:gd name="connsiteY1" fmla="*/ 0 h 609601"/>
              <a:gd name="connsiteX2" fmla="*/ 570706 w 570706"/>
              <a:gd name="connsiteY2" fmla="*/ 130970 h 609601"/>
              <a:gd name="connsiteX3" fmla="*/ 554830 w 570706"/>
              <a:gd name="connsiteY3" fmla="*/ 609601 h 609601"/>
              <a:gd name="connsiteX4" fmla="*/ 0 w 570706"/>
              <a:gd name="connsiteY4" fmla="*/ 417512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706" h="609601">
                <a:moveTo>
                  <a:pt x="0" y="417512"/>
                </a:moveTo>
                <a:cubicBezTo>
                  <a:pt x="0" y="278341"/>
                  <a:pt x="1" y="139171"/>
                  <a:pt x="1" y="0"/>
                </a:cubicBezTo>
                <a:lnTo>
                  <a:pt x="570706" y="130970"/>
                </a:lnTo>
                <a:lnTo>
                  <a:pt x="554830" y="609601"/>
                </a:lnTo>
                <a:lnTo>
                  <a:pt x="0" y="41751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D9D653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33DB212-B4C8-DE46-9536-72BBB73E3F30}"/>
              </a:ext>
            </a:extLst>
          </p:cNvPr>
          <p:cNvSpPr/>
          <p:nvPr/>
        </p:nvSpPr>
        <p:spPr>
          <a:xfrm>
            <a:off x="11112622" y="2727288"/>
            <a:ext cx="1102517" cy="697706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50006 w 1162049"/>
              <a:gd name="connsiteY0" fmla="*/ 365123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50006 w 1162049"/>
              <a:gd name="connsiteY4" fmla="*/ 365123 h 445293"/>
              <a:gd name="connsiteX0" fmla="*/ 50006 w 861218"/>
              <a:gd name="connsiteY0" fmla="*/ 365123 h 557212"/>
              <a:gd name="connsiteX1" fmla="*/ 0 w 861218"/>
              <a:gd name="connsiteY1" fmla="*/ 7143 h 557212"/>
              <a:gd name="connsiteX2" fmla="*/ 861218 w 861218"/>
              <a:gd name="connsiteY2" fmla="*/ 0 h 557212"/>
              <a:gd name="connsiteX3" fmla="*/ 604836 w 861218"/>
              <a:gd name="connsiteY3" fmla="*/ 557212 h 557212"/>
              <a:gd name="connsiteX4" fmla="*/ 50006 w 861218"/>
              <a:gd name="connsiteY4" fmla="*/ 365123 h 557212"/>
              <a:gd name="connsiteX0" fmla="*/ 50006 w 604836"/>
              <a:gd name="connsiteY0" fmla="*/ 357980 h 550069"/>
              <a:gd name="connsiteX1" fmla="*/ 0 w 604836"/>
              <a:gd name="connsiteY1" fmla="*/ 0 h 550069"/>
              <a:gd name="connsiteX2" fmla="*/ 580230 w 604836"/>
              <a:gd name="connsiteY2" fmla="*/ 192882 h 550069"/>
              <a:gd name="connsiteX3" fmla="*/ 604836 w 604836"/>
              <a:gd name="connsiteY3" fmla="*/ 550069 h 550069"/>
              <a:gd name="connsiteX4" fmla="*/ 50006 w 604836"/>
              <a:gd name="connsiteY4" fmla="*/ 357980 h 550069"/>
              <a:gd name="connsiteX0" fmla="*/ 50006 w 620712"/>
              <a:gd name="connsiteY0" fmla="*/ 357980 h 550069"/>
              <a:gd name="connsiteX1" fmla="*/ 0 w 620712"/>
              <a:gd name="connsiteY1" fmla="*/ 0 h 550069"/>
              <a:gd name="connsiteX2" fmla="*/ 620712 w 620712"/>
              <a:gd name="connsiteY2" fmla="*/ 71438 h 550069"/>
              <a:gd name="connsiteX3" fmla="*/ 604836 w 620712"/>
              <a:gd name="connsiteY3" fmla="*/ 550069 h 550069"/>
              <a:gd name="connsiteX4" fmla="*/ 50006 w 620712"/>
              <a:gd name="connsiteY4" fmla="*/ 357980 h 550069"/>
              <a:gd name="connsiteX0" fmla="*/ 0 w 570706"/>
              <a:gd name="connsiteY0" fmla="*/ 417512 h 609601"/>
              <a:gd name="connsiteX1" fmla="*/ 1 w 570706"/>
              <a:gd name="connsiteY1" fmla="*/ 0 h 609601"/>
              <a:gd name="connsiteX2" fmla="*/ 570706 w 570706"/>
              <a:gd name="connsiteY2" fmla="*/ 130970 h 609601"/>
              <a:gd name="connsiteX3" fmla="*/ 554830 w 570706"/>
              <a:gd name="connsiteY3" fmla="*/ 609601 h 609601"/>
              <a:gd name="connsiteX4" fmla="*/ 0 w 570706"/>
              <a:gd name="connsiteY4" fmla="*/ 417512 h 609601"/>
              <a:gd name="connsiteX0" fmla="*/ 0 w 1090611"/>
              <a:gd name="connsiteY0" fmla="*/ 417512 h 573882"/>
              <a:gd name="connsiteX1" fmla="*/ 1 w 1090611"/>
              <a:gd name="connsiteY1" fmla="*/ 0 h 573882"/>
              <a:gd name="connsiteX2" fmla="*/ 570706 w 1090611"/>
              <a:gd name="connsiteY2" fmla="*/ 130970 h 573882"/>
              <a:gd name="connsiteX3" fmla="*/ 1090611 w 1090611"/>
              <a:gd name="connsiteY3" fmla="*/ 573882 h 573882"/>
              <a:gd name="connsiteX4" fmla="*/ 0 w 1090611"/>
              <a:gd name="connsiteY4" fmla="*/ 417512 h 573882"/>
              <a:gd name="connsiteX0" fmla="*/ 0 w 1102517"/>
              <a:gd name="connsiteY0" fmla="*/ 565150 h 573882"/>
              <a:gd name="connsiteX1" fmla="*/ 11907 w 1102517"/>
              <a:gd name="connsiteY1" fmla="*/ 0 h 573882"/>
              <a:gd name="connsiteX2" fmla="*/ 582612 w 1102517"/>
              <a:gd name="connsiteY2" fmla="*/ 130970 h 573882"/>
              <a:gd name="connsiteX3" fmla="*/ 1102517 w 1102517"/>
              <a:gd name="connsiteY3" fmla="*/ 573882 h 573882"/>
              <a:gd name="connsiteX4" fmla="*/ 0 w 1102517"/>
              <a:gd name="connsiteY4" fmla="*/ 565150 h 573882"/>
              <a:gd name="connsiteX0" fmla="*/ 0 w 1102517"/>
              <a:gd name="connsiteY0" fmla="*/ 688974 h 697706"/>
              <a:gd name="connsiteX1" fmla="*/ 11907 w 1102517"/>
              <a:gd name="connsiteY1" fmla="*/ 123824 h 697706"/>
              <a:gd name="connsiteX2" fmla="*/ 1094580 w 1102517"/>
              <a:gd name="connsiteY2" fmla="*/ 0 h 697706"/>
              <a:gd name="connsiteX3" fmla="*/ 1102517 w 1102517"/>
              <a:gd name="connsiteY3" fmla="*/ 697706 h 697706"/>
              <a:gd name="connsiteX4" fmla="*/ 0 w 1102517"/>
              <a:gd name="connsiteY4" fmla="*/ 688974 h 69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517" h="697706">
                <a:moveTo>
                  <a:pt x="0" y="688974"/>
                </a:moveTo>
                <a:cubicBezTo>
                  <a:pt x="0" y="549803"/>
                  <a:pt x="11907" y="262995"/>
                  <a:pt x="11907" y="123824"/>
                </a:cubicBezTo>
                <a:lnTo>
                  <a:pt x="1094580" y="0"/>
                </a:lnTo>
                <a:cubicBezTo>
                  <a:pt x="1097226" y="232569"/>
                  <a:pt x="1099871" y="465137"/>
                  <a:pt x="1102517" y="697706"/>
                </a:cubicBezTo>
                <a:lnTo>
                  <a:pt x="0" y="68897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D9D653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98BC435-9027-8927-4421-E842FBC5A300}"/>
              </a:ext>
            </a:extLst>
          </p:cNvPr>
          <p:cNvSpPr/>
          <p:nvPr/>
        </p:nvSpPr>
        <p:spPr>
          <a:xfrm>
            <a:off x="9336882" y="2178279"/>
            <a:ext cx="440528" cy="517523"/>
          </a:xfrm>
          <a:custGeom>
            <a:avLst/>
            <a:gdLst>
              <a:gd name="connsiteX0" fmla="*/ 231775 w 965200"/>
              <a:gd name="connsiteY0" fmla="*/ 317500 h 323850"/>
              <a:gd name="connsiteX1" fmla="*/ 0 w 965200"/>
              <a:gd name="connsiteY1" fmla="*/ 0 h 323850"/>
              <a:gd name="connsiteX2" fmla="*/ 854075 w 965200"/>
              <a:gd name="connsiteY2" fmla="*/ 3175 h 323850"/>
              <a:gd name="connsiteX3" fmla="*/ 965200 w 965200"/>
              <a:gd name="connsiteY3" fmla="*/ 323850 h 323850"/>
              <a:gd name="connsiteX4" fmla="*/ 231775 w 965200"/>
              <a:gd name="connsiteY4" fmla="*/ 317500 h 323850"/>
              <a:gd name="connsiteX0" fmla="*/ 231775 w 970756"/>
              <a:gd name="connsiteY0" fmla="*/ 407193 h 413543"/>
              <a:gd name="connsiteX1" fmla="*/ 0 w 970756"/>
              <a:gd name="connsiteY1" fmla="*/ 89693 h 413543"/>
              <a:gd name="connsiteX2" fmla="*/ 970756 w 970756"/>
              <a:gd name="connsiteY2" fmla="*/ 0 h 413543"/>
              <a:gd name="connsiteX3" fmla="*/ 965200 w 970756"/>
              <a:gd name="connsiteY3" fmla="*/ 413543 h 413543"/>
              <a:gd name="connsiteX4" fmla="*/ 231775 w 970756"/>
              <a:gd name="connsiteY4" fmla="*/ 407193 h 413543"/>
              <a:gd name="connsiteX0" fmla="*/ 231775 w 970756"/>
              <a:gd name="connsiteY0" fmla="*/ 407193 h 407193"/>
              <a:gd name="connsiteX1" fmla="*/ 0 w 970756"/>
              <a:gd name="connsiteY1" fmla="*/ 89693 h 407193"/>
              <a:gd name="connsiteX2" fmla="*/ 970756 w 970756"/>
              <a:gd name="connsiteY2" fmla="*/ 0 h 407193"/>
              <a:gd name="connsiteX3" fmla="*/ 846137 w 970756"/>
              <a:gd name="connsiteY3" fmla="*/ 318293 h 407193"/>
              <a:gd name="connsiteX4" fmla="*/ 231775 w 970756"/>
              <a:gd name="connsiteY4" fmla="*/ 407193 h 407193"/>
              <a:gd name="connsiteX0" fmla="*/ 331787 w 970756"/>
              <a:gd name="connsiteY0" fmla="*/ 290511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331787 w 970756"/>
              <a:gd name="connsiteY4" fmla="*/ 290511 h 318293"/>
              <a:gd name="connsiteX0" fmla="*/ 10319 w 970756"/>
              <a:gd name="connsiteY0" fmla="*/ 316704 h 318293"/>
              <a:gd name="connsiteX1" fmla="*/ 0 w 970756"/>
              <a:gd name="connsiteY1" fmla="*/ 89693 h 318293"/>
              <a:gd name="connsiteX2" fmla="*/ 970756 w 970756"/>
              <a:gd name="connsiteY2" fmla="*/ 0 h 318293"/>
              <a:gd name="connsiteX3" fmla="*/ 846137 w 970756"/>
              <a:gd name="connsiteY3" fmla="*/ 318293 h 318293"/>
              <a:gd name="connsiteX4" fmla="*/ 10319 w 970756"/>
              <a:gd name="connsiteY4" fmla="*/ 316704 h 318293"/>
              <a:gd name="connsiteX0" fmla="*/ 0 w 960437"/>
              <a:gd name="connsiteY0" fmla="*/ 316704 h 318293"/>
              <a:gd name="connsiteX1" fmla="*/ 223044 w 960437"/>
              <a:gd name="connsiteY1" fmla="*/ 3968 h 318293"/>
              <a:gd name="connsiteX2" fmla="*/ 960437 w 960437"/>
              <a:gd name="connsiteY2" fmla="*/ 0 h 318293"/>
              <a:gd name="connsiteX3" fmla="*/ 835818 w 960437"/>
              <a:gd name="connsiteY3" fmla="*/ 318293 h 318293"/>
              <a:gd name="connsiteX4" fmla="*/ 0 w 960437"/>
              <a:gd name="connsiteY4" fmla="*/ 316704 h 318293"/>
              <a:gd name="connsiteX0" fmla="*/ 0 w 835818"/>
              <a:gd name="connsiteY0" fmla="*/ 443704 h 445293"/>
              <a:gd name="connsiteX1" fmla="*/ 223044 w 835818"/>
              <a:gd name="connsiteY1" fmla="*/ 130968 h 445293"/>
              <a:gd name="connsiteX2" fmla="*/ 715962 w 835818"/>
              <a:gd name="connsiteY2" fmla="*/ 0 h 445293"/>
              <a:gd name="connsiteX3" fmla="*/ 835818 w 835818"/>
              <a:gd name="connsiteY3" fmla="*/ 445293 h 445293"/>
              <a:gd name="connsiteX4" fmla="*/ 0 w 835818"/>
              <a:gd name="connsiteY4" fmla="*/ 443704 h 445293"/>
              <a:gd name="connsiteX0" fmla="*/ 0 w 1016793"/>
              <a:gd name="connsiteY0" fmla="*/ 443704 h 445293"/>
              <a:gd name="connsiteX1" fmla="*/ 223044 w 1016793"/>
              <a:gd name="connsiteY1" fmla="*/ 130968 h 445293"/>
              <a:gd name="connsiteX2" fmla="*/ 715962 w 1016793"/>
              <a:gd name="connsiteY2" fmla="*/ 0 h 445293"/>
              <a:gd name="connsiteX3" fmla="*/ 1016793 w 1016793"/>
              <a:gd name="connsiteY3" fmla="*/ 445293 h 445293"/>
              <a:gd name="connsiteX4" fmla="*/ 0 w 1016793"/>
              <a:gd name="connsiteY4" fmla="*/ 443704 h 445293"/>
              <a:gd name="connsiteX0" fmla="*/ 145256 w 1162049"/>
              <a:gd name="connsiteY0" fmla="*/ 443704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145256 w 1162049"/>
              <a:gd name="connsiteY4" fmla="*/ 443704 h 445293"/>
              <a:gd name="connsiteX0" fmla="*/ 50006 w 1162049"/>
              <a:gd name="connsiteY0" fmla="*/ 365123 h 445293"/>
              <a:gd name="connsiteX1" fmla="*/ 0 w 1162049"/>
              <a:gd name="connsiteY1" fmla="*/ 7143 h 445293"/>
              <a:gd name="connsiteX2" fmla="*/ 861218 w 1162049"/>
              <a:gd name="connsiteY2" fmla="*/ 0 h 445293"/>
              <a:gd name="connsiteX3" fmla="*/ 1162049 w 1162049"/>
              <a:gd name="connsiteY3" fmla="*/ 445293 h 445293"/>
              <a:gd name="connsiteX4" fmla="*/ 50006 w 1162049"/>
              <a:gd name="connsiteY4" fmla="*/ 365123 h 445293"/>
              <a:gd name="connsiteX0" fmla="*/ 50006 w 861218"/>
              <a:gd name="connsiteY0" fmla="*/ 365123 h 557212"/>
              <a:gd name="connsiteX1" fmla="*/ 0 w 861218"/>
              <a:gd name="connsiteY1" fmla="*/ 7143 h 557212"/>
              <a:gd name="connsiteX2" fmla="*/ 861218 w 861218"/>
              <a:gd name="connsiteY2" fmla="*/ 0 h 557212"/>
              <a:gd name="connsiteX3" fmla="*/ 604836 w 861218"/>
              <a:gd name="connsiteY3" fmla="*/ 557212 h 557212"/>
              <a:gd name="connsiteX4" fmla="*/ 50006 w 861218"/>
              <a:gd name="connsiteY4" fmla="*/ 365123 h 557212"/>
              <a:gd name="connsiteX0" fmla="*/ 50006 w 604836"/>
              <a:gd name="connsiteY0" fmla="*/ 357980 h 550069"/>
              <a:gd name="connsiteX1" fmla="*/ 0 w 604836"/>
              <a:gd name="connsiteY1" fmla="*/ 0 h 550069"/>
              <a:gd name="connsiteX2" fmla="*/ 580230 w 604836"/>
              <a:gd name="connsiteY2" fmla="*/ 192882 h 550069"/>
              <a:gd name="connsiteX3" fmla="*/ 604836 w 604836"/>
              <a:gd name="connsiteY3" fmla="*/ 550069 h 550069"/>
              <a:gd name="connsiteX4" fmla="*/ 50006 w 604836"/>
              <a:gd name="connsiteY4" fmla="*/ 357980 h 550069"/>
              <a:gd name="connsiteX0" fmla="*/ 50006 w 620712"/>
              <a:gd name="connsiteY0" fmla="*/ 357980 h 550069"/>
              <a:gd name="connsiteX1" fmla="*/ 0 w 620712"/>
              <a:gd name="connsiteY1" fmla="*/ 0 h 550069"/>
              <a:gd name="connsiteX2" fmla="*/ 620712 w 620712"/>
              <a:gd name="connsiteY2" fmla="*/ 71438 h 550069"/>
              <a:gd name="connsiteX3" fmla="*/ 604836 w 620712"/>
              <a:gd name="connsiteY3" fmla="*/ 550069 h 550069"/>
              <a:gd name="connsiteX4" fmla="*/ 50006 w 620712"/>
              <a:gd name="connsiteY4" fmla="*/ 357980 h 550069"/>
              <a:gd name="connsiteX0" fmla="*/ 0 w 570706"/>
              <a:gd name="connsiteY0" fmla="*/ 417512 h 609601"/>
              <a:gd name="connsiteX1" fmla="*/ 1 w 570706"/>
              <a:gd name="connsiteY1" fmla="*/ 0 h 609601"/>
              <a:gd name="connsiteX2" fmla="*/ 570706 w 570706"/>
              <a:gd name="connsiteY2" fmla="*/ 130970 h 609601"/>
              <a:gd name="connsiteX3" fmla="*/ 554830 w 570706"/>
              <a:gd name="connsiteY3" fmla="*/ 609601 h 609601"/>
              <a:gd name="connsiteX4" fmla="*/ 0 w 570706"/>
              <a:gd name="connsiteY4" fmla="*/ 417512 h 609601"/>
              <a:gd name="connsiteX0" fmla="*/ 0 w 554830"/>
              <a:gd name="connsiteY0" fmla="*/ 517523 h 709612"/>
              <a:gd name="connsiteX1" fmla="*/ 1 w 554830"/>
              <a:gd name="connsiteY1" fmla="*/ 100011 h 709612"/>
              <a:gd name="connsiteX2" fmla="*/ 432594 w 554830"/>
              <a:gd name="connsiteY2" fmla="*/ 0 h 709612"/>
              <a:gd name="connsiteX3" fmla="*/ 554830 w 554830"/>
              <a:gd name="connsiteY3" fmla="*/ 709612 h 709612"/>
              <a:gd name="connsiteX4" fmla="*/ 0 w 554830"/>
              <a:gd name="connsiteY4" fmla="*/ 517523 h 709612"/>
              <a:gd name="connsiteX0" fmla="*/ 7142 w 561972"/>
              <a:gd name="connsiteY0" fmla="*/ 517523 h 709612"/>
              <a:gd name="connsiteX1" fmla="*/ 0 w 561972"/>
              <a:gd name="connsiteY1" fmla="*/ 130967 h 709612"/>
              <a:gd name="connsiteX2" fmla="*/ 439736 w 561972"/>
              <a:gd name="connsiteY2" fmla="*/ 0 h 709612"/>
              <a:gd name="connsiteX3" fmla="*/ 561972 w 561972"/>
              <a:gd name="connsiteY3" fmla="*/ 709612 h 709612"/>
              <a:gd name="connsiteX4" fmla="*/ 7142 w 561972"/>
              <a:gd name="connsiteY4" fmla="*/ 517523 h 709612"/>
              <a:gd name="connsiteX0" fmla="*/ 7142 w 561972"/>
              <a:gd name="connsiteY0" fmla="*/ 517523 h 709612"/>
              <a:gd name="connsiteX1" fmla="*/ 0 w 561972"/>
              <a:gd name="connsiteY1" fmla="*/ 142873 h 709612"/>
              <a:gd name="connsiteX2" fmla="*/ 439736 w 561972"/>
              <a:gd name="connsiteY2" fmla="*/ 0 h 709612"/>
              <a:gd name="connsiteX3" fmla="*/ 561972 w 561972"/>
              <a:gd name="connsiteY3" fmla="*/ 709612 h 709612"/>
              <a:gd name="connsiteX4" fmla="*/ 7142 w 561972"/>
              <a:gd name="connsiteY4" fmla="*/ 517523 h 709612"/>
              <a:gd name="connsiteX0" fmla="*/ 7142 w 439736"/>
              <a:gd name="connsiteY0" fmla="*/ 517523 h 517523"/>
              <a:gd name="connsiteX1" fmla="*/ 0 w 439736"/>
              <a:gd name="connsiteY1" fmla="*/ 142873 h 517523"/>
              <a:gd name="connsiteX2" fmla="*/ 439736 w 439736"/>
              <a:gd name="connsiteY2" fmla="*/ 0 h 517523"/>
              <a:gd name="connsiteX3" fmla="*/ 290509 w 439736"/>
              <a:gd name="connsiteY3" fmla="*/ 378618 h 517523"/>
              <a:gd name="connsiteX4" fmla="*/ 7142 w 439736"/>
              <a:gd name="connsiteY4" fmla="*/ 517523 h 517523"/>
              <a:gd name="connsiteX0" fmla="*/ 7142 w 440528"/>
              <a:gd name="connsiteY0" fmla="*/ 517523 h 517523"/>
              <a:gd name="connsiteX1" fmla="*/ 0 w 440528"/>
              <a:gd name="connsiteY1" fmla="*/ 142873 h 517523"/>
              <a:gd name="connsiteX2" fmla="*/ 439736 w 440528"/>
              <a:gd name="connsiteY2" fmla="*/ 0 h 517523"/>
              <a:gd name="connsiteX3" fmla="*/ 440528 w 440528"/>
              <a:gd name="connsiteY3" fmla="*/ 411956 h 517523"/>
              <a:gd name="connsiteX4" fmla="*/ 7142 w 440528"/>
              <a:gd name="connsiteY4" fmla="*/ 517523 h 51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28" h="517523">
                <a:moveTo>
                  <a:pt x="7142" y="517523"/>
                </a:moveTo>
                <a:cubicBezTo>
                  <a:pt x="7142" y="378352"/>
                  <a:pt x="0" y="282044"/>
                  <a:pt x="0" y="142873"/>
                </a:cubicBezTo>
                <a:lnTo>
                  <a:pt x="439736" y="0"/>
                </a:lnTo>
                <a:lnTo>
                  <a:pt x="440528" y="411956"/>
                </a:lnTo>
                <a:lnTo>
                  <a:pt x="7142" y="51752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D9D653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" name="图形 45">
            <a:extLst>
              <a:ext uri="{FF2B5EF4-FFF2-40B4-BE49-F238E27FC236}">
                <a16:creationId xmlns:a16="http://schemas.microsoft.com/office/drawing/2014/main" id="{332F43EA-4D77-610B-E2DE-A5952067DF57}"/>
              </a:ext>
            </a:extLst>
          </p:cNvPr>
          <p:cNvGrpSpPr/>
          <p:nvPr/>
        </p:nvGrpSpPr>
        <p:grpSpPr>
          <a:xfrm rot="18771646">
            <a:off x="3113554" y="527295"/>
            <a:ext cx="975631" cy="1446694"/>
            <a:chOff x="9757363" y="191542"/>
            <a:chExt cx="1236157" cy="1833010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D426FC2-2967-814E-BC01-404CE2EE96BB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441B01E-CBC5-F38E-E2FA-7F7E15FDA271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4269A17-875F-C841-8B32-D2EA8077EF9B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D105541-940A-2154-CDC0-7538A82E9A3F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D0EE6EB-6727-49FD-EEC5-3A9D72BB6062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8AFA99B-B69F-86A1-918A-15C8165BF048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图形 54">
            <a:extLst>
              <a:ext uri="{FF2B5EF4-FFF2-40B4-BE49-F238E27FC236}">
                <a16:creationId xmlns:a16="http://schemas.microsoft.com/office/drawing/2014/main" id="{FB9BF15D-D2B3-242A-A333-5A38E4DFC341}"/>
              </a:ext>
            </a:extLst>
          </p:cNvPr>
          <p:cNvGrpSpPr/>
          <p:nvPr/>
        </p:nvGrpSpPr>
        <p:grpSpPr>
          <a:xfrm>
            <a:off x="9154905" y="1002975"/>
            <a:ext cx="1073384" cy="1183796"/>
            <a:chOff x="7430283" y="-1223976"/>
            <a:chExt cx="3249426" cy="358367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FDBA875-96A8-14D8-9FA3-34D28F2C40D8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CCA15D3-8050-6DF7-A2AF-B912A0685367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431BD28-32FD-0EE4-FB3B-38BF3A3B6A6C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CE75B59-E732-677B-B83A-78D2641C396A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361EE03-ECD1-25D7-DD08-C50EA9B7A129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C401DD3-19D4-ADDF-9A04-D49BFC605BF5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2578026-ECCD-2DA0-228F-7960D348A2F0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719D16-7783-62A4-D356-5F964CD3DEC1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63459A-1F7E-2557-3DDD-AB1E7A61A84D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1" name="图形 69">
            <a:extLst>
              <a:ext uri="{FF2B5EF4-FFF2-40B4-BE49-F238E27FC236}">
                <a16:creationId xmlns:a16="http://schemas.microsoft.com/office/drawing/2014/main" id="{594CAD78-6E99-847D-5E15-D0209567CF10}"/>
              </a:ext>
            </a:extLst>
          </p:cNvPr>
          <p:cNvGrpSpPr/>
          <p:nvPr/>
        </p:nvGrpSpPr>
        <p:grpSpPr>
          <a:xfrm rot="2501321">
            <a:off x="1124704" y="1532750"/>
            <a:ext cx="2301197" cy="1433209"/>
            <a:chOff x="9789770" y="4744508"/>
            <a:chExt cx="2647626" cy="164896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95D074B-8642-5BBA-63BC-7DA37DD00E60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7A7D644-9BC8-C171-B553-A3FD06FA6265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A1A8E9B-4E5A-A7C3-5EA4-B2CFB2493719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9860CD6-C844-25C6-72F7-7ABCC1C20625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0105CC0-3F8D-3E4E-1060-5D9E581B23AC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33E741D-3679-63B8-B96E-8363F8D6C071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93BE0D5-5334-DBB3-D48B-990D00413ACE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5035FFF-3B91-BAE0-04C9-C69B7B114331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68099A2-9FF9-B09E-0EF7-EC9ABD4895D3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B32AB8A-54A7-358B-86AD-4DEF3D133FB1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A6E93DB-9089-6838-D060-0EC4665CBEE6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BC8E8D5-6C2C-F184-5D18-DDB0CE8F6BD9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717287D-7F61-B930-64AF-03E1F2D7E3ED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B10931C-3687-22C6-3DF3-216683405C90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D83624D-1F38-1712-6E75-85ADE993F21B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705C484-B320-BF20-99C5-F23012084A24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4" name="图形 182">
            <a:extLst>
              <a:ext uri="{FF2B5EF4-FFF2-40B4-BE49-F238E27FC236}">
                <a16:creationId xmlns:a16="http://schemas.microsoft.com/office/drawing/2014/main" id="{8299CB50-03B7-11D6-D478-015EC33364F6}"/>
              </a:ext>
            </a:extLst>
          </p:cNvPr>
          <p:cNvGrpSpPr/>
          <p:nvPr/>
        </p:nvGrpSpPr>
        <p:grpSpPr>
          <a:xfrm rot="20154462">
            <a:off x="4960819" y="408245"/>
            <a:ext cx="1110387" cy="1629413"/>
            <a:chOff x="2587797" y="548769"/>
            <a:chExt cx="647507" cy="950170"/>
          </a:xfrm>
        </p:grpSpPr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CEFB7A0-C239-C522-48D2-BAF9195DB77B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6B0FEBE6-65AE-1230-CC40-DDAB4008582D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6DCCAA3-91A7-54F6-E031-99E7B682219E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42ABD30-8D01-072B-FFD0-F7386401E829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B165199-0E69-AD7D-8FE3-3FD4C1ED33D4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784B7FC-EA84-6BA0-46E7-6860547E1A09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CCC45E7-B8FD-81AA-B312-A26F7DEAA46C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C2B2F24-D0F4-DE03-2AF7-1B5E37624F36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913322A-A8CE-B4E2-125C-B56A499EAB95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EC38060-D18D-153B-58FA-03CAE3524D6C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7" name="图形 195">
            <a:extLst>
              <a:ext uri="{FF2B5EF4-FFF2-40B4-BE49-F238E27FC236}">
                <a16:creationId xmlns:a16="http://schemas.microsoft.com/office/drawing/2014/main" id="{44626461-56E3-304B-A7BF-B5E7BDD9233C}"/>
              </a:ext>
            </a:extLst>
          </p:cNvPr>
          <p:cNvGrpSpPr/>
          <p:nvPr/>
        </p:nvGrpSpPr>
        <p:grpSpPr>
          <a:xfrm rot="985701">
            <a:off x="6586139" y="361801"/>
            <a:ext cx="1686682" cy="1844450"/>
            <a:chOff x="7803191" y="429849"/>
            <a:chExt cx="1686682" cy="1844450"/>
          </a:xfrm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445B79C-13E2-8257-C5F5-A86D8991A861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1674265-D18C-16FC-AA6A-6B931DB6203C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63C9FFF-123E-4510-781F-B5718FEEFF88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图形 297">
            <a:extLst>
              <a:ext uri="{FF2B5EF4-FFF2-40B4-BE49-F238E27FC236}">
                <a16:creationId xmlns:a16="http://schemas.microsoft.com/office/drawing/2014/main" id="{F96587B8-6F1B-0847-C71F-1CD400947418}"/>
              </a:ext>
            </a:extLst>
          </p:cNvPr>
          <p:cNvGrpSpPr/>
          <p:nvPr/>
        </p:nvGrpSpPr>
        <p:grpSpPr>
          <a:xfrm rot="3231454">
            <a:off x="1156821" y="2730735"/>
            <a:ext cx="1078642" cy="1590740"/>
            <a:chOff x="4506836" y="6671284"/>
            <a:chExt cx="1419911" cy="2094031"/>
          </a:xfrm>
        </p:grpSpPr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3E03A7B5-0CBC-6632-E504-D0E041C68179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B07C7C34-4E5A-C0A8-358E-5C79F3ED62D4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3D48E678-3AD9-E109-BCC0-398767BE57C8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3977174B-B021-DF71-A012-6C04F659A5B8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FFD892A2-B0BA-0513-FAF4-FD5F42132D6D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3015A2FC-BD1E-6A23-D778-56C93A176A0B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6" name="图形 297">
              <a:extLst>
                <a:ext uri="{FF2B5EF4-FFF2-40B4-BE49-F238E27FC236}">
                  <a16:creationId xmlns:a16="http://schemas.microsoft.com/office/drawing/2014/main" id="{6A40C7DA-21A0-ECAB-6C56-5EA4CADC9F51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427C2D8D-621E-DEDB-F97D-5C0C3164B23C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831C6A5A-130E-9F52-A49A-0B948D296713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435976AC-72C7-38D0-6B85-B5A226BA54E4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609F890D-BFB9-208F-9E7B-ED5432F972E5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803F20B6-73E5-9FB1-2C64-836E7A2254F2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EFB0FB06-BF73-50CA-3BFE-D6006B7EB675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0C9ED212-AAE5-3FD2-4559-BEB7E760EC68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9EA77F44-DFA9-0B5A-61CC-F39FDC895C6B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81EFFCB6-8781-AF9A-1466-81B2A8FA85E3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A228DC55-D655-23F1-B3DB-5B2CFDDFD253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E95AB7A8-6C08-ECA6-3A8C-5C84E2A74028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7A52BA3F-7E9B-CD31-1E4A-4EA69C40FEBF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ABF702E3-A06E-BD2C-9409-1ED0FFF90298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023EA38C-8B8B-86D7-8188-9743C53D3995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F0CFE414-0EF7-26D6-E66A-38930CC2C8D6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1F3BC9D9-0A97-917D-E777-584F7E8FA0B0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7B05C04-0C05-0DA5-900B-6D67890BA94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EB7C5028-0AEE-FAFD-8B08-6E194AA0DA1E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A61DF71-E372-1CB1-FB53-378263C66FD5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3803C2A-3B8F-4118-E4DD-BFE177DE9251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BF938A19-966B-10ED-101C-06A76C9B7337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8A506E67-9D5D-B6B8-4ECF-21613681CFC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1ABBCA26-7310-E452-364C-80D5E7C330AD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EF6E3019-A2C5-8874-F6DF-224ADE51EEA5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B119D5DF-D94E-B645-DE4A-6C568B7D144D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CF90DC4C-A162-8118-56D8-400A6A19A6F6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F50500DE-9658-C418-7F59-998087CB00BF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B85F164C-7FAD-8CB0-DBF6-17538D0C508A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BA20253F-AAF2-F064-23BD-8456D1E63DAB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32A402BA-DD77-1AFB-FFD1-64C73B1E14F6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E54787C8-BB87-29B0-78B4-11A0A90BA4CA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5A6F585-77A7-DE12-0706-15FC0C9BE50F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88409EED-869A-B109-0379-F55519D72A59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951A457D-784A-A09B-F273-D3EA6FF38059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1DF5E254-E5DC-4329-82C4-A92774006789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4EED8789-E8B8-13F3-21AB-BAFD0A933301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4D1057CB-A5E7-49A8-6094-1BC8B10EC13A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7E11364F-4DF1-61A2-CDE1-313CD4853B80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CEEF960-83DD-7501-07FA-D453CF90EBC8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0547B9A-3619-13C8-52E3-379E5FF13724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C09747E7-0D1B-ADA2-942A-AB73EE279E87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73FBF83-ED13-67D9-513A-5D197409279A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ABB8DF83-633D-19CB-7A1C-2F839E5D34F1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60C0FA84-6EAA-30DD-A6BA-CD99D5D493B8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D43B75F0-F540-35C4-ABF9-1D0D1280AA4D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2D7CC7D9-6D25-7199-3106-7965CB8E580A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1435BD01-FC28-2AD5-B255-F497089092CA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F4CCE43-EA07-8301-1846-691A4216C6E7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0B2E37A-F180-A8AE-52CB-CCA4D5784A43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A82F14D0-A47E-0BEE-799D-EDE4E771B9A1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A5381850-D3BC-1397-B742-5584551C97B3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3E8C690C-BE3C-543A-EFA1-E7438C21C405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0E59C347-6265-CF31-ED18-351CC0B5FD85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EB0324F0-AEBC-461A-10E3-13110BBB2235}"/>
              </a:ext>
            </a:extLst>
          </p:cNvPr>
          <p:cNvGrpSpPr/>
          <p:nvPr/>
        </p:nvGrpSpPr>
        <p:grpSpPr>
          <a:xfrm>
            <a:off x="9719820" y="1927162"/>
            <a:ext cx="1766095" cy="4586949"/>
            <a:chOff x="13255774" y="4564525"/>
            <a:chExt cx="1766095" cy="4586949"/>
          </a:xfrm>
        </p:grpSpPr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4AC11BA-ECA6-AEFA-317F-6BB443D1E7DE}"/>
                </a:ext>
              </a:extLst>
            </p:cNvPr>
            <p:cNvSpPr/>
            <p:nvPr/>
          </p:nvSpPr>
          <p:spPr>
            <a:xfrm>
              <a:off x="14338160" y="8766321"/>
              <a:ext cx="444125" cy="385153"/>
            </a:xfrm>
            <a:custGeom>
              <a:avLst/>
              <a:gdLst>
                <a:gd name="connsiteX0" fmla="*/ 253342 w 253429"/>
                <a:gd name="connsiteY0" fmla="*/ 14007 h 219778"/>
                <a:gd name="connsiteX1" fmla="*/ 252382 w 253429"/>
                <a:gd name="connsiteY1" fmla="*/ 75130 h 219778"/>
                <a:gd name="connsiteX2" fmla="*/ 251610 w 253429"/>
                <a:gd name="connsiteY2" fmla="*/ 99235 h 219778"/>
                <a:gd name="connsiteX3" fmla="*/ 231516 w 253429"/>
                <a:gd name="connsiteY3" fmla="*/ 114477 h 219778"/>
                <a:gd name="connsiteX4" fmla="*/ 189374 w 253429"/>
                <a:gd name="connsiteY4" fmla="*/ 143898 h 219778"/>
                <a:gd name="connsiteX5" fmla="*/ 155204 w 253429"/>
                <a:gd name="connsiteY5" fmla="*/ 182372 h 219778"/>
                <a:gd name="connsiteX6" fmla="*/ 44739 w 253429"/>
                <a:gd name="connsiteY6" fmla="*/ 215838 h 219778"/>
                <a:gd name="connsiteX7" fmla="*/ 8528 w 253429"/>
                <a:gd name="connsiteY7" fmla="*/ 198299 h 219778"/>
                <a:gd name="connsiteX8" fmla="*/ 608 w 253429"/>
                <a:gd name="connsiteY8" fmla="*/ 176319 h 219778"/>
                <a:gd name="connsiteX9" fmla="*/ 54323 w 253429"/>
                <a:gd name="connsiteY9" fmla="*/ 97178 h 219778"/>
                <a:gd name="connsiteX10" fmla="*/ 96688 w 253429"/>
                <a:gd name="connsiteY10" fmla="*/ 39502 h 219778"/>
                <a:gd name="connsiteX11" fmla="*/ 108175 w 253429"/>
                <a:gd name="connsiteY11" fmla="*/ 8812 h 219778"/>
                <a:gd name="connsiteX12" fmla="*/ 149512 w 253429"/>
                <a:gd name="connsiteY12" fmla="*/ 3549 h 219778"/>
                <a:gd name="connsiteX13" fmla="*/ 183802 w 253429"/>
                <a:gd name="connsiteY13" fmla="*/ 1475 h 219778"/>
                <a:gd name="connsiteX14" fmla="*/ 235408 w 253429"/>
                <a:gd name="connsiteY14" fmla="*/ 0 h 21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3429" h="219778">
                  <a:moveTo>
                    <a:pt x="253342" y="14007"/>
                  </a:moveTo>
                  <a:cubicBezTo>
                    <a:pt x="248593" y="32336"/>
                    <a:pt x="252107" y="55773"/>
                    <a:pt x="252382" y="75130"/>
                  </a:cubicBezTo>
                  <a:cubicBezTo>
                    <a:pt x="252485" y="82090"/>
                    <a:pt x="255125" y="92806"/>
                    <a:pt x="251610" y="99235"/>
                  </a:cubicBezTo>
                  <a:cubicBezTo>
                    <a:pt x="247632" y="106522"/>
                    <a:pt x="238117" y="110174"/>
                    <a:pt x="231516" y="114477"/>
                  </a:cubicBezTo>
                  <a:cubicBezTo>
                    <a:pt x="217217" y="123804"/>
                    <a:pt x="202936" y="133508"/>
                    <a:pt x="189374" y="143898"/>
                  </a:cubicBezTo>
                  <a:cubicBezTo>
                    <a:pt x="175538" y="154494"/>
                    <a:pt x="167188" y="170010"/>
                    <a:pt x="155204" y="182372"/>
                  </a:cubicBezTo>
                  <a:cubicBezTo>
                    <a:pt x="124103" y="214450"/>
                    <a:pt x="87841" y="226863"/>
                    <a:pt x="44739" y="215838"/>
                  </a:cubicBezTo>
                  <a:cubicBezTo>
                    <a:pt x="32257" y="212649"/>
                    <a:pt x="16809" y="209083"/>
                    <a:pt x="8528" y="198299"/>
                  </a:cubicBezTo>
                  <a:cubicBezTo>
                    <a:pt x="3693" y="192007"/>
                    <a:pt x="1550" y="184086"/>
                    <a:pt x="608" y="176319"/>
                  </a:cubicBezTo>
                  <a:cubicBezTo>
                    <a:pt x="-4793" y="131879"/>
                    <a:pt x="26856" y="123752"/>
                    <a:pt x="54323" y="97178"/>
                  </a:cubicBezTo>
                  <a:cubicBezTo>
                    <a:pt x="71519" y="80547"/>
                    <a:pt x="86247" y="61088"/>
                    <a:pt x="96688" y="39502"/>
                  </a:cubicBezTo>
                  <a:cubicBezTo>
                    <a:pt x="99860" y="32970"/>
                    <a:pt x="102140" y="12842"/>
                    <a:pt x="108175" y="8812"/>
                  </a:cubicBezTo>
                  <a:cubicBezTo>
                    <a:pt x="116233" y="3429"/>
                    <a:pt x="140236" y="4715"/>
                    <a:pt x="149512" y="3549"/>
                  </a:cubicBezTo>
                  <a:cubicBezTo>
                    <a:pt x="160793" y="2126"/>
                    <a:pt x="172435" y="1886"/>
                    <a:pt x="183802" y="1475"/>
                  </a:cubicBezTo>
                  <a:cubicBezTo>
                    <a:pt x="201032" y="840"/>
                    <a:pt x="218229" y="960"/>
                    <a:pt x="235408" y="0"/>
                  </a:cubicBezTo>
                </a:path>
              </a:pathLst>
            </a:custGeom>
            <a:solidFill>
              <a:srgbClr val="09090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90A1823-58BF-60F2-EDEE-D9776715A889}"/>
                </a:ext>
              </a:extLst>
            </p:cNvPr>
            <p:cNvSpPr/>
            <p:nvPr/>
          </p:nvSpPr>
          <p:spPr>
            <a:xfrm>
              <a:off x="13907475" y="8527130"/>
              <a:ext cx="526753" cy="382711"/>
            </a:xfrm>
            <a:custGeom>
              <a:avLst/>
              <a:gdLst>
                <a:gd name="connsiteX0" fmla="*/ 296054 w 300579"/>
                <a:gd name="connsiteY0" fmla="*/ 3221 h 218385"/>
                <a:gd name="connsiteX1" fmla="*/ 296517 w 300579"/>
                <a:gd name="connsiteY1" fmla="*/ 15153 h 218385"/>
                <a:gd name="connsiteX2" fmla="*/ 294699 w 300579"/>
                <a:gd name="connsiteY2" fmla="*/ 55118 h 218385"/>
                <a:gd name="connsiteX3" fmla="*/ 296071 w 300579"/>
                <a:gd name="connsiteY3" fmla="*/ 97792 h 218385"/>
                <a:gd name="connsiteX4" fmla="*/ 295368 w 300579"/>
                <a:gd name="connsiteY4" fmla="*/ 118692 h 218385"/>
                <a:gd name="connsiteX5" fmla="*/ 223702 w 300579"/>
                <a:gd name="connsiteY5" fmla="*/ 145833 h 218385"/>
                <a:gd name="connsiteX6" fmla="*/ 67339 w 300579"/>
                <a:gd name="connsiteY6" fmla="*/ 218373 h 218385"/>
                <a:gd name="connsiteX7" fmla="*/ 5875 w 300579"/>
                <a:gd name="connsiteY7" fmla="*/ 143226 h 218385"/>
                <a:gd name="connsiteX8" fmla="*/ 81467 w 300579"/>
                <a:gd name="connsiteY8" fmla="*/ 80253 h 218385"/>
                <a:gd name="connsiteX9" fmla="*/ 117677 w 300579"/>
                <a:gd name="connsiteY9" fmla="*/ 41077 h 218385"/>
                <a:gd name="connsiteX10" fmla="*/ 144183 w 300579"/>
                <a:gd name="connsiteY10" fmla="*/ 6941 h 218385"/>
                <a:gd name="connsiteX11" fmla="*/ 203642 w 300579"/>
                <a:gd name="connsiteY11" fmla="*/ 2637 h 218385"/>
                <a:gd name="connsiteX12" fmla="*/ 300580 w 300579"/>
                <a:gd name="connsiteY12" fmla="*/ 2861 h 21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79" h="218385">
                  <a:moveTo>
                    <a:pt x="296054" y="3221"/>
                  </a:moveTo>
                  <a:cubicBezTo>
                    <a:pt x="297391" y="3649"/>
                    <a:pt x="296534" y="14142"/>
                    <a:pt x="296517" y="15153"/>
                  </a:cubicBezTo>
                  <a:cubicBezTo>
                    <a:pt x="296140" y="28475"/>
                    <a:pt x="295608" y="41814"/>
                    <a:pt x="294699" y="55118"/>
                  </a:cubicBezTo>
                  <a:cubicBezTo>
                    <a:pt x="293722" y="69451"/>
                    <a:pt x="293379" y="83630"/>
                    <a:pt x="296071" y="97792"/>
                  </a:cubicBezTo>
                  <a:cubicBezTo>
                    <a:pt x="297220" y="103896"/>
                    <a:pt x="299877" y="113326"/>
                    <a:pt x="295368" y="118692"/>
                  </a:cubicBezTo>
                  <a:cubicBezTo>
                    <a:pt x="281515" y="135151"/>
                    <a:pt x="242904" y="138855"/>
                    <a:pt x="223702" y="145833"/>
                  </a:cubicBezTo>
                  <a:cubicBezTo>
                    <a:pt x="170775" y="165052"/>
                    <a:pt x="126318" y="217276"/>
                    <a:pt x="67339" y="218373"/>
                  </a:cubicBezTo>
                  <a:cubicBezTo>
                    <a:pt x="27323" y="219110"/>
                    <a:pt x="-15985" y="186946"/>
                    <a:pt x="5875" y="143226"/>
                  </a:cubicBezTo>
                  <a:cubicBezTo>
                    <a:pt x="19522" y="115949"/>
                    <a:pt x="59384" y="100055"/>
                    <a:pt x="81467" y="80253"/>
                  </a:cubicBezTo>
                  <a:cubicBezTo>
                    <a:pt x="94737" y="68372"/>
                    <a:pt x="107373" y="55684"/>
                    <a:pt x="117677" y="41077"/>
                  </a:cubicBezTo>
                  <a:cubicBezTo>
                    <a:pt x="125735" y="29658"/>
                    <a:pt x="132439" y="15119"/>
                    <a:pt x="144183" y="6941"/>
                  </a:cubicBezTo>
                  <a:cubicBezTo>
                    <a:pt x="160214" y="-4186"/>
                    <a:pt x="185743" y="1009"/>
                    <a:pt x="203642" y="2637"/>
                  </a:cubicBezTo>
                  <a:cubicBezTo>
                    <a:pt x="236423" y="5638"/>
                    <a:pt x="267953" y="5689"/>
                    <a:pt x="300580" y="2861"/>
                  </a:cubicBezTo>
                </a:path>
              </a:pathLst>
            </a:custGeom>
            <a:solidFill>
              <a:srgbClr val="09090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EA62BE56-0526-047C-EA79-D4078FDED59E}"/>
                </a:ext>
              </a:extLst>
            </p:cNvPr>
            <p:cNvSpPr/>
            <p:nvPr/>
          </p:nvSpPr>
          <p:spPr>
            <a:xfrm>
              <a:off x="13986321" y="5282454"/>
              <a:ext cx="372701" cy="913702"/>
            </a:xfrm>
            <a:custGeom>
              <a:avLst/>
              <a:gdLst>
                <a:gd name="connsiteX0" fmla="*/ 29445 w 212673"/>
                <a:gd name="connsiteY0" fmla="*/ 129397 h 521382"/>
                <a:gd name="connsiteX1" fmla="*/ 145516 w 212673"/>
                <a:gd name="connsiteY1" fmla="*/ 1512 h 521382"/>
                <a:gd name="connsiteX2" fmla="*/ 154620 w 212673"/>
                <a:gd name="connsiteY2" fmla="*/ 477938 h 521382"/>
                <a:gd name="connsiteX3" fmla="*/ 555 w 212673"/>
                <a:gd name="connsiteY3" fmla="*/ 406357 h 521382"/>
                <a:gd name="connsiteX4" fmla="*/ 29445 w 212673"/>
                <a:gd name="connsiteY4" fmla="*/ 129397 h 521382"/>
                <a:gd name="connsiteX5" fmla="*/ 29445 w 212673"/>
                <a:gd name="connsiteY5" fmla="*/ 129397 h 52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673" h="521382">
                  <a:moveTo>
                    <a:pt x="29445" y="129397"/>
                  </a:moveTo>
                  <a:cubicBezTo>
                    <a:pt x="29445" y="129397"/>
                    <a:pt x="48098" y="-16318"/>
                    <a:pt x="145516" y="1512"/>
                  </a:cubicBezTo>
                  <a:cubicBezTo>
                    <a:pt x="242934" y="19343"/>
                    <a:pt x="224006" y="211676"/>
                    <a:pt x="154620" y="477938"/>
                  </a:cubicBezTo>
                  <a:cubicBezTo>
                    <a:pt x="154620" y="477938"/>
                    <a:pt x="-10760" y="613212"/>
                    <a:pt x="555" y="406357"/>
                  </a:cubicBezTo>
                  <a:cubicBezTo>
                    <a:pt x="11871" y="199503"/>
                    <a:pt x="29445" y="129397"/>
                    <a:pt x="29445" y="129397"/>
                  </a:cubicBezTo>
                  <a:lnTo>
                    <a:pt x="29445" y="129397"/>
                  </a:lnTo>
                  <a:close/>
                </a:path>
              </a:pathLst>
            </a:custGeom>
            <a:solidFill>
              <a:srgbClr val="383637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419CAF1D-212B-1782-3B7C-A9DF717DB4C3}"/>
                </a:ext>
              </a:extLst>
            </p:cNvPr>
            <p:cNvSpPr/>
            <p:nvPr/>
          </p:nvSpPr>
          <p:spPr>
            <a:xfrm>
              <a:off x="13255774" y="6179154"/>
              <a:ext cx="384431" cy="281197"/>
            </a:xfrm>
            <a:custGeom>
              <a:avLst/>
              <a:gdLst>
                <a:gd name="connsiteX0" fmla="*/ 211925 w 219366"/>
                <a:gd name="connsiteY0" fmla="*/ 78507 h 160458"/>
                <a:gd name="connsiteX1" fmla="*/ 34577 w 219366"/>
                <a:gd name="connsiteY1" fmla="*/ 159980 h 160458"/>
                <a:gd name="connsiteX2" fmla="*/ 35555 w 219366"/>
                <a:gd name="connsiteY2" fmla="*/ 75095 h 160458"/>
                <a:gd name="connsiteX3" fmla="*/ 56111 w 219366"/>
                <a:gd name="connsiteY3" fmla="*/ 57453 h 160458"/>
                <a:gd name="connsiteX4" fmla="*/ 59540 w 219366"/>
                <a:gd name="connsiteY4" fmla="*/ 57093 h 160458"/>
                <a:gd name="connsiteX5" fmla="*/ 13 w 219366"/>
                <a:gd name="connsiteY5" fmla="*/ 45263 h 160458"/>
                <a:gd name="connsiteX6" fmla="*/ 98254 w 219366"/>
                <a:gd name="connsiteY6" fmla="*/ 25683 h 160458"/>
                <a:gd name="connsiteX7" fmla="*/ 179487 w 219366"/>
                <a:gd name="connsiteY7" fmla="*/ 0 h 160458"/>
                <a:gd name="connsiteX8" fmla="*/ 211925 w 219366"/>
                <a:gd name="connsiteY8" fmla="*/ 78507 h 160458"/>
                <a:gd name="connsiteX9" fmla="*/ 211925 w 219366"/>
                <a:gd name="connsiteY9" fmla="*/ 78507 h 160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366" h="160458">
                  <a:moveTo>
                    <a:pt x="211925" y="78507"/>
                  </a:moveTo>
                  <a:cubicBezTo>
                    <a:pt x="211925" y="78507"/>
                    <a:pt x="79274" y="167747"/>
                    <a:pt x="34577" y="159980"/>
                  </a:cubicBezTo>
                  <a:cubicBezTo>
                    <a:pt x="1762" y="154288"/>
                    <a:pt x="14432" y="107208"/>
                    <a:pt x="35555" y="75095"/>
                  </a:cubicBezTo>
                  <a:cubicBezTo>
                    <a:pt x="43201" y="63471"/>
                    <a:pt x="45225" y="68529"/>
                    <a:pt x="56111" y="57453"/>
                  </a:cubicBezTo>
                  <a:cubicBezTo>
                    <a:pt x="97054" y="15773"/>
                    <a:pt x="59540" y="57093"/>
                    <a:pt x="59540" y="57093"/>
                  </a:cubicBezTo>
                  <a:cubicBezTo>
                    <a:pt x="59540" y="57093"/>
                    <a:pt x="-1016" y="64431"/>
                    <a:pt x="13" y="45263"/>
                  </a:cubicBezTo>
                  <a:cubicBezTo>
                    <a:pt x="1042" y="26095"/>
                    <a:pt x="21770" y="40411"/>
                    <a:pt x="98254" y="25683"/>
                  </a:cubicBezTo>
                  <a:cubicBezTo>
                    <a:pt x="174738" y="10973"/>
                    <a:pt x="179487" y="0"/>
                    <a:pt x="179487" y="0"/>
                  </a:cubicBezTo>
                  <a:cubicBezTo>
                    <a:pt x="179487" y="0"/>
                    <a:pt x="240026" y="45743"/>
                    <a:pt x="211925" y="78507"/>
                  </a:cubicBezTo>
                  <a:lnTo>
                    <a:pt x="211925" y="78507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03547D-0C54-937A-4A86-F2CCDCCA4532}"/>
                </a:ext>
              </a:extLst>
            </p:cNvPr>
            <p:cNvSpPr/>
            <p:nvPr/>
          </p:nvSpPr>
          <p:spPr>
            <a:xfrm>
              <a:off x="13522869" y="5895406"/>
              <a:ext cx="774201" cy="459965"/>
            </a:xfrm>
            <a:custGeom>
              <a:avLst/>
              <a:gdLst>
                <a:gd name="connsiteX0" fmla="*/ 6142 w 441779"/>
                <a:gd name="connsiteY0" fmla="*/ 144683 h 262468"/>
                <a:gd name="connsiteX1" fmla="*/ 351459 w 441779"/>
                <a:gd name="connsiteY1" fmla="*/ 31 h 262468"/>
                <a:gd name="connsiteX2" fmla="*/ 441779 w 441779"/>
                <a:gd name="connsiteY2" fmla="*/ 79361 h 262468"/>
                <a:gd name="connsiteX3" fmla="*/ 367850 w 441779"/>
                <a:gd name="connsiteY3" fmla="*/ 157953 h 262468"/>
                <a:gd name="connsiteX4" fmla="*/ 56291 w 441779"/>
                <a:gd name="connsiteY4" fmla="*/ 262469 h 262468"/>
                <a:gd name="connsiteX5" fmla="*/ 6142 w 441779"/>
                <a:gd name="connsiteY5" fmla="*/ 144683 h 262468"/>
                <a:gd name="connsiteX6" fmla="*/ 6142 w 441779"/>
                <a:gd name="connsiteY6" fmla="*/ 144683 h 26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779" h="262468">
                  <a:moveTo>
                    <a:pt x="6142" y="144683"/>
                  </a:moveTo>
                  <a:cubicBezTo>
                    <a:pt x="6142" y="144683"/>
                    <a:pt x="286736" y="1454"/>
                    <a:pt x="351459" y="31"/>
                  </a:cubicBezTo>
                  <a:cubicBezTo>
                    <a:pt x="416181" y="-1392"/>
                    <a:pt x="441813" y="47179"/>
                    <a:pt x="441779" y="79361"/>
                  </a:cubicBezTo>
                  <a:cubicBezTo>
                    <a:pt x="441762" y="111542"/>
                    <a:pt x="416953" y="135682"/>
                    <a:pt x="367850" y="157953"/>
                  </a:cubicBezTo>
                  <a:cubicBezTo>
                    <a:pt x="318746" y="180224"/>
                    <a:pt x="56291" y="262469"/>
                    <a:pt x="56291" y="262469"/>
                  </a:cubicBezTo>
                  <a:cubicBezTo>
                    <a:pt x="56291" y="262469"/>
                    <a:pt x="-22113" y="202684"/>
                    <a:pt x="6142" y="144683"/>
                  </a:cubicBezTo>
                  <a:lnTo>
                    <a:pt x="6142" y="144683"/>
                  </a:lnTo>
                  <a:close/>
                </a:path>
              </a:pathLst>
            </a:custGeom>
            <a:solidFill>
              <a:srgbClr val="383637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28F0D944-488E-4FF8-6254-AC11821AEA68}"/>
                </a:ext>
              </a:extLst>
            </p:cNvPr>
            <p:cNvSpPr/>
            <p:nvPr/>
          </p:nvSpPr>
          <p:spPr>
            <a:xfrm>
              <a:off x="14043466" y="5271957"/>
              <a:ext cx="844063" cy="3581886"/>
            </a:xfrm>
            <a:custGeom>
              <a:avLst/>
              <a:gdLst>
                <a:gd name="connsiteX0" fmla="*/ 45031 w 481644"/>
                <a:gd name="connsiteY0" fmla="*/ 1892390 h 2043916"/>
                <a:gd name="connsiteX1" fmla="*/ 37659 w 481644"/>
                <a:gd name="connsiteY1" fmla="*/ 1578533 h 2043916"/>
                <a:gd name="connsiteX2" fmla="*/ 1672 w 481644"/>
                <a:gd name="connsiteY2" fmla="*/ 1076751 h 2043916"/>
                <a:gd name="connsiteX3" fmla="*/ 12165 w 481644"/>
                <a:gd name="connsiteY3" fmla="*/ 619939 h 2043916"/>
                <a:gd name="connsiteX4" fmla="*/ 4329 w 481644"/>
                <a:gd name="connsiteY4" fmla="*/ 198446 h 2043916"/>
                <a:gd name="connsiteX5" fmla="*/ 99450 w 481644"/>
                <a:gd name="connsiteY5" fmla="*/ 9594 h 2043916"/>
                <a:gd name="connsiteX6" fmla="*/ 339171 w 481644"/>
                <a:gd name="connsiteY6" fmla="*/ 60566 h 2043916"/>
                <a:gd name="connsiteX7" fmla="*/ 481578 w 481644"/>
                <a:gd name="connsiteY7" fmla="*/ 244447 h 2043916"/>
                <a:gd name="connsiteX8" fmla="*/ 413083 w 481644"/>
                <a:gd name="connsiteY8" fmla="*/ 713551 h 2043916"/>
                <a:gd name="connsiteX9" fmla="*/ 437206 w 481644"/>
                <a:gd name="connsiteY9" fmla="*/ 937259 h 2043916"/>
                <a:gd name="connsiteX10" fmla="*/ 429457 w 481644"/>
                <a:gd name="connsiteY10" fmla="*/ 1204378 h 2043916"/>
                <a:gd name="connsiteX11" fmla="*/ 443516 w 481644"/>
                <a:gd name="connsiteY11" fmla="*/ 1988727 h 2043916"/>
                <a:gd name="connsiteX12" fmla="*/ 251149 w 481644"/>
                <a:gd name="connsiteY12" fmla="*/ 2014925 h 2043916"/>
                <a:gd name="connsiteX13" fmla="*/ 230335 w 481644"/>
                <a:gd name="connsiteY13" fmla="*/ 1602656 h 2043916"/>
                <a:gd name="connsiteX14" fmla="*/ 214973 w 481644"/>
                <a:gd name="connsiteY14" fmla="*/ 1886697 h 2043916"/>
                <a:gd name="connsiteX15" fmla="*/ 45031 w 481644"/>
                <a:gd name="connsiteY15" fmla="*/ 1892390 h 2043916"/>
                <a:gd name="connsiteX16" fmla="*/ 45031 w 481644"/>
                <a:gd name="connsiteY16" fmla="*/ 1892390 h 204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1644" h="2043916">
                  <a:moveTo>
                    <a:pt x="45031" y="1892390"/>
                  </a:moveTo>
                  <a:cubicBezTo>
                    <a:pt x="45031" y="1892390"/>
                    <a:pt x="41174" y="1670105"/>
                    <a:pt x="37659" y="1578533"/>
                  </a:cubicBezTo>
                  <a:cubicBezTo>
                    <a:pt x="34145" y="1486962"/>
                    <a:pt x="5186" y="1200417"/>
                    <a:pt x="1672" y="1076751"/>
                  </a:cubicBezTo>
                  <a:cubicBezTo>
                    <a:pt x="-1843" y="953084"/>
                    <a:pt x="-472" y="800905"/>
                    <a:pt x="12165" y="619939"/>
                  </a:cubicBezTo>
                  <a:cubicBezTo>
                    <a:pt x="24801" y="438974"/>
                    <a:pt x="-711" y="278462"/>
                    <a:pt x="4329" y="198446"/>
                  </a:cubicBezTo>
                  <a:cubicBezTo>
                    <a:pt x="9370" y="118431"/>
                    <a:pt x="5255" y="38364"/>
                    <a:pt x="99450" y="9594"/>
                  </a:cubicBezTo>
                  <a:cubicBezTo>
                    <a:pt x="193645" y="-19175"/>
                    <a:pt x="293017" y="22333"/>
                    <a:pt x="339171" y="60566"/>
                  </a:cubicBezTo>
                  <a:cubicBezTo>
                    <a:pt x="385325" y="98783"/>
                    <a:pt x="478920" y="115859"/>
                    <a:pt x="481578" y="244447"/>
                  </a:cubicBezTo>
                  <a:cubicBezTo>
                    <a:pt x="484218" y="373034"/>
                    <a:pt x="407923" y="636844"/>
                    <a:pt x="413083" y="713551"/>
                  </a:cubicBezTo>
                  <a:cubicBezTo>
                    <a:pt x="418244" y="790258"/>
                    <a:pt x="419444" y="825336"/>
                    <a:pt x="437206" y="937259"/>
                  </a:cubicBezTo>
                  <a:cubicBezTo>
                    <a:pt x="454951" y="1049181"/>
                    <a:pt x="435560" y="1068007"/>
                    <a:pt x="429457" y="1204378"/>
                  </a:cubicBezTo>
                  <a:cubicBezTo>
                    <a:pt x="423353" y="1340749"/>
                    <a:pt x="436658" y="1895870"/>
                    <a:pt x="443516" y="1988727"/>
                  </a:cubicBezTo>
                  <a:cubicBezTo>
                    <a:pt x="443516" y="1988727"/>
                    <a:pt x="348378" y="2092969"/>
                    <a:pt x="251149" y="2014925"/>
                  </a:cubicBezTo>
                  <a:lnTo>
                    <a:pt x="230335" y="1602656"/>
                  </a:lnTo>
                  <a:cubicBezTo>
                    <a:pt x="230335" y="1602656"/>
                    <a:pt x="235581" y="1863912"/>
                    <a:pt x="214973" y="1886697"/>
                  </a:cubicBezTo>
                  <a:cubicBezTo>
                    <a:pt x="214973" y="1886697"/>
                    <a:pt x="152976" y="1960730"/>
                    <a:pt x="45031" y="1892390"/>
                  </a:cubicBezTo>
                  <a:lnTo>
                    <a:pt x="45031" y="1892390"/>
                  </a:lnTo>
                  <a:close/>
                </a:path>
              </a:pathLst>
            </a:custGeom>
            <a:solidFill>
              <a:srgbClr val="373635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E23E70B-509D-E585-C15E-F07B1E0B0675}"/>
                </a:ext>
              </a:extLst>
            </p:cNvPr>
            <p:cNvSpPr/>
            <p:nvPr/>
          </p:nvSpPr>
          <p:spPr>
            <a:xfrm>
              <a:off x="13986334" y="5254729"/>
              <a:ext cx="896181" cy="1797013"/>
            </a:xfrm>
            <a:custGeom>
              <a:avLst/>
              <a:gdLst>
                <a:gd name="connsiteX0" fmla="*/ 128999 w 511384"/>
                <a:gd name="connsiteY0" fmla="*/ 0 h 1025422"/>
                <a:gd name="connsiteX1" fmla="*/ 35130 w 511384"/>
                <a:gd name="connsiteY1" fmla="*/ 221668 h 1025422"/>
                <a:gd name="connsiteX2" fmla="*/ 0 w 511384"/>
                <a:gd name="connsiteY2" fmla="*/ 940163 h 1025422"/>
                <a:gd name="connsiteX3" fmla="*/ 163906 w 511384"/>
                <a:gd name="connsiteY3" fmla="*/ 1009772 h 1025422"/>
                <a:gd name="connsiteX4" fmla="*/ 177331 w 511384"/>
                <a:gd name="connsiteY4" fmla="*/ 887151 h 1025422"/>
                <a:gd name="connsiteX5" fmla="*/ 193687 w 511384"/>
                <a:gd name="connsiteY5" fmla="*/ 1022802 h 1025422"/>
                <a:gd name="connsiteX6" fmla="*/ 488530 w 511384"/>
                <a:gd name="connsiteY6" fmla="*/ 970236 h 1025422"/>
                <a:gd name="connsiteX7" fmla="*/ 454188 w 511384"/>
                <a:gd name="connsiteY7" fmla="*/ 496828 h 1025422"/>
                <a:gd name="connsiteX8" fmla="*/ 456177 w 511384"/>
                <a:gd name="connsiteY8" fmla="*/ 123067 h 1025422"/>
                <a:gd name="connsiteX9" fmla="*/ 273429 w 511384"/>
                <a:gd name="connsiteY9" fmla="*/ 15825 h 1025422"/>
                <a:gd name="connsiteX10" fmla="*/ 128999 w 511384"/>
                <a:gd name="connsiteY10" fmla="*/ 0 h 1025422"/>
                <a:gd name="connsiteX11" fmla="*/ 128999 w 511384"/>
                <a:gd name="connsiteY11" fmla="*/ 0 h 102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384" h="1025422">
                  <a:moveTo>
                    <a:pt x="128999" y="0"/>
                  </a:moveTo>
                  <a:cubicBezTo>
                    <a:pt x="128999" y="0"/>
                    <a:pt x="27175" y="3978"/>
                    <a:pt x="35130" y="221668"/>
                  </a:cubicBezTo>
                  <a:cubicBezTo>
                    <a:pt x="43086" y="439341"/>
                    <a:pt x="37788" y="849466"/>
                    <a:pt x="0" y="940163"/>
                  </a:cubicBezTo>
                  <a:cubicBezTo>
                    <a:pt x="0" y="940163"/>
                    <a:pt x="106591" y="1023316"/>
                    <a:pt x="163906" y="1009772"/>
                  </a:cubicBezTo>
                  <a:cubicBezTo>
                    <a:pt x="163906" y="1009772"/>
                    <a:pt x="181172" y="934420"/>
                    <a:pt x="177331" y="887151"/>
                  </a:cubicBezTo>
                  <a:cubicBezTo>
                    <a:pt x="177331" y="887151"/>
                    <a:pt x="209392" y="1002845"/>
                    <a:pt x="193687" y="1022802"/>
                  </a:cubicBezTo>
                  <a:cubicBezTo>
                    <a:pt x="193687" y="1022802"/>
                    <a:pt x="471693" y="1043187"/>
                    <a:pt x="488530" y="970236"/>
                  </a:cubicBezTo>
                  <a:cubicBezTo>
                    <a:pt x="462898" y="929945"/>
                    <a:pt x="438552" y="648304"/>
                    <a:pt x="454188" y="496828"/>
                  </a:cubicBezTo>
                  <a:cubicBezTo>
                    <a:pt x="469756" y="345883"/>
                    <a:pt x="573500" y="214930"/>
                    <a:pt x="456177" y="123067"/>
                  </a:cubicBezTo>
                  <a:cubicBezTo>
                    <a:pt x="338511" y="30930"/>
                    <a:pt x="273429" y="15825"/>
                    <a:pt x="273429" y="15825"/>
                  </a:cubicBezTo>
                  <a:lnTo>
                    <a:pt x="128999" y="0"/>
                  </a:lnTo>
                  <a:lnTo>
                    <a:pt x="128999" y="0"/>
                  </a:lnTo>
                  <a:close/>
                </a:path>
              </a:pathLst>
            </a:custGeom>
            <a:solidFill>
              <a:srgbClr val="4E4D4B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0A66722C-7C33-63D8-05F6-EC8040AD11E8}"/>
                </a:ext>
              </a:extLst>
            </p:cNvPr>
            <p:cNvSpPr/>
            <p:nvPr/>
          </p:nvSpPr>
          <p:spPr>
            <a:xfrm>
              <a:off x="14709000" y="6909276"/>
              <a:ext cx="223795" cy="450229"/>
            </a:xfrm>
            <a:custGeom>
              <a:avLst/>
              <a:gdLst>
                <a:gd name="connsiteX0" fmla="*/ 115472 w 127703"/>
                <a:gd name="connsiteY0" fmla="*/ 19182 h 256912"/>
                <a:gd name="connsiteX1" fmla="*/ 115986 w 127703"/>
                <a:gd name="connsiteY1" fmla="*/ 214892 h 256912"/>
                <a:gd name="connsiteX2" fmla="*/ 43411 w 127703"/>
                <a:gd name="connsiteY2" fmla="*/ 226671 h 256912"/>
                <a:gd name="connsiteX3" fmla="*/ 29095 w 127703"/>
                <a:gd name="connsiteY3" fmla="*/ 146535 h 256912"/>
                <a:gd name="connsiteX4" fmla="*/ 25958 w 127703"/>
                <a:gd name="connsiteY4" fmla="*/ 154731 h 256912"/>
                <a:gd name="connsiteX5" fmla="*/ 0 w 127703"/>
                <a:gd name="connsiteY5" fmla="*/ 150718 h 256912"/>
                <a:gd name="connsiteX6" fmla="*/ 17968 w 127703"/>
                <a:gd name="connsiteY6" fmla="*/ 97929 h 256912"/>
                <a:gd name="connsiteX7" fmla="*/ 30707 w 127703"/>
                <a:gd name="connsiteY7" fmla="*/ 13679 h 256912"/>
                <a:gd name="connsiteX8" fmla="*/ 115472 w 127703"/>
                <a:gd name="connsiteY8" fmla="*/ 19182 h 256912"/>
                <a:gd name="connsiteX9" fmla="*/ 115472 w 127703"/>
                <a:gd name="connsiteY9" fmla="*/ 19182 h 25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703" h="256912">
                  <a:moveTo>
                    <a:pt x="115472" y="19182"/>
                  </a:moveTo>
                  <a:cubicBezTo>
                    <a:pt x="115472" y="19182"/>
                    <a:pt x="142647" y="178202"/>
                    <a:pt x="115986" y="214892"/>
                  </a:cubicBezTo>
                  <a:cubicBezTo>
                    <a:pt x="89308" y="251600"/>
                    <a:pt x="62785" y="281792"/>
                    <a:pt x="43411" y="226671"/>
                  </a:cubicBezTo>
                  <a:cubicBezTo>
                    <a:pt x="24037" y="171550"/>
                    <a:pt x="29095" y="146535"/>
                    <a:pt x="29095" y="146535"/>
                  </a:cubicBezTo>
                  <a:cubicBezTo>
                    <a:pt x="29095" y="146535"/>
                    <a:pt x="27946" y="149844"/>
                    <a:pt x="25958" y="154731"/>
                  </a:cubicBezTo>
                  <a:cubicBezTo>
                    <a:pt x="22409" y="153719"/>
                    <a:pt x="10030" y="153719"/>
                    <a:pt x="0" y="150718"/>
                  </a:cubicBezTo>
                  <a:cubicBezTo>
                    <a:pt x="4544" y="137483"/>
                    <a:pt x="11744" y="120766"/>
                    <a:pt x="17968" y="97929"/>
                  </a:cubicBezTo>
                  <a:cubicBezTo>
                    <a:pt x="38457" y="22782"/>
                    <a:pt x="30707" y="13679"/>
                    <a:pt x="30707" y="13679"/>
                  </a:cubicBezTo>
                  <a:cubicBezTo>
                    <a:pt x="30707" y="13679"/>
                    <a:pt x="98447" y="-20492"/>
                    <a:pt x="115472" y="19182"/>
                  </a:cubicBezTo>
                  <a:lnTo>
                    <a:pt x="115472" y="19182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7" name="图形 207">
              <a:extLst>
                <a:ext uri="{FF2B5EF4-FFF2-40B4-BE49-F238E27FC236}">
                  <a16:creationId xmlns:a16="http://schemas.microsoft.com/office/drawing/2014/main" id="{B86F16F0-D8C0-E2DF-12D5-373504D7E905}"/>
                </a:ext>
              </a:extLst>
            </p:cNvPr>
            <p:cNvGrpSpPr/>
            <p:nvPr/>
          </p:nvGrpSpPr>
          <p:grpSpPr>
            <a:xfrm>
              <a:off x="14263298" y="5153414"/>
              <a:ext cx="292712" cy="338227"/>
              <a:chOff x="3013471" y="2940578"/>
              <a:chExt cx="167029" cy="193001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B6A4461F-1086-0291-13AD-BAD1DE51818E}"/>
                  </a:ext>
                </a:extLst>
              </p:cNvPr>
              <p:cNvSpPr/>
              <p:nvPr/>
            </p:nvSpPr>
            <p:spPr>
              <a:xfrm>
                <a:off x="3038468" y="2940578"/>
                <a:ext cx="142032" cy="175836"/>
              </a:xfrm>
              <a:custGeom>
                <a:avLst/>
                <a:gdLst>
                  <a:gd name="connsiteX0" fmla="*/ 126205 w 142032"/>
                  <a:gd name="connsiteY0" fmla="*/ 0 h 175836"/>
                  <a:gd name="connsiteX1" fmla="*/ 141944 w 142032"/>
                  <a:gd name="connsiteY1" fmla="*/ 99355 h 175836"/>
                  <a:gd name="connsiteX2" fmla="*/ 16528 w 142032"/>
                  <a:gd name="connsiteY2" fmla="*/ 152831 h 175836"/>
                  <a:gd name="connsiteX3" fmla="*/ 0 w 142032"/>
                  <a:gd name="connsiteY3" fmla="*/ 26403 h 175836"/>
                  <a:gd name="connsiteX4" fmla="*/ 126205 w 142032"/>
                  <a:gd name="connsiteY4" fmla="*/ 0 h 175836"/>
                  <a:gd name="connsiteX5" fmla="*/ 126205 w 142032"/>
                  <a:gd name="connsiteY5" fmla="*/ 0 h 17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32" h="175836">
                    <a:moveTo>
                      <a:pt x="126205" y="0"/>
                    </a:moveTo>
                    <a:cubicBezTo>
                      <a:pt x="126205" y="0"/>
                      <a:pt x="138223" y="72146"/>
                      <a:pt x="141944" y="99355"/>
                    </a:cubicBezTo>
                    <a:cubicBezTo>
                      <a:pt x="145664" y="126581"/>
                      <a:pt x="31307" y="218084"/>
                      <a:pt x="16528" y="152831"/>
                    </a:cubicBezTo>
                    <a:lnTo>
                      <a:pt x="0" y="26403"/>
                    </a:lnTo>
                    <a:lnTo>
                      <a:pt x="126205" y="0"/>
                    </a:lnTo>
                    <a:lnTo>
                      <a:pt x="126205" y="0"/>
                    </a:lnTo>
                    <a:close/>
                  </a:path>
                </a:pathLst>
              </a:custGeom>
              <a:solidFill>
                <a:srgbClr val="F6C1C4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88A40FD-49EC-B335-2C23-F3CEFEE74FE6}"/>
                  </a:ext>
                </a:extLst>
              </p:cNvPr>
              <p:cNvSpPr/>
              <p:nvPr/>
            </p:nvSpPr>
            <p:spPr>
              <a:xfrm>
                <a:off x="3013471" y="2999043"/>
                <a:ext cx="109539" cy="134536"/>
              </a:xfrm>
              <a:custGeom>
                <a:avLst/>
                <a:gdLst>
                  <a:gd name="connsiteX0" fmla="*/ 23643 w 109539"/>
                  <a:gd name="connsiteY0" fmla="*/ 52292 h 134536"/>
                  <a:gd name="connsiteX1" fmla="*/ 41628 w 109539"/>
                  <a:gd name="connsiteY1" fmla="*/ 45897 h 134536"/>
                  <a:gd name="connsiteX2" fmla="*/ 90594 w 109539"/>
                  <a:gd name="connsiteY2" fmla="*/ 13339 h 134536"/>
                  <a:gd name="connsiteX3" fmla="*/ 108665 w 109539"/>
                  <a:gd name="connsiteY3" fmla="*/ 120 h 134536"/>
                  <a:gd name="connsiteX4" fmla="*/ 91726 w 109539"/>
                  <a:gd name="connsiteY4" fmla="*/ 41577 h 134536"/>
                  <a:gd name="connsiteX5" fmla="*/ 0 w 109539"/>
                  <a:gd name="connsiteY5" fmla="*/ 134537 h 13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539" h="134536">
                    <a:moveTo>
                      <a:pt x="23643" y="52292"/>
                    </a:moveTo>
                    <a:cubicBezTo>
                      <a:pt x="27192" y="54727"/>
                      <a:pt x="38971" y="47251"/>
                      <a:pt x="41628" y="45897"/>
                    </a:cubicBezTo>
                    <a:cubicBezTo>
                      <a:pt x="59082" y="36947"/>
                      <a:pt x="75232" y="25443"/>
                      <a:pt x="90594" y="13339"/>
                    </a:cubicBezTo>
                    <a:cubicBezTo>
                      <a:pt x="91743" y="12430"/>
                      <a:pt x="107173" y="-1423"/>
                      <a:pt x="108665" y="120"/>
                    </a:cubicBezTo>
                    <a:cubicBezTo>
                      <a:pt x="113894" y="5469"/>
                      <a:pt x="94074" y="37119"/>
                      <a:pt x="91726" y="41577"/>
                    </a:cubicBezTo>
                    <a:cubicBezTo>
                      <a:pt x="69952" y="83067"/>
                      <a:pt x="43531" y="115900"/>
                      <a:pt x="0" y="134537"/>
                    </a:cubicBezTo>
                  </a:path>
                </a:pathLst>
              </a:custGeom>
              <a:solidFill>
                <a:srgbClr val="F3ABAF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24C791A9-412D-CDF9-3B70-A7C28AE020B8}"/>
                </a:ext>
              </a:extLst>
            </p:cNvPr>
            <p:cNvSpPr/>
            <p:nvPr/>
          </p:nvSpPr>
          <p:spPr>
            <a:xfrm>
              <a:off x="14062259" y="4743069"/>
              <a:ext cx="527025" cy="626327"/>
            </a:xfrm>
            <a:custGeom>
              <a:avLst/>
              <a:gdLst>
                <a:gd name="connsiteX0" fmla="*/ 0 w 300734"/>
                <a:gd name="connsiteY0" fmla="*/ 123791 h 357398"/>
                <a:gd name="connsiteX1" fmla="*/ 40702 w 300734"/>
                <a:gd name="connsiteY1" fmla="*/ 280067 h 357398"/>
                <a:gd name="connsiteX2" fmla="*/ 144738 w 300734"/>
                <a:gd name="connsiteY2" fmla="*/ 347053 h 357398"/>
                <a:gd name="connsiteX3" fmla="*/ 278932 w 300734"/>
                <a:gd name="connsiteY3" fmla="*/ 209516 h 357398"/>
                <a:gd name="connsiteX4" fmla="*/ 168210 w 300734"/>
                <a:gd name="connsiteY4" fmla="*/ 12279 h 357398"/>
                <a:gd name="connsiteX5" fmla="*/ 0 w 300734"/>
                <a:gd name="connsiteY5" fmla="*/ 123791 h 357398"/>
                <a:gd name="connsiteX6" fmla="*/ 0 w 300734"/>
                <a:gd name="connsiteY6" fmla="*/ 123791 h 35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734" h="357398">
                  <a:moveTo>
                    <a:pt x="0" y="123791"/>
                  </a:moveTo>
                  <a:cubicBezTo>
                    <a:pt x="0" y="123791"/>
                    <a:pt x="25855" y="232147"/>
                    <a:pt x="40702" y="280067"/>
                  </a:cubicBezTo>
                  <a:cubicBezTo>
                    <a:pt x="55550" y="327987"/>
                    <a:pt x="92120" y="379971"/>
                    <a:pt x="144738" y="347053"/>
                  </a:cubicBezTo>
                  <a:cubicBezTo>
                    <a:pt x="197356" y="314134"/>
                    <a:pt x="254363" y="258790"/>
                    <a:pt x="278932" y="209516"/>
                  </a:cubicBezTo>
                  <a:cubicBezTo>
                    <a:pt x="312777" y="141621"/>
                    <a:pt x="327144" y="-50025"/>
                    <a:pt x="168210" y="12279"/>
                  </a:cubicBezTo>
                  <a:cubicBezTo>
                    <a:pt x="9276" y="74584"/>
                    <a:pt x="0" y="123791"/>
                    <a:pt x="0" y="123791"/>
                  </a:cubicBezTo>
                  <a:lnTo>
                    <a:pt x="0" y="123791"/>
                  </a:lnTo>
                  <a:close/>
                </a:path>
              </a:pathLst>
            </a:custGeom>
            <a:solidFill>
              <a:srgbClr val="F6C1C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FC12147-4D9D-4967-35C5-E7267ED333D3}"/>
                </a:ext>
              </a:extLst>
            </p:cNvPr>
            <p:cNvSpPr/>
            <p:nvPr/>
          </p:nvSpPr>
          <p:spPr>
            <a:xfrm>
              <a:off x="14019107" y="4564525"/>
              <a:ext cx="631610" cy="599120"/>
            </a:xfrm>
            <a:custGeom>
              <a:avLst/>
              <a:gdLst>
                <a:gd name="connsiteX0" fmla="*/ 273039 w 360413"/>
                <a:gd name="connsiteY0" fmla="*/ 216586 h 341873"/>
                <a:gd name="connsiteX1" fmla="*/ 270878 w 360413"/>
                <a:gd name="connsiteY1" fmla="*/ 219003 h 341873"/>
                <a:gd name="connsiteX2" fmla="*/ 268204 w 360413"/>
                <a:gd name="connsiteY2" fmla="*/ 224610 h 341873"/>
                <a:gd name="connsiteX3" fmla="*/ 264140 w 360413"/>
                <a:gd name="connsiteY3" fmla="*/ 244069 h 341873"/>
                <a:gd name="connsiteX4" fmla="*/ 262597 w 360413"/>
                <a:gd name="connsiteY4" fmla="*/ 282628 h 341873"/>
                <a:gd name="connsiteX5" fmla="*/ 255842 w 360413"/>
                <a:gd name="connsiteY5" fmla="*/ 293378 h 341873"/>
                <a:gd name="connsiteX6" fmla="*/ 241612 w 360413"/>
                <a:gd name="connsiteY6" fmla="*/ 269512 h 341873"/>
                <a:gd name="connsiteX7" fmla="*/ 226833 w 360413"/>
                <a:gd name="connsiteY7" fmla="*/ 210722 h 341873"/>
                <a:gd name="connsiteX8" fmla="*/ 212654 w 360413"/>
                <a:gd name="connsiteY8" fmla="*/ 193114 h 341873"/>
                <a:gd name="connsiteX9" fmla="*/ 186902 w 360413"/>
                <a:gd name="connsiteY9" fmla="*/ 201052 h 341873"/>
                <a:gd name="connsiteX10" fmla="*/ 141399 w 360413"/>
                <a:gd name="connsiteY10" fmla="*/ 225810 h 341873"/>
                <a:gd name="connsiteX11" fmla="*/ 3091 w 360413"/>
                <a:gd name="connsiteY11" fmla="*/ 185742 h 341873"/>
                <a:gd name="connsiteX12" fmla="*/ 13909 w 360413"/>
                <a:gd name="connsiteY12" fmla="*/ 101886 h 341873"/>
                <a:gd name="connsiteX13" fmla="*/ 86570 w 360413"/>
                <a:gd name="connsiteY13" fmla="*/ 25916 h 341873"/>
                <a:gd name="connsiteX14" fmla="*/ 343453 w 360413"/>
                <a:gd name="connsiteY14" fmla="*/ 103772 h 341873"/>
                <a:gd name="connsiteX15" fmla="*/ 331709 w 360413"/>
                <a:gd name="connsiteY15" fmla="*/ 309272 h 341873"/>
                <a:gd name="connsiteX16" fmla="*/ 296596 w 360413"/>
                <a:gd name="connsiteY16" fmla="*/ 341693 h 341873"/>
                <a:gd name="connsiteX17" fmla="*/ 296990 w 360413"/>
                <a:gd name="connsiteY17" fmla="*/ 315341 h 341873"/>
                <a:gd name="connsiteX18" fmla="*/ 319364 w 360413"/>
                <a:gd name="connsiteY18" fmla="*/ 238274 h 341873"/>
                <a:gd name="connsiteX19" fmla="*/ 304705 w 360413"/>
                <a:gd name="connsiteY19" fmla="*/ 211734 h 341873"/>
                <a:gd name="connsiteX20" fmla="*/ 269267 w 360413"/>
                <a:gd name="connsiteY20" fmla="*/ 222278 h 34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413" h="341873">
                  <a:moveTo>
                    <a:pt x="273039" y="216586"/>
                  </a:moveTo>
                  <a:cubicBezTo>
                    <a:pt x="274118" y="216620"/>
                    <a:pt x="271444" y="218095"/>
                    <a:pt x="270878" y="219003"/>
                  </a:cubicBezTo>
                  <a:cubicBezTo>
                    <a:pt x="269815" y="220752"/>
                    <a:pt x="268992" y="222724"/>
                    <a:pt x="268204" y="224610"/>
                  </a:cubicBezTo>
                  <a:cubicBezTo>
                    <a:pt x="265649" y="230782"/>
                    <a:pt x="264792" y="237468"/>
                    <a:pt x="264140" y="244069"/>
                  </a:cubicBezTo>
                  <a:cubicBezTo>
                    <a:pt x="262888" y="256859"/>
                    <a:pt x="264706" y="269941"/>
                    <a:pt x="262597" y="282628"/>
                  </a:cubicBezTo>
                  <a:cubicBezTo>
                    <a:pt x="262031" y="285972"/>
                    <a:pt x="260831" y="294030"/>
                    <a:pt x="255842" y="293378"/>
                  </a:cubicBezTo>
                  <a:cubicBezTo>
                    <a:pt x="247509" y="292298"/>
                    <a:pt x="243481" y="275565"/>
                    <a:pt x="241612" y="269512"/>
                  </a:cubicBezTo>
                  <a:cubicBezTo>
                    <a:pt x="235628" y="250241"/>
                    <a:pt x="234479" y="229462"/>
                    <a:pt x="226833" y="210722"/>
                  </a:cubicBezTo>
                  <a:cubicBezTo>
                    <a:pt x="224210" y="204293"/>
                    <a:pt x="220009" y="195206"/>
                    <a:pt x="212654" y="193114"/>
                  </a:cubicBezTo>
                  <a:cubicBezTo>
                    <a:pt x="203858" y="190611"/>
                    <a:pt x="194000" y="196612"/>
                    <a:pt x="186902" y="201052"/>
                  </a:cubicBezTo>
                  <a:cubicBezTo>
                    <a:pt x="172089" y="210345"/>
                    <a:pt x="158167" y="220169"/>
                    <a:pt x="141399" y="225810"/>
                  </a:cubicBezTo>
                  <a:cubicBezTo>
                    <a:pt x="94027" y="241738"/>
                    <a:pt x="14046" y="237177"/>
                    <a:pt x="3091" y="185742"/>
                  </a:cubicBezTo>
                  <a:cubicBezTo>
                    <a:pt x="-1916" y="162202"/>
                    <a:pt x="-2447" y="111521"/>
                    <a:pt x="13909" y="101886"/>
                  </a:cubicBezTo>
                  <a:cubicBezTo>
                    <a:pt x="39524" y="86798"/>
                    <a:pt x="59292" y="38621"/>
                    <a:pt x="86570" y="25916"/>
                  </a:cubicBezTo>
                  <a:cubicBezTo>
                    <a:pt x="200567" y="-27233"/>
                    <a:pt x="296664" y="2650"/>
                    <a:pt x="343453" y="103772"/>
                  </a:cubicBezTo>
                  <a:cubicBezTo>
                    <a:pt x="370302" y="161808"/>
                    <a:pt x="364456" y="244532"/>
                    <a:pt x="331709" y="309272"/>
                  </a:cubicBezTo>
                  <a:cubicBezTo>
                    <a:pt x="324937" y="322662"/>
                    <a:pt x="312318" y="338813"/>
                    <a:pt x="296596" y="341693"/>
                  </a:cubicBezTo>
                  <a:cubicBezTo>
                    <a:pt x="283908" y="344024"/>
                    <a:pt x="293784" y="323228"/>
                    <a:pt x="296990" y="315341"/>
                  </a:cubicBezTo>
                  <a:cubicBezTo>
                    <a:pt x="306608" y="291749"/>
                    <a:pt x="320942" y="265209"/>
                    <a:pt x="319364" y="238274"/>
                  </a:cubicBezTo>
                  <a:cubicBezTo>
                    <a:pt x="318593" y="225227"/>
                    <a:pt x="316518" y="217752"/>
                    <a:pt x="304705" y="211734"/>
                  </a:cubicBezTo>
                  <a:cubicBezTo>
                    <a:pt x="293270" y="205887"/>
                    <a:pt x="274427" y="209111"/>
                    <a:pt x="269267" y="222278"/>
                  </a:cubicBezTo>
                </a:path>
              </a:pathLst>
            </a:custGeom>
            <a:solidFill>
              <a:srgbClr val="522A34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94CDE15-EC19-D2E6-EC1E-44E3BC37BE13}"/>
                </a:ext>
              </a:extLst>
            </p:cNvPr>
            <p:cNvSpPr/>
            <p:nvPr/>
          </p:nvSpPr>
          <p:spPr>
            <a:xfrm>
              <a:off x="14590938" y="5513567"/>
              <a:ext cx="430931" cy="937758"/>
            </a:xfrm>
            <a:custGeom>
              <a:avLst/>
              <a:gdLst>
                <a:gd name="connsiteX0" fmla="*/ 4481 w 245900"/>
                <a:gd name="connsiteY0" fmla="*/ 159744 h 535109"/>
                <a:gd name="connsiteX1" fmla="*/ 71878 w 245900"/>
                <a:gd name="connsiteY1" fmla="*/ 741 h 535109"/>
                <a:gd name="connsiteX2" fmla="*/ 245900 w 245900"/>
                <a:gd name="connsiteY2" fmla="*/ 482996 h 535109"/>
                <a:gd name="connsiteX3" fmla="*/ 68552 w 245900"/>
                <a:gd name="connsiteY3" fmla="*/ 430738 h 535109"/>
                <a:gd name="connsiteX4" fmla="*/ 4481 w 245900"/>
                <a:gd name="connsiteY4" fmla="*/ 159744 h 535109"/>
                <a:gd name="connsiteX5" fmla="*/ 4481 w 245900"/>
                <a:gd name="connsiteY5" fmla="*/ 159744 h 53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900" h="535109">
                  <a:moveTo>
                    <a:pt x="4481" y="159744"/>
                  </a:moveTo>
                  <a:cubicBezTo>
                    <a:pt x="4481" y="159744"/>
                    <a:pt x="-25968" y="16035"/>
                    <a:pt x="71878" y="741"/>
                  </a:cubicBezTo>
                  <a:cubicBezTo>
                    <a:pt x="169708" y="-14552"/>
                    <a:pt x="223577" y="208762"/>
                    <a:pt x="245900" y="482996"/>
                  </a:cubicBezTo>
                  <a:cubicBezTo>
                    <a:pt x="245900" y="482996"/>
                    <a:pt x="126091" y="629740"/>
                    <a:pt x="68552" y="430738"/>
                  </a:cubicBezTo>
                  <a:cubicBezTo>
                    <a:pt x="11014" y="231736"/>
                    <a:pt x="4481" y="159744"/>
                    <a:pt x="4481" y="159744"/>
                  </a:cubicBezTo>
                  <a:lnTo>
                    <a:pt x="4481" y="159744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822C04AE-7CD8-8A79-E982-B5E3D09FDC6C}"/>
                </a:ext>
              </a:extLst>
            </p:cNvPr>
            <p:cNvSpPr/>
            <p:nvPr/>
          </p:nvSpPr>
          <p:spPr>
            <a:xfrm>
              <a:off x="14692774" y="6204122"/>
              <a:ext cx="327304" cy="808970"/>
            </a:xfrm>
            <a:custGeom>
              <a:avLst/>
              <a:gdLst>
                <a:gd name="connsiteX0" fmla="*/ 0 w 186768"/>
                <a:gd name="connsiteY0" fmla="*/ 440249 h 461619"/>
                <a:gd name="connsiteX1" fmla="*/ 37616 w 186768"/>
                <a:gd name="connsiteY1" fmla="*/ 53543 h 461619"/>
                <a:gd name="connsiteX2" fmla="*/ 148630 w 186768"/>
                <a:gd name="connsiteY2" fmla="*/ 7423 h 461619"/>
                <a:gd name="connsiteX3" fmla="*/ 186606 w 186768"/>
                <a:gd name="connsiteY3" fmla="*/ 108424 h 461619"/>
                <a:gd name="connsiteX4" fmla="*/ 167575 w 186768"/>
                <a:gd name="connsiteY4" fmla="*/ 435071 h 461619"/>
                <a:gd name="connsiteX5" fmla="*/ 0 w 186768"/>
                <a:gd name="connsiteY5" fmla="*/ 440249 h 461619"/>
                <a:gd name="connsiteX6" fmla="*/ 0 w 186768"/>
                <a:gd name="connsiteY6" fmla="*/ 440249 h 46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768" h="461619">
                  <a:moveTo>
                    <a:pt x="0" y="440249"/>
                  </a:moveTo>
                  <a:cubicBezTo>
                    <a:pt x="0" y="440249"/>
                    <a:pt x="10356" y="112265"/>
                    <a:pt x="37616" y="53543"/>
                  </a:cubicBezTo>
                  <a:cubicBezTo>
                    <a:pt x="64860" y="-5178"/>
                    <a:pt x="119758" y="-6773"/>
                    <a:pt x="148630" y="7423"/>
                  </a:cubicBezTo>
                  <a:cubicBezTo>
                    <a:pt x="177502" y="21619"/>
                    <a:pt x="188252" y="54538"/>
                    <a:pt x="186606" y="108424"/>
                  </a:cubicBezTo>
                  <a:cubicBezTo>
                    <a:pt x="184960" y="162311"/>
                    <a:pt x="167575" y="435071"/>
                    <a:pt x="167575" y="435071"/>
                  </a:cubicBezTo>
                  <a:cubicBezTo>
                    <a:pt x="167575" y="435071"/>
                    <a:pt x="39605" y="491187"/>
                    <a:pt x="0" y="440249"/>
                  </a:cubicBezTo>
                  <a:lnTo>
                    <a:pt x="0" y="440249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678E5AF-3A22-697A-F7B2-FEBE4B6D9D29}"/>
                </a:ext>
              </a:extLst>
            </p:cNvPr>
            <p:cNvSpPr/>
            <p:nvPr/>
          </p:nvSpPr>
          <p:spPr>
            <a:xfrm>
              <a:off x="14262403" y="5336665"/>
              <a:ext cx="292158" cy="637514"/>
            </a:xfrm>
            <a:custGeom>
              <a:avLst/>
              <a:gdLst>
                <a:gd name="connsiteX0" fmla="*/ 166714 w 166713"/>
                <a:gd name="connsiteY0" fmla="*/ 0 h 363782"/>
                <a:gd name="connsiteX1" fmla="*/ 5225 w 166713"/>
                <a:gd name="connsiteY1" fmla="*/ 363783 h 363782"/>
                <a:gd name="connsiteX2" fmla="*/ 36875 w 166713"/>
                <a:gd name="connsiteY2" fmla="*/ 2520 h 363782"/>
                <a:gd name="connsiteX3" fmla="*/ 69913 w 166713"/>
                <a:gd name="connsiteY3" fmla="*/ 70414 h 363782"/>
                <a:gd name="connsiteX4" fmla="*/ 166714 w 166713"/>
                <a:gd name="connsiteY4" fmla="*/ 0 h 363782"/>
                <a:gd name="connsiteX5" fmla="*/ 166714 w 166713"/>
                <a:gd name="connsiteY5" fmla="*/ 0 h 3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713" h="363782">
                  <a:moveTo>
                    <a:pt x="166714" y="0"/>
                  </a:moveTo>
                  <a:cubicBezTo>
                    <a:pt x="166714" y="0"/>
                    <a:pt x="44470" y="315862"/>
                    <a:pt x="5225" y="363783"/>
                  </a:cubicBezTo>
                  <a:cubicBezTo>
                    <a:pt x="5225" y="363783"/>
                    <a:pt x="-19001" y="120735"/>
                    <a:pt x="36875" y="2520"/>
                  </a:cubicBezTo>
                  <a:cubicBezTo>
                    <a:pt x="36875" y="2520"/>
                    <a:pt x="36257" y="70500"/>
                    <a:pt x="69913" y="70414"/>
                  </a:cubicBezTo>
                  <a:cubicBezTo>
                    <a:pt x="117302" y="70277"/>
                    <a:pt x="166714" y="0"/>
                    <a:pt x="166714" y="0"/>
                  </a:cubicBezTo>
                  <a:lnTo>
                    <a:pt x="166714" y="0"/>
                  </a:lnTo>
                  <a:close/>
                </a:path>
              </a:pathLst>
            </a:custGeom>
            <a:solidFill>
              <a:srgbClr val="C3D8E9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3267DD0-8929-D52D-157C-747E72D7DEB2}"/>
                </a:ext>
              </a:extLst>
            </p:cNvPr>
            <p:cNvSpPr/>
            <p:nvPr/>
          </p:nvSpPr>
          <p:spPr>
            <a:xfrm>
              <a:off x="14250107" y="5490559"/>
              <a:ext cx="158372" cy="483618"/>
            </a:xfrm>
            <a:custGeom>
              <a:avLst/>
              <a:gdLst>
                <a:gd name="connsiteX0" fmla="*/ 90371 w 90371"/>
                <a:gd name="connsiteY0" fmla="*/ 35404 h 275965"/>
                <a:gd name="connsiteX1" fmla="*/ 72986 w 90371"/>
                <a:gd name="connsiteY1" fmla="*/ 0 h 275965"/>
                <a:gd name="connsiteX2" fmla="*/ 42863 w 90371"/>
                <a:gd name="connsiteY2" fmla="*/ 26180 h 275965"/>
                <a:gd name="connsiteX3" fmla="*/ 48966 w 90371"/>
                <a:gd name="connsiteY3" fmla="*/ 53098 h 275965"/>
                <a:gd name="connsiteX4" fmla="*/ 0 w 90371"/>
                <a:gd name="connsiteY4" fmla="*/ 203803 h 275965"/>
                <a:gd name="connsiteX5" fmla="*/ 12242 w 90371"/>
                <a:gd name="connsiteY5" fmla="*/ 275966 h 275965"/>
                <a:gd name="connsiteX6" fmla="*/ 51092 w 90371"/>
                <a:gd name="connsiteY6" fmla="*/ 218119 h 275965"/>
                <a:gd name="connsiteX7" fmla="*/ 68254 w 90371"/>
                <a:gd name="connsiteY7" fmla="*/ 56699 h 275965"/>
                <a:gd name="connsiteX8" fmla="*/ 90371 w 90371"/>
                <a:gd name="connsiteY8" fmla="*/ 35404 h 27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71" h="275965">
                  <a:moveTo>
                    <a:pt x="90371" y="35404"/>
                  </a:moveTo>
                  <a:lnTo>
                    <a:pt x="72986" y="0"/>
                  </a:lnTo>
                  <a:lnTo>
                    <a:pt x="42863" y="26180"/>
                  </a:lnTo>
                  <a:lnTo>
                    <a:pt x="48966" y="53098"/>
                  </a:lnTo>
                  <a:lnTo>
                    <a:pt x="0" y="203803"/>
                  </a:lnTo>
                  <a:lnTo>
                    <a:pt x="12242" y="275966"/>
                  </a:lnTo>
                  <a:lnTo>
                    <a:pt x="51092" y="218119"/>
                  </a:lnTo>
                  <a:lnTo>
                    <a:pt x="68254" y="56699"/>
                  </a:lnTo>
                  <a:lnTo>
                    <a:pt x="90371" y="35404"/>
                  </a:lnTo>
                  <a:close/>
                </a:path>
              </a:pathLst>
            </a:custGeom>
            <a:solidFill>
              <a:srgbClr val="1B1A1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65A25E4-D67D-967A-81E1-70FFECCFB411}"/>
                </a:ext>
              </a:extLst>
            </p:cNvPr>
            <p:cNvSpPr/>
            <p:nvPr/>
          </p:nvSpPr>
          <p:spPr>
            <a:xfrm>
              <a:off x="14271561" y="5318727"/>
              <a:ext cx="330024" cy="655421"/>
            </a:xfrm>
            <a:custGeom>
              <a:avLst/>
              <a:gdLst>
                <a:gd name="connsiteX0" fmla="*/ 161592 w 188320"/>
                <a:gd name="connsiteY0" fmla="*/ 0 h 374000"/>
                <a:gd name="connsiteX1" fmla="*/ 150962 w 188320"/>
                <a:gd name="connsiteY1" fmla="*/ 34239 h 374000"/>
                <a:gd name="connsiteX2" fmla="*/ 0 w 188320"/>
                <a:gd name="connsiteY2" fmla="*/ 374001 h 374000"/>
                <a:gd name="connsiteX3" fmla="*/ 168021 w 188320"/>
                <a:gd name="connsiteY3" fmla="*/ 144824 h 374000"/>
                <a:gd name="connsiteX4" fmla="*/ 138223 w 188320"/>
                <a:gd name="connsiteY4" fmla="*/ 107448 h 374000"/>
                <a:gd name="connsiteX5" fmla="*/ 167764 w 188320"/>
                <a:gd name="connsiteY5" fmla="*/ 101258 h 374000"/>
                <a:gd name="connsiteX6" fmla="*/ 188320 w 188320"/>
                <a:gd name="connsiteY6" fmla="*/ 14727 h 374000"/>
                <a:gd name="connsiteX7" fmla="*/ 161592 w 188320"/>
                <a:gd name="connsiteY7" fmla="*/ 0 h 374000"/>
                <a:gd name="connsiteX8" fmla="*/ 161592 w 188320"/>
                <a:gd name="connsiteY8" fmla="*/ 0 h 37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320" h="374000">
                  <a:moveTo>
                    <a:pt x="161592" y="0"/>
                  </a:moveTo>
                  <a:cubicBezTo>
                    <a:pt x="161592" y="0"/>
                    <a:pt x="165947" y="9533"/>
                    <a:pt x="150962" y="34239"/>
                  </a:cubicBezTo>
                  <a:cubicBezTo>
                    <a:pt x="123084" y="80204"/>
                    <a:pt x="0" y="374001"/>
                    <a:pt x="0" y="374001"/>
                  </a:cubicBezTo>
                  <a:lnTo>
                    <a:pt x="168021" y="144824"/>
                  </a:lnTo>
                  <a:lnTo>
                    <a:pt x="138223" y="107448"/>
                  </a:lnTo>
                  <a:lnTo>
                    <a:pt x="167764" y="101258"/>
                  </a:lnTo>
                  <a:cubicBezTo>
                    <a:pt x="174502" y="73192"/>
                    <a:pt x="179405" y="53955"/>
                    <a:pt x="188320" y="14727"/>
                  </a:cubicBezTo>
                  <a:cubicBezTo>
                    <a:pt x="183863" y="11830"/>
                    <a:pt x="170695" y="4869"/>
                    <a:pt x="161592" y="0"/>
                  </a:cubicBezTo>
                  <a:lnTo>
                    <a:pt x="161592" y="0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5933BAC-F66A-7045-33B9-21F2916826FD}"/>
                </a:ext>
              </a:extLst>
            </p:cNvPr>
            <p:cNvSpPr/>
            <p:nvPr/>
          </p:nvSpPr>
          <p:spPr>
            <a:xfrm>
              <a:off x="14224267" y="5345137"/>
              <a:ext cx="100954" cy="629041"/>
            </a:xfrm>
            <a:custGeom>
              <a:avLst/>
              <a:gdLst>
                <a:gd name="connsiteX0" fmla="*/ 57608 w 57607"/>
                <a:gd name="connsiteY0" fmla="*/ 0 h 358947"/>
                <a:gd name="connsiteX1" fmla="*/ 26987 w 57607"/>
                <a:gd name="connsiteY1" fmla="*/ 358948 h 358947"/>
                <a:gd name="connsiteX2" fmla="*/ 2487 w 57607"/>
                <a:gd name="connsiteY2" fmla="*/ 103899 h 358947"/>
                <a:gd name="connsiteX3" fmla="*/ 27947 w 57607"/>
                <a:gd name="connsiteY3" fmla="*/ 86308 h 358947"/>
                <a:gd name="connsiteX4" fmla="*/ 2487 w 57607"/>
                <a:gd name="connsiteY4" fmla="*/ 66180 h 358947"/>
                <a:gd name="connsiteX5" fmla="*/ 17643 w 57607"/>
                <a:gd name="connsiteY5" fmla="*/ 13802 h 358947"/>
                <a:gd name="connsiteX6" fmla="*/ 34530 w 57607"/>
                <a:gd name="connsiteY6" fmla="*/ 10784 h 358947"/>
                <a:gd name="connsiteX7" fmla="*/ 57608 w 57607"/>
                <a:gd name="connsiteY7" fmla="*/ 0 h 358947"/>
                <a:gd name="connsiteX8" fmla="*/ 57608 w 57607"/>
                <a:gd name="connsiteY8" fmla="*/ 0 h 35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07" h="358947">
                  <a:moveTo>
                    <a:pt x="57608" y="0"/>
                  </a:moveTo>
                  <a:cubicBezTo>
                    <a:pt x="57608" y="0"/>
                    <a:pt x="10133" y="213387"/>
                    <a:pt x="26987" y="358948"/>
                  </a:cubicBezTo>
                  <a:cubicBezTo>
                    <a:pt x="26987" y="358948"/>
                    <a:pt x="-9721" y="265422"/>
                    <a:pt x="2487" y="103899"/>
                  </a:cubicBezTo>
                  <a:lnTo>
                    <a:pt x="27947" y="86308"/>
                  </a:lnTo>
                  <a:lnTo>
                    <a:pt x="2487" y="66180"/>
                  </a:lnTo>
                  <a:cubicBezTo>
                    <a:pt x="2487" y="66180"/>
                    <a:pt x="7579" y="37496"/>
                    <a:pt x="17643" y="13802"/>
                  </a:cubicBezTo>
                  <a:cubicBezTo>
                    <a:pt x="25855" y="13390"/>
                    <a:pt x="29473" y="12602"/>
                    <a:pt x="34530" y="10784"/>
                  </a:cubicBezTo>
                  <a:cubicBezTo>
                    <a:pt x="46738" y="6429"/>
                    <a:pt x="57608" y="0"/>
                    <a:pt x="57608" y="0"/>
                  </a:cubicBezTo>
                  <a:lnTo>
                    <a:pt x="57608" y="0"/>
                  </a:lnTo>
                  <a:close/>
                </a:path>
              </a:pathLst>
            </a:custGeom>
            <a:solidFill>
              <a:srgbClr val="424041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1" name="组合 910">
            <a:extLst>
              <a:ext uri="{FF2B5EF4-FFF2-40B4-BE49-F238E27FC236}">
                <a16:creationId xmlns:a16="http://schemas.microsoft.com/office/drawing/2014/main" id="{BEF96DAC-2198-2F25-59AE-5556BF78AE5B}"/>
              </a:ext>
            </a:extLst>
          </p:cNvPr>
          <p:cNvGrpSpPr/>
          <p:nvPr/>
        </p:nvGrpSpPr>
        <p:grpSpPr>
          <a:xfrm flipH="1">
            <a:off x="2002534" y="3877989"/>
            <a:ext cx="976361" cy="1543244"/>
            <a:chOff x="14931590" y="1078701"/>
            <a:chExt cx="196500" cy="326407"/>
          </a:xfrm>
        </p:grpSpPr>
        <p:grpSp>
          <p:nvGrpSpPr>
            <p:cNvPr id="513" name="图形 506">
              <a:extLst>
                <a:ext uri="{FF2B5EF4-FFF2-40B4-BE49-F238E27FC236}">
                  <a16:creationId xmlns:a16="http://schemas.microsoft.com/office/drawing/2014/main" id="{24571DCA-B443-277D-D42B-09DDEA45CFEA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1FA0328-9876-0B64-4599-DB9ADCB1CF3A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7E326EDC-0838-21A3-C883-C8617C245F25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6" name="图形 506">
              <a:extLst>
                <a:ext uri="{FF2B5EF4-FFF2-40B4-BE49-F238E27FC236}">
                  <a16:creationId xmlns:a16="http://schemas.microsoft.com/office/drawing/2014/main" id="{116AF847-47C1-084B-1828-E6AA2037EDA9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1D6304BF-0C8C-A83A-E550-720E3199D361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B9E0C045-C4EF-221C-F6CE-1227CD87E061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FC4E4B48-9D62-7325-AD58-74F08E0A6C9D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6C5C3E94-A787-CFA6-D858-47EFDF9AAEA3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6CA13C6D-E503-40C4-7CE1-525344E8343D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3" name="组合 932">
            <a:extLst>
              <a:ext uri="{FF2B5EF4-FFF2-40B4-BE49-F238E27FC236}">
                <a16:creationId xmlns:a16="http://schemas.microsoft.com/office/drawing/2014/main" id="{5695014D-8972-F038-06A5-561067BE7A2D}"/>
              </a:ext>
            </a:extLst>
          </p:cNvPr>
          <p:cNvGrpSpPr/>
          <p:nvPr/>
        </p:nvGrpSpPr>
        <p:grpSpPr>
          <a:xfrm>
            <a:off x="4268256" y="5509806"/>
            <a:ext cx="3805655" cy="599668"/>
            <a:chOff x="4355603" y="4318605"/>
            <a:chExt cx="3805655" cy="599668"/>
          </a:xfrm>
        </p:grpSpPr>
        <p:sp>
          <p:nvSpPr>
            <p:cNvPr id="931" name="文本框 930">
              <a:extLst>
                <a:ext uri="{FF2B5EF4-FFF2-40B4-BE49-F238E27FC236}">
                  <a16:creationId xmlns:a16="http://schemas.microsoft.com/office/drawing/2014/main" id="{B28D25E5-43C6-E4D4-26D3-D02EBE51194D}"/>
                </a:ext>
              </a:extLst>
            </p:cNvPr>
            <p:cNvSpPr txBox="1"/>
            <p:nvPr/>
          </p:nvSpPr>
          <p:spPr>
            <a:xfrm>
              <a:off x="4355603" y="4641274"/>
              <a:ext cx="20190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汇报人：</a:t>
              </a:r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51PPT</a:t>
              </a: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932" name="文本框 931">
              <a:extLst>
                <a:ext uri="{FF2B5EF4-FFF2-40B4-BE49-F238E27FC236}">
                  <a16:creationId xmlns:a16="http://schemas.microsoft.com/office/drawing/2014/main" id="{A0810A16-7B6D-B6FE-CAE0-881463F1F231}"/>
                </a:ext>
              </a:extLst>
            </p:cNvPr>
            <p:cNvSpPr txBox="1"/>
            <p:nvPr/>
          </p:nvSpPr>
          <p:spPr>
            <a:xfrm>
              <a:off x="6571663" y="4318605"/>
              <a:ext cx="15895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时间：</a:t>
              </a:r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2023.03</a:t>
              </a:r>
              <a:endPara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936" name="任意多边形: 形状 935">
            <a:extLst>
              <a:ext uri="{FF2B5EF4-FFF2-40B4-BE49-F238E27FC236}">
                <a16:creationId xmlns:a16="http://schemas.microsoft.com/office/drawing/2014/main" id="{693932DE-AE08-603C-ED97-2F1AF47D27D8}"/>
              </a:ext>
            </a:extLst>
          </p:cNvPr>
          <p:cNvSpPr/>
          <p:nvPr/>
        </p:nvSpPr>
        <p:spPr>
          <a:xfrm rot="2905577">
            <a:off x="2646005" y="-229009"/>
            <a:ext cx="6916792" cy="7158907"/>
          </a:xfrm>
          <a:custGeom>
            <a:avLst/>
            <a:gdLst>
              <a:gd name="connsiteX0" fmla="*/ 64241 w 6916792"/>
              <a:gd name="connsiteY0" fmla="*/ 4616619 h 7158907"/>
              <a:gd name="connsiteX1" fmla="*/ 4083179 w 6916792"/>
              <a:gd name="connsiteY1" fmla="*/ 85796 h 7158907"/>
              <a:gd name="connsiteX2" fmla="*/ 4443189 w 6916792"/>
              <a:gd name="connsiteY2" fmla="*/ 64241 h 7158907"/>
              <a:gd name="connsiteX3" fmla="*/ 5463052 w 6916792"/>
              <a:gd name="connsiteY3" fmla="*/ 968882 h 7158907"/>
              <a:gd name="connsiteX4" fmla="*/ 5638287 w 6916792"/>
              <a:gd name="connsiteY4" fmla="*/ 457305 h 7158907"/>
              <a:gd name="connsiteX5" fmla="*/ 5966484 w 6916792"/>
              <a:gd name="connsiteY5" fmla="*/ 1415437 h 7158907"/>
              <a:gd name="connsiteX6" fmla="*/ 6830996 w 6916792"/>
              <a:gd name="connsiteY6" fmla="*/ 2182278 h 7158907"/>
              <a:gd name="connsiteX7" fmla="*/ 6852550 w 6916792"/>
              <a:gd name="connsiteY7" fmla="*/ 2542287 h 7158907"/>
              <a:gd name="connsiteX8" fmla="*/ 2833612 w 6916792"/>
              <a:gd name="connsiteY8" fmla="*/ 7073111 h 7158907"/>
              <a:gd name="connsiteX9" fmla="*/ 2473603 w 6916792"/>
              <a:gd name="connsiteY9" fmla="*/ 7094665 h 7158907"/>
              <a:gd name="connsiteX10" fmla="*/ 85795 w 6916792"/>
              <a:gd name="connsiteY10" fmla="*/ 4976629 h 7158907"/>
              <a:gd name="connsiteX11" fmla="*/ 64241 w 6916792"/>
              <a:gd name="connsiteY11" fmla="*/ 4616619 h 715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6792" h="7158907">
                <a:moveTo>
                  <a:pt x="64241" y="4616619"/>
                </a:moveTo>
                <a:lnTo>
                  <a:pt x="4083179" y="85796"/>
                </a:lnTo>
                <a:cubicBezTo>
                  <a:pt x="4176641" y="-19570"/>
                  <a:pt x="4337823" y="-29220"/>
                  <a:pt x="4443189" y="64241"/>
                </a:cubicBezTo>
                <a:lnTo>
                  <a:pt x="5463052" y="968882"/>
                </a:lnTo>
                <a:lnTo>
                  <a:pt x="5638287" y="457305"/>
                </a:lnTo>
                <a:lnTo>
                  <a:pt x="5966484" y="1415437"/>
                </a:lnTo>
                <a:lnTo>
                  <a:pt x="6830996" y="2182278"/>
                </a:lnTo>
                <a:cubicBezTo>
                  <a:pt x="6936362" y="2275740"/>
                  <a:pt x="6946012" y="2436922"/>
                  <a:pt x="6852550" y="2542287"/>
                </a:cubicBezTo>
                <a:lnTo>
                  <a:pt x="2833612" y="7073111"/>
                </a:lnTo>
                <a:cubicBezTo>
                  <a:pt x="2740150" y="7178477"/>
                  <a:pt x="2578968" y="7188127"/>
                  <a:pt x="2473603" y="7094665"/>
                </a:cubicBezTo>
                <a:lnTo>
                  <a:pt x="85795" y="4976629"/>
                </a:lnTo>
                <a:cubicBezTo>
                  <a:pt x="-19570" y="4883167"/>
                  <a:pt x="-29220" y="4721985"/>
                  <a:pt x="64241" y="4616619"/>
                </a:cubicBezTo>
                <a:close/>
              </a:path>
            </a:pathLst>
          </a:cu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3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2D011B-0D61-076D-93D3-ABD7B5974966}"/>
              </a:ext>
            </a:extLst>
          </p:cNvPr>
          <p:cNvGrpSpPr/>
          <p:nvPr/>
        </p:nvGrpSpPr>
        <p:grpSpPr>
          <a:xfrm>
            <a:off x="3193740" y="1772329"/>
            <a:ext cx="5901290" cy="3119871"/>
            <a:chOff x="3193740" y="1772329"/>
            <a:chExt cx="5901290" cy="311987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F96BE2B-7A1E-9464-9B92-CEE87F3529B6}"/>
                </a:ext>
              </a:extLst>
            </p:cNvPr>
            <p:cNvSpPr txBox="1"/>
            <p:nvPr/>
          </p:nvSpPr>
          <p:spPr>
            <a:xfrm>
              <a:off x="3281881" y="2075076"/>
              <a:ext cx="5621096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500" dirty="0">
                  <a:solidFill>
                    <a:schemeClr val="bg1"/>
                  </a:solidFill>
                  <a:effectLst>
                    <a:outerShdw dist="63500" dir="2700000" algn="tl" rotWithShape="0">
                      <a:prstClr val="black">
                        <a:alpha val="8000"/>
                      </a:prstClr>
                    </a:outerShdw>
                  </a:effectLst>
                  <a:latin typeface="得意黑" pitchFamily="50" charset="-122"/>
                  <a:ea typeface="得意黑" pitchFamily="50" charset="-122"/>
                  <a:cs typeface="+mn-ea"/>
                  <a:sym typeface="+mn-lt"/>
                </a:rPr>
                <a:t>谢谢观看</a:t>
              </a:r>
              <a:endParaRPr lang="zh-CN" altLang="en-US" sz="11500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</a:endParaRPr>
            </a:p>
          </p:txBody>
        </p:sp>
        <p:sp>
          <p:nvSpPr>
            <p:cNvPr id="916" name="矩形: 圆角 915">
              <a:extLst>
                <a:ext uri="{FF2B5EF4-FFF2-40B4-BE49-F238E27FC236}">
                  <a16:creationId xmlns:a16="http://schemas.microsoft.com/office/drawing/2014/main" id="{AD84E21F-2891-1CDE-8471-23170E52C862}"/>
                </a:ext>
              </a:extLst>
            </p:cNvPr>
            <p:cNvSpPr/>
            <p:nvPr/>
          </p:nvSpPr>
          <p:spPr>
            <a:xfrm>
              <a:off x="3789793" y="4055734"/>
              <a:ext cx="4504484" cy="3612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7" name="矩形: 圆角 916">
              <a:extLst>
                <a:ext uri="{FF2B5EF4-FFF2-40B4-BE49-F238E27FC236}">
                  <a16:creationId xmlns:a16="http://schemas.microsoft.com/office/drawing/2014/main" id="{8A9D6495-1501-48DD-14C6-791921E933A9}"/>
                </a:ext>
              </a:extLst>
            </p:cNvPr>
            <p:cNvSpPr/>
            <p:nvPr/>
          </p:nvSpPr>
          <p:spPr>
            <a:xfrm>
              <a:off x="8439346" y="1772329"/>
              <a:ext cx="655684" cy="621188"/>
            </a:xfrm>
            <a:prstGeom prst="roundRect">
              <a:avLst>
                <a:gd name="adj" fmla="val 50000"/>
              </a:avLst>
            </a:prstGeom>
            <a:pattFill prst="wdUpDiag">
              <a:fgClr>
                <a:schemeClr val="bg1"/>
              </a:fgClr>
              <a:bgClr>
                <a:srgbClr val="D0D56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8" name="矩形: 圆角 917">
              <a:extLst>
                <a:ext uri="{FF2B5EF4-FFF2-40B4-BE49-F238E27FC236}">
                  <a16:creationId xmlns:a16="http://schemas.microsoft.com/office/drawing/2014/main" id="{BB9E4594-73BB-ADE1-CEE0-62C65E5296E1}"/>
                </a:ext>
              </a:extLst>
            </p:cNvPr>
            <p:cNvSpPr/>
            <p:nvPr/>
          </p:nvSpPr>
          <p:spPr>
            <a:xfrm>
              <a:off x="3193740" y="4465220"/>
              <a:ext cx="450689" cy="426980"/>
            </a:xfrm>
            <a:prstGeom prst="roundRect">
              <a:avLst>
                <a:gd name="adj" fmla="val 50000"/>
              </a:avLst>
            </a:prstGeom>
            <a:pattFill prst="wdUpDiag">
              <a:fgClr>
                <a:schemeClr val="bg1"/>
              </a:fgClr>
              <a:bgClr>
                <a:srgbClr val="BDD177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文本框 929">
              <a:extLst>
                <a:ext uri="{FF2B5EF4-FFF2-40B4-BE49-F238E27FC236}">
                  <a16:creationId xmlns:a16="http://schemas.microsoft.com/office/drawing/2014/main" id="{59B3D06C-C4C6-D267-1ABC-43347966DC1E}"/>
                </a:ext>
              </a:extLst>
            </p:cNvPr>
            <p:cNvSpPr txBox="1"/>
            <p:nvPr/>
          </p:nvSpPr>
          <p:spPr>
            <a:xfrm>
              <a:off x="4525237" y="4082166"/>
              <a:ext cx="314152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述职报告  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/  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工作总结  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/  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个人汇报</a:t>
              </a:r>
            </a:p>
          </p:txBody>
        </p:sp>
      </p:grpSp>
      <p:grpSp>
        <p:nvGrpSpPr>
          <p:cNvPr id="18" name="图形 9" descr="日程表 纯色填充">
            <a:extLst>
              <a:ext uri="{FF2B5EF4-FFF2-40B4-BE49-F238E27FC236}">
                <a16:creationId xmlns:a16="http://schemas.microsoft.com/office/drawing/2014/main" id="{656ADCE2-C2AD-9973-A7DE-ED2BF538A07C}"/>
              </a:ext>
            </a:extLst>
          </p:cNvPr>
          <p:cNvGrpSpPr/>
          <p:nvPr/>
        </p:nvGrpSpPr>
        <p:grpSpPr>
          <a:xfrm>
            <a:off x="6170358" y="5448607"/>
            <a:ext cx="285334" cy="285334"/>
            <a:chOff x="4066511" y="7152268"/>
            <a:chExt cx="647700" cy="647700"/>
          </a:xfrm>
          <a:solidFill>
            <a:srgbClr val="000000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40EFB93-8970-4853-4E7B-1265543BA978}"/>
                </a:ext>
              </a:extLst>
            </p:cNvPr>
            <p:cNvSpPr/>
            <p:nvPr/>
          </p:nvSpPr>
          <p:spPr>
            <a:xfrm>
              <a:off x="4180811" y="715226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C2A1801-6518-9511-5339-35ADF3C45767}"/>
                </a:ext>
              </a:extLst>
            </p:cNvPr>
            <p:cNvSpPr/>
            <p:nvPr/>
          </p:nvSpPr>
          <p:spPr>
            <a:xfrm>
              <a:off x="4066511" y="7380868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AFCF326-E038-E2F4-936E-8C1958E0F0E0}"/>
                </a:ext>
              </a:extLst>
            </p:cNvPr>
            <p:cNvSpPr/>
            <p:nvPr/>
          </p:nvSpPr>
          <p:spPr>
            <a:xfrm>
              <a:off x="4542761" y="715226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D96D557-866E-B6D0-B8CE-4AB314036FEC}"/>
                </a:ext>
              </a:extLst>
            </p:cNvPr>
            <p:cNvSpPr/>
            <p:nvPr/>
          </p:nvSpPr>
          <p:spPr>
            <a:xfrm>
              <a:off x="4066511" y="7209418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" name="图形 12" descr="男人 纯色填充">
            <a:extLst>
              <a:ext uri="{FF2B5EF4-FFF2-40B4-BE49-F238E27FC236}">
                <a16:creationId xmlns:a16="http://schemas.microsoft.com/office/drawing/2014/main" id="{4590D8CE-BEA7-7000-3DFB-7292FF7DC199}"/>
              </a:ext>
            </a:extLst>
          </p:cNvPr>
          <p:cNvGrpSpPr/>
          <p:nvPr/>
        </p:nvGrpSpPr>
        <p:grpSpPr>
          <a:xfrm>
            <a:off x="4058478" y="5600293"/>
            <a:ext cx="203231" cy="415699"/>
            <a:chOff x="2860932" y="5495353"/>
            <a:chExt cx="419100" cy="857250"/>
          </a:xfrm>
          <a:solidFill>
            <a:srgbClr val="000000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3E89FD9-4729-A1CA-C16E-58EBF23DC968}"/>
                </a:ext>
              </a:extLst>
            </p:cNvPr>
            <p:cNvSpPr/>
            <p:nvPr/>
          </p:nvSpPr>
          <p:spPr>
            <a:xfrm>
              <a:off x="2994282" y="5495353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AA6328D-9C45-29EB-A491-43D0CE4FFB4D}"/>
                </a:ext>
              </a:extLst>
            </p:cNvPr>
            <p:cNvSpPr/>
            <p:nvPr/>
          </p:nvSpPr>
          <p:spPr>
            <a:xfrm>
              <a:off x="2860932" y="5666803"/>
              <a:ext cx="419100" cy="685800"/>
            </a:xfrm>
            <a:custGeom>
              <a:avLst/>
              <a:gdLst>
                <a:gd name="connsiteX0" fmla="*/ 417195 w 419100"/>
                <a:gd name="connsiteY0" fmla="*/ 297180 h 685800"/>
                <a:gd name="connsiteX1" fmla="*/ 363855 w 419100"/>
                <a:gd name="connsiteY1" fmla="*/ 70485 h 685800"/>
                <a:gd name="connsiteX2" fmla="*/ 352425 w 419100"/>
                <a:gd name="connsiteY2" fmla="*/ 49530 h 685800"/>
                <a:gd name="connsiteX3" fmla="*/ 272415 w 419100"/>
                <a:gd name="connsiteY3" fmla="*/ 7620 h 685800"/>
                <a:gd name="connsiteX4" fmla="*/ 209550 w 419100"/>
                <a:gd name="connsiteY4" fmla="*/ 0 h 685800"/>
                <a:gd name="connsiteX5" fmla="*/ 146685 w 419100"/>
                <a:gd name="connsiteY5" fmla="*/ 9525 h 685800"/>
                <a:gd name="connsiteX6" fmla="*/ 66675 w 419100"/>
                <a:gd name="connsiteY6" fmla="*/ 51435 h 685800"/>
                <a:gd name="connsiteX7" fmla="*/ 55245 w 419100"/>
                <a:gd name="connsiteY7" fmla="*/ 72390 h 685800"/>
                <a:gd name="connsiteX8" fmla="*/ 1905 w 419100"/>
                <a:gd name="connsiteY8" fmla="*/ 299085 h 685800"/>
                <a:gd name="connsiteX9" fmla="*/ 0 w 419100"/>
                <a:gd name="connsiteY9" fmla="*/ 308610 h 685800"/>
                <a:gd name="connsiteX10" fmla="*/ 38100 w 419100"/>
                <a:gd name="connsiteY10" fmla="*/ 346710 h 685800"/>
                <a:gd name="connsiteX11" fmla="*/ 74295 w 419100"/>
                <a:gd name="connsiteY11" fmla="*/ 318135 h 685800"/>
                <a:gd name="connsiteX12" fmla="*/ 114300 w 419100"/>
                <a:gd name="connsiteY12" fmla="*/ 152400 h 685800"/>
                <a:gd name="connsiteX13" fmla="*/ 114300 w 419100"/>
                <a:gd name="connsiteY13" fmla="*/ 685800 h 685800"/>
                <a:gd name="connsiteX14" fmla="*/ 190500 w 419100"/>
                <a:gd name="connsiteY14" fmla="*/ 685800 h 685800"/>
                <a:gd name="connsiteX15" fmla="*/ 190500 w 419100"/>
                <a:gd name="connsiteY15" fmla="*/ 342900 h 685800"/>
                <a:gd name="connsiteX16" fmla="*/ 228600 w 419100"/>
                <a:gd name="connsiteY16" fmla="*/ 342900 h 685800"/>
                <a:gd name="connsiteX17" fmla="*/ 228600 w 419100"/>
                <a:gd name="connsiteY17" fmla="*/ 685800 h 685800"/>
                <a:gd name="connsiteX18" fmla="*/ 304800 w 419100"/>
                <a:gd name="connsiteY18" fmla="*/ 685800 h 685800"/>
                <a:gd name="connsiteX19" fmla="*/ 304800 w 419100"/>
                <a:gd name="connsiteY19" fmla="*/ 150495 h 685800"/>
                <a:gd name="connsiteX20" fmla="*/ 344805 w 419100"/>
                <a:gd name="connsiteY20" fmla="*/ 316230 h 685800"/>
                <a:gd name="connsiteX21" fmla="*/ 381000 w 419100"/>
                <a:gd name="connsiteY21" fmla="*/ 344805 h 685800"/>
                <a:gd name="connsiteX22" fmla="*/ 419100 w 419100"/>
                <a:gd name="connsiteY22" fmla="*/ 306705 h 685800"/>
                <a:gd name="connsiteX23" fmla="*/ 417195 w 419100"/>
                <a:gd name="connsiteY23" fmla="*/ 29718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9100" h="685800">
                  <a:moveTo>
                    <a:pt x="417195" y="297180"/>
                  </a:moveTo>
                  <a:lnTo>
                    <a:pt x="363855" y="70485"/>
                  </a:lnTo>
                  <a:cubicBezTo>
                    <a:pt x="361950" y="62865"/>
                    <a:pt x="358140" y="55245"/>
                    <a:pt x="352425" y="49530"/>
                  </a:cubicBezTo>
                  <a:cubicBezTo>
                    <a:pt x="329565" y="30480"/>
                    <a:pt x="302895" y="17145"/>
                    <a:pt x="272415" y="7620"/>
                  </a:cubicBezTo>
                  <a:cubicBezTo>
                    <a:pt x="251460" y="3810"/>
                    <a:pt x="230505" y="0"/>
                    <a:pt x="209550" y="0"/>
                  </a:cubicBezTo>
                  <a:cubicBezTo>
                    <a:pt x="188595" y="0"/>
                    <a:pt x="167640" y="3810"/>
                    <a:pt x="146685" y="9525"/>
                  </a:cubicBezTo>
                  <a:cubicBezTo>
                    <a:pt x="116205" y="17145"/>
                    <a:pt x="89535" y="32385"/>
                    <a:pt x="66675" y="51435"/>
                  </a:cubicBezTo>
                  <a:cubicBezTo>
                    <a:pt x="60960" y="57150"/>
                    <a:pt x="57150" y="64770"/>
                    <a:pt x="55245" y="72390"/>
                  </a:cubicBezTo>
                  <a:lnTo>
                    <a:pt x="1905" y="299085"/>
                  </a:lnTo>
                  <a:cubicBezTo>
                    <a:pt x="1905" y="300990"/>
                    <a:pt x="0" y="304800"/>
                    <a:pt x="0" y="308610"/>
                  </a:cubicBezTo>
                  <a:cubicBezTo>
                    <a:pt x="0" y="329565"/>
                    <a:pt x="17145" y="346710"/>
                    <a:pt x="38100" y="346710"/>
                  </a:cubicBezTo>
                  <a:cubicBezTo>
                    <a:pt x="55245" y="346710"/>
                    <a:pt x="70485" y="333375"/>
                    <a:pt x="74295" y="318135"/>
                  </a:cubicBezTo>
                  <a:lnTo>
                    <a:pt x="114300" y="152400"/>
                  </a:lnTo>
                  <a:lnTo>
                    <a:pt x="114300" y="685800"/>
                  </a:lnTo>
                  <a:lnTo>
                    <a:pt x="190500" y="685800"/>
                  </a:lnTo>
                  <a:lnTo>
                    <a:pt x="190500" y="342900"/>
                  </a:lnTo>
                  <a:lnTo>
                    <a:pt x="228600" y="342900"/>
                  </a:lnTo>
                  <a:lnTo>
                    <a:pt x="228600" y="685800"/>
                  </a:lnTo>
                  <a:lnTo>
                    <a:pt x="304800" y="685800"/>
                  </a:lnTo>
                  <a:lnTo>
                    <a:pt x="304800" y="150495"/>
                  </a:lnTo>
                  <a:lnTo>
                    <a:pt x="344805" y="316230"/>
                  </a:lnTo>
                  <a:cubicBezTo>
                    <a:pt x="348615" y="331470"/>
                    <a:pt x="363855" y="344805"/>
                    <a:pt x="381000" y="344805"/>
                  </a:cubicBezTo>
                  <a:cubicBezTo>
                    <a:pt x="401955" y="344805"/>
                    <a:pt x="419100" y="327660"/>
                    <a:pt x="419100" y="306705"/>
                  </a:cubicBezTo>
                  <a:cubicBezTo>
                    <a:pt x="419100" y="302895"/>
                    <a:pt x="417195" y="299085"/>
                    <a:pt x="417195" y="29718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9D653"/>
                </a:gs>
                <a:gs pos="0">
                  <a:srgbClr val="9ACC7E"/>
                </a:gs>
              </a:gsLst>
              <a:lin ang="13200000" scaled="0"/>
              <a:tileRect/>
            </a:gradFill>
            <a:ln w="25400">
              <a:noFill/>
            </a:ln>
            <a:effectLst>
              <a:outerShdw blurRad="469900" sx="105000" sy="105000" algn="ctr" rotWithShape="0">
                <a:schemeClr val="bg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9215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394787E-4E77-FED9-9DBD-B57A0B115CCC}"/>
              </a:ext>
            </a:extLst>
          </p:cNvPr>
          <p:cNvGrpSpPr/>
          <p:nvPr/>
        </p:nvGrpSpPr>
        <p:grpSpPr>
          <a:xfrm>
            <a:off x="-1" y="0"/>
            <a:ext cx="12215140" cy="6858000"/>
            <a:chOff x="-1" y="0"/>
            <a:chExt cx="1221514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02F133F-24EC-3BA2-C2F6-2AA292EB9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" r="278"/>
            <a:stretch/>
          </p:blipFill>
          <p:spPr>
            <a:xfrm rot="5400000">
              <a:off x="2667001" y="-2667002"/>
              <a:ext cx="6858000" cy="12192003"/>
            </a:xfrm>
            <a:prstGeom prst="rect">
              <a:avLst/>
            </a:prstGeom>
          </p:spPr>
        </p:pic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04FE4FA-3D84-DD95-545D-5246B667D076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4663F1-5D33-5C33-D826-053499D91598}"/>
                </a:ext>
              </a:extLst>
            </p:cNvPr>
            <p:cNvSpPr/>
            <p:nvPr/>
          </p:nvSpPr>
          <p:spPr>
            <a:xfrm rot="1467355">
              <a:off x="926666" y="804338"/>
              <a:ext cx="1068834" cy="506331"/>
            </a:xfrm>
            <a:custGeom>
              <a:avLst/>
              <a:gdLst>
                <a:gd name="connsiteX0" fmla="*/ 0 w 1068834"/>
                <a:gd name="connsiteY0" fmla="*/ 0 h 506331"/>
                <a:gd name="connsiteX1" fmla="*/ 873299 w 1068834"/>
                <a:gd name="connsiteY1" fmla="*/ 71727 h 506331"/>
                <a:gd name="connsiteX2" fmla="*/ 1068834 w 1068834"/>
                <a:gd name="connsiteY2" fmla="*/ 501665 h 506331"/>
                <a:gd name="connsiteX3" fmla="*/ 1054755 w 1068834"/>
                <a:gd name="connsiteY3" fmla="*/ 506331 h 506331"/>
                <a:gd name="connsiteX4" fmla="*/ 280216 w 1068834"/>
                <a:gd name="connsiteY4" fmla="*/ 506331 h 506331"/>
                <a:gd name="connsiteX5" fmla="*/ 217738 w 1068834"/>
                <a:gd name="connsiteY5" fmla="*/ 501580 h 506331"/>
                <a:gd name="connsiteX6" fmla="*/ 108736 w 1068834"/>
                <a:gd name="connsiteY6" fmla="*/ 244651 h 506331"/>
                <a:gd name="connsiteX7" fmla="*/ 0 w 1068834"/>
                <a:gd name="connsiteY7" fmla="*/ 0 h 5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834" h="506331">
                  <a:moveTo>
                    <a:pt x="0" y="0"/>
                  </a:moveTo>
                  <a:lnTo>
                    <a:pt x="873299" y="71727"/>
                  </a:lnTo>
                  <a:lnTo>
                    <a:pt x="1068834" y="501665"/>
                  </a:lnTo>
                  <a:lnTo>
                    <a:pt x="1054755" y="506331"/>
                  </a:lnTo>
                  <a:lnTo>
                    <a:pt x="280216" y="506331"/>
                  </a:lnTo>
                  <a:lnTo>
                    <a:pt x="217738" y="501580"/>
                  </a:lnTo>
                  <a:cubicBezTo>
                    <a:pt x="182334" y="414788"/>
                    <a:pt x="145814" y="329375"/>
                    <a:pt x="108736" y="24465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47F12EB-AF9F-5044-25A9-261446DD3A44}"/>
                </a:ext>
              </a:extLst>
            </p:cNvPr>
            <p:cNvSpPr/>
            <p:nvPr/>
          </p:nvSpPr>
          <p:spPr>
            <a:xfrm>
              <a:off x="4394200" y="1025525"/>
              <a:ext cx="965200" cy="3238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323850">
                  <a:moveTo>
                    <a:pt x="231775" y="317500"/>
                  </a:moveTo>
                  <a:lnTo>
                    <a:pt x="0" y="0"/>
                  </a:lnTo>
                  <a:lnTo>
                    <a:pt x="854075" y="3175"/>
                  </a:lnTo>
                  <a:lnTo>
                    <a:pt x="965200" y="323850"/>
                  </a:lnTo>
                  <a:lnTo>
                    <a:pt x="231775" y="3175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E7E441-CD51-A823-3013-8916C47FC957}"/>
                </a:ext>
              </a:extLst>
            </p:cNvPr>
            <p:cNvSpPr/>
            <p:nvPr/>
          </p:nvSpPr>
          <p:spPr>
            <a:xfrm>
              <a:off x="4404519" y="5480844"/>
              <a:ext cx="960437" cy="318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437" h="318293">
                  <a:moveTo>
                    <a:pt x="0" y="316704"/>
                  </a:moveTo>
                  <a:lnTo>
                    <a:pt x="223044" y="3968"/>
                  </a:lnTo>
                  <a:lnTo>
                    <a:pt x="960437" y="0"/>
                  </a:lnTo>
                  <a:lnTo>
                    <a:pt x="835818" y="318293"/>
                  </a:lnTo>
                  <a:lnTo>
                    <a:pt x="0" y="316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226C08-EA62-063A-7423-F0C960AA042B}"/>
                </a:ext>
              </a:extLst>
            </p:cNvPr>
            <p:cNvSpPr/>
            <p:nvPr/>
          </p:nvSpPr>
          <p:spPr>
            <a:xfrm>
              <a:off x="2078952" y="5797947"/>
              <a:ext cx="1462881" cy="4381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881" h="438150">
                  <a:moveTo>
                    <a:pt x="0" y="431798"/>
                  </a:moveTo>
                  <a:lnTo>
                    <a:pt x="625476" y="0"/>
                  </a:lnTo>
                  <a:lnTo>
                    <a:pt x="1462881" y="5557"/>
                  </a:lnTo>
                  <a:lnTo>
                    <a:pt x="1002506" y="438150"/>
                  </a:lnTo>
                  <a:lnTo>
                    <a:pt x="0" y="4317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B867198-6693-928B-54D4-D4B29130E691}"/>
                </a:ext>
              </a:extLst>
            </p:cNvPr>
            <p:cNvSpPr/>
            <p:nvPr/>
          </p:nvSpPr>
          <p:spPr>
            <a:xfrm>
              <a:off x="9510041" y="583805"/>
              <a:ext cx="1597818" cy="442914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  <a:gd name="connsiteX0" fmla="*/ 0 w 1177131"/>
                <a:gd name="connsiteY0" fmla="*/ 578641 h 584993"/>
                <a:gd name="connsiteX1" fmla="*/ 625476 w 1177131"/>
                <a:gd name="connsiteY1" fmla="*/ 146843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177131"/>
                <a:gd name="connsiteY0" fmla="*/ 578641 h 584993"/>
                <a:gd name="connsiteX1" fmla="*/ 163514 w 1177131"/>
                <a:gd name="connsiteY1" fmla="*/ 8731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662906"/>
                <a:gd name="connsiteY0" fmla="*/ 578641 h 648493"/>
                <a:gd name="connsiteX1" fmla="*/ 163514 w 1662906"/>
                <a:gd name="connsiteY1" fmla="*/ 8731 h 648493"/>
                <a:gd name="connsiteX2" fmla="*/ 1177131 w 1662906"/>
                <a:gd name="connsiteY2" fmla="*/ 0 h 648493"/>
                <a:gd name="connsiteX3" fmla="*/ 1662906 w 1662906"/>
                <a:gd name="connsiteY3" fmla="*/ 648493 h 648493"/>
                <a:gd name="connsiteX4" fmla="*/ 0 w 1662906"/>
                <a:gd name="connsiteY4" fmla="*/ 578641 h 648493"/>
                <a:gd name="connsiteX0" fmla="*/ 268286 w 1499392"/>
                <a:gd name="connsiteY0" fmla="*/ 680241 h 680241"/>
                <a:gd name="connsiteX1" fmla="*/ 0 w 1499392"/>
                <a:gd name="connsiteY1" fmla="*/ 8731 h 680241"/>
                <a:gd name="connsiteX2" fmla="*/ 1013617 w 1499392"/>
                <a:gd name="connsiteY2" fmla="*/ 0 h 680241"/>
                <a:gd name="connsiteX3" fmla="*/ 1499392 w 1499392"/>
                <a:gd name="connsiteY3" fmla="*/ 648493 h 680241"/>
                <a:gd name="connsiteX4" fmla="*/ 268286 w 1499392"/>
                <a:gd name="connsiteY4" fmla="*/ 680241 h 680241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7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134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74685 h 674685"/>
                <a:gd name="connsiteX1" fmla="*/ 0 w 1493042"/>
                <a:gd name="connsiteY1" fmla="*/ 0 h 674685"/>
                <a:gd name="connsiteX2" fmla="*/ 1007267 w 1493042"/>
                <a:gd name="connsiteY2" fmla="*/ 7144 h 674685"/>
                <a:gd name="connsiteX3" fmla="*/ 1493042 w 1493042"/>
                <a:gd name="connsiteY3" fmla="*/ 642937 h 674685"/>
                <a:gd name="connsiteX4" fmla="*/ 261936 w 1493042"/>
                <a:gd name="connsiteY4" fmla="*/ 674685 h 674685"/>
                <a:gd name="connsiteX0" fmla="*/ 233361 w 1493042"/>
                <a:gd name="connsiteY0" fmla="*/ 639760 h 642937"/>
                <a:gd name="connsiteX1" fmla="*/ 0 w 1493042"/>
                <a:gd name="connsiteY1" fmla="*/ 0 h 642937"/>
                <a:gd name="connsiteX2" fmla="*/ 1007267 w 1493042"/>
                <a:gd name="connsiteY2" fmla="*/ 7144 h 642937"/>
                <a:gd name="connsiteX3" fmla="*/ 1493042 w 1493042"/>
                <a:gd name="connsiteY3" fmla="*/ 642937 h 642937"/>
                <a:gd name="connsiteX4" fmla="*/ 233361 w 1493042"/>
                <a:gd name="connsiteY4" fmla="*/ 639760 h 642937"/>
                <a:gd name="connsiteX0" fmla="*/ 233361 w 1442242"/>
                <a:gd name="connsiteY0" fmla="*/ 639760 h 642937"/>
                <a:gd name="connsiteX1" fmla="*/ 0 w 1442242"/>
                <a:gd name="connsiteY1" fmla="*/ 0 h 642937"/>
                <a:gd name="connsiteX2" fmla="*/ 1007267 w 1442242"/>
                <a:gd name="connsiteY2" fmla="*/ 7144 h 642937"/>
                <a:gd name="connsiteX3" fmla="*/ 1442242 w 1442242"/>
                <a:gd name="connsiteY3" fmla="*/ 642937 h 642937"/>
                <a:gd name="connsiteX4" fmla="*/ 233361 w 1442242"/>
                <a:gd name="connsiteY4" fmla="*/ 639760 h 642937"/>
                <a:gd name="connsiteX0" fmla="*/ 233361 w 1464467"/>
                <a:gd name="connsiteY0" fmla="*/ 639760 h 642937"/>
                <a:gd name="connsiteX1" fmla="*/ 0 w 1464467"/>
                <a:gd name="connsiteY1" fmla="*/ 0 h 642937"/>
                <a:gd name="connsiteX2" fmla="*/ 1007267 w 1464467"/>
                <a:gd name="connsiteY2" fmla="*/ 7144 h 642937"/>
                <a:gd name="connsiteX3" fmla="*/ 1464467 w 1464467"/>
                <a:gd name="connsiteY3" fmla="*/ 642937 h 642937"/>
                <a:gd name="connsiteX4" fmla="*/ 233361 w 1464467"/>
                <a:gd name="connsiteY4" fmla="*/ 639760 h 642937"/>
                <a:gd name="connsiteX0" fmla="*/ 233361 w 1007267"/>
                <a:gd name="connsiteY0" fmla="*/ 639760 h 639760"/>
                <a:gd name="connsiteX1" fmla="*/ 0 w 1007267"/>
                <a:gd name="connsiteY1" fmla="*/ 0 h 639760"/>
                <a:gd name="connsiteX2" fmla="*/ 1007267 w 1007267"/>
                <a:gd name="connsiteY2" fmla="*/ 7144 h 639760"/>
                <a:gd name="connsiteX3" fmla="*/ 1007267 w 1007267"/>
                <a:gd name="connsiteY3" fmla="*/ 626269 h 639760"/>
                <a:gd name="connsiteX4" fmla="*/ 233361 w 1007267"/>
                <a:gd name="connsiteY4" fmla="*/ 639760 h 639760"/>
                <a:gd name="connsiteX0" fmla="*/ 233361 w 1062035"/>
                <a:gd name="connsiteY0" fmla="*/ 639760 h 647701"/>
                <a:gd name="connsiteX1" fmla="*/ 0 w 1062035"/>
                <a:gd name="connsiteY1" fmla="*/ 0 h 647701"/>
                <a:gd name="connsiteX2" fmla="*/ 1007267 w 1062035"/>
                <a:gd name="connsiteY2" fmla="*/ 7144 h 647701"/>
                <a:gd name="connsiteX3" fmla="*/ 1062035 w 1062035"/>
                <a:gd name="connsiteY3" fmla="*/ 647701 h 647701"/>
                <a:gd name="connsiteX4" fmla="*/ 233361 w 1062035"/>
                <a:gd name="connsiteY4" fmla="*/ 639760 h 647701"/>
                <a:gd name="connsiteX0" fmla="*/ 233361 w 1831179"/>
                <a:gd name="connsiteY0" fmla="*/ 639760 h 647701"/>
                <a:gd name="connsiteX1" fmla="*/ 0 w 1831179"/>
                <a:gd name="connsiteY1" fmla="*/ 0 h 647701"/>
                <a:gd name="connsiteX2" fmla="*/ 1831179 w 1831179"/>
                <a:gd name="connsiteY2" fmla="*/ 216694 h 647701"/>
                <a:gd name="connsiteX3" fmla="*/ 1062035 w 1831179"/>
                <a:gd name="connsiteY3" fmla="*/ 647701 h 647701"/>
                <a:gd name="connsiteX4" fmla="*/ 233361 w 1831179"/>
                <a:gd name="connsiteY4" fmla="*/ 639760 h 647701"/>
                <a:gd name="connsiteX0" fmla="*/ 0 w 1597818"/>
                <a:gd name="connsiteY0" fmla="*/ 423066 h 431007"/>
                <a:gd name="connsiteX1" fmla="*/ 697708 w 1597818"/>
                <a:gd name="connsiteY1" fmla="*/ 14287 h 431007"/>
                <a:gd name="connsiteX2" fmla="*/ 1597818 w 1597818"/>
                <a:gd name="connsiteY2" fmla="*/ 0 h 431007"/>
                <a:gd name="connsiteX3" fmla="*/ 828674 w 1597818"/>
                <a:gd name="connsiteY3" fmla="*/ 431007 h 431007"/>
                <a:gd name="connsiteX4" fmla="*/ 0 w 1597818"/>
                <a:gd name="connsiteY4" fmla="*/ 423066 h 431007"/>
                <a:gd name="connsiteX0" fmla="*/ 0 w 1597818"/>
                <a:gd name="connsiteY0" fmla="*/ 434973 h 442914"/>
                <a:gd name="connsiteX1" fmla="*/ 609601 w 1597818"/>
                <a:gd name="connsiteY1" fmla="*/ 0 h 442914"/>
                <a:gd name="connsiteX2" fmla="*/ 1597818 w 1597818"/>
                <a:gd name="connsiteY2" fmla="*/ 11907 h 442914"/>
                <a:gd name="connsiteX3" fmla="*/ 828674 w 1597818"/>
                <a:gd name="connsiteY3" fmla="*/ 442914 h 442914"/>
                <a:gd name="connsiteX4" fmla="*/ 0 w 1597818"/>
                <a:gd name="connsiteY4" fmla="*/ 434973 h 4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8" h="442914">
                  <a:moveTo>
                    <a:pt x="0" y="434973"/>
                  </a:moveTo>
                  <a:lnTo>
                    <a:pt x="609601" y="0"/>
                  </a:lnTo>
                  <a:lnTo>
                    <a:pt x="1597818" y="11907"/>
                  </a:lnTo>
                  <a:lnTo>
                    <a:pt x="828674" y="442914"/>
                  </a:lnTo>
                  <a:lnTo>
                    <a:pt x="0" y="4349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9D7F23-E52B-922E-45CE-CB4001EBF7D2}"/>
                </a:ext>
              </a:extLst>
            </p:cNvPr>
            <p:cNvSpPr/>
            <p:nvPr/>
          </p:nvSpPr>
          <p:spPr>
            <a:xfrm>
              <a:off x="3083039" y="586980"/>
              <a:ext cx="1312862" cy="438147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862" h="438147">
                  <a:moveTo>
                    <a:pt x="460374" y="438147"/>
                  </a:moveTo>
                  <a:lnTo>
                    <a:pt x="0" y="1587"/>
                  </a:lnTo>
                  <a:lnTo>
                    <a:pt x="1006474" y="0"/>
                  </a:lnTo>
                  <a:lnTo>
                    <a:pt x="1312862" y="432593"/>
                  </a:lnTo>
                  <a:lnTo>
                    <a:pt x="460374" y="43814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4A3A53-2E91-8043-5112-E4EE633777E3}"/>
                </a:ext>
              </a:extLst>
            </p:cNvPr>
            <p:cNvSpPr/>
            <p:nvPr/>
          </p:nvSpPr>
          <p:spPr>
            <a:xfrm>
              <a:off x="6740915" y="1338262"/>
              <a:ext cx="827086" cy="24288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  <a:gd name="connsiteX0" fmla="*/ 460374 w 1467643"/>
                <a:gd name="connsiteY0" fmla="*/ 438147 h 442118"/>
                <a:gd name="connsiteX1" fmla="*/ 0 w 1467643"/>
                <a:gd name="connsiteY1" fmla="*/ 1587 h 442118"/>
                <a:gd name="connsiteX2" fmla="*/ 1006474 w 1467643"/>
                <a:gd name="connsiteY2" fmla="*/ 0 h 442118"/>
                <a:gd name="connsiteX3" fmla="*/ 1467643 w 1467643"/>
                <a:gd name="connsiteY3" fmla="*/ 442118 h 442118"/>
                <a:gd name="connsiteX4" fmla="*/ 460374 w 1467643"/>
                <a:gd name="connsiteY4" fmla="*/ 438147 h 442118"/>
                <a:gd name="connsiteX0" fmla="*/ 460374 w 1906586"/>
                <a:gd name="connsiteY0" fmla="*/ 614359 h 618330"/>
                <a:gd name="connsiteX1" fmla="*/ 0 w 1906586"/>
                <a:gd name="connsiteY1" fmla="*/ 177799 h 618330"/>
                <a:gd name="connsiteX2" fmla="*/ 1906586 w 1906586"/>
                <a:gd name="connsiteY2" fmla="*/ 0 h 618330"/>
                <a:gd name="connsiteX3" fmla="*/ 1467643 w 1906586"/>
                <a:gd name="connsiteY3" fmla="*/ 618330 h 618330"/>
                <a:gd name="connsiteX4" fmla="*/ 460374 w 1906586"/>
                <a:gd name="connsiteY4" fmla="*/ 614359 h 618330"/>
                <a:gd name="connsiteX0" fmla="*/ 0 w 1446212"/>
                <a:gd name="connsiteY0" fmla="*/ 614359 h 618330"/>
                <a:gd name="connsiteX1" fmla="*/ 220663 w 1446212"/>
                <a:gd name="connsiteY1" fmla="*/ 6348 h 618330"/>
                <a:gd name="connsiteX2" fmla="*/ 1446212 w 1446212"/>
                <a:gd name="connsiteY2" fmla="*/ 0 h 618330"/>
                <a:gd name="connsiteX3" fmla="*/ 1007269 w 1446212"/>
                <a:gd name="connsiteY3" fmla="*/ 618330 h 618330"/>
                <a:gd name="connsiteX4" fmla="*/ 0 w 1446212"/>
                <a:gd name="connsiteY4" fmla="*/ 614359 h 618330"/>
                <a:gd name="connsiteX0" fmla="*/ 3174 w 1449386"/>
                <a:gd name="connsiteY0" fmla="*/ 614359 h 618330"/>
                <a:gd name="connsiteX1" fmla="*/ 0 w 1449386"/>
                <a:gd name="connsiteY1" fmla="*/ 1585 h 618330"/>
                <a:gd name="connsiteX2" fmla="*/ 1449386 w 1449386"/>
                <a:gd name="connsiteY2" fmla="*/ 0 h 618330"/>
                <a:gd name="connsiteX3" fmla="*/ 1010443 w 1449386"/>
                <a:gd name="connsiteY3" fmla="*/ 618330 h 618330"/>
                <a:gd name="connsiteX4" fmla="*/ 3174 w 1449386"/>
                <a:gd name="connsiteY4" fmla="*/ 614359 h 618330"/>
                <a:gd name="connsiteX0" fmla="*/ 3174 w 1137442"/>
                <a:gd name="connsiteY0" fmla="*/ 612774 h 616745"/>
                <a:gd name="connsiteX1" fmla="*/ 0 w 1137442"/>
                <a:gd name="connsiteY1" fmla="*/ 0 h 616745"/>
                <a:gd name="connsiteX2" fmla="*/ 1137442 w 1137442"/>
                <a:gd name="connsiteY2" fmla="*/ 29371 h 616745"/>
                <a:gd name="connsiteX3" fmla="*/ 1010443 w 1137442"/>
                <a:gd name="connsiteY3" fmla="*/ 616745 h 616745"/>
                <a:gd name="connsiteX4" fmla="*/ 3174 w 1137442"/>
                <a:gd name="connsiteY4" fmla="*/ 612774 h 616745"/>
                <a:gd name="connsiteX0" fmla="*/ 3174 w 1230311"/>
                <a:gd name="connsiteY0" fmla="*/ 612774 h 616745"/>
                <a:gd name="connsiteX1" fmla="*/ 0 w 1230311"/>
                <a:gd name="connsiteY1" fmla="*/ 0 h 616745"/>
                <a:gd name="connsiteX2" fmla="*/ 1230311 w 1230311"/>
                <a:gd name="connsiteY2" fmla="*/ 7940 h 616745"/>
                <a:gd name="connsiteX3" fmla="*/ 1010443 w 1230311"/>
                <a:gd name="connsiteY3" fmla="*/ 616745 h 616745"/>
                <a:gd name="connsiteX4" fmla="*/ 3174 w 1230311"/>
                <a:gd name="connsiteY4" fmla="*/ 612774 h 616745"/>
                <a:gd name="connsiteX0" fmla="*/ 0 w 1227137"/>
                <a:gd name="connsiteY0" fmla="*/ 604834 h 608805"/>
                <a:gd name="connsiteX1" fmla="*/ 211138 w 1227137"/>
                <a:gd name="connsiteY1" fmla="*/ 165891 h 608805"/>
                <a:gd name="connsiteX2" fmla="*/ 1227137 w 1227137"/>
                <a:gd name="connsiteY2" fmla="*/ 0 h 608805"/>
                <a:gd name="connsiteX3" fmla="*/ 1007269 w 1227137"/>
                <a:gd name="connsiteY3" fmla="*/ 608805 h 608805"/>
                <a:gd name="connsiteX4" fmla="*/ 0 w 1227137"/>
                <a:gd name="connsiteY4" fmla="*/ 604834 h 608805"/>
                <a:gd name="connsiteX0" fmla="*/ 0 w 1007269"/>
                <a:gd name="connsiteY0" fmla="*/ 485772 h 489743"/>
                <a:gd name="connsiteX1" fmla="*/ 211138 w 1007269"/>
                <a:gd name="connsiteY1" fmla="*/ 46829 h 489743"/>
                <a:gd name="connsiteX2" fmla="*/ 924718 w 1007269"/>
                <a:gd name="connsiteY2" fmla="*/ 0 h 489743"/>
                <a:gd name="connsiteX3" fmla="*/ 1007269 w 1007269"/>
                <a:gd name="connsiteY3" fmla="*/ 489743 h 489743"/>
                <a:gd name="connsiteX4" fmla="*/ 0 w 1007269"/>
                <a:gd name="connsiteY4" fmla="*/ 485772 h 489743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1007269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4828"/>
                <a:gd name="connsiteX1" fmla="*/ 211138 w 1050924"/>
                <a:gd name="connsiteY1" fmla="*/ 115885 h 554828"/>
                <a:gd name="connsiteX2" fmla="*/ 1050924 w 1050924"/>
                <a:gd name="connsiteY2" fmla="*/ 0 h 554828"/>
                <a:gd name="connsiteX3" fmla="*/ 804863 w 1050924"/>
                <a:gd name="connsiteY3" fmla="*/ 549274 h 554828"/>
                <a:gd name="connsiteX4" fmla="*/ 0 w 1050924"/>
                <a:gd name="connsiteY4" fmla="*/ 554828 h 554828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8799"/>
                <a:gd name="connsiteX1" fmla="*/ 94457 w 1050924"/>
                <a:gd name="connsiteY1" fmla="*/ 315910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796130"/>
                <a:gd name="connsiteY0" fmla="*/ 238918 h 242889"/>
                <a:gd name="connsiteX1" fmla="*/ 94457 w 796130"/>
                <a:gd name="connsiteY1" fmla="*/ 0 h 242889"/>
                <a:gd name="connsiteX2" fmla="*/ 796130 w 796130"/>
                <a:gd name="connsiteY2" fmla="*/ 7940 h 242889"/>
                <a:gd name="connsiteX3" fmla="*/ 654844 w 796130"/>
                <a:gd name="connsiteY3" fmla="*/ 242889 h 242889"/>
                <a:gd name="connsiteX4" fmla="*/ 0 w 796130"/>
                <a:gd name="connsiteY4" fmla="*/ 238918 h 242889"/>
                <a:gd name="connsiteX0" fmla="*/ 0 w 827086"/>
                <a:gd name="connsiteY0" fmla="*/ 238918 h 242889"/>
                <a:gd name="connsiteX1" fmla="*/ 94457 w 827086"/>
                <a:gd name="connsiteY1" fmla="*/ 0 h 242889"/>
                <a:gd name="connsiteX2" fmla="*/ 827086 w 827086"/>
                <a:gd name="connsiteY2" fmla="*/ 5559 h 242889"/>
                <a:gd name="connsiteX3" fmla="*/ 654844 w 827086"/>
                <a:gd name="connsiteY3" fmla="*/ 242889 h 242889"/>
                <a:gd name="connsiteX4" fmla="*/ 0 w 827086"/>
                <a:gd name="connsiteY4" fmla="*/ 238918 h 24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086" h="242889">
                  <a:moveTo>
                    <a:pt x="0" y="238918"/>
                  </a:moveTo>
                  <a:lnTo>
                    <a:pt x="94457" y="0"/>
                  </a:lnTo>
                  <a:lnTo>
                    <a:pt x="827086" y="5559"/>
                  </a:lnTo>
                  <a:lnTo>
                    <a:pt x="654844" y="242889"/>
                  </a:lnTo>
                  <a:lnTo>
                    <a:pt x="0" y="2389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7AA8CE7-6688-042C-9AB6-090A8C767B8D}"/>
                </a:ext>
              </a:extLst>
            </p:cNvPr>
            <p:cNvSpPr/>
            <p:nvPr/>
          </p:nvSpPr>
          <p:spPr>
            <a:xfrm>
              <a:off x="6942526" y="5790804"/>
              <a:ext cx="1162049" cy="445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49" h="445293">
                  <a:moveTo>
                    <a:pt x="145256" y="443704"/>
                  </a:moveTo>
                  <a:lnTo>
                    <a:pt x="0" y="7143"/>
                  </a:lnTo>
                  <a:lnTo>
                    <a:pt x="861218" y="0"/>
                  </a:lnTo>
                  <a:lnTo>
                    <a:pt x="1162049" y="445293"/>
                  </a:lnTo>
                  <a:lnTo>
                    <a:pt x="145256" y="443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E0D679-0900-28B8-BA96-9CF5D941F230}"/>
                </a:ext>
              </a:extLst>
            </p:cNvPr>
            <p:cNvSpPr/>
            <p:nvPr/>
          </p:nvSpPr>
          <p:spPr>
            <a:xfrm>
              <a:off x="1074938" y="4364539"/>
              <a:ext cx="775494" cy="74294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96143"/>
                <a:gd name="connsiteY0" fmla="*/ 576261 h 576261"/>
                <a:gd name="connsiteX1" fmla="*/ 158750 w 896143"/>
                <a:gd name="connsiteY1" fmla="*/ 3968 h 576261"/>
                <a:gd name="connsiteX2" fmla="*/ 896143 w 896143"/>
                <a:gd name="connsiteY2" fmla="*/ 0 h 576261"/>
                <a:gd name="connsiteX3" fmla="*/ 771524 w 896143"/>
                <a:gd name="connsiteY3" fmla="*/ 318293 h 576261"/>
                <a:gd name="connsiteX4" fmla="*/ 0 w 896143"/>
                <a:gd name="connsiteY4" fmla="*/ 576261 h 576261"/>
                <a:gd name="connsiteX0" fmla="*/ 0 w 774700"/>
                <a:gd name="connsiteY0" fmla="*/ 742949 h 742949"/>
                <a:gd name="connsiteX1" fmla="*/ 158750 w 774700"/>
                <a:gd name="connsiteY1" fmla="*/ 170656 h 742949"/>
                <a:gd name="connsiteX2" fmla="*/ 774700 w 774700"/>
                <a:gd name="connsiteY2" fmla="*/ 0 h 742949"/>
                <a:gd name="connsiteX3" fmla="*/ 771524 w 774700"/>
                <a:gd name="connsiteY3" fmla="*/ 484981 h 742949"/>
                <a:gd name="connsiteX4" fmla="*/ 0 w 774700"/>
                <a:gd name="connsiteY4" fmla="*/ 742949 h 742949"/>
                <a:gd name="connsiteX0" fmla="*/ 794 w 775494"/>
                <a:gd name="connsiteY0" fmla="*/ 742949 h 742949"/>
                <a:gd name="connsiteX1" fmla="*/ 0 w 775494"/>
                <a:gd name="connsiteY1" fmla="*/ 170656 h 742949"/>
                <a:gd name="connsiteX2" fmla="*/ 775494 w 775494"/>
                <a:gd name="connsiteY2" fmla="*/ 0 h 742949"/>
                <a:gd name="connsiteX3" fmla="*/ 772318 w 775494"/>
                <a:gd name="connsiteY3" fmla="*/ 484981 h 742949"/>
                <a:gd name="connsiteX4" fmla="*/ 794 w 775494"/>
                <a:gd name="connsiteY4" fmla="*/ 742949 h 74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4" h="742949">
                  <a:moveTo>
                    <a:pt x="794" y="742949"/>
                  </a:moveTo>
                  <a:cubicBezTo>
                    <a:pt x="529" y="552185"/>
                    <a:pt x="265" y="361420"/>
                    <a:pt x="0" y="170656"/>
                  </a:cubicBezTo>
                  <a:lnTo>
                    <a:pt x="775494" y="0"/>
                  </a:lnTo>
                  <a:cubicBezTo>
                    <a:pt x="774435" y="161660"/>
                    <a:pt x="773377" y="323321"/>
                    <a:pt x="772318" y="484981"/>
                  </a:cubicBezTo>
                  <a:lnTo>
                    <a:pt x="794" y="74294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39E87AB-3A94-0DA8-AE22-6223F90DEF22}"/>
                </a:ext>
              </a:extLst>
            </p:cNvPr>
            <p:cNvSpPr/>
            <p:nvPr/>
          </p:nvSpPr>
          <p:spPr>
            <a:xfrm>
              <a:off x="8692636" y="5240340"/>
              <a:ext cx="1083467" cy="240505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145256 w 861218"/>
                <a:gd name="connsiteY0" fmla="*/ 443704 h 443704"/>
                <a:gd name="connsiteX1" fmla="*/ 0 w 861218"/>
                <a:gd name="connsiteY1" fmla="*/ 7143 h 443704"/>
                <a:gd name="connsiteX2" fmla="*/ 861218 w 861218"/>
                <a:gd name="connsiteY2" fmla="*/ 0 h 443704"/>
                <a:gd name="connsiteX3" fmla="*/ 664368 w 861218"/>
                <a:gd name="connsiteY3" fmla="*/ 414337 h 443704"/>
                <a:gd name="connsiteX4" fmla="*/ 145256 w 861218"/>
                <a:gd name="connsiteY4" fmla="*/ 443704 h 443704"/>
                <a:gd name="connsiteX0" fmla="*/ 145256 w 881061"/>
                <a:gd name="connsiteY0" fmla="*/ 443704 h 445293"/>
                <a:gd name="connsiteX1" fmla="*/ 0 w 881061"/>
                <a:gd name="connsiteY1" fmla="*/ 7143 h 445293"/>
                <a:gd name="connsiteX2" fmla="*/ 861218 w 881061"/>
                <a:gd name="connsiteY2" fmla="*/ 0 h 445293"/>
                <a:gd name="connsiteX3" fmla="*/ 881061 w 881061"/>
                <a:gd name="connsiteY3" fmla="*/ 445293 h 445293"/>
                <a:gd name="connsiteX4" fmla="*/ 145256 w 881061"/>
                <a:gd name="connsiteY4" fmla="*/ 443704 h 445293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518318 w 881061"/>
                <a:gd name="connsiteY2" fmla="*/ 250032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446880 w 881061"/>
                <a:gd name="connsiteY2" fmla="*/ 197645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347662 w 1083467"/>
                <a:gd name="connsiteY0" fmla="*/ 238916 h 240505"/>
                <a:gd name="connsiteX1" fmla="*/ 0 w 1083467"/>
                <a:gd name="connsiteY1" fmla="*/ 2380 h 240505"/>
                <a:gd name="connsiteX2" fmla="*/ 649286 w 1083467"/>
                <a:gd name="connsiteY2" fmla="*/ 0 h 240505"/>
                <a:gd name="connsiteX3" fmla="*/ 1083467 w 1083467"/>
                <a:gd name="connsiteY3" fmla="*/ 240505 h 240505"/>
                <a:gd name="connsiteX4" fmla="*/ 347662 w 1083467"/>
                <a:gd name="connsiteY4" fmla="*/ 238916 h 24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467" h="240505">
                  <a:moveTo>
                    <a:pt x="347662" y="238916"/>
                  </a:moveTo>
                  <a:lnTo>
                    <a:pt x="0" y="2380"/>
                  </a:lnTo>
                  <a:lnTo>
                    <a:pt x="649286" y="0"/>
                  </a:lnTo>
                  <a:lnTo>
                    <a:pt x="1083467" y="240505"/>
                  </a:lnTo>
                  <a:lnTo>
                    <a:pt x="347662" y="2389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4F9C7CA-232D-A419-6B66-C61D5CD756D1}"/>
                </a:ext>
              </a:extLst>
            </p:cNvPr>
            <p:cNvSpPr/>
            <p:nvPr/>
          </p:nvSpPr>
          <p:spPr>
            <a:xfrm>
              <a:off x="9777931" y="4238332"/>
              <a:ext cx="570706" cy="609601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706" h="609601">
                  <a:moveTo>
                    <a:pt x="0" y="417512"/>
                  </a:moveTo>
                  <a:cubicBezTo>
                    <a:pt x="0" y="278341"/>
                    <a:pt x="1" y="139171"/>
                    <a:pt x="1" y="0"/>
                  </a:cubicBezTo>
                  <a:lnTo>
                    <a:pt x="570706" y="130970"/>
                  </a:lnTo>
                  <a:lnTo>
                    <a:pt x="554830" y="609601"/>
                  </a:lnTo>
                  <a:lnTo>
                    <a:pt x="0" y="417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3DB212-B4C8-DE46-9536-72BBB73E3F30}"/>
                </a:ext>
              </a:extLst>
            </p:cNvPr>
            <p:cNvSpPr/>
            <p:nvPr/>
          </p:nvSpPr>
          <p:spPr>
            <a:xfrm>
              <a:off x="11112622" y="2727288"/>
              <a:ext cx="1102517" cy="697706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1090611"/>
                <a:gd name="connsiteY0" fmla="*/ 417512 h 573882"/>
                <a:gd name="connsiteX1" fmla="*/ 1 w 1090611"/>
                <a:gd name="connsiteY1" fmla="*/ 0 h 573882"/>
                <a:gd name="connsiteX2" fmla="*/ 570706 w 1090611"/>
                <a:gd name="connsiteY2" fmla="*/ 130970 h 573882"/>
                <a:gd name="connsiteX3" fmla="*/ 1090611 w 1090611"/>
                <a:gd name="connsiteY3" fmla="*/ 573882 h 573882"/>
                <a:gd name="connsiteX4" fmla="*/ 0 w 1090611"/>
                <a:gd name="connsiteY4" fmla="*/ 417512 h 573882"/>
                <a:gd name="connsiteX0" fmla="*/ 0 w 1102517"/>
                <a:gd name="connsiteY0" fmla="*/ 565150 h 573882"/>
                <a:gd name="connsiteX1" fmla="*/ 11907 w 1102517"/>
                <a:gd name="connsiteY1" fmla="*/ 0 h 573882"/>
                <a:gd name="connsiteX2" fmla="*/ 582612 w 1102517"/>
                <a:gd name="connsiteY2" fmla="*/ 130970 h 573882"/>
                <a:gd name="connsiteX3" fmla="*/ 1102517 w 1102517"/>
                <a:gd name="connsiteY3" fmla="*/ 573882 h 573882"/>
                <a:gd name="connsiteX4" fmla="*/ 0 w 1102517"/>
                <a:gd name="connsiteY4" fmla="*/ 565150 h 573882"/>
                <a:gd name="connsiteX0" fmla="*/ 0 w 1102517"/>
                <a:gd name="connsiteY0" fmla="*/ 688974 h 697706"/>
                <a:gd name="connsiteX1" fmla="*/ 11907 w 1102517"/>
                <a:gd name="connsiteY1" fmla="*/ 123824 h 697706"/>
                <a:gd name="connsiteX2" fmla="*/ 1094580 w 1102517"/>
                <a:gd name="connsiteY2" fmla="*/ 0 h 697706"/>
                <a:gd name="connsiteX3" fmla="*/ 1102517 w 1102517"/>
                <a:gd name="connsiteY3" fmla="*/ 697706 h 697706"/>
                <a:gd name="connsiteX4" fmla="*/ 0 w 1102517"/>
                <a:gd name="connsiteY4" fmla="*/ 688974 h 69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517" h="697706">
                  <a:moveTo>
                    <a:pt x="0" y="688974"/>
                  </a:moveTo>
                  <a:cubicBezTo>
                    <a:pt x="0" y="549803"/>
                    <a:pt x="11907" y="262995"/>
                    <a:pt x="11907" y="123824"/>
                  </a:cubicBezTo>
                  <a:lnTo>
                    <a:pt x="1094580" y="0"/>
                  </a:lnTo>
                  <a:cubicBezTo>
                    <a:pt x="1097226" y="232569"/>
                    <a:pt x="1099871" y="465137"/>
                    <a:pt x="1102517" y="697706"/>
                  </a:cubicBezTo>
                  <a:lnTo>
                    <a:pt x="0" y="6889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98BC435-9027-8927-4421-E842FBC5A300}"/>
                </a:ext>
              </a:extLst>
            </p:cNvPr>
            <p:cNvSpPr/>
            <p:nvPr/>
          </p:nvSpPr>
          <p:spPr>
            <a:xfrm>
              <a:off x="9336882" y="2178279"/>
              <a:ext cx="440528" cy="51752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554830"/>
                <a:gd name="connsiteY0" fmla="*/ 517523 h 709612"/>
                <a:gd name="connsiteX1" fmla="*/ 1 w 554830"/>
                <a:gd name="connsiteY1" fmla="*/ 100011 h 709612"/>
                <a:gd name="connsiteX2" fmla="*/ 432594 w 554830"/>
                <a:gd name="connsiteY2" fmla="*/ 0 h 709612"/>
                <a:gd name="connsiteX3" fmla="*/ 554830 w 554830"/>
                <a:gd name="connsiteY3" fmla="*/ 709612 h 709612"/>
                <a:gd name="connsiteX4" fmla="*/ 0 w 554830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30967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42873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439736"/>
                <a:gd name="connsiteY0" fmla="*/ 517523 h 517523"/>
                <a:gd name="connsiteX1" fmla="*/ 0 w 439736"/>
                <a:gd name="connsiteY1" fmla="*/ 142873 h 517523"/>
                <a:gd name="connsiteX2" fmla="*/ 439736 w 439736"/>
                <a:gd name="connsiteY2" fmla="*/ 0 h 517523"/>
                <a:gd name="connsiteX3" fmla="*/ 290509 w 439736"/>
                <a:gd name="connsiteY3" fmla="*/ 378618 h 517523"/>
                <a:gd name="connsiteX4" fmla="*/ 7142 w 439736"/>
                <a:gd name="connsiteY4" fmla="*/ 517523 h 517523"/>
                <a:gd name="connsiteX0" fmla="*/ 7142 w 440528"/>
                <a:gd name="connsiteY0" fmla="*/ 517523 h 517523"/>
                <a:gd name="connsiteX1" fmla="*/ 0 w 440528"/>
                <a:gd name="connsiteY1" fmla="*/ 142873 h 517523"/>
                <a:gd name="connsiteX2" fmla="*/ 439736 w 440528"/>
                <a:gd name="connsiteY2" fmla="*/ 0 h 517523"/>
                <a:gd name="connsiteX3" fmla="*/ 440528 w 440528"/>
                <a:gd name="connsiteY3" fmla="*/ 411956 h 517523"/>
                <a:gd name="connsiteX4" fmla="*/ 7142 w 440528"/>
                <a:gd name="connsiteY4" fmla="*/ 517523 h 51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28" h="517523">
                  <a:moveTo>
                    <a:pt x="7142" y="517523"/>
                  </a:moveTo>
                  <a:cubicBezTo>
                    <a:pt x="7142" y="378352"/>
                    <a:pt x="0" y="282044"/>
                    <a:pt x="0" y="142873"/>
                  </a:cubicBezTo>
                  <a:lnTo>
                    <a:pt x="439736" y="0"/>
                  </a:lnTo>
                  <a:lnTo>
                    <a:pt x="440528" y="411956"/>
                  </a:lnTo>
                  <a:lnTo>
                    <a:pt x="7142" y="5175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图形 45">
            <a:extLst>
              <a:ext uri="{FF2B5EF4-FFF2-40B4-BE49-F238E27FC236}">
                <a16:creationId xmlns:a16="http://schemas.microsoft.com/office/drawing/2014/main" id="{A5AF1359-3307-57B6-8DCC-7AD802162552}"/>
              </a:ext>
            </a:extLst>
          </p:cNvPr>
          <p:cNvGrpSpPr/>
          <p:nvPr/>
        </p:nvGrpSpPr>
        <p:grpSpPr>
          <a:xfrm rot="18771646">
            <a:off x="3659422" y="5217725"/>
            <a:ext cx="975631" cy="1446694"/>
            <a:chOff x="9757363" y="191542"/>
            <a:chExt cx="1236157" cy="183301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9D8C7AB-EEF0-526E-2171-DBBAEB232A5F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971C266-7746-A423-E81F-C6E0467BB62B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DC0A490-2E1E-62F8-FBC7-973283E56431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1A06927-BE4D-DBC1-21CA-D04549743D6A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927036E-E98D-6818-B74A-93199EEF855C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E0C8E03-103E-9BF2-D268-B387652DCC8D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54">
            <a:extLst>
              <a:ext uri="{FF2B5EF4-FFF2-40B4-BE49-F238E27FC236}">
                <a16:creationId xmlns:a16="http://schemas.microsoft.com/office/drawing/2014/main" id="{B4DA256E-1DA8-923D-5CF5-0E957DB12BA2}"/>
              </a:ext>
            </a:extLst>
          </p:cNvPr>
          <p:cNvGrpSpPr/>
          <p:nvPr/>
        </p:nvGrpSpPr>
        <p:grpSpPr>
          <a:xfrm>
            <a:off x="8961187" y="5344440"/>
            <a:ext cx="1073384" cy="1183796"/>
            <a:chOff x="7430283" y="-1223976"/>
            <a:chExt cx="3249426" cy="358367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27A68F5-A506-E37D-1FDD-B533286570B1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B4C1F2-053E-171B-0B45-F6546160DE9C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4A8ED1-BCFE-5B69-57DB-F50A0B433AF4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79FFD82-D574-D63C-7F4D-7CCBEF3B4E0A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E3C71AA-E9E0-58EA-8A1A-2EB212400387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4F7EDF1-50A3-17E3-8898-0F1E321A0894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134E25-9F2A-0CED-B60E-1025261FB580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A8C15A3-EB1C-498B-B583-950004E75EF9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F6981D7-7DA3-4FB7-8AF1-D88F77F7B4E1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图形 69">
            <a:extLst>
              <a:ext uri="{FF2B5EF4-FFF2-40B4-BE49-F238E27FC236}">
                <a16:creationId xmlns:a16="http://schemas.microsoft.com/office/drawing/2014/main" id="{9A8289D4-67FF-6D31-6895-31BC15DD77DE}"/>
              </a:ext>
            </a:extLst>
          </p:cNvPr>
          <p:cNvGrpSpPr/>
          <p:nvPr/>
        </p:nvGrpSpPr>
        <p:grpSpPr>
          <a:xfrm rot="2501321">
            <a:off x="10227879" y="5164754"/>
            <a:ext cx="2301197" cy="1433209"/>
            <a:chOff x="9789770" y="4744508"/>
            <a:chExt cx="2647626" cy="164896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289B566-8A7D-0ABD-8243-F523A84285D5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66405F9-7EEF-265F-6F09-AD190E490B4E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33587E9-0358-7B4B-6573-B6E0B083F109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58CDE4-9102-D60E-94AC-AD18B7D941F5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19D4589-7AB9-ED5A-F166-F09CD6B9F83C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50372F-7E44-9126-D4D2-451D5536B8DF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DE34087-0DA8-3CB5-449D-7E0176585830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19C8B5D-5CED-B86D-AF2A-C755FD849B53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2BDEA14-D1BC-3086-1BC4-01156D07C4A8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1FFD704-29F9-B09F-5E3C-ECE387055460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5D5D3F-69F6-D9FE-5B2D-3642199533AA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75399F-383C-541C-B474-6BFECBF65DB9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9F67DFF-047C-C69B-6A10-88961D62DD09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62D3EBD-FEE9-C27A-9994-78D822D0BECA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65B5CC-27FF-E688-C2D4-B176EE360229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6E10263-057B-120A-866C-A15CB5409384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图形 182">
            <a:extLst>
              <a:ext uri="{FF2B5EF4-FFF2-40B4-BE49-F238E27FC236}">
                <a16:creationId xmlns:a16="http://schemas.microsoft.com/office/drawing/2014/main" id="{0B137C90-8165-2376-1F66-C28E21DA21E2}"/>
              </a:ext>
            </a:extLst>
          </p:cNvPr>
          <p:cNvGrpSpPr/>
          <p:nvPr/>
        </p:nvGrpSpPr>
        <p:grpSpPr>
          <a:xfrm rot="20154462">
            <a:off x="5430851" y="5125489"/>
            <a:ext cx="1110387" cy="1629413"/>
            <a:chOff x="2587797" y="548769"/>
            <a:chExt cx="647507" cy="95017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BB9FD62-DD44-609D-AC9F-6AE62B4761B3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D5CEF7-F777-EA3B-B801-A3FEF61D971E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8681855-00DE-2831-AA6C-4188F5F3AC9A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7D1D48B-F7A4-7D33-CF96-E9E84077D0F9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3C7BE2F-C0CC-0705-A3B1-192A8EE6FC9B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D510D2-FA8F-4F19-67EE-D79509790476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3E74AD8-A8F3-78B9-BD23-2708CE72EB6E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93C28E3-194C-2500-D8D5-9E8E2649480B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0771F01-6184-9CCA-AC6E-C4EEEF41AE7D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098BBAA-A29F-E88F-490C-36C03F277ADC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95">
            <a:extLst>
              <a:ext uri="{FF2B5EF4-FFF2-40B4-BE49-F238E27FC236}">
                <a16:creationId xmlns:a16="http://schemas.microsoft.com/office/drawing/2014/main" id="{25769B38-0128-0AA0-C36E-F9A815BD6731}"/>
              </a:ext>
            </a:extLst>
          </p:cNvPr>
          <p:cNvGrpSpPr/>
          <p:nvPr/>
        </p:nvGrpSpPr>
        <p:grpSpPr>
          <a:xfrm rot="985701">
            <a:off x="6941652" y="5260745"/>
            <a:ext cx="1686682" cy="1844450"/>
            <a:chOff x="7803191" y="429849"/>
            <a:chExt cx="1686682" cy="1844450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21D4EEF-8A7C-8DE4-6653-3FE4CDCC94AE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C1EEE80-2210-A607-AE43-9206EA9EA9F2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4E30EC5-F469-ED4E-5D6B-3C054AF22F64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297">
            <a:extLst>
              <a:ext uri="{FF2B5EF4-FFF2-40B4-BE49-F238E27FC236}">
                <a16:creationId xmlns:a16="http://schemas.microsoft.com/office/drawing/2014/main" id="{77C1E11C-1F3B-F0D1-383C-74401A599100}"/>
              </a:ext>
            </a:extLst>
          </p:cNvPr>
          <p:cNvGrpSpPr/>
          <p:nvPr/>
        </p:nvGrpSpPr>
        <p:grpSpPr>
          <a:xfrm rot="806719">
            <a:off x="1779909" y="5240567"/>
            <a:ext cx="1078642" cy="1590740"/>
            <a:chOff x="4506836" y="6671284"/>
            <a:chExt cx="1419911" cy="2094031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7B8A9D-A7E4-3F57-A59F-ED010DC84AA2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B0E6299-71F8-5FD1-BA0B-3B9468FF1581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2435D35-04A8-DDB8-2BC8-AEBA9A7EEAD8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031674E-7E21-B658-1959-6E9F0D18F88B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5BBA614-553D-FAE9-2FC0-5605B446B7C1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A1E6D9A-DA70-6E25-9069-0925AD55B7C5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" name="图形 297">
              <a:extLst>
                <a:ext uri="{FF2B5EF4-FFF2-40B4-BE49-F238E27FC236}">
                  <a16:creationId xmlns:a16="http://schemas.microsoft.com/office/drawing/2014/main" id="{76AF2A2C-D841-7AF5-5B60-CAA9A71A564B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C55FC10-FB98-C772-0B38-B309D26343D1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E1CA325-5744-0BB5-B4AA-308CA710B4E3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BEFBCFC-FDBA-0083-C729-E59229068EEA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E436C14F-BFFC-827A-3AE3-AA0DFFEF1F32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DE27B11-F29C-4578-78DB-8B09C3E4D5D1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1B27402-67C8-624D-1F75-FF7D6702F7A1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F722171-E449-F1AB-0FB2-2DFEAFEB8296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5514BBA-C939-05D8-3121-E77DFB8418EB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1A6B7A2-EB4C-0611-A421-BAB30D6D7555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0043C02-036A-2520-D8A3-77215749A684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5A33F11-C27B-C428-741E-E2396541FCC2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D10A80D-EA16-644E-6B7A-1E1DCFD78F54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0657A16-5AF9-5150-EA4E-7BEC905C8A1F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8809A68-78AC-875C-D12D-D00450E22C6D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56B6829-080C-2886-7841-CE02000DEF83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54648CC-A483-C7AA-D1AA-BA3B15855ACD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AE1C18C-7E69-A830-DE4F-88A88F45B11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533ACE0-EE53-39AE-BC69-E39DF7D2AB7A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466EEAE-9D01-7147-C6C2-72A9D2D382CB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4054CB5-D8A5-F2A0-2E31-F8BE28E2B4DB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8C24E15-D8AD-A703-8FDA-DC3C171179A1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D6A95BD-4655-4FFA-1FE5-635890F8CBC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279D638-53DF-85F5-9A33-ADDDDB0BDCED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D9539B5-C64C-ACC4-0428-7E3F45FF05BB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570555A-8623-7457-786E-9879DC278B76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BD995C4-6E72-91E6-290D-F2A360704E64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EC85BE5-2124-DE71-874A-D1D12758FCC6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578EAB6-B7E6-4CD8-375E-598C6D2169DB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E284776-3F1F-1198-8838-D1AFD485870A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22238D2-6368-9E70-5B40-66ED1CDA501D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FDF40E2-16D5-36EB-66D7-AE1E39B8EDA0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3EB3535-399B-1F87-0D49-0C8D49E1D160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D0D3B5D-2ECD-AE9A-DEF9-0351EC607EBC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DBCEEDB-7CDF-AA04-8713-A7DB6FDB6A95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FD20CF4-29E6-FFB3-F24A-6477BE91E9AD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34B4929-F8BC-67E7-2C87-BEAD8511A4AC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4E4CCB6-8927-8686-11F8-6E5EECC788AB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A022590-6B87-10FD-0634-AF12B43B5A83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AF78AD9-6C16-67C4-0A6E-02529A17D30F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E489D1F-C344-E603-182A-1B9C9D837BD7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29D7956-18AB-A845-9CD9-FFA079F4485D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889729C-BB4A-ED39-AB74-306F22CA6847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30C6C57-BB75-67E7-7486-E4DDF55250B0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7F5D51D-BA98-65C6-3E80-7B8BA3E03F2C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3DA481-C969-A4D4-C7CC-07BB15DA04D9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77050CF-684C-150F-3A46-444D6DB4D8CE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F85BD94-CC0A-F5B3-28A9-95E0F9F8D8A5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17FF7B7-7FAD-1D87-45D8-0F5509675FBD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5B50006-1414-5E5D-C347-EFA62FBE389E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DCF0217-957A-3588-0956-38D281D8E40C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5747175-8DC0-2436-A2F6-D07297D38EBA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22079CF-9160-6FDC-6074-449755B983F6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9614B3D-2C26-6323-5F43-3C31DB072D2E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CBC67E3-93D8-F210-E04C-86362D7CDBE9}"/>
              </a:ext>
            </a:extLst>
          </p:cNvPr>
          <p:cNvGrpSpPr/>
          <p:nvPr/>
        </p:nvGrpSpPr>
        <p:grpSpPr>
          <a:xfrm>
            <a:off x="-390985" y="4561172"/>
            <a:ext cx="1824331" cy="2222837"/>
            <a:chOff x="14931590" y="1078701"/>
            <a:chExt cx="196500" cy="326407"/>
          </a:xfrm>
        </p:grpSpPr>
        <p:grpSp>
          <p:nvGrpSpPr>
            <p:cNvPr id="129" name="图形 506">
              <a:extLst>
                <a:ext uri="{FF2B5EF4-FFF2-40B4-BE49-F238E27FC236}">
                  <a16:creationId xmlns:a16="http://schemas.microsoft.com/office/drawing/2014/main" id="{52721F67-30F3-4690-1302-7925C9814A71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F61C5A2-7B86-B93E-BDA9-2F956725E512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047936D-7057-AACC-98E5-98CD03BF73D0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图形 506">
              <a:extLst>
                <a:ext uri="{FF2B5EF4-FFF2-40B4-BE49-F238E27FC236}">
                  <a16:creationId xmlns:a16="http://schemas.microsoft.com/office/drawing/2014/main" id="{AD8E693B-114A-AF86-8411-D41643D1C3B5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68DDE3B-AB53-F4B6-5650-DAAEEEFBA440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3AEB0A0-E25F-9630-03AA-4B430FD0416E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B80ECCB-B465-402D-1473-42AEE796102A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AAA3BA3-1D6F-4447-58DF-D827AC3E7BBD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859CAF1-906C-1C90-E1A9-7DC2C1EDF2BF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F3DB5434-2C83-7311-4177-A1E65B4C9BEB}"/>
              </a:ext>
            </a:extLst>
          </p:cNvPr>
          <p:cNvSpPr/>
          <p:nvPr/>
        </p:nvSpPr>
        <p:spPr>
          <a:xfrm>
            <a:off x="10613992" y="434455"/>
            <a:ext cx="655684" cy="621188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BCD17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329FB1C4-6C95-6360-258E-DA59656C5CD3}"/>
              </a:ext>
            </a:extLst>
          </p:cNvPr>
          <p:cNvSpPr/>
          <p:nvPr/>
        </p:nvSpPr>
        <p:spPr>
          <a:xfrm>
            <a:off x="1533764" y="4897929"/>
            <a:ext cx="450689" cy="426980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D7D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2F575BF2-87C7-26B9-95DF-21F5BB5849B9}"/>
              </a:ext>
            </a:extLst>
          </p:cNvPr>
          <p:cNvSpPr txBox="1"/>
          <p:nvPr/>
        </p:nvSpPr>
        <p:spPr>
          <a:xfrm>
            <a:off x="5146644" y="696907"/>
            <a:ext cx="170019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gradFill flip="none" rotWithShape="1">
                  <a:gsLst>
                    <a:gs pos="100000">
                      <a:srgbClr val="D9D653"/>
                    </a:gs>
                    <a:gs pos="0">
                      <a:srgbClr val="9ACC7E"/>
                    </a:gs>
                  </a:gsLst>
                  <a:lin ang="16200000" scaled="1"/>
                  <a:tileRect/>
                </a:gra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  <a:cs typeface="+mn-ea"/>
                <a:sym typeface="+mn-lt"/>
              </a:rPr>
              <a:t>01</a:t>
            </a:r>
            <a:endParaRPr lang="zh-CN" altLang="en-US" sz="13800" dirty="0">
              <a:gradFill flip="none" rotWithShape="1">
                <a:gsLst>
                  <a:gs pos="100000">
                    <a:srgbClr val="D9D653"/>
                  </a:gs>
                  <a:gs pos="0">
                    <a:srgbClr val="9ACC7E"/>
                  </a:gs>
                </a:gsLst>
                <a:lin ang="16200000" scaled="1"/>
                <a:tileRect/>
              </a:gra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B86A474A-3A0E-8E44-EEE7-19CB8C1B7CA1}"/>
              </a:ext>
            </a:extLst>
          </p:cNvPr>
          <p:cNvSpPr/>
          <p:nvPr/>
        </p:nvSpPr>
        <p:spPr>
          <a:xfrm>
            <a:off x="3129367" y="2804140"/>
            <a:ext cx="5964338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06A550E-25BD-121A-20E2-3ECAE93AE91A}"/>
              </a:ext>
            </a:extLst>
          </p:cNvPr>
          <p:cNvSpPr txBox="1"/>
          <p:nvPr/>
        </p:nvSpPr>
        <p:spPr>
          <a:xfrm>
            <a:off x="5097445" y="2896750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工作回顾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B0C52C9-F711-62A7-68CC-0BA9AA1B1CE6}"/>
              </a:ext>
            </a:extLst>
          </p:cNvPr>
          <p:cNvSpPr txBox="1"/>
          <p:nvPr/>
        </p:nvSpPr>
        <p:spPr>
          <a:xfrm>
            <a:off x="4322355" y="3659645"/>
            <a:ext cx="35414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69694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B0122D00-E45B-5C86-05FA-EBDCE9C01D2B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C1C8D8-B7C6-5A31-A167-9A07056DFBD8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工作回顾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74D56F-35CA-B096-3A7D-BB71EDE574A1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10" name="Freeform 24">
            <a:extLst>
              <a:ext uri="{FF2B5EF4-FFF2-40B4-BE49-F238E27FC236}">
                <a16:creationId xmlns:a16="http://schemas.microsoft.com/office/drawing/2014/main" id="{ACACE87F-D9EC-16CC-67BD-7D96503F58F8}"/>
              </a:ext>
            </a:extLst>
          </p:cNvPr>
          <p:cNvSpPr>
            <a:spLocks/>
          </p:cNvSpPr>
          <p:nvPr/>
        </p:nvSpPr>
        <p:spPr bwMode="auto">
          <a:xfrm rot="5400000">
            <a:off x="1985490" y="195571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62375A1A-6881-7BD1-1002-1E5CD7FDBE06}"/>
              </a:ext>
            </a:extLst>
          </p:cNvPr>
          <p:cNvSpPr>
            <a:spLocks/>
          </p:cNvSpPr>
          <p:nvPr/>
        </p:nvSpPr>
        <p:spPr bwMode="auto">
          <a:xfrm rot="5400000">
            <a:off x="4366646" y="195571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Freeform 24">
            <a:extLst>
              <a:ext uri="{FF2B5EF4-FFF2-40B4-BE49-F238E27FC236}">
                <a16:creationId xmlns:a16="http://schemas.microsoft.com/office/drawing/2014/main" id="{FDE61692-866E-DF38-EAC6-E4812FD06368}"/>
              </a:ext>
            </a:extLst>
          </p:cNvPr>
          <p:cNvSpPr>
            <a:spLocks/>
          </p:cNvSpPr>
          <p:nvPr/>
        </p:nvSpPr>
        <p:spPr bwMode="auto">
          <a:xfrm rot="5400000">
            <a:off x="6747803" y="195571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>
              <a:sym typeface="+mn-lt"/>
            </a:endParaRPr>
          </a:p>
        </p:txBody>
      </p:sp>
      <p:sp>
        <p:nvSpPr>
          <p:cNvPr id="14" name="Freeform 24">
            <a:extLst>
              <a:ext uri="{FF2B5EF4-FFF2-40B4-BE49-F238E27FC236}">
                <a16:creationId xmlns:a16="http://schemas.microsoft.com/office/drawing/2014/main" id="{B678C587-6D9B-44AE-D257-8FB27BCC9161}"/>
              </a:ext>
            </a:extLst>
          </p:cNvPr>
          <p:cNvSpPr>
            <a:spLocks/>
          </p:cNvSpPr>
          <p:nvPr/>
        </p:nvSpPr>
        <p:spPr bwMode="auto">
          <a:xfrm rot="5400000">
            <a:off x="9128960" y="195571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>
              <a:sym typeface="+mn-lt"/>
            </a:endParaRPr>
          </a:p>
        </p:txBody>
      </p:sp>
      <p:grpSp>
        <p:nvGrpSpPr>
          <p:cNvPr id="15" name="Group 128">
            <a:extLst>
              <a:ext uri="{FF2B5EF4-FFF2-40B4-BE49-F238E27FC236}">
                <a16:creationId xmlns:a16="http://schemas.microsoft.com/office/drawing/2014/main" id="{DFB8D4CE-5E98-B95A-89CB-2D7624B5F85D}"/>
              </a:ext>
            </a:extLst>
          </p:cNvPr>
          <p:cNvGrpSpPr/>
          <p:nvPr/>
        </p:nvGrpSpPr>
        <p:grpSpPr>
          <a:xfrm>
            <a:off x="2130508" y="2359806"/>
            <a:ext cx="626459" cy="626459"/>
            <a:chOff x="1316879" y="4254550"/>
            <a:chExt cx="684000" cy="684000"/>
          </a:xfrm>
        </p:grpSpPr>
        <p:sp>
          <p:nvSpPr>
            <p:cNvPr id="16" name="Freeform 49">
              <a:extLst>
                <a:ext uri="{FF2B5EF4-FFF2-40B4-BE49-F238E27FC236}">
                  <a16:creationId xmlns:a16="http://schemas.microsoft.com/office/drawing/2014/main" id="{247263C1-8A69-888B-68DB-F269E38CAFA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7" name="Oval 124">
              <a:extLst>
                <a:ext uri="{FF2B5EF4-FFF2-40B4-BE49-F238E27FC236}">
                  <a16:creationId xmlns:a16="http://schemas.microsoft.com/office/drawing/2014/main" id="{1FBE85A5-B7F9-4B2B-94EC-A402A6D3ADCE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18" name="Group 129">
            <a:extLst>
              <a:ext uri="{FF2B5EF4-FFF2-40B4-BE49-F238E27FC236}">
                <a16:creationId xmlns:a16="http://schemas.microsoft.com/office/drawing/2014/main" id="{7DFB26DD-0A57-C4D5-4C18-59F4E06A4D34}"/>
              </a:ext>
            </a:extLst>
          </p:cNvPr>
          <p:cNvGrpSpPr/>
          <p:nvPr/>
        </p:nvGrpSpPr>
        <p:grpSpPr>
          <a:xfrm>
            <a:off x="4513207" y="2359806"/>
            <a:ext cx="626459" cy="626459"/>
            <a:chOff x="3401741" y="4254550"/>
            <a:chExt cx="684000" cy="684000"/>
          </a:xfrm>
        </p:grpSpPr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401A12AA-CB58-1DA8-0EE5-B9D0795FE74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125">
              <a:extLst>
                <a:ext uri="{FF2B5EF4-FFF2-40B4-BE49-F238E27FC236}">
                  <a16:creationId xmlns:a16="http://schemas.microsoft.com/office/drawing/2014/main" id="{9B2AF290-3E72-0438-C3EE-794DB21EC832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23" name="Group 130">
            <a:extLst>
              <a:ext uri="{FF2B5EF4-FFF2-40B4-BE49-F238E27FC236}">
                <a16:creationId xmlns:a16="http://schemas.microsoft.com/office/drawing/2014/main" id="{774A7CED-9FF2-8558-DE64-D11636EB706E}"/>
              </a:ext>
            </a:extLst>
          </p:cNvPr>
          <p:cNvGrpSpPr/>
          <p:nvPr/>
        </p:nvGrpSpPr>
        <p:grpSpPr>
          <a:xfrm>
            <a:off x="6895906" y="2359806"/>
            <a:ext cx="626459" cy="626459"/>
            <a:chOff x="6006611" y="4240036"/>
            <a:chExt cx="684000" cy="684000"/>
          </a:xfrm>
        </p:grpSpPr>
        <p:sp>
          <p:nvSpPr>
            <p:cNvPr id="24" name="Freeform 44">
              <a:extLst>
                <a:ext uri="{FF2B5EF4-FFF2-40B4-BE49-F238E27FC236}">
                  <a16:creationId xmlns:a16="http://schemas.microsoft.com/office/drawing/2014/main" id="{EF68FB4A-B3B5-5FAD-A842-E70ED1978B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25" name="Oval 126">
              <a:extLst>
                <a:ext uri="{FF2B5EF4-FFF2-40B4-BE49-F238E27FC236}">
                  <a16:creationId xmlns:a16="http://schemas.microsoft.com/office/drawing/2014/main" id="{1B476494-0D0E-879E-CD45-541E52F46E31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26" name="Group 131">
            <a:extLst>
              <a:ext uri="{FF2B5EF4-FFF2-40B4-BE49-F238E27FC236}">
                <a16:creationId xmlns:a16="http://schemas.microsoft.com/office/drawing/2014/main" id="{ED7DC851-4C12-B0C9-8F6B-26911135C1C1}"/>
              </a:ext>
            </a:extLst>
          </p:cNvPr>
          <p:cNvGrpSpPr/>
          <p:nvPr/>
        </p:nvGrpSpPr>
        <p:grpSpPr>
          <a:xfrm>
            <a:off x="9271310" y="2359806"/>
            <a:ext cx="626459" cy="626459"/>
            <a:chOff x="8794034" y="4283578"/>
            <a:chExt cx="684000" cy="684000"/>
          </a:xfrm>
        </p:grpSpPr>
        <p:sp>
          <p:nvSpPr>
            <p:cNvPr id="27" name="Freeform 36">
              <a:extLst>
                <a:ext uri="{FF2B5EF4-FFF2-40B4-BE49-F238E27FC236}">
                  <a16:creationId xmlns:a16="http://schemas.microsoft.com/office/drawing/2014/main" id="{9158C19D-DBFD-A470-ADA7-17663CA5E5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28" name="Oval 127">
              <a:extLst>
                <a:ext uri="{FF2B5EF4-FFF2-40B4-BE49-F238E27FC236}">
                  <a16:creationId xmlns:a16="http://schemas.microsoft.com/office/drawing/2014/main" id="{BF82F921-F447-DA4A-3710-72AB359AB67F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895E037-39DA-D4FA-0C28-1DBB3CB81AC6}"/>
              </a:ext>
            </a:extLst>
          </p:cNvPr>
          <p:cNvGrpSpPr/>
          <p:nvPr/>
        </p:nvGrpSpPr>
        <p:grpSpPr>
          <a:xfrm>
            <a:off x="1637808" y="4035760"/>
            <a:ext cx="1775952" cy="1331413"/>
            <a:chOff x="8851559" y="2037077"/>
            <a:chExt cx="1775952" cy="133141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FD5F4A7-195E-E23D-F281-5D57376CE14F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6C6F23D-B7CB-4903-F7DC-46E453F4DF33}"/>
                </a:ext>
              </a:extLst>
            </p:cNvPr>
            <p:cNvSpPr txBox="1"/>
            <p:nvPr/>
          </p:nvSpPr>
          <p:spPr>
            <a:xfrm>
              <a:off x="8851559" y="2282872"/>
              <a:ext cx="1775952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5F961C0-5841-C71E-82F8-1405BA8A294F}"/>
              </a:ext>
            </a:extLst>
          </p:cNvPr>
          <p:cNvGrpSpPr/>
          <p:nvPr/>
        </p:nvGrpSpPr>
        <p:grpSpPr>
          <a:xfrm>
            <a:off x="4006719" y="4035760"/>
            <a:ext cx="1775952" cy="1331413"/>
            <a:chOff x="8851559" y="2037077"/>
            <a:chExt cx="1775952" cy="1331413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D56ECC18-ABBC-C6A8-9656-AD00412BE2DD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CB98441D-171A-8EB8-195B-B7402FE30669}"/>
                </a:ext>
              </a:extLst>
            </p:cNvPr>
            <p:cNvSpPr txBox="1"/>
            <p:nvPr/>
          </p:nvSpPr>
          <p:spPr>
            <a:xfrm>
              <a:off x="8851559" y="2282872"/>
              <a:ext cx="1775952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5A93BBA-77A3-87E9-EC95-CF2383FF4A07}"/>
              </a:ext>
            </a:extLst>
          </p:cNvPr>
          <p:cNvGrpSpPr/>
          <p:nvPr/>
        </p:nvGrpSpPr>
        <p:grpSpPr>
          <a:xfrm>
            <a:off x="6375630" y="4035760"/>
            <a:ext cx="1922550" cy="1331413"/>
            <a:chOff x="8851559" y="2037077"/>
            <a:chExt cx="1922550" cy="1331413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4D5C2B7-40F7-62C2-E064-6BAF999AC8DD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898FA0A-24B2-F4FA-ADF3-78A4080E8AD1}"/>
                </a:ext>
              </a:extLst>
            </p:cNvPr>
            <p:cNvSpPr txBox="1"/>
            <p:nvPr/>
          </p:nvSpPr>
          <p:spPr>
            <a:xfrm>
              <a:off x="8851559" y="2282872"/>
              <a:ext cx="1922550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模板网，幻灯片演示模板及素材免 费下载！</a:t>
              </a:r>
            </a:p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 唯一访问网址：</a:t>
              </a:r>
              <a:r>
                <a:rPr lang="en-US" altLang="zh-CN" sz="1100" dirty="0"/>
                <a:t>www.51pptmoban.com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96E9B7A-5972-B9AE-B12A-82F246EFAC21}"/>
              </a:ext>
            </a:extLst>
          </p:cNvPr>
          <p:cNvGrpSpPr/>
          <p:nvPr/>
        </p:nvGrpSpPr>
        <p:grpSpPr>
          <a:xfrm>
            <a:off x="8778240" y="4035760"/>
            <a:ext cx="1775952" cy="1331413"/>
            <a:chOff x="8851559" y="2037077"/>
            <a:chExt cx="1775952" cy="133141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8F25878-84FA-F8C1-B18F-0F5F2DCEB1D1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C21A982-7B33-50FB-E068-73D9799DDFA4}"/>
                </a:ext>
              </a:extLst>
            </p:cNvPr>
            <p:cNvSpPr txBox="1"/>
            <p:nvPr/>
          </p:nvSpPr>
          <p:spPr>
            <a:xfrm>
              <a:off x="8851559" y="2282872"/>
              <a:ext cx="1775952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0505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工作回顾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5" name="TextBox 30">
            <a:extLst>
              <a:ext uri="{FF2B5EF4-FFF2-40B4-BE49-F238E27FC236}">
                <a16:creationId xmlns:a16="http://schemas.microsoft.com/office/drawing/2014/main" id="{0479747C-13CC-E874-CF58-7B5A6B258FE8}"/>
              </a:ext>
            </a:extLst>
          </p:cNvPr>
          <p:cNvSpPr txBox="1"/>
          <p:nvPr/>
        </p:nvSpPr>
        <p:spPr>
          <a:xfrm>
            <a:off x="2536472" y="4055540"/>
            <a:ext cx="1184516" cy="600342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519EB3F4-8F98-6441-FE02-86C8228F21C0}"/>
              </a:ext>
            </a:extLst>
          </p:cNvPr>
          <p:cNvSpPr txBox="1"/>
          <p:nvPr/>
        </p:nvSpPr>
        <p:spPr>
          <a:xfrm>
            <a:off x="4463323" y="2496840"/>
            <a:ext cx="911564" cy="872916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单击此处添加描述文本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7E5B5C38-164D-832A-19E2-AE76AFD825CD}"/>
              </a:ext>
            </a:extLst>
          </p:cNvPr>
          <p:cNvSpPr txBox="1"/>
          <p:nvPr/>
        </p:nvSpPr>
        <p:spPr>
          <a:xfrm>
            <a:off x="6166950" y="3808946"/>
            <a:ext cx="1184516" cy="600342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A6FB63C1-625F-A6B0-450B-9B96AAF5ED9E}"/>
              </a:ext>
            </a:extLst>
          </p:cNvPr>
          <p:cNvSpPr txBox="1"/>
          <p:nvPr/>
        </p:nvSpPr>
        <p:spPr>
          <a:xfrm>
            <a:off x="7894875" y="2661682"/>
            <a:ext cx="1263640" cy="614384"/>
          </a:xfrm>
          <a:prstGeom prst="rect">
            <a:avLst/>
          </a:prstGeom>
          <a:noFill/>
        </p:spPr>
        <p:txBody>
          <a:bodyPr wrap="square" lIns="96377" tIns="48189" rIns="96377" bIns="48189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单击此处添加描述文本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EB4339DF-46DE-3CD8-A093-77E020B79292}"/>
              </a:ext>
            </a:extLst>
          </p:cNvPr>
          <p:cNvSpPr>
            <a:spLocks/>
          </p:cNvSpPr>
          <p:nvPr/>
        </p:nvSpPr>
        <p:spPr bwMode="auto">
          <a:xfrm>
            <a:off x="3679119" y="1716718"/>
            <a:ext cx="2456175" cy="24569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E590B36A-2733-19BF-077D-0543274D4CDF}"/>
              </a:ext>
            </a:extLst>
          </p:cNvPr>
          <p:cNvSpPr>
            <a:spLocks/>
          </p:cNvSpPr>
          <p:nvPr/>
        </p:nvSpPr>
        <p:spPr bwMode="auto">
          <a:xfrm>
            <a:off x="5776607" y="3055871"/>
            <a:ext cx="1941401" cy="194203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B355D68C-178D-712B-A245-5FF01A316CEC}"/>
              </a:ext>
            </a:extLst>
          </p:cNvPr>
          <p:cNvSpPr>
            <a:spLocks/>
          </p:cNvSpPr>
          <p:nvPr/>
        </p:nvSpPr>
        <p:spPr bwMode="auto">
          <a:xfrm>
            <a:off x="2057887" y="3243597"/>
            <a:ext cx="2142760" cy="2142187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44C38445-8BDA-2084-5C53-727C17106D8C}"/>
              </a:ext>
            </a:extLst>
          </p:cNvPr>
          <p:cNvSpPr>
            <a:spLocks/>
          </p:cNvSpPr>
          <p:nvPr/>
        </p:nvSpPr>
        <p:spPr bwMode="auto">
          <a:xfrm>
            <a:off x="7342242" y="1794093"/>
            <a:ext cx="2345106" cy="2345875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8B2980-2CDD-1740-516D-52B5720665E9}"/>
              </a:ext>
            </a:extLst>
          </p:cNvPr>
          <p:cNvGrpSpPr/>
          <p:nvPr/>
        </p:nvGrpSpPr>
        <p:grpSpPr>
          <a:xfrm>
            <a:off x="3823788" y="4953815"/>
            <a:ext cx="3097712" cy="823582"/>
            <a:chOff x="8851559" y="2037077"/>
            <a:chExt cx="3097712" cy="82358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AEE5FD1-97E5-4B2A-B618-5C2D00E9151B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6B24F69-F91B-6EDD-1542-70C8D80C9593}"/>
                </a:ext>
              </a:extLst>
            </p:cNvPr>
            <p:cNvSpPr txBox="1"/>
            <p:nvPr/>
          </p:nvSpPr>
          <p:spPr>
            <a:xfrm>
              <a:off x="8851559" y="2282872"/>
              <a:ext cx="3097712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F61B74D-F36F-F6C1-6BDE-EA135DBE7094}"/>
              </a:ext>
            </a:extLst>
          </p:cNvPr>
          <p:cNvGrpSpPr/>
          <p:nvPr/>
        </p:nvGrpSpPr>
        <p:grpSpPr>
          <a:xfrm>
            <a:off x="7626818" y="4537844"/>
            <a:ext cx="3097711" cy="823582"/>
            <a:chOff x="8851558" y="2037077"/>
            <a:chExt cx="3097711" cy="82358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B79909D-C38C-7536-7490-B81164869FB9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235AA4E-F4BF-22F3-35B3-973F4C3EDF4D}"/>
                </a:ext>
              </a:extLst>
            </p:cNvPr>
            <p:cNvSpPr txBox="1"/>
            <p:nvPr/>
          </p:nvSpPr>
          <p:spPr>
            <a:xfrm>
              <a:off x="8851558" y="2282872"/>
              <a:ext cx="309771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1060C37-F1EC-73DC-7080-0A9FF2AFC1DD}"/>
              </a:ext>
            </a:extLst>
          </p:cNvPr>
          <p:cNvGrpSpPr/>
          <p:nvPr/>
        </p:nvGrpSpPr>
        <p:grpSpPr>
          <a:xfrm>
            <a:off x="1867394" y="1652449"/>
            <a:ext cx="1775952" cy="1331413"/>
            <a:chOff x="8851559" y="2037077"/>
            <a:chExt cx="1775952" cy="13314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92D5D3D-D693-FB8E-08E4-A08803535F57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13AF88-B56C-67C6-AD95-BC32CF21C33A}"/>
                </a:ext>
              </a:extLst>
            </p:cNvPr>
            <p:cNvSpPr txBox="1"/>
            <p:nvPr/>
          </p:nvSpPr>
          <p:spPr>
            <a:xfrm>
              <a:off x="8851559" y="2282872"/>
              <a:ext cx="1775952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0A2763-AD62-065A-DB49-A7C4B2CA0A0C}"/>
              </a:ext>
            </a:extLst>
          </p:cNvPr>
          <p:cNvGrpSpPr/>
          <p:nvPr/>
        </p:nvGrpSpPr>
        <p:grpSpPr>
          <a:xfrm>
            <a:off x="5942056" y="1178073"/>
            <a:ext cx="1775952" cy="1331413"/>
            <a:chOff x="8851559" y="2037077"/>
            <a:chExt cx="1775952" cy="133141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0BEE969-CDA2-53C0-F70A-D3B0A2DEE6C5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B1408D3-4E11-412C-20DB-2171D7173C9D}"/>
                </a:ext>
              </a:extLst>
            </p:cNvPr>
            <p:cNvSpPr txBox="1"/>
            <p:nvPr/>
          </p:nvSpPr>
          <p:spPr>
            <a:xfrm>
              <a:off x="8851559" y="2282872"/>
              <a:ext cx="1775952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2058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工作回顾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5" name="右箭头 4">
            <a:extLst>
              <a:ext uri="{FF2B5EF4-FFF2-40B4-BE49-F238E27FC236}">
                <a16:creationId xmlns:a16="http://schemas.microsoft.com/office/drawing/2014/main" id="{D8C1992A-CF57-0379-D245-180B19915F1C}"/>
              </a:ext>
            </a:extLst>
          </p:cNvPr>
          <p:cNvSpPr/>
          <p:nvPr/>
        </p:nvSpPr>
        <p:spPr>
          <a:xfrm rot="16200000">
            <a:off x="6632305" y="3184747"/>
            <a:ext cx="1617036" cy="1748734"/>
          </a:xfrm>
          <a:prstGeom prst="right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6" name="右箭头 4">
            <a:extLst>
              <a:ext uri="{FF2B5EF4-FFF2-40B4-BE49-F238E27FC236}">
                <a16:creationId xmlns:a16="http://schemas.microsoft.com/office/drawing/2014/main" id="{D80CC437-6D4C-1EDE-07D7-F7FC9508A6EB}"/>
              </a:ext>
            </a:extLst>
          </p:cNvPr>
          <p:cNvSpPr/>
          <p:nvPr/>
        </p:nvSpPr>
        <p:spPr>
          <a:xfrm rot="16200000">
            <a:off x="4127819" y="3177753"/>
            <a:ext cx="1617036" cy="1748734"/>
          </a:xfrm>
          <a:prstGeom prst="right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" name="右箭头 4">
            <a:extLst>
              <a:ext uri="{FF2B5EF4-FFF2-40B4-BE49-F238E27FC236}">
                <a16:creationId xmlns:a16="http://schemas.microsoft.com/office/drawing/2014/main" id="{01CD70AC-6FA2-7B7B-67DC-E3B9C0111D91}"/>
              </a:ext>
            </a:extLst>
          </p:cNvPr>
          <p:cNvSpPr/>
          <p:nvPr/>
        </p:nvSpPr>
        <p:spPr>
          <a:xfrm rot="16200000">
            <a:off x="1558179" y="3179975"/>
            <a:ext cx="1617036" cy="1748734"/>
          </a:xfrm>
          <a:prstGeom prst="right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69F9832-7626-F3F6-AF38-BCB54ED756D1}"/>
              </a:ext>
            </a:extLst>
          </p:cNvPr>
          <p:cNvSpPr>
            <a:spLocks noChangeAspect="1"/>
          </p:cNvSpPr>
          <p:nvPr/>
        </p:nvSpPr>
        <p:spPr>
          <a:xfrm rot="16200000">
            <a:off x="2297300" y="2983259"/>
            <a:ext cx="200610" cy="200610"/>
          </a:xfrm>
          <a:prstGeom prst="ellipse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BF7C47E-4432-095C-4A43-56DA9A549387}"/>
              </a:ext>
            </a:extLst>
          </p:cNvPr>
          <p:cNvSpPr>
            <a:spLocks noChangeAspect="1"/>
          </p:cNvSpPr>
          <p:nvPr/>
        </p:nvSpPr>
        <p:spPr>
          <a:xfrm rot="16200000">
            <a:off x="4839913" y="2985480"/>
            <a:ext cx="200610" cy="200610"/>
          </a:xfrm>
          <a:prstGeom prst="ellipse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04B864A-C447-2659-CB5A-1962F3E0E30A}"/>
              </a:ext>
            </a:extLst>
          </p:cNvPr>
          <p:cNvSpPr>
            <a:spLocks noChangeAspect="1"/>
          </p:cNvSpPr>
          <p:nvPr/>
        </p:nvSpPr>
        <p:spPr>
          <a:xfrm rot="16200000">
            <a:off x="7351612" y="2997959"/>
            <a:ext cx="200610" cy="200610"/>
          </a:xfrm>
          <a:prstGeom prst="ellipse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F3C640BC-E426-7FF2-1251-FA6537E63E41}"/>
              </a:ext>
            </a:extLst>
          </p:cNvPr>
          <p:cNvSpPr/>
          <p:nvPr/>
        </p:nvSpPr>
        <p:spPr>
          <a:xfrm>
            <a:off x="1101458" y="4506773"/>
            <a:ext cx="2391684" cy="1252263"/>
          </a:xfrm>
          <a:prstGeom prst="hexagon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5D9E301C-7C11-893B-1291-D45244323069}"/>
              </a:ext>
            </a:extLst>
          </p:cNvPr>
          <p:cNvSpPr/>
          <p:nvPr/>
        </p:nvSpPr>
        <p:spPr>
          <a:xfrm>
            <a:off x="3774084" y="4506773"/>
            <a:ext cx="2391684" cy="1252263"/>
          </a:xfrm>
          <a:prstGeom prst="hexagon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0B10456D-7D62-D648-AE05-865F0EDA3DB0}"/>
              </a:ext>
            </a:extLst>
          </p:cNvPr>
          <p:cNvSpPr/>
          <p:nvPr/>
        </p:nvSpPr>
        <p:spPr>
          <a:xfrm>
            <a:off x="6308447" y="4506773"/>
            <a:ext cx="2391684" cy="1252263"/>
          </a:xfrm>
          <a:prstGeom prst="hexagon">
            <a:avLst/>
          </a:pr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文本框 20">
            <a:extLst>
              <a:ext uri="{FF2B5EF4-FFF2-40B4-BE49-F238E27FC236}">
                <a16:creationId xmlns:a16="http://schemas.microsoft.com/office/drawing/2014/main" id="{BFE91AA9-2FB2-7BE4-816F-A498B35F4B5E}"/>
              </a:ext>
            </a:extLst>
          </p:cNvPr>
          <p:cNvSpPr txBox="1"/>
          <p:nvPr/>
        </p:nvSpPr>
        <p:spPr>
          <a:xfrm>
            <a:off x="1801010" y="4981728"/>
            <a:ext cx="99257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右箭头 4">
            <a:extLst>
              <a:ext uri="{FF2B5EF4-FFF2-40B4-BE49-F238E27FC236}">
                <a16:creationId xmlns:a16="http://schemas.microsoft.com/office/drawing/2014/main" id="{387AD990-A1FA-7C7A-BFAF-C7E29A80D9CF}"/>
              </a:ext>
            </a:extLst>
          </p:cNvPr>
          <p:cNvSpPr/>
          <p:nvPr/>
        </p:nvSpPr>
        <p:spPr>
          <a:xfrm rot="16200000">
            <a:off x="9172305" y="3184747"/>
            <a:ext cx="1617036" cy="1748734"/>
          </a:xfrm>
          <a:prstGeom prst="right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649A33C-5BD0-9820-85C3-31EFDAF5004D}"/>
              </a:ext>
            </a:extLst>
          </p:cNvPr>
          <p:cNvSpPr>
            <a:spLocks noChangeAspect="1"/>
          </p:cNvSpPr>
          <p:nvPr/>
        </p:nvSpPr>
        <p:spPr>
          <a:xfrm rot="16200000">
            <a:off x="9891612" y="2997959"/>
            <a:ext cx="200610" cy="200610"/>
          </a:xfrm>
          <a:prstGeom prst="ellipse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id="{2C028296-74C0-6810-F3DA-4501C4F12825}"/>
              </a:ext>
            </a:extLst>
          </p:cNvPr>
          <p:cNvSpPr/>
          <p:nvPr/>
        </p:nvSpPr>
        <p:spPr>
          <a:xfrm>
            <a:off x="8848447" y="4506773"/>
            <a:ext cx="2391684" cy="1252263"/>
          </a:xfrm>
          <a:prstGeom prst="hexagon">
            <a:avLst/>
          </a:pr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0498668-6B23-4F97-A226-F7A3C6CA97AE}"/>
              </a:ext>
            </a:extLst>
          </p:cNvPr>
          <p:cNvSpPr txBox="1"/>
          <p:nvPr/>
        </p:nvSpPr>
        <p:spPr>
          <a:xfrm>
            <a:off x="4440047" y="4981728"/>
            <a:ext cx="99257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3289806-2B18-D5A7-7B07-9EB8C14D7FDC}"/>
              </a:ext>
            </a:extLst>
          </p:cNvPr>
          <p:cNvSpPr txBox="1"/>
          <p:nvPr/>
        </p:nvSpPr>
        <p:spPr>
          <a:xfrm>
            <a:off x="6955627" y="4981728"/>
            <a:ext cx="99257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F2449B2-7DFC-AE3B-40B0-5758A54621F0}"/>
              </a:ext>
            </a:extLst>
          </p:cNvPr>
          <p:cNvSpPr txBox="1"/>
          <p:nvPr/>
        </p:nvSpPr>
        <p:spPr>
          <a:xfrm>
            <a:off x="9484533" y="4981728"/>
            <a:ext cx="99257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87E2310-9BF0-1FD5-03D1-19E379B486A7}"/>
              </a:ext>
            </a:extLst>
          </p:cNvPr>
          <p:cNvGrpSpPr/>
          <p:nvPr/>
        </p:nvGrpSpPr>
        <p:grpSpPr>
          <a:xfrm>
            <a:off x="1207676" y="1786892"/>
            <a:ext cx="2379858" cy="1077498"/>
            <a:chOff x="9210485" y="2037077"/>
            <a:chExt cx="2379858" cy="107749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211668-76B2-F6DB-AC19-FC0EF96092B9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D6B8EFD-1448-DD04-6703-7C1707DC2EE7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7ED695-5047-77AB-8ED5-F826F92AE6C8}"/>
              </a:ext>
            </a:extLst>
          </p:cNvPr>
          <p:cNvGrpSpPr/>
          <p:nvPr/>
        </p:nvGrpSpPr>
        <p:grpSpPr>
          <a:xfrm>
            <a:off x="3746407" y="1786892"/>
            <a:ext cx="2379858" cy="1077498"/>
            <a:chOff x="9210485" y="2037077"/>
            <a:chExt cx="2379858" cy="107749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C6E1455-DA2A-5A04-A111-D48BC51AA07C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84D04D1-C515-FBD3-01F9-660E5BBAC191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B875BE8-34F1-B82B-940A-6B4B6DBEEAEA}"/>
              </a:ext>
            </a:extLst>
          </p:cNvPr>
          <p:cNvGrpSpPr/>
          <p:nvPr/>
        </p:nvGrpSpPr>
        <p:grpSpPr>
          <a:xfrm>
            <a:off x="6250894" y="1786892"/>
            <a:ext cx="2379858" cy="1077498"/>
            <a:chOff x="9210485" y="2037077"/>
            <a:chExt cx="2379858" cy="107749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2AB39EF-1665-40F3-946E-E1D78E9C3526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BBB58E9-E86C-5B97-2C22-B9E1897E8F10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9EF4FD-18F0-F907-3E24-6A95CAEFE475}"/>
              </a:ext>
            </a:extLst>
          </p:cNvPr>
          <p:cNvGrpSpPr/>
          <p:nvPr/>
        </p:nvGrpSpPr>
        <p:grpSpPr>
          <a:xfrm>
            <a:off x="8787037" y="1786892"/>
            <a:ext cx="2379858" cy="1077498"/>
            <a:chOff x="9210485" y="2037077"/>
            <a:chExt cx="2379858" cy="10774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48E6549-5C76-08BB-568E-A456E243DB12}"/>
                </a:ext>
              </a:extLst>
            </p:cNvPr>
            <p:cNvSpPr txBox="1"/>
            <p:nvPr/>
          </p:nvSpPr>
          <p:spPr>
            <a:xfrm>
              <a:off x="9715966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B069EAE-AB7B-A3C4-DC5F-3B0142434D8B}"/>
                </a:ext>
              </a:extLst>
            </p:cNvPr>
            <p:cNvSpPr txBox="1"/>
            <p:nvPr/>
          </p:nvSpPr>
          <p:spPr>
            <a:xfrm>
              <a:off x="9210485" y="2282872"/>
              <a:ext cx="237985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2509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工作回顾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EC8903B-8A60-1CA9-C2DF-2420BC0696F3}"/>
              </a:ext>
            </a:extLst>
          </p:cNvPr>
          <p:cNvGrpSpPr/>
          <p:nvPr/>
        </p:nvGrpSpPr>
        <p:grpSpPr>
          <a:xfrm>
            <a:off x="4207080" y="1287918"/>
            <a:ext cx="3998543" cy="3850364"/>
            <a:chOff x="4200186" y="2320894"/>
            <a:chExt cx="3791627" cy="3651116"/>
          </a:xfrm>
        </p:grpSpPr>
        <p:sp>
          <p:nvSpPr>
            <p:cNvPr id="6" name="Rounded Rectangle 6">
              <a:extLst>
                <a:ext uri="{FF2B5EF4-FFF2-40B4-BE49-F238E27FC236}">
                  <a16:creationId xmlns:a16="http://schemas.microsoft.com/office/drawing/2014/main" id="{7EC84A53-D15D-B282-CC6A-5B78FC300F60}"/>
                </a:ext>
              </a:extLst>
            </p:cNvPr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cs typeface="+mn-ea"/>
                <a:sym typeface="+mn-lt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CB3B17DF-641F-081B-5E7F-884B23DE14EE}"/>
                </a:ext>
              </a:extLst>
            </p:cNvPr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FFBE1C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8" name="Rounded Rectangle 3">
              <a:extLst>
                <a:ext uri="{FF2B5EF4-FFF2-40B4-BE49-F238E27FC236}">
                  <a16:creationId xmlns:a16="http://schemas.microsoft.com/office/drawing/2014/main" id="{A2A62B06-42B5-F638-9C34-F2B5D79BDB29}"/>
                </a:ext>
              </a:extLst>
            </p:cNvPr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BDD177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9" name="Rounded Rectangle 9">
              <a:extLst>
                <a:ext uri="{FF2B5EF4-FFF2-40B4-BE49-F238E27FC236}">
                  <a16:creationId xmlns:a16="http://schemas.microsoft.com/office/drawing/2014/main" id="{00B32ABE-B1E6-9B3F-214E-EF3E74F20DB8}"/>
                </a:ext>
              </a:extLst>
            </p:cNvPr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cs typeface="+mn-ea"/>
                <a:sym typeface="+mn-lt"/>
              </a:endParaRPr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75A189D0-D68E-F4EF-0ABC-7F8D7F319CA4}"/>
                </a:ext>
              </a:extLst>
            </p:cNvPr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F3617A86-9E9F-C99C-CA02-3F2EED2E7D0E}"/>
                </a:ext>
              </a:extLst>
            </p:cNvPr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16BF70B7-74E2-7AAE-7916-8E4D72FD005B}"/>
                </a:ext>
              </a:extLst>
            </p:cNvPr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BCB03DAE-3618-F6EB-D174-05F4701449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BDD177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9884E357-7D1A-C17E-8700-95D68C515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085EBA76-01FD-4C43-497C-65617EDCC7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FFBE1C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BD1CEDD-C7D0-E457-DD50-8EA01AAB3917}"/>
              </a:ext>
            </a:extLst>
          </p:cNvPr>
          <p:cNvGrpSpPr/>
          <p:nvPr/>
        </p:nvGrpSpPr>
        <p:grpSpPr>
          <a:xfrm>
            <a:off x="7526906" y="1813362"/>
            <a:ext cx="3216397" cy="1077498"/>
            <a:chOff x="8851558" y="2037077"/>
            <a:chExt cx="3216397" cy="107749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4DD8A8A-1269-8988-B37C-591885B6079E}"/>
                </a:ext>
              </a:extLst>
            </p:cNvPr>
            <p:cNvSpPr txBox="1"/>
            <p:nvPr/>
          </p:nvSpPr>
          <p:spPr>
            <a:xfrm>
              <a:off x="893546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0408AE5-D00F-6CDA-04C0-91BE0175E4E6}"/>
                </a:ext>
              </a:extLst>
            </p:cNvPr>
            <p:cNvSpPr txBox="1"/>
            <p:nvPr/>
          </p:nvSpPr>
          <p:spPr>
            <a:xfrm>
              <a:off x="8851558" y="2282872"/>
              <a:ext cx="3216397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模板网，幻灯片演 示模板及素材免费下载！</a:t>
              </a:r>
            </a:p>
            <a:p>
              <a:pPr algn="l"/>
              <a:r>
                <a:rPr lang="en-US" altLang="zh-CN" sz="1100" dirty="0"/>
                <a:t>51PPT</a:t>
              </a:r>
              <a:r>
                <a:rPr lang="zh-CN" altLang="en-US" sz="1100" dirty="0"/>
                <a:t>模板网 唯一访问网址：</a:t>
              </a:r>
              <a:r>
                <a:rPr lang="en-US" altLang="zh-CN" sz="1100" dirty="0"/>
                <a:t>www.51pptmoban.com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3C4DEDF-5B2D-D484-B992-E44D622F06A3}"/>
              </a:ext>
            </a:extLst>
          </p:cNvPr>
          <p:cNvGrpSpPr/>
          <p:nvPr/>
        </p:nvGrpSpPr>
        <p:grpSpPr>
          <a:xfrm>
            <a:off x="1448697" y="2389518"/>
            <a:ext cx="3113820" cy="823582"/>
            <a:chOff x="7513691" y="2037077"/>
            <a:chExt cx="3113820" cy="82358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292EF17-F1B1-81A4-5042-8A86B8CA9986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3998912-4D28-A434-FCCE-5289DAD0C891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397CE11-76E3-0152-5483-DF903F098C80}"/>
              </a:ext>
            </a:extLst>
          </p:cNvPr>
          <p:cNvGrpSpPr/>
          <p:nvPr/>
        </p:nvGrpSpPr>
        <p:grpSpPr>
          <a:xfrm>
            <a:off x="4258387" y="5187255"/>
            <a:ext cx="3113820" cy="823582"/>
            <a:chOff x="7513691" y="2037077"/>
            <a:chExt cx="3113820" cy="82358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7EF7124-20CD-E83B-BC2D-519FDEC164D7}"/>
                </a:ext>
              </a:extLst>
            </p:cNvPr>
            <p:cNvSpPr txBox="1"/>
            <p:nvPr/>
          </p:nvSpPr>
          <p:spPr>
            <a:xfrm>
              <a:off x="9336802" y="2037077"/>
              <a:ext cx="121198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AFC1FCF-F19B-5460-7130-317F41D50040}"/>
                </a:ext>
              </a:extLst>
            </p:cNvPr>
            <p:cNvSpPr txBox="1"/>
            <p:nvPr/>
          </p:nvSpPr>
          <p:spPr>
            <a:xfrm>
              <a:off x="7513691" y="2282872"/>
              <a:ext cx="31138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/>
                <a:t>根据自己的需要添加适当的文字，此处添加详细文本描述，建议与标题相关尽量简洁</a:t>
              </a:r>
              <a:r>
                <a:rPr lang="en-US" altLang="zh-CN" sz="1100" dirty="0"/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3032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394787E-4E77-FED9-9DBD-B57A0B115CCC}"/>
              </a:ext>
            </a:extLst>
          </p:cNvPr>
          <p:cNvGrpSpPr/>
          <p:nvPr/>
        </p:nvGrpSpPr>
        <p:grpSpPr>
          <a:xfrm>
            <a:off x="-1" y="0"/>
            <a:ext cx="12215140" cy="6858000"/>
            <a:chOff x="-1" y="0"/>
            <a:chExt cx="1221514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02F133F-24EC-3BA2-C2F6-2AA292EB9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" r="278"/>
            <a:stretch/>
          </p:blipFill>
          <p:spPr>
            <a:xfrm rot="5400000">
              <a:off x="2667001" y="-2667002"/>
              <a:ext cx="6858000" cy="12192003"/>
            </a:xfrm>
            <a:prstGeom prst="rect">
              <a:avLst/>
            </a:prstGeom>
          </p:spPr>
        </p:pic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04FE4FA-3D84-DD95-545D-5246B667D076}"/>
                </a:ext>
              </a:extLst>
            </p:cNvPr>
            <p:cNvSpPr/>
            <p:nvPr/>
          </p:nvSpPr>
          <p:spPr>
            <a:xfrm>
              <a:off x="1849162" y="1983811"/>
              <a:ext cx="569118" cy="599281"/>
            </a:xfrm>
            <a:custGeom>
              <a:avLst/>
              <a:gdLst>
                <a:gd name="connsiteX0" fmla="*/ 0 w 1196975"/>
                <a:gd name="connsiteY0" fmla="*/ 0 h 323850"/>
                <a:gd name="connsiteX1" fmla="*/ 463550 w 1196975"/>
                <a:gd name="connsiteY1" fmla="*/ 323850 h 323850"/>
                <a:gd name="connsiteX2" fmla="*/ 1196975 w 1196975"/>
                <a:gd name="connsiteY2" fmla="*/ 320675 h 323850"/>
                <a:gd name="connsiteX3" fmla="*/ 857250 w 1196975"/>
                <a:gd name="connsiteY3" fmla="*/ 0 h 323850"/>
                <a:gd name="connsiteX4" fmla="*/ 0 w 1196975"/>
                <a:gd name="connsiteY4" fmla="*/ 0 h 323850"/>
                <a:gd name="connsiteX0" fmla="*/ 0 w 1221581"/>
                <a:gd name="connsiteY0" fmla="*/ 85725 h 409575"/>
                <a:gd name="connsiteX1" fmla="*/ 463550 w 1221581"/>
                <a:gd name="connsiteY1" fmla="*/ 409575 h 409575"/>
                <a:gd name="connsiteX2" fmla="*/ 1196975 w 1221581"/>
                <a:gd name="connsiteY2" fmla="*/ 406400 h 409575"/>
                <a:gd name="connsiteX3" fmla="*/ 1221581 w 1221581"/>
                <a:gd name="connsiteY3" fmla="*/ 0 h 409575"/>
                <a:gd name="connsiteX4" fmla="*/ 0 w 1221581"/>
                <a:gd name="connsiteY4" fmla="*/ 85725 h 409575"/>
                <a:gd name="connsiteX0" fmla="*/ 0 w 1221581"/>
                <a:gd name="connsiteY0" fmla="*/ 85725 h 411163"/>
                <a:gd name="connsiteX1" fmla="*/ 463550 w 1221581"/>
                <a:gd name="connsiteY1" fmla="*/ 409575 h 411163"/>
                <a:gd name="connsiteX2" fmla="*/ 1211263 w 1221581"/>
                <a:gd name="connsiteY2" fmla="*/ 411163 h 411163"/>
                <a:gd name="connsiteX3" fmla="*/ 1221581 w 1221581"/>
                <a:gd name="connsiteY3" fmla="*/ 0 h 411163"/>
                <a:gd name="connsiteX4" fmla="*/ 0 w 1221581"/>
                <a:gd name="connsiteY4" fmla="*/ 85725 h 411163"/>
                <a:gd name="connsiteX0" fmla="*/ 188913 w 758031"/>
                <a:gd name="connsiteY0" fmla="*/ 0 h 599281"/>
                <a:gd name="connsiteX1" fmla="*/ 0 w 758031"/>
                <a:gd name="connsiteY1" fmla="*/ 597693 h 599281"/>
                <a:gd name="connsiteX2" fmla="*/ 747713 w 758031"/>
                <a:gd name="connsiteY2" fmla="*/ 599281 h 599281"/>
                <a:gd name="connsiteX3" fmla="*/ 758031 w 758031"/>
                <a:gd name="connsiteY3" fmla="*/ 188118 h 599281"/>
                <a:gd name="connsiteX4" fmla="*/ 188913 w 758031"/>
                <a:gd name="connsiteY4" fmla="*/ 0 h 599281"/>
                <a:gd name="connsiteX0" fmla="*/ 76995 w 646113"/>
                <a:gd name="connsiteY0" fmla="*/ 0 h 599281"/>
                <a:gd name="connsiteX1" fmla="*/ 0 w 646113"/>
                <a:gd name="connsiteY1" fmla="*/ 433386 h 599281"/>
                <a:gd name="connsiteX2" fmla="*/ 635795 w 646113"/>
                <a:gd name="connsiteY2" fmla="*/ 599281 h 599281"/>
                <a:gd name="connsiteX3" fmla="*/ 646113 w 646113"/>
                <a:gd name="connsiteY3" fmla="*/ 188118 h 599281"/>
                <a:gd name="connsiteX4" fmla="*/ 76995 w 646113"/>
                <a:gd name="connsiteY4" fmla="*/ 0 h 599281"/>
                <a:gd name="connsiteX0" fmla="*/ 0 w 569118"/>
                <a:gd name="connsiteY0" fmla="*/ 0 h 599281"/>
                <a:gd name="connsiteX1" fmla="*/ 1586 w 569118"/>
                <a:gd name="connsiteY1" fmla="*/ 476249 h 599281"/>
                <a:gd name="connsiteX2" fmla="*/ 558800 w 569118"/>
                <a:gd name="connsiteY2" fmla="*/ 599281 h 599281"/>
                <a:gd name="connsiteX3" fmla="*/ 569118 w 569118"/>
                <a:gd name="connsiteY3" fmla="*/ 188118 h 599281"/>
                <a:gd name="connsiteX4" fmla="*/ 0 w 569118"/>
                <a:gd name="connsiteY4" fmla="*/ 0 h 59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118" h="599281">
                  <a:moveTo>
                    <a:pt x="0" y="0"/>
                  </a:moveTo>
                  <a:cubicBezTo>
                    <a:pt x="529" y="158750"/>
                    <a:pt x="1057" y="317499"/>
                    <a:pt x="1586" y="476249"/>
                  </a:cubicBezTo>
                  <a:lnTo>
                    <a:pt x="558800" y="599281"/>
                  </a:lnTo>
                  <a:lnTo>
                    <a:pt x="569118" y="18811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4663F1-5D33-5C33-D826-053499D91598}"/>
                </a:ext>
              </a:extLst>
            </p:cNvPr>
            <p:cNvSpPr/>
            <p:nvPr/>
          </p:nvSpPr>
          <p:spPr>
            <a:xfrm rot="1467355">
              <a:off x="926666" y="804338"/>
              <a:ext cx="1068834" cy="506331"/>
            </a:xfrm>
            <a:custGeom>
              <a:avLst/>
              <a:gdLst>
                <a:gd name="connsiteX0" fmla="*/ 0 w 1068834"/>
                <a:gd name="connsiteY0" fmla="*/ 0 h 506331"/>
                <a:gd name="connsiteX1" fmla="*/ 873299 w 1068834"/>
                <a:gd name="connsiteY1" fmla="*/ 71727 h 506331"/>
                <a:gd name="connsiteX2" fmla="*/ 1068834 w 1068834"/>
                <a:gd name="connsiteY2" fmla="*/ 501665 h 506331"/>
                <a:gd name="connsiteX3" fmla="*/ 1054755 w 1068834"/>
                <a:gd name="connsiteY3" fmla="*/ 506331 h 506331"/>
                <a:gd name="connsiteX4" fmla="*/ 280216 w 1068834"/>
                <a:gd name="connsiteY4" fmla="*/ 506331 h 506331"/>
                <a:gd name="connsiteX5" fmla="*/ 217738 w 1068834"/>
                <a:gd name="connsiteY5" fmla="*/ 501580 h 506331"/>
                <a:gd name="connsiteX6" fmla="*/ 108736 w 1068834"/>
                <a:gd name="connsiteY6" fmla="*/ 244651 h 506331"/>
                <a:gd name="connsiteX7" fmla="*/ 0 w 1068834"/>
                <a:gd name="connsiteY7" fmla="*/ 0 h 50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834" h="506331">
                  <a:moveTo>
                    <a:pt x="0" y="0"/>
                  </a:moveTo>
                  <a:lnTo>
                    <a:pt x="873299" y="71727"/>
                  </a:lnTo>
                  <a:lnTo>
                    <a:pt x="1068834" y="501665"/>
                  </a:lnTo>
                  <a:lnTo>
                    <a:pt x="1054755" y="506331"/>
                  </a:lnTo>
                  <a:lnTo>
                    <a:pt x="280216" y="506331"/>
                  </a:lnTo>
                  <a:lnTo>
                    <a:pt x="217738" y="501580"/>
                  </a:lnTo>
                  <a:cubicBezTo>
                    <a:pt x="182334" y="414788"/>
                    <a:pt x="145814" y="329375"/>
                    <a:pt x="108736" y="24465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47F12EB-AF9F-5044-25A9-261446DD3A44}"/>
                </a:ext>
              </a:extLst>
            </p:cNvPr>
            <p:cNvSpPr/>
            <p:nvPr/>
          </p:nvSpPr>
          <p:spPr>
            <a:xfrm>
              <a:off x="4394200" y="1025525"/>
              <a:ext cx="965200" cy="3238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323850">
                  <a:moveTo>
                    <a:pt x="231775" y="317500"/>
                  </a:moveTo>
                  <a:lnTo>
                    <a:pt x="0" y="0"/>
                  </a:lnTo>
                  <a:lnTo>
                    <a:pt x="854075" y="3175"/>
                  </a:lnTo>
                  <a:lnTo>
                    <a:pt x="965200" y="323850"/>
                  </a:lnTo>
                  <a:lnTo>
                    <a:pt x="231775" y="3175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E7E441-CD51-A823-3013-8916C47FC957}"/>
                </a:ext>
              </a:extLst>
            </p:cNvPr>
            <p:cNvSpPr/>
            <p:nvPr/>
          </p:nvSpPr>
          <p:spPr>
            <a:xfrm>
              <a:off x="4404519" y="5480844"/>
              <a:ext cx="960437" cy="318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437" h="318293">
                  <a:moveTo>
                    <a:pt x="0" y="316704"/>
                  </a:moveTo>
                  <a:lnTo>
                    <a:pt x="223044" y="3968"/>
                  </a:lnTo>
                  <a:lnTo>
                    <a:pt x="960437" y="0"/>
                  </a:lnTo>
                  <a:lnTo>
                    <a:pt x="835818" y="318293"/>
                  </a:lnTo>
                  <a:lnTo>
                    <a:pt x="0" y="316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226C08-EA62-063A-7423-F0C960AA042B}"/>
                </a:ext>
              </a:extLst>
            </p:cNvPr>
            <p:cNvSpPr/>
            <p:nvPr/>
          </p:nvSpPr>
          <p:spPr>
            <a:xfrm>
              <a:off x="2078952" y="5797947"/>
              <a:ext cx="1462881" cy="438150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881" h="438150">
                  <a:moveTo>
                    <a:pt x="0" y="431798"/>
                  </a:moveTo>
                  <a:lnTo>
                    <a:pt x="625476" y="0"/>
                  </a:lnTo>
                  <a:lnTo>
                    <a:pt x="1462881" y="5557"/>
                  </a:lnTo>
                  <a:lnTo>
                    <a:pt x="1002506" y="438150"/>
                  </a:lnTo>
                  <a:lnTo>
                    <a:pt x="0" y="4317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B867198-6693-928B-54D4-D4B29130E691}"/>
                </a:ext>
              </a:extLst>
            </p:cNvPr>
            <p:cNvSpPr/>
            <p:nvPr/>
          </p:nvSpPr>
          <p:spPr>
            <a:xfrm>
              <a:off x="9510041" y="583805"/>
              <a:ext cx="1597818" cy="442914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960437"/>
                <a:gd name="connsiteY0" fmla="*/ 316704 h 346868"/>
                <a:gd name="connsiteX1" fmla="*/ 223044 w 960437"/>
                <a:gd name="connsiteY1" fmla="*/ 3968 h 346868"/>
                <a:gd name="connsiteX2" fmla="*/ 960437 w 960437"/>
                <a:gd name="connsiteY2" fmla="*/ 0 h 346868"/>
                <a:gd name="connsiteX3" fmla="*/ 947737 w 960437"/>
                <a:gd name="connsiteY3" fmla="*/ 346868 h 346868"/>
                <a:gd name="connsiteX4" fmla="*/ 0 w 960437"/>
                <a:gd name="connsiteY4" fmla="*/ 316704 h 346868"/>
                <a:gd name="connsiteX0" fmla="*/ 0 w 1408112"/>
                <a:gd name="connsiteY0" fmla="*/ 402429 h 432593"/>
                <a:gd name="connsiteX1" fmla="*/ 223044 w 1408112"/>
                <a:gd name="connsiteY1" fmla="*/ 89693 h 432593"/>
                <a:gd name="connsiteX2" fmla="*/ 1408112 w 1408112"/>
                <a:gd name="connsiteY2" fmla="*/ 0 h 432593"/>
                <a:gd name="connsiteX3" fmla="*/ 947737 w 1408112"/>
                <a:gd name="connsiteY3" fmla="*/ 432593 h 432593"/>
                <a:gd name="connsiteX4" fmla="*/ 0 w 1408112"/>
                <a:gd name="connsiteY4" fmla="*/ 402429 h 432593"/>
                <a:gd name="connsiteX0" fmla="*/ 0 w 1408112"/>
                <a:gd name="connsiteY0" fmla="*/ 407986 h 438150"/>
                <a:gd name="connsiteX1" fmla="*/ 570707 w 1408112"/>
                <a:gd name="connsiteY1" fmla="*/ 0 h 438150"/>
                <a:gd name="connsiteX2" fmla="*/ 1408112 w 1408112"/>
                <a:gd name="connsiteY2" fmla="*/ 5557 h 438150"/>
                <a:gd name="connsiteX3" fmla="*/ 947737 w 1408112"/>
                <a:gd name="connsiteY3" fmla="*/ 438150 h 438150"/>
                <a:gd name="connsiteX4" fmla="*/ 0 w 1408112"/>
                <a:gd name="connsiteY4" fmla="*/ 407986 h 438150"/>
                <a:gd name="connsiteX0" fmla="*/ 0 w 1462881"/>
                <a:gd name="connsiteY0" fmla="*/ 431798 h 438150"/>
                <a:gd name="connsiteX1" fmla="*/ 625476 w 1462881"/>
                <a:gd name="connsiteY1" fmla="*/ 0 h 438150"/>
                <a:gd name="connsiteX2" fmla="*/ 1462881 w 1462881"/>
                <a:gd name="connsiteY2" fmla="*/ 5557 h 438150"/>
                <a:gd name="connsiteX3" fmla="*/ 1002506 w 1462881"/>
                <a:gd name="connsiteY3" fmla="*/ 438150 h 438150"/>
                <a:gd name="connsiteX4" fmla="*/ 0 w 1462881"/>
                <a:gd name="connsiteY4" fmla="*/ 431798 h 438150"/>
                <a:gd name="connsiteX0" fmla="*/ 0 w 1177131"/>
                <a:gd name="connsiteY0" fmla="*/ 578641 h 584993"/>
                <a:gd name="connsiteX1" fmla="*/ 625476 w 1177131"/>
                <a:gd name="connsiteY1" fmla="*/ 146843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177131"/>
                <a:gd name="connsiteY0" fmla="*/ 578641 h 584993"/>
                <a:gd name="connsiteX1" fmla="*/ 163514 w 1177131"/>
                <a:gd name="connsiteY1" fmla="*/ 8731 h 584993"/>
                <a:gd name="connsiteX2" fmla="*/ 1177131 w 1177131"/>
                <a:gd name="connsiteY2" fmla="*/ 0 h 584993"/>
                <a:gd name="connsiteX3" fmla="*/ 1002506 w 1177131"/>
                <a:gd name="connsiteY3" fmla="*/ 584993 h 584993"/>
                <a:gd name="connsiteX4" fmla="*/ 0 w 1177131"/>
                <a:gd name="connsiteY4" fmla="*/ 578641 h 584993"/>
                <a:gd name="connsiteX0" fmla="*/ 0 w 1662906"/>
                <a:gd name="connsiteY0" fmla="*/ 578641 h 648493"/>
                <a:gd name="connsiteX1" fmla="*/ 163514 w 1662906"/>
                <a:gd name="connsiteY1" fmla="*/ 8731 h 648493"/>
                <a:gd name="connsiteX2" fmla="*/ 1177131 w 1662906"/>
                <a:gd name="connsiteY2" fmla="*/ 0 h 648493"/>
                <a:gd name="connsiteX3" fmla="*/ 1662906 w 1662906"/>
                <a:gd name="connsiteY3" fmla="*/ 648493 h 648493"/>
                <a:gd name="connsiteX4" fmla="*/ 0 w 1662906"/>
                <a:gd name="connsiteY4" fmla="*/ 578641 h 648493"/>
                <a:gd name="connsiteX0" fmla="*/ 268286 w 1499392"/>
                <a:gd name="connsiteY0" fmla="*/ 680241 h 680241"/>
                <a:gd name="connsiteX1" fmla="*/ 0 w 1499392"/>
                <a:gd name="connsiteY1" fmla="*/ 8731 h 680241"/>
                <a:gd name="connsiteX2" fmla="*/ 1013617 w 1499392"/>
                <a:gd name="connsiteY2" fmla="*/ 0 h 680241"/>
                <a:gd name="connsiteX3" fmla="*/ 1499392 w 1499392"/>
                <a:gd name="connsiteY3" fmla="*/ 648493 h 680241"/>
                <a:gd name="connsiteX4" fmla="*/ 268286 w 1499392"/>
                <a:gd name="connsiteY4" fmla="*/ 680241 h 680241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7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81035 h 681035"/>
                <a:gd name="connsiteX1" fmla="*/ 0 w 1493042"/>
                <a:gd name="connsiteY1" fmla="*/ 0 h 681035"/>
                <a:gd name="connsiteX2" fmla="*/ 1007267 w 1493042"/>
                <a:gd name="connsiteY2" fmla="*/ 13494 h 681035"/>
                <a:gd name="connsiteX3" fmla="*/ 1493042 w 1493042"/>
                <a:gd name="connsiteY3" fmla="*/ 649287 h 681035"/>
                <a:gd name="connsiteX4" fmla="*/ 261936 w 1493042"/>
                <a:gd name="connsiteY4" fmla="*/ 681035 h 681035"/>
                <a:gd name="connsiteX0" fmla="*/ 261936 w 1493042"/>
                <a:gd name="connsiteY0" fmla="*/ 674685 h 674685"/>
                <a:gd name="connsiteX1" fmla="*/ 0 w 1493042"/>
                <a:gd name="connsiteY1" fmla="*/ 0 h 674685"/>
                <a:gd name="connsiteX2" fmla="*/ 1007267 w 1493042"/>
                <a:gd name="connsiteY2" fmla="*/ 7144 h 674685"/>
                <a:gd name="connsiteX3" fmla="*/ 1493042 w 1493042"/>
                <a:gd name="connsiteY3" fmla="*/ 642937 h 674685"/>
                <a:gd name="connsiteX4" fmla="*/ 261936 w 1493042"/>
                <a:gd name="connsiteY4" fmla="*/ 674685 h 674685"/>
                <a:gd name="connsiteX0" fmla="*/ 233361 w 1493042"/>
                <a:gd name="connsiteY0" fmla="*/ 639760 h 642937"/>
                <a:gd name="connsiteX1" fmla="*/ 0 w 1493042"/>
                <a:gd name="connsiteY1" fmla="*/ 0 h 642937"/>
                <a:gd name="connsiteX2" fmla="*/ 1007267 w 1493042"/>
                <a:gd name="connsiteY2" fmla="*/ 7144 h 642937"/>
                <a:gd name="connsiteX3" fmla="*/ 1493042 w 1493042"/>
                <a:gd name="connsiteY3" fmla="*/ 642937 h 642937"/>
                <a:gd name="connsiteX4" fmla="*/ 233361 w 1493042"/>
                <a:gd name="connsiteY4" fmla="*/ 639760 h 642937"/>
                <a:gd name="connsiteX0" fmla="*/ 233361 w 1442242"/>
                <a:gd name="connsiteY0" fmla="*/ 639760 h 642937"/>
                <a:gd name="connsiteX1" fmla="*/ 0 w 1442242"/>
                <a:gd name="connsiteY1" fmla="*/ 0 h 642937"/>
                <a:gd name="connsiteX2" fmla="*/ 1007267 w 1442242"/>
                <a:gd name="connsiteY2" fmla="*/ 7144 h 642937"/>
                <a:gd name="connsiteX3" fmla="*/ 1442242 w 1442242"/>
                <a:gd name="connsiteY3" fmla="*/ 642937 h 642937"/>
                <a:gd name="connsiteX4" fmla="*/ 233361 w 1442242"/>
                <a:gd name="connsiteY4" fmla="*/ 639760 h 642937"/>
                <a:gd name="connsiteX0" fmla="*/ 233361 w 1464467"/>
                <a:gd name="connsiteY0" fmla="*/ 639760 h 642937"/>
                <a:gd name="connsiteX1" fmla="*/ 0 w 1464467"/>
                <a:gd name="connsiteY1" fmla="*/ 0 h 642937"/>
                <a:gd name="connsiteX2" fmla="*/ 1007267 w 1464467"/>
                <a:gd name="connsiteY2" fmla="*/ 7144 h 642937"/>
                <a:gd name="connsiteX3" fmla="*/ 1464467 w 1464467"/>
                <a:gd name="connsiteY3" fmla="*/ 642937 h 642937"/>
                <a:gd name="connsiteX4" fmla="*/ 233361 w 1464467"/>
                <a:gd name="connsiteY4" fmla="*/ 639760 h 642937"/>
                <a:gd name="connsiteX0" fmla="*/ 233361 w 1007267"/>
                <a:gd name="connsiteY0" fmla="*/ 639760 h 639760"/>
                <a:gd name="connsiteX1" fmla="*/ 0 w 1007267"/>
                <a:gd name="connsiteY1" fmla="*/ 0 h 639760"/>
                <a:gd name="connsiteX2" fmla="*/ 1007267 w 1007267"/>
                <a:gd name="connsiteY2" fmla="*/ 7144 h 639760"/>
                <a:gd name="connsiteX3" fmla="*/ 1007267 w 1007267"/>
                <a:gd name="connsiteY3" fmla="*/ 626269 h 639760"/>
                <a:gd name="connsiteX4" fmla="*/ 233361 w 1007267"/>
                <a:gd name="connsiteY4" fmla="*/ 639760 h 639760"/>
                <a:gd name="connsiteX0" fmla="*/ 233361 w 1062035"/>
                <a:gd name="connsiteY0" fmla="*/ 639760 h 647701"/>
                <a:gd name="connsiteX1" fmla="*/ 0 w 1062035"/>
                <a:gd name="connsiteY1" fmla="*/ 0 h 647701"/>
                <a:gd name="connsiteX2" fmla="*/ 1007267 w 1062035"/>
                <a:gd name="connsiteY2" fmla="*/ 7144 h 647701"/>
                <a:gd name="connsiteX3" fmla="*/ 1062035 w 1062035"/>
                <a:gd name="connsiteY3" fmla="*/ 647701 h 647701"/>
                <a:gd name="connsiteX4" fmla="*/ 233361 w 1062035"/>
                <a:gd name="connsiteY4" fmla="*/ 639760 h 647701"/>
                <a:gd name="connsiteX0" fmla="*/ 233361 w 1831179"/>
                <a:gd name="connsiteY0" fmla="*/ 639760 h 647701"/>
                <a:gd name="connsiteX1" fmla="*/ 0 w 1831179"/>
                <a:gd name="connsiteY1" fmla="*/ 0 h 647701"/>
                <a:gd name="connsiteX2" fmla="*/ 1831179 w 1831179"/>
                <a:gd name="connsiteY2" fmla="*/ 216694 h 647701"/>
                <a:gd name="connsiteX3" fmla="*/ 1062035 w 1831179"/>
                <a:gd name="connsiteY3" fmla="*/ 647701 h 647701"/>
                <a:gd name="connsiteX4" fmla="*/ 233361 w 1831179"/>
                <a:gd name="connsiteY4" fmla="*/ 639760 h 647701"/>
                <a:gd name="connsiteX0" fmla="*/ 0 w 1597818"/>
                <a:gd name="connsiteY0" fmla="*/ 423066 h 431007"/>
                <a:gd name="connsiteX1" fmla="*/ 697708 w 1597818"/>
                <a:gd name="connsiteY1" fmla="*/ 14287 h 431007"/>
                <a:gd name="connsiteX2" fmla="*/ 1597818 w 1597818"/>
                <a:gd name="connsiteY2" fmla="*/ 0 h 431007"/>
                <a:gd name="connsiteX3" fmla="*/ 828674 w 1597818"/>
                <a:gd name="connsiteY3" fmla="*/ 431007 h 431007"/>
                <a:gd name="connsiteX4" fmla="*/ 0 w 1597818"/>
                <a:gd name="connsiteY4" fmla="*/ 423066 h 431007"/>
                <a:gd name="connsiteX0" fmla="*/ 0 w 1597818"/>
                <a:gd name="connsiteY0" fmla="*/ 434973 h 442914"/>
                <a:gd name="connsiteX1" fmla="*/ 609601 w 1597818"/>
                <a:gd name="connsiteY1" fmla="*/ 0 h 442914"/>
                <a:gd name="connsiteX2" fmla="*/ 1597818 w 1597818"/>
                <a:gd name="connsiteY2" fmla="*/ 11907 h 442914"/>
                <a:gd name="connsiteX3" fmla="*/ 828674 w 1597818"/>
                <a:gd name="connsiteY3" fmla="*/ 442914 h 442914"/>
                <a:gd name="connsiteX4" fmla="*/ 0 w 1597818"/>
                <a:gd name="connsiteY4" fmla="*/ 434973 h 4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8" h="442914">
                  <a:moveTo>
                    <a:pt x="0" y="434973"/>
                  </a:moveTo>
                  <a:lnTo>
                    <a:pt x="609601" y="0"/>
                  </a:lnTo>
                  <a:lnTo>
                    <a:pt x="1597818" y="11907"/>
                  </a:lnTo>
                  <a:lnTo>
                    <a:pt x="828674" y="442914"/>
                  </a:lnTo>
                  <a:lnTo>
                    <a:pt x="0" y="4349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9D7F23-E52B-922E-45CE-CB4001EBF7D2}"/>
                </a:ext>
              </a:extLst>
            </p:cNvPr>
            <p:cNvSpPr/>
            <p:nvPr/>
          </p:nvSpPr>
          <p:spPr>
            <a:xfrm>
              <a:off x="3083039" y="586980"/>
              <a:ext cx="1312862" cy="438147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2862" h="438147">
                  <a:moveTo>
                    <a:pt x="460374" y="438147"/>
                  </a:moveTo>
                  <a:lnTo>
                    <a:pt x="0" y="1587"/>
                  </a:lnTo>
                  <a:lnTo>
                    <a:pt x="1006474" y="0"/>
                  </a:lnTo>
                  <a:lnTo>
                    <a:pt x="1312862" y="432593"/>
                  </a:lnTo>
                  <a:lnTo>
                    <a:pt x="460374" y="43814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4A3A53-2E91-8043-5112-E4EE633777E3}"/>
                </a:ext>
              </a:extLst>
            </p:cNvPr>
            <p:cNvSpPr/>
            <p:nvPr/>
          </p:nvSpPr>
          <p:spPr>
            <a:xfrm>
              <a:off x="6740915" y="1338262"/>
              <a:ext cx="827086" cy="24288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1152525"/>
                <a:gd name="connsiteY0" fmla="*/ 316704 h 316704"/>
                <a:gd name="connsiteX1" fmla="*/ 223044 w 1152525"/>
                <a:gd name="connsiteY1" fmla="*/ 3968 h 316704"/>
                <a:gd name="connsiteX2" fmla="*/ 960437 w 1152525"/>
                <a:gd name="connsiteY2" fmla="*/ 0 h 316704"/>
                <a:gd name="connsiteX3" fmla="*/ 1152525 w 1152525"/>
                <a:gd name="connsiteY3" fmla="*/ 315912 h 316704"/>
                <a:gd name="connsiteX4" fmla="*/ 0 w 1152525"/>
                <a:gd name="connsiteY4" fmla="*/ 316704 h 316704"/>
                <a:gd name="connsiteX0" fmla="*/ 0 w 1152525"/>
                <a:gd name="connsiteY0" fmla="*/ 433385 h 433385"/>
                <a:gd name="connsiteX1" fmla="*/ 223044 w 1152525"/>
                <a:gd name="connsiteY1" fmla="*/ 120649 h 433385"/>
                <a:gd name="connsiteX2" fmla="*/ 846137 w 1152525"/>
                <a:gd name="connsiteY2" fmla="*/ 0 h 433385"/>
                <a:gd name="connsiteX3" fmla="*/ 1152525 w 1152525"/>
                <a:gd name="connsiteY3" fmla="*/ 432593 h 433385"/>
                <a:gd name="connsiteX4" fmla="*/ 0 w 1152525"/>
                <a:gd name="connsiteY4" fmla="*/ 433385 h 433385"/>
                <a:gd name="connsiteX0" fmla="*/ 160337 w 1312862"/>
                <a:gd name="connsiteY0" fmla="*/ 433385 h 433385"/>
                <a:gd name="connsiteX1" fmla="*/ 0 w 1312862"/>
                <a:gd name="connsiteY1" fmla="*/ 1587 h 433385"/>
                <a:gd name="connsiteX2" fmla="*/ 1006474 w 1312862"/>
                <a:gd name="connsiteY2" fmla="*/ 0 h 433385"/>
                <a:gd name="connsiteX3" fmla="*/ 1312862 w 1312862"/>
                <a:gd name="connsiteY3" fmla="*/ 432593 h 433385"/>
                <a:gd name="connsiteX4" fmla="*/ 160337 w 1312862"/>
                <a:gd name="connsiteY4" fmla="*/ 433385 h 433385"/>
                <a:gd name="connsiteX0" fmla="*/ 462756 w 1312862"/>
                <a:gd name="connsiteY0" fmla="*/ 357185 h 432593"/>
                <a:gd name="connsiteX1" fmla="*/ 0 w 1312862"/>
                <a:gd name="connsiteY1" fmla="*/ 1587 h 432593"/>
                <a:gd name="connsiteX2" fmla="*/ 1006474 w 1312862"/>
                <a:gd name="connsiteY2" fmla="*/ 0 h 432593"/>
                <a:gd name="connsiteX3" fmla="*/ 1312862 w 1312862"/>
                <a:gd name="connsiteY3" fmla="*/ 432593 h 432593"/>
                <a:gd name="connsiteX4" fmla="*/ 462756 w 1312862"/>
                <a:gd name="connsiteY4" fmla="*/ 357185 h 432593"/>
                <a:gd name="connsiteX0" fmla="*/ 460374 w 1312862"/>
                <a:gd name="connsiteY0" fmla="*/ 438147 h 438147"/>
                <a:gd name="connsiteX1" fmla="*/ 0 w 1312862"/>
                <a:gd name="connsiteY1" fmla="*/ 1587 h 438147"/>
                <a:gd name="connsiteX2" fmla="*/ 1006474 w 1312862"/>
                <a:gd name="connsiteY2" fmla="*/ 0 h 438147"/>
                <a:gd name="connsiteX3" fmla="*/ 1312862 w 1312862"/>
                <a:gd name="connsiteY3" fmla="*/ 432593 h 438147"/>
                <a:gd name="connsiteX4" fmla="*/ 460374 w 1312862"/>
                <a:gd name="connsiteY4" fmla="*/ 438147 h 438147"/>
                <a:gd name="connsiteX0" fmla="*/ 460374 w 1467643"/>
                <a:gd name="connsiteY0" fmla="*/ 438147 h 442118"/>
                <a:gd name="connsiteX1" fmla="*/ 0 w 1467643"/>
                <a:gd name="connsiteY1" fmla="*/ 1587 h 442118"/>
                <a:gd name="connsiteX2" fmla="*/ 1006474 w 1467643"/>
                <a:gd name="connsiteY2" fmla="*/ 0 h 442118"/>
                <a:gd name="connsiteX3" fmla="*/ 1467643 w 1467643"/>
                <a:gd name="connsiteY3" fmla="*/ 442118 h 442118"/>
                <a:gd name="connsiteX4" fmla="*/ 460374 w 1467643"/>
                <a:gd name="connsiteY4" fmla="*/ 438147 h 442118"/>
                <a:gd name="connsiteX0" fmla="*/ 460374 w 1906586"/>
                <a:gd name="connsiteY0" fmla="*/ 614359 h 618330"/>
                <a:gd name="connsiteX1" fmla="*/ 0 w 1906586"/>
                <a:gd name="connsiteY1" fmla="*/ 177799 h 618330"/>
                <a:gd name="connsiteX2" fmla="*/ 1906586 w 1906586"/>
                <a:gd name="connsiteY2" fmla="*/ 0 h 618330"/>
                <a:gd name="connsiteX3" fmla="*/ 1467643 w 1906586"/>
                <a:gd name="connsiteY3" fmla="*/ 618330 h 618330"/>
                <a:gd name="connsiteX4" fmla="*/ 460374 w 1906586"/>
                <a:gd name="connsiteY4" fmla="*/ 614359 h 618330"/>
                <a:gd name="connsiteX0" fmla="*/ 0 w 1446212"/>
                <a:gd name="connsiteY0" fmla="*/ 614359 h 618330"/>
                <a:gd name="connsiteX1" fmla="*/ 220663 w 1446212"/>
                <a:gd name="connsiteY1" fmla="*/ 6348 h 618330"/>
                <a:gd name="connsiteX2" fmla="*/ 1446212 w 1446212"/>
                <a:gd name="connsiteY2" fmla="*/ 0 h 618330"/>
                <a:gd name="connsiteX3" fmla="*/ 1007269 w 1446212"/>
                <a:gd name="connsiteY3" fmla="*/ 618330 h 618330"/>
                <a:gd name="connsiteX4" fmla="*/ 0 w 1446212"/>
                <a:gd name="connsiteY4" fmla="*/ 614359 h 618330"/>
                <a:gd name="connsiteX0" fmla="*/ 3174 w 1449386"/>
                <a:gd name="connsiteY0" fmla="*/ 614359 h 618330"/>
                <a:gd name="connsiteX1" fmla="*/ 0 w 1449386"/>
                <a:gd name="connsiteY1" fmla="*/ 1585 h 618330"/>
                <a:gd name="connsiteX2" fmla="*/ 1449386 w 1449386"/>
                <a:gd name="connsiteY2" fmla="*/ 0 h 618330"/>
                <a:gd name="connsiteX3" fmla="*/ 1010443 w 1449386"/>
                <a:gd name="connsiteY3" fmla="*/ 618330 h 618330"/>
                <a:gd name="connsiteX4" fmla="*/ 3174 w 1449386"/>
                <a:gd name="connsiteY4" fmla="*/ 614359 h 618330"/>
                <a:gd name="connsiteX0" fmla="*/ 3174 w 1137442"/>
                <a:gd name="connsiteY0" fmla="*/ 612774 h 616745"/>
                <a:gd name="connsiteX1" fmla="*/ 0 w 1137442"/>
                <a:gd name="connsiteY1" fmla="*/ 0 h 616745"/>
                <a:gd name="connsiteX2" fmla="*/ 1137442 w 1137442"/>
                <a:gd name="connsiteY2" fmla="*/ 29371 h 616745"/>
                <a:gd name="connsiteX3" fmla="*/ 1010443 w 1137442"/>
                <a:gd name="connsiteY3" fmla="*/ 616745 h 616745"/>
                <a:gd name="connsiteX4" fmla="*/ 3174 w 1137442"/>
                <a:gd name="connsiteY4" fmla="*/ 612774 h 616745"/>
                <a:gd name="connsiteX0" fmla="*/ 3174 w 1230311"/>
                <a:gd name="connsiteY0" fmla="*/ 612774 h 616745"/>
                <a:gd name="connsiteX1" fmla="*/ 0 w 1230311"/>
                <a:gd name="connsiteY1" fmla="*/ 0 h 616745"/>
                <a:gd name="connsiteX2" fmla="*/ 1230311 w 1230311"/>
                <a:gd name="connsiteY2" fmla="*/ 7940 h 616745"/>
                <a:gd name="connsiteX3" fmla="*/ 1010443 w 1230311"/>
                <a:gd name="connsiteY3" fmla="*/ 616745 h 616745"/>
                <a:gd name="connsiteX4" fmla="*/ 3174 w 1230311"/>
                <a:gd name="connsiteY4" fmla="*/ 612774 h 616745"/>
                <a:gd name="connsiteX0" fmla="*/ 0 w 1227137"/>
                <a:gd name="connsiteY0" fmla="*/ 604834 h 608805"/>
                <a:gd name="connsiteX1" fmla="*/ 211138 w 1227137"/>
                <a:gd name="connsiteY1" fmla="*/ 165891 h 608805"/>
                <a:gd name="connsiteX2" fmla="*/ 1227137 w 1227137"/>
                <a:gd name="connsiteY2" fmla="*/ 0 h 608805"/>
                <a:gd name="connsiteX3" fmla="*/ 1007269 w 1227137"/>
                <a:gd name="connsiteY3" fmla="*/ 608805 h 608805"/>
                <a:gd name="connsiteX4" fmla="*/ 0 w 1227137"/>
                <a:gd name="connsiteY4" fmla="*/ 604834 h 608805"/>
                <a:gd name="connsiteX0" fmla="*/ 0 w 1007269"/>
                <a:gd name="connsiteY0" fmla="*/ 485772 h 489743"/>
                <a:gd name="connsiteX1" fmla="*/ 211138 w 1007269"/>
                <a:gd name="connsiteY1" fmla="*/ 46829 h 489743"/>
                <a:gd name="connsiteX2" fmla="*/ 924718 w 1007269"/>
                <a:gd name="connsiteY2" fmla="*/ 0 h 489743"/>
                <a:gd name="connsiteX3" fmla="*/ 1007269 w 1007269"/>
                <a:gd name="connsiteY3" fmla="*/ 489743 h 489743"/>
                <a:gd name="connsiteX4" fmla="*/ 0 w 1007269"/>
                <a:gd name="connsiteY4" fmla="*/ 485772 h 489743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1007269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4828"/>
                <a:gd name="connsiteX1" fmla="*/ 211138 w 1050924"/>
                <a:gd name="connsiteY1" fmla="*/ 115885 h 554828"/>
                <a:gd name="connsiteX2" fmla="*/ 1050924 w 1050924"/>
                <a:gd name="connsiteY2" fmla="*/ 0 h 554828"/>
                <a:gd name="connsiteX3" fmla="*/ 804863 w 1050924"/>
                <a:gd name="connsiteY3" fmla="*/ 549274 h 554828"/>
                <a:gd name="connsiteX4" fmla="*/ 0 w 1050924"/>
                <a:gd name="connsiteY4" fmla="*/ 554828 h 554828"/>
                <a:gd name="connsiteX0" fmla="*/ 0 w 1050924"/>
                <a:gd name="connsiteY0" fmla="*/ 554828 h 558799"/>
                <a:gd name="connsiteX1" fmla="*/ 211138 w 1050924"/>
                <a:gd name="connsiteY1" fmla="*/ 115885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1050924"/>
                <a:gd name="connsiteY0" fmla="*/ 554828 h 558799"/>
                <a:gd name="connsiteX1" fmla="*/ 94457 w 1050924"/>
                <a:gd name="connsiteY1" fmla="*/ 315910 h 558799"/>
                <a:gd name="connsiteX2" fmla="*/ 1050924 w 1050924"/>
                <a:gd name="connsiteY2" fmla="*/ 0 h 558799"/>
                <a:gd name="connsiteX3" fmla="*/ 654844 w 1050924"/>
                <a:gd name="connsiteY3" fmla="*/ 558799 h 558799"/>
                <a:gd name="connsiteX4" fmla="*/ 0 w 1050924"/>
                <a:gd name="connsiteY4" fmla="*/ 554828 h 558799"/>
                <a:gd name="connsiteX0" fmla="*/ 0 w 796130"/>
                <a:gd name="connsiteY0" fmla="*/ 238918 h 242889"/>
                <a:gd name="connsiteX1" fmla="*/ 94457 w 796130"/>
                <a:gd name="connsiteY1" fmla="*/ 0 h 242889"/>
                <a:gd name="connsiteX2" fmla="*/ 796130 w 796130"/>
                <a:gd name="connsiteY2" fmla="*/ 7940 h 242889"/>
                <a:gd name="connsiteX3" fmla="*/ 654844 w 796130"/>
                <a:gd name="connsiteY3" fmla="*/ 242889 h 242889"/>
                <a:gd name="connsiteX4" fmla="*/ 0 w 796130"/>
                <a:gd name="connsiteY4" fmla="*/ 238918 h 242889"/>
                <a:gd name="connsiteX0" fmla="*/ 0 w 827086"/>
                <a:gd name="connsiteY0" fmla="*/ 238918 h 242889"/>
                <a:gd name="connsiteX1" fmla="*/ 94457 w 827086"/>
                <a:gd name="connsiteY1" fmla="*/ 0 h 242889"/>
                <a:gd name="connsiteX2" fmla="*/ 827086 w 827086"/>
                <a:gd name="connsiteY2" fmla="*/ 5559 h 242889"/>
                <a:gd name="connsiteX3" fmla="*/ 654844 w 827086"/>
                <a:gd name="connsiteY3" fmla="*/ 242889 h 242889"/>
                <a:gd name="connsiteX4" fmla="*/ 0 w 827086"/>
                <a:gd name="connsiteY4" fmla="*/ 238918 h 24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086" h="242889">
                  <a:moveTo>
                    <a:pt x="0" y="238918"/>
                  </a:moveTo>
                  <a:lnTo>
                    <a:pt x="94457" y="0"/>
                  </a:lnTo>
                  <a:lnTo>
                    <a:pt x="827086" y="5559"/>
                  </a:lnTo>
                  <a:lnTo>
                    <a:pt x="654844" y="242889"/>
                  </a:lnTo>
                  <a:lnTo>
                    <a:pt x="0" y="2389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7AA8CE7-6688-042C-9AB6-090A8C767B8D}"/>
                </a:ext>
              </a:extLst>
            </p:cNvPr>
            <p:cNvSpPr/>
            <p:nvPr/>
          </p:nvSpPr>
          <p:spPr>
            <a:xfrm>
              <a:off x="6942526" y="5790804"/>
              <a:ext cx="1162049" cy="44529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49" h="445293">
                  <a:moveTo>
                    <a:pt x="145256" y="443704"/>
                  </a:moveTo>
                  <a:lnTo>
                    <a:pt x="0" y="7143"/>
                  </a:lnTo>
                  <a:lnTo>
                    <a:pt x="861218" y="0"/>
                  </a:lnTo>
                  <a:lnTo>
                    <a:pt x="1162049" y="445293"/>
                  </a:lnTo>
                  <a:lnTo>
                    <a:pt x="145256" y="443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BE0D679-0900-28B8-BA96-9CF5D941F230}"/>
                </a:ext>
              </a:extLst>
            </p:cNvPr>
            <p:cNvSpPr/>
            <p:nvPr/>
          </p:nvSpPr>
          <p:spPr>
            <a:xfrm>
              <a:off x="1074938" y="4364539"/>
              <a:ext cx="775494" cy="742949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96143"/>
                <a:gd name="connsiteY0" fmla="*/ 576261 h 576261"/>
                <a:gd name="connsiteX1" fmla="*/ 158750 w 896143"/>
                <a:gd name="connsiteY1" fmla="*/ 3968 h 576261"/>
                <a:gd name="connsiteX2" fmla="*/ 896143 w 896143"/>
                <a:gd name="connsiteY2" fmla="*/ 0 h 576261"/>
                <a:gd name="connsiteX3" fmla="*/ 771524 w 896143"/>
                <a:gd name="connsiteY3" fmla="*/ 318293 h 576261"/>
                <a:gd name="connsiteX4" fmla="*/ 0 w 896143"/>
                <a:gd name="connsiteY4" fmla="*/ 576261 h 576261"/>
                <a:gd name="connsiteX0" fmla="*/ 0 w 774700"/>
                <a:gd name="connsiteY0" fmla="*/ 742949 h 742949"/>
                <a:gd name="connsiteX1" fmla="*/ 158750 w 774700"/>
                <a:gd name="connsiteY1" fmla="*/ 170656 h 742949"/>
                <a:gd name="connsiteX2" fmla="*/ 774700 w 774700"/>
                <a:gd name="connsiteY2" fmla="*/ 0 h 742949"/>
                <a:gd name="connsiteX3" fmla="*/ 771524 w 774700"/>
                <a:gd name="connsiteY3" fmla="*/ 484981 h 742949"/>
                <a:gd name="connsiteX4" fmla="*/ 0 w 774700"/>
                <a:gd name="connsiteY4" fmla="*/ 742949 h 742949"/>
                <a:gd name="connsiteX0" fmla="*/ 794 w 775494"/>
                <a:gd name="connsiteY0" fmla="*/ 742949 h 742949"/>
                <a:gd name="connsiteX1" fmla="*/ 0 w 775494"/>
                <a:gd name="connsiteY1" fmla="*/ 170656 h 742949"/>
                <a:gd name="connsiteX2" fmla="*/ 775494 w 775494"/>
                <a:gd name="connsiteY2" fmla="*/ 0 h 742949"/>
                <a:gd name="connsiteX3" fmla="*/ 772318 w 775494"/>
                <a:gd name="connsiteY3" fmla="*/ 484981 h 742949"/>
                <a:gd name="connsiteX4" fmla="*/ 794 w 775494"/>
                <a:gd name="connsiteY4" fmla="*/ 742949 h 74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494" h="742949">
                  <a:moveTo>
                    <a:pt x="794" y="742949"/>
                  </a:moveTo>
                  <a:cubicBezTo>
                    <a:pt x="529" y="552185"/>
                    <a:pt x="265" y="361420"/>
                    <a:pt x="0" y="170656"/>
                  </a:cubicBezTo>
                  <a:lnTo>
                    <a:pt x="775494" y="0"/>
                  </a:lnTo>
                  <a:cubicBezTo>
                    <a:pt x="774435" y="161660"/>
                    <a:pt x="773377" y="323321"/>
                    <a:pt x="772318" y="484981"/>
                  </a:cubicBezTo>
                  <a:lnTo>
                    <a:pt x="794" y="74294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rgbClr val="D9D653">
                    <a:alpha val="5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39E87AB-3A94-0DA8-AE22-6223F90DEF22}"/>
                </a:ext>
              </a:extLst>
            </p:cNvPr>
            <p:cNvSpPr/>
            <p:nvPr/>
          </p:nvSpPr>
          <p:spPr>
            <a:xfrm>
              <a:off x="8692636" y="5240340"/>
              <a:ext cx="1083467" cy="240505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145256 w 861218"/>
                <a:gd name="connsiteY0" fmla="*/ 443704 h 443704"/>
                <a:gd name="connsiteX1" fmla="*/ 0 w 861218"/>
                <a:gd name="connsiteY1" fmla="*/ 7143 h 443704"/>
                <a:gd name="connsiteX2" fmla="*/ 861218 w 861218"/>
                <a:gd name="connsiteY2" fmla="*/ 0 h 443704"/>
                <a:gd name="connsiteX3" fmla="*/ 664368 w 861218"/>
                <a:gd name="connsiteY3" fmla="*/ 414337 h 443704"/>
                <a:gd name="connsiteX4" fmla="*/ 145256 w 861218"/>
                <a:gd name="connsiteY4" fmla="*/ 443704 h 443704"/>
                <a:gd name="connsiteX0" fmla="*/ 145256 w 881061"/>
                <a:gd name="connsiteY0" fmla="*/ 443704 h 445293"/>
                <a:gd name="connsiteX1" fmla="*/ 0 w 881061"/>
                <a:gd name="connsiteY1" fmla="*/ 7143 h 445293"/>
                <a:gd name="connsiteX2" fmla="*/ 861218 w 881061"/>
                <a:gd name="connsiteY2" fmla="*/ 0 h 445293"/>
                <a:gd name="connsiteX3" fmla="*/ 881061 w 881061"/>
                <a:gd name="connsiteY3" fmla="*/ 445293 h 445293"/>
                <a:gd name="connsiteX4" fmla="*/ 145256 w 881061"/>
                <a:gd name="connsiteY4" fmla="*/ 443704 h 445293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518318 w 881061"/>
                <a:gd name="connsiteY2" fmla="*/ 250032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145256 w 881061"/>
                <a:gd name="connsiteY0" fmla="*/ 436561 h 438150"/>
                <a:gd name="connsiteX1" fmla="*/ 0 w 881061"/>
                <a:gd name="connsiteY1" fmla="*/ 0 h 438150"/>
                <a:gd name="connsiteX2" fmla="*/ 446880 w 881061"/>
                <a:gd name="connsiteY2" fmla="*/ 197645 h 438150"/>
                <a:gd name="connsiteX3" fmla="*/ 881061 w 881061"/>
                <a:gd name="connsiteY3" fmla="*/ 438150 h 438150"/>
                <a:gd name="connsiteX4" fmla="*/ 145256 w 881061"/>
                <a:gd name="connsiteY4" fmla="*/ 436561 h 438150"/>
                <a:gd name="connsiteX0" fmla="*/ 347662 w 1083467"/>
                <a:gd name="connsiteY0" fmla="*/ 238916 h 240505"/>
                <a:gd name="connsiteX1" fmla="*/ 0 w 1083467"/>
                <a:gd name="connsiteY1" fmla="*/ 2380 h 240505"/>
                <a:gd name="connsiteX2" fmla="*/ 649286 w 1083467"/>
                <a:gd name="connsiteY2" fmla="*/ 0 h 240505"/>
                <a:gd name="connsiteX3" fmla="*/ 1083467 w 1083467"/>
                <a:gd name="connsiteY3" fmla="*/ 240505 h 240505"/>
                <a:gd name="connsiteX4" fmla="*/ 347662 w 1083467"/>
                <a:gd name="connsiteY4" fmla="*/ 238916 h 24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467" h="240505">
                  <a:moveTo>
                    <a:pt x="347662" y="238916"/>
                  </a:moveTo>
                  <a:lnTo>
                    <a:pt x="0" y="2380"/>
                  </a:lnTo>
                  <a:lnTo>
                    <a:pt x="649286" y="0"/>
                  </a:lnTo>
                  <a:lnTo>
                    <a:pt x="1083467" y="240505"/>
                  </a:lnTo>
                  <a:lnTo>
                    <a:pt x="347662" y="2389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BCD178">
                    <a:alpha val="3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4F9C7CA-232D-A419-6B66-C61D5CD756D1}"/>
                </a:ext>
              </a:extLst>
            </p:cNvPr>
            <p:cNvSpPr/>
            <p:nvPr/>
          </p:nvSpPr>
          <p:spPr>
            <a:xfrm>
              <a:off x="9777931" y="4238332"/>
              <a:ext cx="570706" cy="609601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706" h="609601">
                  <a:moveTo>
                    <a:pt x="0" y="417512"/>
                  </a:moveTo>
                  <a:cubicBezTo>
                    <a:pt x="0" y="278341"/>
                    <a:pt x="1" y="139171"/>
                    <a:pt x="1" y="0"/>
                  </a:cubicBezTo>
                  <a:lnTo>
                    <a:pt x="570706" y="130970"/>
                  </a:lnTo>
                  <a:lnTo>
                    <a:pt x="554830" y="609601"/>
                  </a:lnTo>
                  <a:lnTo>
                    <a:pt x="0" y="417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3DB212-B4C8-DE46-9536-72BBB73E3F30}"/>
                </a:ext>
              </a:extLst>
            </p:cNvPr>
            <p:cNvSpPr/>
            <p:nvPr/>
          </p:nvSpPr>
          <p:spPr>
            <a:xfrm>
              <a:off x="11112622" y="2727288"/>
              <a:ext cx="1102517" cy="697706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1090611"/>
                <a:gd name="connsiteY0" fmla="*/ 417512 h 573882"/>
                <a:gd name="connsiteX1" fmla="*/ 1 w 1090611"/>
                <a:gd name="connsiteY1" fmla="*/ 0 h 573882"/>
                <a:gd name="connsiteX2" fmla="*/ 570706 w 1090611"/>
                <a:gd name="connsiteY2" fmla="*/ 130970 h 573882"/>
                <a:gd name="connsiteX3" fmla="*/ 1090611 w 1090611"/>
                <a:gd name="connsiteY3" fmla="*/ 573882 h 573882"/>
                <a:gd name="connsiteX4" fmla="*/ 0 w 1090611"/>
                <a:gd name="connsiteY4" fmla="*/ 417512 h 573882"/>
                <a:gd name="connsiteX0" fmla="*/ 0 w 1102517"/>
                <a:gd name="connsiteY0" fmla="*/ 565150 h 573882"/>
                <a:gd name="connsiteX1" fmla="*/ 11907 w 1102517"/>
                <a:gd name="connsiteY1" fmla="*/ 0 h 573882"/>
                <a:gd name="connsiteX2" fmla="*/ 582612 w 1102517"/>
                <a:gd name="connsiteY2" fmla="*/ 130970 h 573882"/>
                <a:gd name="connsiteX3" fmla="*/ 1102517 w 1102517"/>
                <a:gd name="connsiteY3" fmla="*/ 573882 h 573882"/>
                <a:gd name="connsiteX4" fmla="*/ 0 w 1102517"/>
                <a:gd name="connsiteY4" fmla="*/ 565150 h 573882"/>
                <a:gd name="connsiteX0" fmla="*/ 0 w 1102517"/>
                <a:gd name="connsiteY0" fmla="*/ 688974 h 697706"/>
                <a:gd name="connsiteX1" fmla="*/ 11907 w 1102517"/>
                <a:gd name="connsiteY1" fmla="*/ 123824 h 697706"/>
                <a:gd name="connsiteX2" fmla="*/ 1094580 w 1102517"/>
                <a:gd name="connsiteY2" fmla="*/ 0 h 697706"/>
                <a:gd name="connsiteX3" fmla="*/ 1102517 w 1102517"/>
                <a:gd name="connsiteY3" fmla="*/ 697706 h 697706"/>
                <a:gd name="connsiteX4" fmla="*/ 0 w 1102517"/>
                <a:gd name="connsiteY4" fmla="*/ 688974 h 69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517" h="697706">
                  <a:moveTo>
                    <a:pt x="0" y="688974"/>
                  </a:moveTo>
                  <a:cubicBezTo>
                    <a:pt x="0" y="549803"/>
                    <a:pt x="11907" y="262995"/>
                    <a:pt x="11907" y="123824"/>
                  </a:cubicBezTo>
                  <a:lnTo>
                    <a:pt x="1094580" y="0"/>
                  </a:lnTo>
                  <a:cubicBezTo>
                    <a:pt x="1097226" y="232569"/>
                    <a:pt x="1099871" y="465137"/>
                    <a:pt x="1102517" y="697706"/>
                  </a:cubicBezTo>
                  <a:lnTo>
                    <a:pt x="0" y="6889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98BC435-9027-8927-4421-E842FBC5A300}"/>
                </a:ext>
              </a:extLst>
            </p:cNvPr>
            <p:cNvSpPr/>
            <p:nvPr/>
          </p:nvSpPr>
          <p:spPr>
            <a:xfrm>
              <a:off x="9336882" y="2178279"/>
              <a:ext cx="440528" cy="517523"/>
            </a:xfrm>
            <a:custGeom>
              <a:avLst/>
              <a:gdLst>
                <a:gd name="connsiteX0" fmla="*/ 231775 w 965200"/>
                <a:gd name="connsiteY0" fmla="*/ 317500 h 323850"/>
                <a:gd name="connsiteX1" fmla="*/ 0 w 965200"/>
                <a:gd name="connsiteY1" fmla="*/ 0 h 323850"/>
                <a:gd name="connsiteX2" fmla="*/ 854075 w 965200"/>
                <a:gd name="connsiteY2" fmla="*/ 3175 h 323850"/>
                <a:gd name="connsiteX3" fmla="*/ 965200 w 965200"/>
                <a:gd name="connsiteY3" fmla="*/ 323850 h 323850"/>
                <a:gd name="connsiteX4" fmla="*/ 231775 w 965200"/>
                <a:gd name="connsiteY4" fmla="*/ 317500 h 323850"/>
                <a:gd name="connsiteX0" fmla="*/ 231775 w 970756"/>
                <a:gd name="connsiteY0" fmla="*/ 407193 h 413543"/>
                <a:gd name="connsiteX1" fmla="*/ 0 w 970756"/>
                <a:gd name="connsiteY1" fmla="*/ 89693 h 413543"/>
                <a:gd name="connsiteX2" fmla="*/ 970756 w 970756"/>
                <a:gd name="connsiteY2" fmla="*/ 0 h 413543"/>
                <a:gd name="connsiteX3" fmla="*/ 965200 w 970756"/>
                <a:gd name="connsiteY3" fmla="*/ 413543 h 413543"/>
                <a:gd name="connsiteX4" fmla="*/ 231775 w 970756"/>
                <a:gd name="connsiteY4" fmla="*/ 407193 h 413543"/>
                <a:gd name="connsiteX0" fmla="*/ 231775 w 970756"/>
                <a:gd name="connsiteY0" fmla="*/ 407193 h 407193"/>
                <a:gd name="connsiteX1" fmla="*/ 0 w 970756"/>
                <a:gd name="connsiteY1" fmla="*/ 89693 h 407193"/>
                <a:gd name="connsiteX2" fmla="*/ 970756 w 970756"/>
                <a:gd name="connsiteY2" fmla="*/ 0 h 407193"/>
                <a:gd name="connsiteX3" fmla="*/ 846137 w 970756"/>
                <a:gd name="connsiteY3" fmla="*/ 318293 h 407193"/>
                <a:gd name="connsiteX4" fmla="*/ 231775 w 970756"/>
                <a:gd name="connsiteY4" fmla="*/ 407193 h 407193"/>
                <a:gd name="connsiteX0" fmla="*/ 331787 w 970756"/>
                <a:gd name="connsiteY0" fmla="*/ 290511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331787 w 970756"/>
                <a:gd name="connsiteY4" fmla="*/ 290511 h 318293"/>
                <a:gd name="connsiteX0" fmla="*/ 10319 w 970756"/>
                <a:gd name="connsiteY0" fmla="*/ 316704 h 318293"/>
                <a:gd name="connsiteX1" fmla="*/ 0 w 970756"/>
                <a:gd name="connsiteY1" fmla="*/ 89693 h 318293"/>
                <a:gd name="connsiteX2" fmla="*/ 970756 w 970756"/>
                <a:gd name="connsiteY2" fmla="*/ 0 h 318293"/>
                <a:gd name="connsiteX3" fmla="*/ 846137 w 970756"/>
                <a:gd name="connsiteY3" fmla="*/ 318293 h 318293"/>
                <a:gd name="connsiteX4" fmla="*/ 10319 w 970756"/>
                <a:gd name="connsiteY4" fmla="*/ 316704 h 318293"/>
                <a:gd name="connsiteX0" fmla="*/ 0 w 960437"/>
                <a:gd name="connsiteY0" fmla="*/ 316704 h 318293"/>
                <a:gd name="connsiteX1" fmla="*/ 223044 w 960437"/>
                <a:gd name="connsiteY1" fmla="*/ 3968 h 318293"/>
                <a:gd name="connsiteX2" fmla="*/ 960437 w 960437"/>
                <a:gd name="connsiteY2" fmla="*/ 0 h 318293"/>
                <a:gd name="connsiteX3" fmla="*/ 835818 w 960437"/>
                <a:gd name="connsiteY3" fmla="*/ 318293 h 318293"/>
                <a:gd name="connsiteX4" fmla="*/ 0 w 960437"/>
                <a:gd name="connsiteY4" fmla="*/ 316704 h 318293"/>
                <a:gd name="connsiteX0" fmla="*/ 0 w 835818"/>
                <a:gd name="connsiteY0" fmla="*/ 443704 h 445293"/>
                <a:gd name="connsiteX1" fmla="*/ 223044 w 835818"/>
                <a:gd name="connsiteY1" fmla="*/ 130968 h 445293"/>
                <a:gd name="connsiteX2" fmla="*/ 715962 w 835818"/>
                <a:gd name="connsiteY2" fmla="*/ 0 h 445293"/>
                <a:gd name="connsiteX3" fmla="*/ 835818 w 835818"/>
                <a:gd name="connsiteY3" fmla="*/ 445293 h 445293"/>
                <a:gd name="connsiteX4" fmla="*/ 0 w 835818"/>
                <a:gd name="connsiteY4" fmla="*/ 443704 h 445293"/>
                <a:gd name="connsiteX0" fmla="*/ 0 w 1016793"/>
                <a:gd name="connsiteY0" fmla="*/ 443704 h 445293"/>
                <a:gd name="connsiteX1" fmla="*/ 223044 w 1016793"/>
                <a:gd name="connsiteY1" fmla="*/ 130968 h 445293"/>
                <a:gd name="connsiteX2" fmla="*/ 715962 w 1016793"/>
                <a:gd name="connsiteY2" fmla="*/ 0 h 445293"/>
                <a:gd name="connsiteX3" fmla="*/ 1016793 w 1016793"/>
                <a:gd name="connsiteY3" fmla="*/ 445293 h 445293"/>
                <a:gd name="connsiteX4" fmla="*/ 0 w 1016793"/>
                <a:gd name="connsiteY4" fmla="*/ 443704 h 445293"/>
                <a:gd name="connsiteX0" fmla="*/ 145256 w 1162049"/>
                <a:gd name="connsiteY0" fmla="*/ 443704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145256 w 1162049"/>
                <a:gd name="connsiteY4" fmla="*/ 443704 h 445293"/>
                <a:gd name="connsiteX0" fmla="*/ 50006 w 1162049"/>
                <a:gd name="connsiteY0" fmla="*/ 365123 h 445293"/>
                <a:gd name="connsiteX1" fmla="*/ 0 w 1162049"/>
                <a:gd name="connsiteY1" fmla="*/ 7143 h 445293"/>
                <a:gd name="connsiteX2" fmla="*/ 861218 w 1162049"/>
                <a:gd name="connsiteY2" fmla="*/ 0 h 445293"/>
                <a:gd name="connsiteX3" fmla="*/ 1162049 w 1162049"/>
                <a:gd name="connsiteY3" fmla="*/ 445293 h 445293"/>
                <a:gd name="connsiteX4" fmla="*/ 50006 w 1162049"/>
                <a:gd name="connsiteY4" fmla="*/ 365123 h 445293"/>
                <a:gd name="connsiteX0" fmla="*/ 50006 w 861218"/>
                <a:gd name="connsiteY0" fmla="*/ 365123 h 557212"/>
                <a:gd name="connsiteX1" fmla="*/ 0 w 861218"/>
                <a:gd name="connsiteY1" fmla="*/ 7143 h 557212"/>
                <a:gd name="connsiteX2" fmla="*/ 861218 w 861218"/>
                <a:gd name="connsiteY2" fmla="*/ 0 h 557212"/>
                <a:gd name="connsiteX3" fmla="*/ 604836 w 861218"/>
                <a:gd name="connsiteY3" fmla="*/ 557212 h 557212"/>
                <a:gd name="connsiteX4" fmla="*/ 50006 w 861218"/>
                <a:gd name="connsiteY4" fmla="*/ 365123 h 557212"/>
                <a:gd name="connsiteX0" fmla="*/ 50006 w 604836"/>
                <a:gd name="connsiteY0" fmla="*/ 357980 h 550069"/>
                <a:gd name="connsiteX1" fmla="*/ 0 w 604836"/>
                <a:gd name="connsiteY1" fmla="*/ 0 h 550069"/>
                <a:gd name="connsiteX2" fmla="*/ 580230 w 604836"/>
                <a:gd name="connsiteY2" fmla="*/ 192882 h 550069"/>
                <a:gd name="connsiteX3" fmla="*/ 604836 w 604836"/>
                <a:gd name="connsiteY3" fmla="*/ 550069 h 550069"/>
                <a:gd name="connsiteX4" fmla="*/ 50006 w 604836"/>
                <a:gd name="connsiteY4" fmla="*/ 357980 h 550069"/>
                <a:gd name="connsiteX0" fmla="*/ 50006 w 620712"/>
                <a:gd name="connsiteY0" fmla="*/ 357980 h 550069"/>
                <a:gd name="connsiteX1" fmla="*/ 0 w 620712"/>
                <a:gd name="connsiteY1" fmla="*/ 0 h 550069"/>
                <a:gd name="connsiteX2" fmla="*/ 620712 w 620712"/>
                <a:gd name="connsiteY2" fmla="*/ 71438 h 550069"/>
                <a:gd name="connsiteX3" fmla="*/ 604836 w 620712"/>
                <a:gd name="connsiteY3" fmla="*/ 550069 h 550069"/>
                <a:gd name="connsiteX4" fmla="*/ 50006 w 620712"/>
                <a:gd name="connsiteY4" fmla="*/ 357980 h 550069"/>
                <a:gd name="connsiteX0" fmla="*/ 0 w 570706"/>
                <a:gd name="connsiteY0" fmla="*/ 417512 h 609601"/>
                <a:gd name="connsiteX1" fmla="*/ 1 w 570706"/>
                <a:gd name="connsiteY1" fmla="*/ 0 h 609601"/>
                <a:gd name="connsiteX2" fmla="*/ 570706 w 570706"/>
                <a:gd name="connsiteY2" fmla="*/ 130970 h 609601"/>
                <a:gd name="connsiteX3" fmla="*/ 554830 w 570706"/>
                <a:gd name="connsiteY3" fmla="*/ 609601 h 609601"/>
                <a:gd name="connsiteX4" fmla="*/ 0 w 570706"/>
                <a:gd name="connsiteY4" fmla="*/ 417512 h 609601"/>
                <a:gd name="connsiteX0" fmla="*/ 0 w 554830"/>
                <a:gd name="connsiteY0" fmla="*/ 517523 h 709612"/>
                <a:gd name="connsiteX1" fmla="*/ 1 w 554830"/>
                <a:gd name="connsiteY1" fmla="*/ 100011 h 709612"/>
                <a:gd name="connsiteX2" fmla="*/ 432594 w 554830"/>
                <a:gd name="connsiteY2" fmla="*/ 0 h 709612"/>
                <a:gd name="connsiteX3" fmla="*/ 554830 w 554830"/>
                <a:gd name="connsiteY3" fmla="*/ 709612 h 709612"/>
                <a:gd name="connsiteX4" fmla="*/ 0 w 554830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30967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561972"/>
                <a:gd name="connsiteY0" fmla="*/ 517523 h 709612"/>
                <a:gd name="connsiteX1" fmla="*/ 0 w 561972"/>
                <a:gd name="connsiteY1" fmla="*/ 142873 h 709612"/>
                <a:gd name="connsiteX2" fmla="*/ 439736 w 561972"/>
                <a:gd name="connsiteY2" fmla="*/ 0 h 709612"/>
                <a:gd name="connsiteX3" fmla="*/ 561972 w 561972"/>
                <a:gd name="connsiteY3" fmla="*/ 709612 h 709612"/>
                <a:gd name="connsiteX4" fmla="*/ 7142 w 561972"/>
                <a:gd name="connsiteY4" fmla="*/ 517523 h 709612"/>
                <a:gd name="connsiteX0" fmla="*/ 7142 w 439736"/>
                <a:gd name="connsiteY0" fmla="*/ 517523 h 517523"/>
                <a:gd name="connsiteX1" fmla="*/ 0 w 439736"/>
                <a:gd name="connsiteY1" fmla="*/ 142873 h 517523"/>
                <a:gd name="connsiteX2" fmla="*/ 439736 w 439736"/>
                <a:gd name="connsiteY2" fmla="*/ 0 h 517523"/>
                <a:gd name="connsiteX3" fmla="*/ 290509 w 439736"/>
                <a:gd name="connsiteY3" fmla="*/ 378618 h 517523"/>
                <a:gd name="connsiteX4" fmla="*/ 7142 w 439736"/>
                <a:gd name="connsiteY4" fmla="*/ 517523 h 517523"/>
                <a:gd name="connsiteX0" fmla="*/ 7142 w 440528"/>
                <a:gd name="connsiteY0" fmla="*/ 517523 h 517523"/>
                <a:gd name="connsiteX1" fmla="*/ 0 w 440528"/>
                <a:gd name="connsiteY1" fmla="*/ 142873 h 517523"/>
                <a:gd name="connsiteX2" fmla="*/ 439736 w 440528"/>
                <a:gd name="connsiteY2" fmla="*/ 0 h 517523"/>
                <a:gd name="connsiteX3" fmla="*/ 440528 w 440528"/>
                <a:gd name="connsiteY3" fmla="*/ 411956 h 517523"/>
                <a:gd name="connsiteX4" fmla="*/ 7142 w 440528"/>
                <a:gd name="connsiteY4" fmla="*/ 517523 h 51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28" h="517523">
                  <a:moveTo>
                    <a:pt x="7142" y="517523"/>
                  </a:moveTo>
                  <a:cubicBezTo>
                    <a:pt x="7142" y="378352"/>
                    <a:pt x="0" y="282044"/>
                    <a:pt x="0" y="142873"/>
                  </a:cubicBezTo>
                  <a:lnTo>
                    <a:pt x="439736" y="0"/>
                  </a:lnTo>
                  <a:lnTo>
                    <a:pt x="440528" y="411956"/>
                  </a:lnTo>
                  <a:lnTo>
                    <a:pt x="7142" y="5175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rgbClr val="D9D653">
                    <a:alpha val="3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图形 45">
            <a:extLst>
              <a:ext uri="{FF2B5EF4-FFF2-40B4-BE49-F238E27FC236}">
                <a16:creationId xmlns:a16="http://schemas.microsoft.com/office/drawing/2014/main" id="{A5AF1359-3307-57B6-8DCC-7AD802162552}"/>
              </a:ext>
            </a:extLst>
          </p:cNvPr>
          <p:cNvGrpSpPr/>
          <p:nvPr/>
        </p:nvGrpSpPr>
        <p:grpSpPr>
          <a:xfrm rot="18771646">
            <a:off x="3659422" y="5217725"/>
            <a:ext cx="975631" cy="1446694"/>
            <a:chOff x="9757363" y="191542"/>
            <a:chExt cx="1236157" cy="183301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9D8C7AB-EEF0-526E-2171-DBBAEB232A5F}"/>
                </a:ext>
              </a:extLst>
            </p:cNvPr>
            <p:cNvSpPr/>
            <p:nvPr/>
          </p:nvSpPr>
          <p:spPr>
            <a:xfrm>
              <a:off x="10266766" y="1811926"/>
              <a:ext cx="212625" cy="212626"/>
            </a:xfrm>
            <a:custGeom>
              <a:avLst/>
              <a:gdLst>
                <a:gd name="connsiteX0" fmla="*/ 212621 w 212625"/>
                <a:gd name="connsiteY0" fmla="*/ 106358 h 212626"/>
                <a:gd name="connsiteX1" fmla="*/ 106358 w 212625"/>
                <a:gd name="connsiteY1" fmla="*/ 0 h 212626"/>
                <a:gd name="connsiteX2" fmla="*/ 0 w 212625"/>
                <a:gd name="connsiteY2" fmla="*/ 106263 h 212626"/>
                <a:gd name="connsiteX3" fmla="*/ 106263 w 212625"/>
                <a:gd name="connsiteY3" fmla="*/ 212621 h 212626"/>
                <a:gd name="connsiteX4" fmla="*/ 106310 w 212625"/>
                <a:gd name="connsiteY4" fmla="*/ 212621 h 212626"/>
                <a:gd name="connsiteX5" fmla="*/ 212620 w 212625"/>
                <a:gd name="connsiteY5" fmla="*/ 108426 h 212626"/>
                <a:gd name="connsiteX6" fmla="*/ 212621 w 212625"/>
                <a:gd name="connsiteY6" fmla="*/ 106358 h 21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625" h="212626">
                  <a:moveTo>
                    <a:pt x="212621" y="106358"/>
                  </a:moveTo>
                  <a:cubicBezTo>
                    <a:pt x="212647" y="47645"/>
                    <a:pt x="165072" y="26"/>
                    <a:pt x="106358" y="0"/>
                  </a:cubicBezTo>
                  <a:cubicBezTo>
                    <a:pt x="47645" y="-26"/>
                    <a:pt x="26" y="47549"/>
                    <a:pt x="0" y="106263"/>
                  </a:cubicBezTo>
                  <a:cubicBezTo>
                    <a:pt x="-26" y="164976"/>
                    <a:pt x="47549" y="212594"/>
                    <a:pt x="106263" y="212621"/>
                  </a:cubicBezTo>
                  <a:cubicBezTo>
                    <a:pt x="106278" y="212621"/>
                    <a:pt x="106294" y="212621"/>
                    <a:pt x="106310" y="212621"/>
                  </a:cubicBezTo>
                  <a:cubicBezTo>
                    <a:pt x="164440" y="213205"/>
                    <a:pt x="212036" y="166555"/>
                    <a:pt x="212620" y="108426"/>
                  </a:cubicBezTo>
                  <a:cubicBezTo>
                    <a:pt x="212627" y="107737"/>
                    <a:pt x="212627" y="107048"/>
                    <a:pt x="212621" y="106358"/>
                  </a:cubicBezTo>
                  <a:close/>
                </a:path>
              </a:pathLst>
            </a:custGeom>
            <a:solidFill>
              <a:srgbClr val="6DAFA7"/>
            </a:solidFill>
            <a:ln w="4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971C266-7746-A423-E81F-C6E0467BB62B}"/>
                </a:ext>
              </a:extLst>
            </p:cNvPr>
            <p:cNvSpPr/>
            <p:nvPr/>
          </p:nvSpPr>
          <p:spPr>
            <a:xfrm>
              <a:off x="9757363" y="191542"/>
              <a:ext cx="1236157" cy="1729852"/>
            </a:xfrm>
            <a:custGeom>
              <a:avLst/>
              <a:gdLst>
                <a:gd name="connsiteX0" fmla="*/ 1234583 w 1236157"/>
                <a:gd name="connsiteY0" fmla="*/ 573451 h 1729852"/>
                <a:gd name="connsiteX1" fmla="*/ 1071911 w 1236157"/>
                <a:gd name="connsiteY1" fmla="*/ 1039170 h 1729852"/>
                <a:gd name="connsiteX2" fmla="*/ 887662 w 1236157"/>
                <a:gd name="connsiteY2" fmla="*/ 1511107 h 1729852"/>
                <a:gd name="connsiteX3" fmla="*/ 887662 w 1236157"/>
                <a:gd name="connsiteY3" fmla="*/ 1620480 h 1729852"/>
                <a:gd name="connsiteX4" fmla="*/ 778242 w 1236157"/>
                <a:gd name="connsiteY4" fmla="*/ 1729852 h 1729852"/>
                <a:gd name="connsiteX5" fmla="*/ 459454 w 1236157"/>
                <a:gd name="connsiteY5" fmla="*/ 1729852 h 1729852"/>
                <a:gd name="connsiteX6" fmla="*/ 350082 w 1236157"/>
                <a:gd name="connsiteY6" fmla="*/ 1620480 h 1729852"/>
                <a:gd name="connsiteX7" fmla="*/ 350082 w 1236157"/>
                <a:gd name="connsiteY7" fmla="*/ 1511107 h 1729852"/>
                <a:gd name="connsiteX8" fmla="*/ 165689 w 1236157"/>
                <a:gd name="connsiteY8" fmla="*/ 1042232 h 1729852"/>
                <a:gd name="connsiteX9" fmla="*/ 3 w 1236157"/>
                <a:gd name="connsiteY9" fmla="*/ 620291 h 1729852"/>
                <a:gd name="connsiteX10" fmla="*/ 662793 w 1236157"/>
                <a:gd name="connsiteY10" fmla="*/ 1518 h 1729852"/>
                <a:gd name="connsiteX11" fmla="*/ 1234583 w 1236157"/>
                <a:gd name="connsiteY11" fmla="*/ 573451 h 172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157" h="1729852">
                  <a:moveTo>
                    <a:pt x="1234583" y="573451"/>
                  </a:moveTo>
                  <a:cubicBezTo>
                    <a:pt x="1246762" y="744462"/>
                    <a:pt x="1187917" y="912932"/>
                    <a:pt x="1071911" y="1039170"/>
                  </a:cubicBezTo>
                  <a:cubicBezTo>
                    <a:pt x="953228" y="1167650"/>
                    <a:pt x="887425" y="1336200"/>
                    <a:pt x="887662" y="1511107"/>
                  </a:cubicBezTo>
                  <a:lnTo>
                    <a:pt x="887662" y="1620480"/>
                  </a:lnTo>
                  <a:cubicBezTo>
                    <a:pt x="886939" y="1680601"/>
                    <a:pt x="838363" y="1729155"/>
                    <a:pt x="778242" y="1729852"/>
                  </a:cubicBezTo>
                  <a:lnTo>
                    <a:pt x="459454" y="1729852"/>
                  </a:lnTo>
                  <a:cubicBezTo>
                    <a:pt x="399351" y="1729130"/>
                    <a:pt x="350804" y="1680583"/>
                    <a:pt x="350082" y="1620480"/>
                  </a:cubicBezTo>
                  <a:lnTo>
                    <a:pt x="350082" y="1511107"/>
                  </a:lnTo>
                  <a:cubicBezTo>
                    <a:pt x="350082" y="1336045"/>
                    <a:pt x="284439" y="1167297"/>
                    <a:pt x="165689" y="1042232"/>
                  </a:cubicBezTo>
                  <a:cubicBezTo>
                    <a:pt x="58737" y="927820"/>
                    <a:pt x="-523" y="776907"/>
                    <a:pt x="3" y="620291"/>
                  </a:cubicBezTo>
                  <a:cubicBezTo>
                    <a:pt x="3" y="264041"/>
                    <a:pt x="303194" y="-23504"/>
                    <a:pt x="662793" y="1518"/>
                  </a:cubicBezTo>
                  <a:cubicBezTo>
                    <a:pt x="965792" y="20273"/>
                    <a:pt x="1212718" y="267151"/>
                    <a:pt x="1234583" y="5734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DC0A490-2E1E-62F8-FBC7-973283E56431}"/>
                </a:ext>
              </a:extLst>
            </p:cNvPr>
            <p:cNvSpPr/>
            <p:nvPr/>
          </p:nvSpPr>
          <p:spPr>
            <a:xfrm>
              <a:off x="10104334" y="1702650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1A06927-BE4D-DBC1-21CA-D04549743D6A}"/>
                </a:ext>
              </a:extLst>
            </p:cNvPr>
            <p:cNvSpPr/>
            <p:nvPr/>
          </p:nvSpPr>
          <p:spPr>
            <a:xfrm>
              <a:off x="10104334" y="1808912"/>
              <a:ext cx="537532" cy="4784"/>
            </a:xfrm>
            <a:custGeom>
              <a:avLst/>
              <a:gdLst>
                <a:gd name="connsiteX0" fmla="*/ 0 w 537532"/>
                <a:gd name="connsiteY0" fmla="*/ 0 h 4784"/>
                <a:gd name="connsiteX1" fmla="*/ 537533 w 537532"/>
                <a:gd name="connsiteY1" fmla="*/ 0 h 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532" h="4784">
                  <a:moveTo>
                    <a:pt x="0" y="0"/>
                  </a:moveTo>
                  <a:lnTo>
                    <a:pt x="537533" y="0"/>
                  </a:lnTo>
                </a:path>
              </a:pathLst>
            </a:custGeom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927036E-E98D-6818-B74A-93199EEF855C}"/>
                </a:ext>
              </a:extLst>
            </p:cNvPr>
            <p:cNvSpPr/>
            <p:nvPr/>
          </p:nvSpPr>
          <p:spPr>
            <a:xfrm>
              <a:off x="10122454" y="748140"/>
              <a:ext cx="194405" cy="954509"/>
            </a:xfrm>
            <a:custGeom>
              <a:avLst/>
              <a:gdLst>
                <a:gd name="connsiteX0" fmla="*/ 194406 w 194405"/>
                <a:gd name="connsiteY0" fmla="*/ 954510 h 954509"/>
                <a:gd name="connsiteX1" fmla="*/ 194406 w 194405"/>
                <a:gd name="connsiteY1" fmla="*/ 98094 h 954509"/>
                <a:gd name="connsiteX2" fmla="*/ 41304 w 194405"/>
                <a:gd name="connsiteY2" fmla="*/ 16758 h 954509"/>
                <a:gd name="connsiteX3" fmla="*/ 41304 w 194405"/>
                <a:gd name="connsiteY3" fmla="*/ 16758 h 954509"/>
                <a:gd name="connsiteX4" fmla="*/ 31735 w 194405"/>
                <a:gd name="connsiteY4" fmla="*/ 169860 h 954509"/>
                <a:gd name="connsiteX5" fmla="*/ 69245 w 194405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405" h="954509">
                  <a:moveTo>
                    <a:pt x="194406" y="954510"/>
                  </a:moveTo>
                  <a:lnTo>
                    <a:pt x="194406" y="98094"/>
                  </a:lnTo>
                  <a:cubicBezTo>
                    <a:pt x="194406" y="19916"/>
                    <a:pt x="106898" y="-26924"/>
                    <a:pt x="41304" y="16758"/>
                  </a:cubicBezTo>
                  <a:lnTo>
                    <a:pt x="41304" y="16758"/>
                  </a:lnTo>
                  <a:cubicBezTo>
                    <a:pt x="-8742" y="51158"/>
                    <a:pt x="-14962" y="126131"/>
                    <a:pt x="31735" y="169860"/>
                  </a:cubicBezTo>
                  <a:lnTo>
                    <a:pt x="69245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E0C8E03-103E-9BF2-D268-B387652DCC8D}"/>
                </a:ext>
              </a:extLst>
            </p:cNvPr>
            <p:cNvSpPr/>
            <p:nvPr/>
          </p:nvSpPr>
          <p:spPr>
            <a:xfrm>
              <a:off x="10429342" y="748140"/>
              <a:ext cx="194389" cy="954509"/>
            </a:xfrm>
            <a:custGeom>
              <a:avLst/>
              <a:gdLst>
                <a:gd name="connsiteX0" fmla="*/ 0 w 194389"/>
                <a:gd name="connsiteY0" fmla="*/ 954510 h 954509"/>
                <a:gd name="connsiteX1" fmla="*/ 0 w 194389"/>
                <a:gd name="connsiteY1" fmla="*/ 98094 h 954509"/>
                <a:gd name="connsiteX2" fmla="*/ 153102 w 194389"/>
                <a:gd name="connsiteY2" fmla="*/ 16758 h 954509"/>
                <a:gd name="connsiteX3" fmla="*/ 153102 w 194389"/>
                <a:gd name="connsiteY3" fmla="*/ 16758 h 954509"/>
                <a:gd name="connsiteX4" fmla="*/ 162671 w 194389"/>
                <a:gd name="connsiteY4" fmla="*/ 169860 h 954509"/>
                <a:gd name="connsiteX5" fmla="*/ 125161 w 194389"/>
                <a:gd name="connsiteY5" fmla="*/ 204261 h 95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389" h="954509">
                  <a:moveTo>
                    <a:pt x="0" y="954510"/>
                  </a:moveTo>
                  <a:lnTo>
                    <a:pt x="0" y="98094"/>
                  </a:lnTo>
                  <a:cubicBezTo>
                    <a:pt x="0" y="19916"/>
                    <a:pt x="87507" y="-26924"/>
                    <a:pt x="153102" y="16758"/>
                  </a:cubicBezTo>
                  <a:lnTo>
                    <a:pt x="153102" y="16758"/>
                  </a:lnTo>
                  <a:cubicBezTo>
                    <a:pt x="203100" y="51158"/>
                    <a:pt x="209367" y="126131"/>
                    <a:pt x="162671" y="169860"/>
                  </a:cubicBezTo>
                  <a:lnTo>
                    <a:pt x="125161" y="204261"/>
                  </a:lnTo>
                </a:path>
              </a:pathLst>
            </a:custGeom>
            <a:noFill/>
            <a:ln w="5612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54">
            <a:extLst>
              <a:ext uri="{FF2B5EF4-FFF2-40B4-BE49-F238E27FC236}">
                <a16:creationId xmlns:a16="http://schemas.microsoft.com/office/drawing/2014/main" id="{B4DA256E-1DA8-923D-5CF5-0E957DB12BA2}"/>
              </a:ext>
            </a:extLst>
          </p:cNvPr>
          <p:cNvGrpSpPr/>
          <p:nvPr/>
        </p:nvGrpSpPr>
        <p:grpSpPr>
          <a:xfrm>
            <a:off x="8961187" y="5344440"/>
            <a:ext cx="1073384" cy="1183796"/>
            <a:chOff x="7430283" y="-1223976"/>
            <a:chExt cx="3249426" cy="358367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27A68F5-A506-E37D-1FDD-B533286570B1}"/>
                </a:ext>
              </a:extLst>
            </p:cNvPr>
            <p:cNvSpPr/>
            <p:nvPr/>
          </p:nvSpPr>
          <p:spPr>
            <a:xfrm>
              <a:off x="7430283" y="1354653"/>
              <a:ext cx="401169" cy="400806"/>
            </a:xfrm>
            <a:custGeom>
              <a:avLst/>
              <a:gdLst>
                <a:gd name="connsiteX0" fmla="*/ 240006 w 401169"/>
                <a:gd name="connsiteY0" fmla="*/ 0 h 400806"/>
                <a:gd name="connsiteX1" fmla="*/ 25217 w 401169"/>
                <a:gd name="connsiteY1" fmla="*/ 235077 h 400806"/>
                <a:gd name="connsiteX2" fmla="*/ 25217 w 401169"/>
                <a:gd name="connsiteY2" fmla="*/ 369380 h 400806"/>
                <a:gd name="connsiteX3" fmla="*/ 25217 w 401169"/>
                <a:gd name="connsiteY3" fmla="*/ 369380 h 400806"/>
                <a:gd name="connsiteX4" fmla="*/ 146090 w 401169"/>
                <a:gd name="connsiteY4" fmla="*/ 389477 h 400806"/>
                <a:gd name="connsiteX5" fmla="*/ 401169 w 401169"/>
                <a:gd name="connsiteY5" fmla="*/ 235077 h 40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69" h="400806">
                  <a:moveTo>
                    <a:pt x="240006" y="0"/>
                  </a:moveTo>
                  <a:lnTo>
                    <a:pt x="25217" y="235077"/>
                  </a:lnTo>
                  <a:cubicBezTo>
                    <a:pt x="-8406" y="268605"/>
                    <a:pt x="-8406" y="329089"/>
                    <a:pt x="25217" y="369380"/>
                  </a:cubicBezTo>
                  <a:lnTo>
                    <a:pt x="25217" y="369380"/>
                  </a:lnTo>
                  <a:cubicBezTo>
                    <a:pt x="56673" y="401990"/>
                    <a:pt x="105774" y="410154"/>
                    <a:pt x="146090" y="389477"/>
                  </a:cubicBezTo>
                  <a:lnTo>
                    <a:pt x="401169" y="23507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B4C1F2-053E-171B-0B45-F6546160DE9C}"/>
                </a:ext>
              </a:extLst>
            </p:cNvPr>
            <p:cNvSpPr/>
            <p:nvPr/>
          </p:nvSpPr>
          <p:spPr>
            <a:xfrm>
              <a:off x="9376026" y="1925391"/>
              <a:ext cx="316312" cy="434307"/>
            </a:xfrm>
            <a:custGeom>
              <a:avLst/>
              <a:gdLst>
                <a:gd name="connsiteX0" fmla="*/ 254889 w 316312"/>
                <a:gd name="connsiteY0" fmla="*/ 0 h 434307"/>
                <a:gd name="connsiteX1" fmla="*/ 315278 w 316312"/>
                <a:gd name="connsiteY1" fmla="*/ 315563 h 434307"/>
                <a:gd name="connsiteX2" fmla="*/ 248603 w 316312"/>
                <a:gd name="connsiteY2" fmla="*/ 429863 h 434307"/>
                <a:gd name="connsiteX3" fmla="*/ 248603 w 316312"/>
                <a:gd name="connsiteY3" fmla="*/ 429863 h 434307"/>
                <a:gd name="connsiteX4" fmla="*/ 134303 w 316312"/>
                <a:gd name="connsiteY4" fmla="*/ 376142 h 434307"/>
                <a:gd name="connsiteX5" fmla="*/ 0 w 316312"/>
                <a:gd name="connsiteY5" fmla="*/ 107537 h 43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312" h="434307">
                  <a:moveTo>
                    <a:pt x="254889" y="0"/>
                  </a:moveTo>
                  <a:lnTo>
                    <a:pt x="315278" y="315563"/>
                  </a:lnTo>
                  <a:cubicBezTo>
                    <a:pt x="322041" y="362617"/>
                    <a:pt x="295180" y="416338"/>
                    <a:pt x="248603" y="429863"/>
                  </a:cubicBezTo>
                  <a:lnTo>
                    <a:pt x="248603" y="429863"/>
                  </a:lnTo>
                  <a:cubicBezTo>
                    <a:pt x="202310" y="444705"/>
                    <a:pt x="152416" y="421255"/>
                    <a:pt x="134303" y="376142"/>
                  </a:cubicBezTo>
                  <a:lnTo>
                    <a:pt x="0" y="107537"/>
                  </a:lnTo>
                  <a:close/>
                </a:path>
              </a:pathLst>
            </a:custGeom>
            <a:solidFill>
              <a:srgbClr val="2227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4A8ED1-BCFE-5B69-57DB-F50A0B433AF4}"/>
                </a:ext>
              </a:extLst>
            </p:cNvPr>
            <p:cNvSpPr/>
            <p:nvPr/>
          </p:nvSpPr>
          <p:spPr>
            <a:xfrm>
              <a:off x="7448738" y="-726749"/>
              <a:ext cx="2927413" cy="2927413"/>
            </a:xfrm>
            <a:custGeom>
              <a:avLst/>
              <a:gdLst>
                <a:gd name="connsiteX0" fmla="*/ 2927413 w 2927413"/>
                <a:gd name="connsiteY0" fmla="*/ 1463707 h 2927413"/>
                <a:gd name="connsiteX1" fmla="*/ 1463707 w 2927413"/>
                <a:gd name="connsiteY1" fmla="*/ 2927414 h 2927413"/>
                <a:gd name="connsiteX2" fmla="*/ 0 w 2927413"/>
                <a:gd name="connsiteY2" fmla="*/ 1463707 h 2927413"/>
                <a:gd name="connsiteX3" fmla="*/ 1463707 w 2927413"/>
                <a:gd name="connsiteY3" fmla="*/ 0 h 2927413"/>
                <a:gd name="connsiteX4" fmla="*/ 2927413 w 2927413"/>
                <a:gd name="connsiteY4" fmla="*/ 1463707 h 2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413" h="2927413">
                  <a:moveTo>
                    <a:pt x="2927413" y="1463707"/>
                  </a:moveTo>
                  <a:cubicBezTo>
                    <a:pt x="2927413" y="2272090"/>
                    <a:pt x="2272090" y="2927414"/>
                    <a:pt x="1463707" y="2927414"/>
                  </a:cubicBezTo>
                  <a:cubicBezTo>
                    <a:pt x="655324" y="2927414"/>
                    <a:pt x="0" y="2272090"/>
                    <a:pt x="0" y="1463707"/>
                  </a:cubicBezTo>
                  <a:cubicBezTo>
                    <a:pt x="0" y="655324"/>
                    <a:pt x="655324" y="0"/>
                    <a:pt x="1463707" y="0"/>
                  </a:cubicBezTo>
                  <a:cubicBezTo>
                    <a:pt x="2272090" y="0"/>
                    <a:pt x="2927413" y="655324"/>
                    <a:pt x="2927413" y="14637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79FFD82-D574-D63C-7F4D-7CCBEF3B4E0A}"/>
                </a:ext>
              </a:extLst>
            </p:cNvPr>
            <p:cNvSpPr/>
            <p:nvPr/>
          </p:nvSpPr>
          <p:spPr>
            <a:xfrm rot="-2700000">
              <a:off x="7971548" y="-201497"/>
              <a:ext cx="1879853" cy="1879854"/>
            </a:xfrm>
            <a:custGeom>
              <a:avLst/>
              <a:gdLst>
                <a:gd name="connsiteX0" fmla="*/ 1879854 w 1879853"/>
                <a:gd name="connsiteY0" fmla="*/ 939927 h 1879854"/>
                <a:gd name="connsiteX1" fmla="*/ 939927 w 1879853"/>
                <a:gd name="connsiteY1" fmla="*/ 1879854 h 1879854"/>
                <a:gd name="connsiteX2" fmla="*/ 0 w 1879853"/>
                <a:gd name="connsiteY2" fmla="*/ 939927 h 1879854"/>
                <a:gd name="connsiteX3" fmla="*/ 939927 w 1879853"/>
                <a:gd name="connsiteY3" fmla="*/ 0 h 1879854"/>
                <a:gd name="connsiteX4" fmla="*/ 1879854 w 1879853"/>
                <a:gd name="connsiteY4" fmla="*/ 939927 h 187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1879854">
                  <a:moveTo>
                    <a:pt x="1879854" y="939927"/>
                  </a:moveTo>
                  <a:cubicBezTo>
                    <a:pt x="1879854" y="1459034"/>
                    <a:pt x="1459034" y="1879854"/>
                    <a:pt x="939927" y="1879854"/>
                  </a:cubicBezTo>
                  <a:cubicBezTo>
                    <a:pt x="420820" y="1879854"/>
                    <a:pt x="0" y="1459034"/>
                    <a:pt x="0" y="939927"/>
                  </a:cubicBezTo>
                  <a:cubicBezTo>
                    <a:pt x="0" y="420820"/>
                    <a:pt x="420820" y="0"/>
                    <a:pt x="939927" y="0"/>
                  </a:cubicBezTo>
                  <a:cubicBezTo>
                    <a:pt x="1459034" y="0"/>
                    <a:pt x="1879854" y="420820"/>
                    <a:pt x="1879854" y="939927"/>
                  </a:cubicBezTo>
                  <a:close/>
                </a:path>
              </a:pathLst>
            </a:custGeom>
            <a:solidFill>
              <a:srgbClr val="FFE7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E3C71AA-E9E0-58EA-8A1A-2EB212400387}"/>
                </a:ext>
              </a:extLst>
            </p:cNvPr>
            <p:cNvSpPr/>
            <p:nvPr/>
          </p:nvSpPr>
          <p:spPr>
            <a:xfrm>
              <a:off x="8912445" y="266993"/>
              <a:ext cx="261937" cy="805719"/>
            </a:xfrm>
            <a:custGeom>
              <a:avLst/>
              <a:gdLst>
                <a:gd name="connsiteX0" fmla="*/ 261938 w 261937"/>
                <a:gd name="connsiteY0" fmla="*/ 805720 h 805719"/>
                <a:gd name="connsiteX1" fmla="*/ 0 w 261937"/>
                <a:gd name="connsiteY1" fmla="*/ 469963 h 805719"/>
                <a:gd name="connsiteX2" fmla="*/ 141065 w 261937"/>
                <a:gd name="connsiteY2" fmla="*/ 0 h 8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37" h="805719">
                  <a:moveTo>
                    <a:pt x="261938" y="805720"/>
                  </a:moveTo>
                  <a:lnTo>
                    <a:pt x="0" y="469963"/>
                  </a:lnTo>
                  <a:lnTo>
                    <a:pt x="141065" y="0"/>
                  </a:lnTo>
                </a:path>
              </a:pathLst>
            </a:custGeom>
            <a:noFill/>
            <a:ln w="120872" cap="rnd">
              <a:solidFill>
                <a:srgbClr val="5F5F5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4F7EDF1-50A3-17E3-8898-0F1E321A0894}"/>
                </a:ext>
              </a:extLst>
            </p:cNvPr>
            <p:cNvSpPr/>
            <p:nvPr/>
          </p:nvSpPr>
          <p:spPr>
            <a:xfrm>
              <a:off x="7873399" y="-1223976"/>
              <a:ext cx="795987" cy="548937"/>
            </a:xfrm>
            <a:custGeom>
              <a:avLst/>
              <a:gdLst>
                <a:gd name="connsiteX0" fmla="*/ 105786 w 795987"/>
                <a:gd name="connsiteY0" fmla="*/ 544756 h 548937"/>
                <a:gd name="connsiteX1" fmla="*/ 6580 w 795987"/>
                <a:gd name="connsiteY1" fmla="*/ 495881 h 548937"/>
                <a:gd name="connsiteX2" fmla="*/ 5107 w 795987"/>
                <a:gd name="connsiteY2" fmla="*/ 491035 h 548937"/>
                <a:gd name="connsiteX3" fmla="*/ 360384 w 795987"/>
                <a:gd name="connsiteY3" fmla="*/ 5060 h 548937"/>
                <a:gd name="connsiteX4" fmla="*/ 783966 w 795987"/>
                <a:gd name="connsiteY4" fmla="*/ 195760 h 548937"/>
                <a:gd name="connsiteX5" fmla="*/ 743675 w 795987"/>
                <a:gd name="connsiteY5" fmla="*/ 303202 h 5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987" h="548937">
                  <a:moveTo>
                    <a:pt x="105786" y="544756"/>
                  </a:moveTo>
                  <a:cubicBezTo>
                    <a:pt x="64895" y="558655"/>
                    <a:pt x="20479" y="536772"/>
                    <a:pt x="6580" y="495881"/>
                  </a:cubicBezTo>
                  <a:cubicBezTo>
                    <a:pt x="6037" y="494282"/>
                    <a:pt x="5546" y="492666"/>
                    <a:pt x="5107" y="491035"/>
                  </a:cubicBezTo>
                  <a:cubicBezTo>
                    <a:pt x="-30985" y="258730"/>
                    <a:pt x="128078" y="41151"/>
                    <a:pt x="360384" y="5060"/>
                  </a:cubicBezTo>
                  <a:cubicBezTo>
                    <a:pt x="526876" y="-20806"/>
                    <a:pt x="692957" y="53964"/>
                    <a:pt x="783966" y="195760"/>
                  </a:cubicBezTo>
                  <a:cubicBezTo>
                    <a:pt x="810826" y="236051"/>
                    <a:pt x="790634" y="283009"/>
                    <a:pt x="743675" y="303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134E25-9F2A-0CED-B60E-1025261FB580}"/>
                </a:ext>
              </a:extLst>
            </p:cNvPr>
            <p:cNvSpPr/>
            <p:nvPr/>
          </p:nvSpPr>
          <p:spPr>
            <a:xfrm>
              <a:off x="10033184" y="-655597"/>
              <a:ext cx="646526" cy="729800"/>
            </a:xfrm>
            <a:custGeom>
              <a:avLst/>
              <a:gdLst>
                <a:gd name="connsiteX0" fmla="*/ 423549 w 646526"/>
                <a:gd name="connsiteY0" fmla="*/ 701040 h 729800"/>
                <a:gd name="connsiteX1" fmla="*/ 532313 w 646526"/>
                <a:gd name="connsiteY1" fmla="*/ 712633 h 729800"/>
                <a:gd name="connsiteX2" fmla="*/ 537849 w 646526"/>
                <a:gd name="connsiteY2" fmla="*/ 707707 h 729800"/>
                <a:gd name="connsiteX3" fmla="*/ 557947 w 646526"/>
                <a:gd name="connsiteY3" fmla="*/ 170592 h 729800"/>
                <a:gd name="connsiteX4" fmla="*/ 40835 w 646526"/>
                <a:gd name="connsiteY4" fmla="*/ 43053 h 729800"/>
                <a:gd name="connsiteX5" fmla="*/ 13974 w 646526"/>
                <a:gd name="connsiteY5" fmla="*/ 150399 h 72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526" h="729800">
                  <a:moveTo>
                    <a:pt x="423549" y="701040"/>
                  </a:moveTo>
                  <a:cubicBezTo>
                    <a:pt x="450382" y="734275"/>
                    <a:pt x="499077" y="739466"/>
                    <a:pt x="532313" y="712633"/>
                  </a:cubicBezTo>
                  <a:cubicBezTo>
                    <a:pt x="534236" y="711081"/>
                    <a:pt x="536084" y="709437"/>
                    <a:pt x="537849" y="707707"/>
                  </a:cubicBezTo>
                  <a:cubicBezTo>
                    <a:pt x="672152" y="559974"/>
                    <a:pt x="685582" y="338423"/>
                    <a:pt x="557947" y="170592"/>
                  </a:cubicBezTo>
                  <a:cubicBezTo>
                    <a:pt x="430312" y="2762"/>
                    <a:pt x="215714" y="-44292"/>
                    <a:pt x="40835" y="43053"/>
                  </a:cubicBezTo>
                  <a:cubicBezTo>
                    <a:pt x="544" y="63150"/>
                    <a:pt x="-12886" y="116871"/>
                    <a:pt x="13974" y="1503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A8C15A3-EB1C-498B-B583-950004E75EF9}"/>
                </a:ext>
              </a:extLst>
            </p:cNvPr>
            <p:cNvSpPr/>
            <p:nvPr/>
          </p:nvSpPr>
          <p:spPr>
            <a:xfrm>
              <a:off x="9108708" y="-1174637"/>
              <a:ext cx="621438" cy="345709"/>
            </a:xfrm>
            <a:custGeom>
              <a:avLst/>
              <a:gdLst>
                <a:gd name="connsiteX0" fmla="*/ 468486 w 621438"/>
                <a:gd name="connsiteY0" fmla="*/ 340446 h 345709"/>
                <a:gd name="connsiteX1" fmla="*/ 85772 w 621438"/>
                <a:gd name="connsiteY1" fmla="*/ 233004 h 345709"/>
                <a:gd name="connsiteX2" fmla="*/ 5190 w 621438"/>
                <a:gd name="connsiteY2" fmla="*/ 85843 h 345709"/>
                <a:gd name="connsiteX3" fmla="*/ 5190 w 621438"/>
                <a:gd name="connsiteY3" fmla="*/ 85843 h 345709"/>
                <a:gd name="connsiteX4" fmla="*/ 152923 w 621438"/>
                <a:gd name="connsiteY4" fmla="*/ 5261 h 345709"/>
                <a:gd name="connsiteX5" fmla="*/ 535638 w 621438"/>
                <a:gd name="connsiteY5" fmla="*/ 112703 h 345709"/>
                <a:gd name="connsiteX6" fmla="*/ 616219 w 621438"/>
                <a:gd name="connsiteY6" fmla="*/ 260341 h 345709"/>
                <a:gd name="connsiteX7" fmla="*/ 616219 w 621438"/>
                <a:gd name="connsiteY7" fmla="*/ 260341 h 345709"/>
                <a:gd name="connsiteX8" fmla="*/ 468486 w 621438"/>
                <a:gd name="connsiteY8" fmla="*/ 340446 h 34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38" h="345709">
                  <a:moveTo>
                    <a:pt x="468486" y="340446"/>
                  </a:moveTo>
                  <a:lnTo>
                    <a:pt x="85772" y="233004"/>
                  </a:lnTo>
                  <a:cubicBezTo>
                    <a:pt x="25764" y="212906"/>
                    <a:pt x="-14907" y="152518"/>
                    <a:pt x="5190" y="85843"/>
                  </a:cubicBezTo>
                  <a:lnTo>
                    <a:pt x="5190" y="85843"/>
                  </a:lnTo>
                  <a:cubicBezTo>
                    <a:pt x="25383" y="25359"/>
                    <a:pt x="85772" y="-14932"/>
                    <a:pt x="152923" y="5261"/>
                  </a:cubicBezTo>
                  <a:lnTo>
                    <a:pt x="535638" y="112703"/>
                  </a:lnTo>
                  <a:cubicBezTo>
                    <a:pt x="596026" y="132801"/>
                    <a:pt x="636317" y="193285"/>
                    <a:pt x="616219" y="260341"/>
                  </a:cubicBezTo>
                  <a:lnTo>
                    <a:pt x="616219" y="260341"/>
                  </a:lnTo>
                  <a:cubicBezTo>
                    <a:pt x="596026" y="320348"/>
                    <a:pt x="528875" y="360639"/>
                    <a:pt x="468486" y="3404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F6981D7-7DA3-4FB7-8AF1-D88F77F7B4E1}"/>
                </a:ext>
              </a:extLst>
            </p:cNvPr>
            <p:cNvSpPr/>
            <p:nvPr/>
          </p:nvSpPr>
          <p:spPr>
            <a:xfrm rot="-4428000">
              <a:off x="9162742" y="-923224"/>
              <a:ext cx="376047" cy="288702"/>
            </a:xfrm>
            <a:custGeom>
              <a:avLst/>
              <a:gdLst>
                <a:gd name="connsiteX0" fmla="*/ 0 w 376047"/>
                <a:gd name="connsiteY0" fmla="*/ 0 h 288702"/>
                <a:gd name="connsiteX1" fmla="*/ 376047 w 376047"/>
                <a:gd name="connsiteY1" fmla="*/ 0 h 288702"/>
                <a:gd name="connsiteX2" fmla="*/ 376047 w 376047"/>
                <a:gd name="connsiteY2" fmla="*/ 288703 h 288702"/>
                <a:gd name="connsiteX3" fmla="*/ 0 w 376047"/>
                <a:gd name="connsiteY3" fmla="*/ 288703 h 28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047" h="288702">
                  <a:moveTo>
                    <a:pt x="0" y="0"/>
                  </a:moveTo>
                  <a:lnTo>
                    <a:pt x="376047" y="0"/>
                  </a:lnTo>
                  <a:lnTo>
                    <a:pt x="376047" y="288703"/>
                  </a:lnTo>
                  <a:lnTo>
                    <a:pt x="0" y="2887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图形 69">
            <a:extLst>
              <a:ext uri="{FF2B5EF4-FFF2-40B4-BE49-F238E27FC236}">
                <a16:creationId xmlns:a16="http://schemas.microsoft.com/office/drawing/2014/main" id="{9A8289D4-67FF-6D31-6895-31BC15DD77DE}"/>
              </a:ext>
            </a:extLst>
          </p:cNvPr>
          <p:cNvGrpSpPr/>
          <p:nvPr/>
        </p:nvGrpSpPr>
        <p:grpSpPr>
          <a:xfrm rot="2501321">
            <a:off x="10227879" y="5164754"/>
            <a:ext cx="2301197" cy="1433209"/>
            <a:chOff x="9789770" y="4744508"/>
            <a:chExt cx="2647626" cy="164896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289B566-8A7D-0ABD-8243-F523A84285D5}"/>
                </a:ext>
              </a:extLst>
            </p:cNvPr>
            <p:cNvSpPr/>
            <p:nvPr/>
          </p:nvSpPr>
          <p:spPr>
            <a:xfrm>
              <a:off x="11351459" y="5136343"/>
              <a:ext cx="258595" cy="501689"/>
            </a:xfrm>
            <a:custGeom>
              <a:avLst/>
              <a:gdLst>
                <a:gd name="connsiteX0" fmla="*/ 6141 w 258595"/>
                <a:gd name="connsiteY0" fmla="*/ 0 h 501689"/>
                <a:gd name="connsiteX1" fmla="*/ 25741 w 258595"/>
                <a:gd name="connsiteY1" fmla="*/ 196106 h 501689"/>
                <a:gd name="connsiteX2" fmla="*/ 164672 w 258595"/>
                <a:gd name="connsiteY2" fmla="*/ 501689 h 501689"/>
                <a:gd name="connsiteX3" fmla="*/ 251301 w 258595"/>
                <a:gd name="connsiteY3" fmla="*/ 217330 h 501689"/>
                <a:gd name="connsiteX4" fmla="*/ 6141 w 258595"/>
                <a:gd name="connsiteY4" fmla="*/ 0 h 5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95" h="501689">
                  <a:moveTo>
                    <a:pt x="6141" y="0"/>
                  </a:moveTo>
                  <a:cubicBezTo>
                    <a:pt x="6141" y="0"/>
                    <a:pt x="-16707" y="22848"/>
                    <a:pt x="25741" y="196106"/>
                  </a:cubicBezTo>
                  <a:cubicBezTo>
                    <a:pt x="68189" y="369364"/>
                    <a:pt x="164672" y="501689"/>
                    <a:pt x="164672" y="501689"/>
                  </a:cubicBezTo>
                  <a:cubicBezTo>
                    <a:pt x="241578" y="428753"/>
                    <a:pt x="274479" y="320757"/>
                    <a:pt x="251301" y="217330"/>
                  </a:cubicBezTo>
                  <a:cubicBezTo>
                    <a:pt x="215133" y="37359"/>
                    <a:pt x="6141" y="0"/>
                    <a:pt x="6141" y="0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66405F9-7EEF-265F-6F09-AD190E490B4E}"/>
                </a:ext>
              </a:extLst>
            </p:cNvPr>
            <p:cNvSpPr/>
            <p:nvPr/>
          </p:nvSpPr>
          <p:spPr>
            <a:xfrm>
              <a:off x="10774761" y="5289528"/>
              <a:ext cx="632879" cy="636336"/>
            </a:xfrm>
            <a:custGeom>
              <a:avLst/>
              <a:gdLst>
                <a:gd name="connsiteX0" fmla="*/ 607149 w 632879"/>
                <a:gd name="connsiteY0" fmla="*/ 356680 h 636336"/>
                <a:gd name="connsiteX1" fmla="*/ 497672 w 632879"/>
                <a:gd name="connsiteY1" fmla="*/ 446557 h 636336"/>
                <a:gd name="connsiteX2" fmla="*/ 174113 w 632879"/>
                <a:gd name="connsiteY2" fmla="*/ 627937 h 636336"/>
                <a:gd name="connsiteX3" fmla="*/ 9031 w 632879"/>
                <a:gd name="connsiteY3" fmla="*/ 265178 h 636336"/>
                <a:gd name="connsiteX4" fmla="*/ 188786 w 632879"/>
                <a:gd name="connsiteY4" fmla="*/ 24945 h 636336"/>
                <a:gd name="connsiteX5" fmla="*/ 474553 w 632879"/>
                <a:gd name="connsiteY5" fmla="*/ 64145 h 636336"/>
                <a:gd name="connsiteX6" fmla="*/ 606933 w 632879"/>
                <a:gd name="connsiteY6" fmla="*/ 24891 h 636336"/>
                <a:gd name="connsiteX7" fmla="*/ 607149 w 632879"/>
                <a:gd name="connsiteY7" fmla="*/ 356680 h 6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879" h="636336">
                  <a:moveTo>
                    <a:pt x="607149" y="356680"/>
                  </a:moveTo>
                  <a:cubicBezTo>
                    <a:pt x="607149" y="356680"/>
                    <a:pt x="574663" y="366480"/>
                    <a:pt x="497672" y="446557"/>
                  </a:cubicBezTo>
                  <a:cubicBezTo>
                    <a:pt x="420680" y="526635"/>
                    <a:pt x="308171" y="567459"/>
                    <a:pt x="174113" y="627937"/>
                  </a:cubicBezTo>
                  <a:cubicBezTo>
                    <a:pt x="40055" y="688414"/>
                    <a:pt x="-25296" y="407304"/>
                    <a:pt x="9031" y="265178"/>
                  </a:cubicBezTo>
                  <a:cubicBezTo>
                    <a:pt x="41517" y="122999"/>
                    <a:pt x="188786" y="24945"/>
                    <a:pt x="188786" y="24945"/>
                  </a:cubicBezTo>
                  <a:lnTo>
                    <a:pt x="474553" y="64145"/>
                  </a:lnTo>
                  <a:cubicBezTo>
                    <a:pt x="474553" y="64145"/>
                    <a:pt x="569357" y="-48635"/>
                    <a:pt x="606933" y="24891"/>
                  </a:cubicBezTo>
                  <a:cubicBezTo>
                    <a:pt x="643100" y="98472"/>
                    <a:pt x="639852" y="263500"/>
                    <a:pt x="607149" y="356680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33587E9-0358-7B4B-6573-B6E0B083F109}"/>
                </a:ext>
              </a:extLst>
            </p:cNvPr>
            <p:cNvSpPr/>
            <p:nvPr/>
          </p:nvSpPr>
          <p:spPr>
            <a:xfrm>
              <a:off x="9789770" y="4815551"/>
              <a:ext cx="1406941" cy="1577926"/>
            </a:xfrm>
            <a:custGeom>
              <a:avLst/>
              <a:gdLst>
                <a:gd name="connsiteX0" fmla="*/ 1347034 w 1406941"/>
                <a:gd name="connsiteY0" fmla="*/ 1351946 h 1577926"/>
                <a:gd name="connsiteX1" fmla="*/ 373055 w 1406941"/>
                <a:gd name="connsiteY1" fmla="*/ 1575828 h 1577926"/>
                <a:gd name="connsiteX2" fmla="*/ 278310 w 1406941"/>
                <a:gd name="connsiteY2" fmla="*/ 1517069 h 1577926"/>
                <a:gd name="connsiteX3" fmla="*/ 278250 w 1406941"/>
                <a:gd name="connsiteY3" fmla="*/ 1516812 h 1577926"/>
                <a:gd name="connsiteX4" fmla="*/ 2121 w 1406941"/>
                <a:gd name="connsiteY4" fmla="*/ 320792 h 1577926"/>
                <a:gd name="connsiteX5" fmla="*/ 60715 w 1406941"/>
                <a:gd name="connsiteY5" fmla="*/ 226036 h 1577926"/>
                <a:gd name="connsiteX6" fmla="*/ 60920 w 1406941"/>
                <a:gd name="connsiteY6" fmla="*/ 225987 h 1577926"/>
                <a:gd name="connsiteX7" fmla="*/ 1034900 w 1406941"/>
                <a:gd name="connsiteY7" fmla="*/ 2106 h 1577926"/>
                <a:gd name="connsiteX8" fmla="*/ 1129608 w 1406941"/>
                <a:gd name="connsiteY8" fmla="*/ 60778 h 1577926"/>
                <a:gd name="connsiteX9" fmla="*/ 1129650 w 1406941"/>
                <a:gd name="connsiteY9" fmla="*/ 60959 h 1577926"/>
                <a:gd name="connsiteX10" fmla="*/ 1404209 w 1406941"/>
                <a:gd name="connsiteY10" fmla="*/ 1256925 h 1577926"/>
                <a:gd name="connsiteX11" fmla="*/ 1350469 w 1406941"/>
                <a:gd name="connsiteY11" fmla="*/ 1351092 h 1577926"/>
                <a:gd name="connsiteX12" fmla="*/ 1347034 w 1406941"/>
                <a:gd name="connsiteY12" fmla="*/ 1351946 h 1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941" h="1577926">
                  <a:moveTo>
                    <a:pt x="1347034" y="1351946"/>
                  </a:moveTo>
                  <a:lnTo>
                    <a:pt x="373055" y="1575828"/>
                  </a:lnTo>
                  <a:cubicBezTo>
                    <a:pt x="330666" y="1585765"/>
                    <a:pt x="288248" y="1559458"/>
                    <a:pt x="278310" y="1517069"/>
                  </a:cubicBezTo>
                  <a:cubicBezTo>
                    <a:pt x="278290" y="1516984"/>
                    <a:pt x="278270" y="1516898"/>
                    <a:pt x="278250" y="1516812"/>
                  </a:cubicBezTo>
                  <a:lnTo>
                    <a:pt x="2121" y="320792"/>
                  </a:lnTo>
                  <a:cubicBezTo>
                    <a:pt x="-7865" y="278445"/>
                    <a:pt x="18368" y="236022"/>
                    <a:pt x="60715" y="226036"/>
                  </a:cubicBezTo>
                  <a:cubicBezTo>
                    <a:pt x="60783" y="226019"/>
                    <a:pt x="60852" y="226003"/>
                    <a:pt x="60920" y="225987"/>
                  </a:cubicBezTo>
                  <a:lnTo>
                    <a:pt x="1034900" y="2106"/>
                  </a:lnTo>
                  <a:cubicBezTo>
                    <a:pt x="1077254" y="-7845"/>
                    <a:pt x="1119657" y="18423"/>
                    <a:pt x="1129608" y="60778"/>
                  </a:cubicBezTo>
                  <a:cubicBezTo>
                    <a:pt x="1129622" y="60838"/>
                    <a:pt x="1129636" y="60899"/>
                    <a:pt x="1129650" y="60959"/>
                  </a:cubicBezTo>
                  <a:lnTo>
                    <a:pt x="1404209" y="1256925"/>
                  </a:lnTo>
                  <a:cubicBezTo>
                    <a:pt x="1415373" y="1297769"/>
                    <a:pt x="1391312" y="1339929"/>
                    <a:pt x="1350469" y="1351092"/>
                  </a:cubicBezTo>
                  <a:cubicBezTo>
                    <a:pt x="1349331" y="1351403"/>
                    <a:pt x="1348186" y="1351688"/>
                    <a:pt x="1347034" y="13519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F58CDE4-9102-D60E-94AC-AD18B7D941F5}"/>
                </a:ext>
              </a:extLst>
            </p:cNvPr>
            <p:cNvSpPr/>
            <p:nvPr/>
          </p:nvSpPr>
          <p:spPr>
            <a:xfrm>
              <a:off x="10045799" y="5084667"/>
              <a:ext cx="710668" cy="222625"/>
            </a:xfrm>
            <a:custGeom>
              <a:avLst/>
              <a:gdLst>
                <a:gd name="connsiteX0" fmla="*/ 680818 w 710668"/>
                <a:gd name="connsiteY0" fmla="*/ 76148 h 222625"/>
                <a:gd name="connsiteX1" fmla="*/ 46749 w 710668"/>
                <a:gd name="connsiteY1" fmla="*/ 221631 h 222625"/>
                <a:gd name="connsiteX2" fmla="*/ 1243 w 710668"/>
                <a:gd name="connsiteY2" fmla="*/ 193309 h 222625"/>
                <a:gd name="connsiteX3" fmla="*/ 998 w 710668"/>
                <a:gd name="connsiteY3" fmla="*/ 192177 h 222625"/>
                <a:gd name="connsiteX4" fmla="*/ 998 w 710668"/>
                <a:gd name="connsiteY4" fmla="*/ 192177 h 222625"/>
                <a:gd name="connsiteX5" fmla="*/ 29306 w 710668"/>
                <a:gd name="connsiteY5" fmla="*/ 146663 h 222625"/>
                <a:gd name="connsiteX6" fmla="*/ 30397 w 710668"/>
                <a:gd name="connsiteY6" fmla="*/ 146426 h 222625"/>
                <a:gd name="connsiteX7" fmla="*/ 664467 w 710668"/>
                <a:gd name="connsiteY7" fmla="*/ 998 h 222625"/>
                <a:gd name="connsiteX8" fmla="*/ 709980 w 710668"/>
                <a:gd name="connsiteY8" fmla="*/ 29306 h 222625"/>
                <a:gd name="connsiteX9" fmla="*/ 710218 w 710668"/>
                <a:gd name="connsiteY9" fmla="*/ 30397 h 222625"/>
                <a:gd name="connsiteX10" fmla="*/ 710218 w 710668"/>
                <a:gd name="connsiteY10" fmla="*/ 30397 h 222625"/>
                <a:gd name="connsiteX11" fmla="*/ 680818 w 710668"/>
                <a:gd name="connsiteY11" fmla="*/ 76148 h 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668" h="222625">
                  <a:moveTo>
                    <a:pt x="680818" y="76148"/>
                  </a:moveTo>
                  <a:lnTo>
                    <a:pt x="46749" y="221631"/>
                  </a:lnTo>
                  <a:cubicBezTo>
                    <a:pt x="26362" y="226376"/>
                    <a:pt x="5988" y="213696"/>
                    <a:pt x="1243" y="193309"/>
                  </a:cubicBezTo>
                  <a:cubicBezTo>
                    <a:pt x="1156" y="192933"/>
                    <a:pt x="1074" y="192556"/>
                    <a:pt x="998" y="192177"/>
                  </a:cubicBezTo>
                  <a:lnTo>
                    <a:pt x="998" y="192177"/>
                  </a:lnTo>
                  <a:cubicBezTo>
                    <a:pt x="-3753" y="171791"/>
                    <a:pt x="8921" y="151414"/>
                    <a:pt x="29306" y="146663"/>
                  </a:cubicBezTo>
                  <a:cubicBezTo>
                    <a:pt x="29669" y="146579"/>
                    <a:pt x="30032" y="146500"/>
                    <a:pt x="30397" y="146426"/>
                  </a:cubicBezTo>
                  <a:lnTo>
                    <a:pt x="664467" y="998"/>
                  </a:lnTo>
                  <a:cubicBezTo>
                    <a:pt x="684852" y="-3753"/>
                    <a:pt x="705229" y="8921"/>
                    <a:pt x="709980" y="29306"/>
                  </a:cubicBezTo>
                  <a:cubicBezTo>
                    <a:pt x="710065" y="29669"/>
                    <a:pt x="710144" y="30032"/>
                    <a:pt x="710218" y="30397"/>
                  </a:cubicBezTo>
                  <a:lnTo>
                    <a:pt x="710218" y="30397"/>
                  </a:lnTo>
                  <a:cubicBezTo>
                    <a:pt x="713253" y="50857"/>
                    <a:pt x="700689" y="70408"/>
                    <a:pt x="680818" y="76148"/>
                  </a:cubicBezTo>
                  <a:close/>
                </a:path>
              </a:pathLst>
            </a:custGeom>
            <a:solidFill>
              <a:schemeClr val="bg1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19D4589-7AB9-ED5A-F166-F09CD6B9F83C}"/>
                </a:ext>
              </a:extLst>
            </p:cNvPr>
            <p:cNvSpPr/>
            <p:nvPr/>
          </p:nvSpPr>
          <p:spPr>
            <a:xfrm>
              <a:off x="10090923" y="5311171"/>
              <a:ext cx="709219" cy="163403"/>
            </a:xfrm>
            <a:custGeom>
              <a:avLst/>
              <a:gdLst>
                <a:gd name="connsiteX0" fmla="*/ 0 w 709219"/>
                <a:gd name="connsiteY0" fmla="*/ 163404 h 163403"/>
                <a:gd name="connsiteX1" fmla="*/ 709220 w 709219"/>
                <a:gd name="connsiteY1" fmla="*/ 0 h 16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03">
                  <a:moveTo>
                    <a:pt x="0" y="163404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50372F-7E44-9126-D4D2-451D5536B8DF}"/>
                </a:ext>
              </a:extLst>
            </p:cNvPr>
            <p:cNvSpPr/>
            <p:nvPr/>
          </p:nvSpPr>
          <p:spPr>
            <a:xfrm>
              <a:off x="10118699" y="5430448"/>
              <a:ext cx="709219" cy="163457"/>
            </a:xfrm>
            <a:custGeom>
              <a:avLst/>
              <a:gdLst>
                <a:gd name="connsiteX0" fmla="*/ 0 w 709219"/>
                <a:gd name="connsiteY0" fmla="*/ 163458 h 163457"/>
                <a:gd name="connsiteX1" fmla="*/ 709220 w 709219"/>
                <a:gd name="connsiteY1" fmla="*/ 0 h 1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219" h="163457">
                  <a:moveTo>
                    <a:pt x="0" y="163458"/>
                  </a:moveTo>
                  <a:lnTo>
                    <a:pt x="70922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DE34087-0DA8-3CB5-449D-7E0176585830}"/>
                </a:ext>
              </a:extLst>
            </p:cNvPr>
            <p:cNvSpPr/>
            <p:nvPr/>
          </p:nvSpPr>
          <p:spPr>
            <a:xfrm>
              <a:off x="10173254" y="5727075"/>
              <a:ext cx="398547" cy="398918"/>
            </a:xfrm>
            <a:custGeom>
              <a:avLst/>
              <a:gdLst>
                <a:gd name="connsiteX0" fmla="*/ 368681 w 398547"/>
                <a:gd name="connsiteY0" fmla="*/ 337443 h 398918"/>
                <a:gd name="connsiteX1" fmla="*/ 107224 w 398547"/>
                <a:gd name="connsiteY1" fmla="*/ 397920 h 398918"/>
                <a:gd name="connsiteX2" fmla="*/ 61710 w 398547"/>
                <a:gd name="connsiteY2" fmla="*/ 369612 h 398918"/>
                <a:gd name="connsiteX3" fmla="*/ 61473 w 398547"/>
                <a:gd name="connsiteY3" fmla="*/ 368521 h 398918"/>
                <a:gd name="connsiteX4" fmla="*/ 995 w 398547"/>
                <a:gd name="connsiteY4" fmla="*/ 107172 h 398918"/>
                <a:gd name="connsiteX5" fmla="*/ 29316 w 398547"/>
                <a:gd name="connsiteY5" fmla="*/ 61667 h 398918"/>
                <a:gd name="connsiteX6" fmla="*/ 30449 w 398547"/>
                <a:gd name="connsiteY6" fmla="*/ 61421 h 398918"/>
                <a:gd name="connsiteX7" fmla="*/ 291906 w 398547"/>
                <a:gd name="connsiteY7" fmla="*/ 998 h 398918"/>
                <a:gd name="connsiteX8" fmla="*/ 337419 w 398547"/>
                <a:gd name="connsiteY8" fmla="*/ 29306 h 398918"/>
                <a:gd name="connsiteX9" fmla="*/ 337657 w 398547"/>
                <a:gd name="connsiteY9" fmla="*/ 30397 h 398918"/>
                <a:gd name="connsiteX10" fmla="*/ 398135 w 398547"/>
                <a:gd name="connsiteY10" fmla="*/ 291854 h 398918"/>
                <a:gd name="connsiteX11" fmla="*/ 368681 w 398547"/>
                <a:gd name="connsiteY11" fmla="*/ 337443 h 3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8547" h="398918">
                  <a:moveTo>
                    <a:pt x="368681" y="337443"/>
                  </a:moveTo>
                  <a:lnTo>
                    <a:pt x="107224" y="397920"/>
                  </a:lnTo>
                  <a:cubicBezTo>
                    <a:pt x="86839" y="402672"/>
                    <a:pt x="66461" y="389997"/>
                    <a:pt x="61710" y="369612"/>
                  </a:cubicBezTo>
                  <a:cubicBezTo>
                    <a:pt x="61626" y="369249"/>
                    <a:pt x="61547" y="368886"/>
                    <a:pt x="61473" y="368521"/>
                  </a:cubicBezTo>
                  <a:lnTo>
                    <a:pt x="995" y="107172"/>
                  </a:lnTo>
                  <a:cubicBezTo>
                    <a:pt x="-3750" y="86786"/>
                    <a:pt x="8930" y="66412"/>
                    <a:pt x="29316" y="61667"/>
                  </a:cubicBezTo>
                  <a:cubicBezTo>
                    <a:pt x="29693" y="61579"/>
                    <a:pt x="30070" y="61497"/>
                    <a:pt x="30449" y="61421"/>
                  </a:cubicBezTo>
                  <a:lnTo>
                    <a:pt x="291906" y="998"/>
                  </a:lnTo>
                  <a:cubicBezTo>
                    <a:pt x="312291" y="-3753"/>
                    <a:pt x="332668" y="8921"/>
                    <a:pt x="337419" y="29306"/>
                  </a:cubicBezTo>
                  <a:cubicBezTo>
                    <a:pt x="337504" y="29669"/>
                    <a:pt x="337583" y="30032"/>
                    <a:pt x="337657" y="30397"/>
                  </a:cubicBezTo>
                  <a:lnTo>
                    <a:pt x="398135" y="291854"/>
                  </a:lnTo>
                  <a:cubicBezTo>
                    <a:pt x="401028" y="312262"/>
                    <a:pt x="388474" y="331692"/>
                    <a:pt x="368681" y="337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19C8B5D-5CED-B86D-AF2A-C755FD849B53}"/>
                </a:ext>
              </a:extLst>
            </p:cNvPr>
            <p:cNvSpPr/>
            <p:nvPr/>
          </p:nvSpPr>
          <p:spPr>
            <a:xfrm>
              <a:off x="10607340" y="5631481"/>
              <a:ext cx="266329" cy="62102"/>
            </a:xfrm>
            <a:custGeom>
              <a:avLst/>
              <a:gdLst>
                <a:gd name="connsiteX0" fmla="*/ 0 w 266329"/>
                <a:gd name="connsiteY0" fmla="*/ 62102 h 62102"/>
                <a:gd name="connsiteX1" fmla="*/ 266330 w 266329"/>
                <a:gd name="connsiteY1" fmla="*/ 0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329" h="62102">
                  <a:moveTo>
                    <a:pt x="0" y="62102"/>
                  </a:moveTo>
                  <a:lnTo>
                    <a:pt x="266330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2BDEA14-D1BC-3086-1BC4-01156D07C4A8}"/>
                </a:ext>
              </a:extLst>
            </p:cNvPr>
            <p:cNvSpPr/>
            <p:nvPr/>
          </p:nvSpPr>
          <p:spPr>
            <a:xfrm>
              <a:off x="10636739" y="5762183"/>
              <a:ext cx="268008" cy="60477"/>
            </a:xfrm>
            <a:custGeom>
              <a:avLst/>
              <a:gdLst>
                <a:gd name="connsiteX0" fmla="*/ 0 w 268008"/>
                <a:gd name="connsiteY0" fmla="*/ 60478 h 60477"/>
                <a:gd name="connsiteX1" fmla="*/ 268008 w 268008"/>
                <a:gd name="connsiteY1" fmla="*/ 0 h 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8" h="60477">
                  <a:moveTo>
                    <a:pt x="0" y="60478"/>
                  </a:moveTo>
                  <a:lnTo>
                    <a:pt x="268008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1FFD704-29F9-B09F-5E3C-ECE387055460}"/>
                </a:ext>
              </a:extLst>
            </p:cNvPr>
            <p:cNvSpPr/>
            <p:nvPr/>
          </p:nvSpPr>
          <p:spPr>
            <a:xfrm>
              <a:off x="10666139" y="5915841"/>
              <a:ext cx="161779" cy="37575"/>
            </a:xfrm>
            <a:custGeom>
              <a:avLst/>
              <a:gdLst>
                <a:gd name="connsiteX0" fmla="*/ 0 w 161779"/>
                <a:gd name="connsiteY0" fmla="*/ 37575 h 37575"/>
                <a:gd name="connsiteX1" fmla="*/ 161779 w 161779"/>
                <a:gd name="connsiteY1" fmla="*/ 0 h 3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779" h="37575">
                  <a:moveTo>
                    <a:pt x="0" y="37575"/>
                  </a:moveTo>
                  <a:lnTo>
                    <a:pt x="161779" y="0"/>
                  </a:lnTo>
                </a:path>
              </a:pathLst>
            </a:custGeom>
            <a:ln w="2938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5D5D3F-69F6-D9FE-5B2D-3642199533AA}"/>
                </a:ext>
              </a:extLst>
            </p:cNvPr>
            <p:cNvSpPr/>
            <p:nvPr/>
          </p:nvSpPr>
          <p:spPr>
            <a:xfrm>
              <a:off x="10132638" y="4844453"/>
              <a:ext cx="414156" cy="162143"/>
            </a:xfrm>
            <a:custGeom>
              <a:avLst/>
              <a:gdLst>
                <a:gd name="connsiteX0" fmla="*/ 388073 w 414156"/>
                <a:gd name="connsiteY0" fmla="*/ 81057 h 162143"/>
                <a:gd name="connsiteX1" fmla="*/ 41612 w 414156"/>
                <a:gd name="connsiteY1" fmla="*/ 161406 h 162143"/>
                <a:gd name="connsiteX2" fmla="*/ 731 w 414156"/>
                <a:gd name="connsiteY2" fmla="*/ 134662 h 162143"/>
                <a:gd name="connsiteX3" fmla="*/ 788 w 414156"/>
                <a:gd name="connsiteY3" fmla="*/ 120257 h 162143"/>
                <a:gd name="connsiteX4" fmla="*/ 4037 w 414156"/>
                <a:gd name="connsiteY4" fmla="*/ 104014 h 162143"/>
                <a:gd name="connsiteX5" fmla="*/ 30188 w 414156"/>
                <a:gd name="connsiteY5" fmla="*/ 77863 h 162143"/>
                <a:gd name="connsiteX6" fmla="*/ 361922 w 414156"/>
                <a:gd name="connsiteY6" fmla="*/ 980 h 162143"/>
                <a:gd name="connsiteX7" fmla="*/ 396249 w 414156"/>
                <a:gd name="connsiteY7" fmla="*/ 12404 h 162143"/>
                <a:gd name="connsiteX8" fmla="*/ 406049 w 414156"/>
                <a:gd name="connsiteY8" fmla="*/ 25507 h 162143"/>
                <a:gd name="connsiteX9" fmla="*/ 388073 w 414156"/>
                <a:gd name="connsiteY9" fmla="*/ 81057 h 16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156" h="162143">
                  <a:moveTo>
                    <a:pt x="388073" y="81057"/>
                  </a:moveTo>
                  <a:lnTo>
                    <a:pt x="41612" y="161406"/>
                  </a:lnTo>
                  <a:cubicBezTo>
                    <a:pt x="22938" y="165310"/>
                    <a:pt x="4635" y="153336"/>
                    <a:pt x="731" y="134662"/>
                  </a:cubicBezTo>
                  <a:cubicBezTo>
                    <a:pt x="-263" y="129910"/>
                    <a:pt x="-243" y="125001"/>
                    <a:pt x="788" y="120257"/>
                  </a:cubicBezTo>
                  <a:lnTo>
                    <a:pt x="4037" y="104014"/>
                  </a:lnTo>
                  <a:cubicBezTo>
                    <a:pt x="7136" y="91069"/>
                    <a:pt x="17243" y="80962"/>
                    <a:pt x="30188" y="77863"/>
                  </a:cubicBezTo>
                  <a:lnTo>
                    <a:pt x="361922" y="980"/>
                  </a:lnTo>
                  <a:cubicBezTo>
                    <a:pt x="374609" y="-2134"/>
                    <a:pt x="387958" y="2308"/>
                    <a:pt x="396249" y="12404"/>
                  </a:cubicBezTo>
                  <a:lnTo>
                    <a:pt x="406049" y="25507"/>
                  </a:lnTo>
                  <a:cubicBezTo>
                    <a:pt x="422400" y="46731"/>
                    <a:pt x="412817" y="76184"/>
                    <a:pt x="388073" y="81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E75399F-383C-541C-B474-6BFECBF65DB9}"/>
                </a:ext>
              </a:extLst>
            </p:cNvPr>
            <p:cNvSpPr/>
            <p:nvPr/>
          </p:nvSpPr>
          <p:spPr>
            <a:xfrm>
              <a:off x="10761812" y="5183699"/>
              <a:ext cx="579127" cy="317270"/>
            </a:xfrm>
            <a:custGeom>
              <a:avLst/>
              <a:gdLst>
                <a:gd name="connsiteX0" fmla="*/ 510621 w 579127"/>
                <a:gd name="connsiteY0" fmla="*/ 70297 h 317270"/>
                <a:gd name="connsiteX1" fmla="*/ 391507 w 579127"/>
                <a:gd name="connsiteY1" fmla="*/ 70297 h 317270"/>
                <a:gd name="connsiteX2" fmla="*/ 218249 w 579127"/>
                <a:gd name="connsiteY2" fmla="*/ 8195 h 317270"/>
                <a:gd name="connsiteX3" fmla="*/ 4167 w 579127"/>
                <a:gd name="connsiteY3" fmla="*/ 44146 h 317270"/>
                <a:gd name="connsiteX4" fmla="*/ 107039 w 579127"/>
                <a:gd name="connsiteY4" fmla="*/ 107873 h 317270"/>
                <a:gd name="connsiteX5" fmla="*/ 322745 w 579127"/>
                <a:gd name="connsiteY5" fmla="*/ 300676 h 317270"/>
                <a:gd name="connsiteX6" fmla="*/ 510621 w 579127"/>
                <a:gd name="connsiteY6" fmla="*/ 70297 h 31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127" h="317270">
                  <a:moveTo>
                    <a:pt x="510621" y="70297"/>
                  </a:moveTo>
                  <a:cubicBezTo>
                    <a:pt x="510621" y="70297"/>
                    <a:pt x="469743" y="91521"/>
                    <a:pt x="391507" y="70297"/>
                  </a:cubicBezTo>
                  <a:cubicBezTo>
                    <a:pt x="313270" y="49073"/>
                    <a:pt x="300005" y="29419"/>
                    <a:pt x="218249" y="8195"/>
                  </a:cubicBezTo>
                  <a:cubicBezTo>
                    <a:pt x="136493" y="-13029"/>
                    <a:pt x="23767" y="9820"/>
                    <a:pt x="4167" y="44146"/>
                  </a:cubicBezTo>
                  <a:cubicBezTo>
                    <a:pt x="-15433" y="78473"/>
                    <a:pt x="36653" y="99697"/>
                    <a:pt x="107039" y="107873"/>
                  </a:cubicBezTo>
                  <a:cubicBezTo>
                    <a:pt x="177425" y="116048"/>
                    <a:pt x="209911" y="250052"/>
                    <a:pt x="322745" y="300676"/>
                  </a:cubicBezTo>
                  <a:cubicBezTo>
                    <a:pt x="510621" y="384056"/>
                    <a:pt x="677274" y="129097"/>
                    <a:pt x="510621" y="70297"/>
                  </a:cubicBezTo>
                  <a:close/>
                </a:path>
              </a:pathLst>
            </a:custGeom>
            <a:solidFill>
              <a:srgbClr val="F4C2C9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9F67DFF-047C-C69B-6A10-88961D62DD09}"/>
                </a:ext>
              </a:extLst>
            </p:cNvPr>
            <p:cNvSpPr/>
            <p:nvPr/>
          </p:nvSpPr>
          <p:spPr>
            <a:xfrm>
              <a:off x="10761649" y="5227845"/>
              <a:ext cx="433846" cy="273198"/>
            </a:xfrm>
            <a:custGeom>
              <a:avLst/>
              <a:gdLst>
                <a:gd name="connsiteX0" fmla="*/ 4167 w 433846"/>
                <a:gd name="connsiteY0" fmla="*/ 0 h 273198"/>
                <a:gd name="connsiteX1" fmla="*/ 107039 w 433846"/>
                <a:gd name="connsiteY1" fmla="*/ 63726 h 273198"/>
                <a:gd name="connsiteX2" fmla="*/ 322745 w 433846"/>
                <a:gd name="connsiteY2" fmla="*/ 256530 h 273198"/>
                <a:gd name="connsiteX3" fmla="*/ 433846 w 433846"/>
                <a:gd name="connsiteY3" fmla="*/ 269632 h 27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46" h="273198">
                  <a:moveTo>
                    <a:pt x="4167" y="0"/>
                  </a:moveTo>
                  <a:cubicBezTo>
                    <a:pt x="-15433" y="34327"/>
                    <a:pt x="36653" y="55551"/>
                    <a:pt x="107039" y="63726"/>
                  </a:cubicBezTo>
                  <a:cubicBezTo>
                    <a:pt x="177425" y="71902"/>
                    <a:pt x="209911" y="205906"/>
                    <a:pt x="322745" y="256530"/>
                  </a:cubicBezTo>
                  <a:cubicBezTo>
                    <a:pt x="357435" y="272629"/>
                    <a:pt x="396363" y="277220"/>
                    <a:pt x="433846" y="269632"/>
                  </a:cubicBezTo>
                </a:path>
              </a:pathLst>
            </a:custGeom>
            <a:noFill/>
            <a:ln w="29389" cap="rnd">
              <a:solidFill>
                <a:srgbClr val="E26E8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62D3EBD-FEE9-C27A-9994-78D822D0BECA}"/>
                </a:ext>
              </a:extLst>
            </p:cNvPr>
            <p:cNvSpPr/>
            <p:nvPr/>
          </p:nvSpPr>
          <p:spPr>
            <a:xfrm>
              <a:off x="11272433" y="5178791"/>
              <a:ext cx="276218" cy="467416"/>
            </a:xfrm>
            <a:custGeom>
              <a:avLst/>
              <a:gdLst>
                <a:gd name="connsiteX0" fmla="*/ 124204 w 276218"/>
                <a:gd name="connsiteY0" fmla="*/ 0 h 467416"/>
                <a:gd name="connsiteX1" fmla="*/ 0 w 276218"/>
                <a:gd name="connsiteY1" fmla="*/ 75205 h 467416"/>
                <a:gd name="connsiteX2" fmla="*/ 102872 w 276218"/>
                <a:gd name="connsiteY2" fmla="*/ 276184 h 467416"/>
                <a:gd name="connsiteX3" fmla="*/ 109423 w 276218"/>
                <a:gd name="connsiteY3" fmla="*/ 467417 h 467416"/>
                <a:gd name="connsiteX4" fmla="*/ 253227 w 276218"/>
                <a:gd name="connsiteY4" fmla="*/ 423290 h 467416"/>
                <a:gd name="connsiteX5" fmla="*/ 261403 w 276218"/>
                <a:gd name="connsiteY5" fmla="*/ 201033 h 467416"/>
                <a:gd name="connsiteX6" fmla="*/ 124204 w 276218"/>
                <a:gd name="connsiteY6" fmla="*/ 0 h 46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18" h="467416">
                  <a:moveTo>
                    <a:pt x="124204" y="0"/>
                  </a:moveTo>
                  <a:cubicBezTo>
                    <a:pt x="124204" y="0"/>
                    <a:pt x="37575" y="55605"/>
                    <a:pt x="0" y="75205"/>
                  </a:cubicBezTo>
                  <a:cubicBezTo>
                    <a:pt x="0" y="75205"/>
                    <a:pt x="73526" y="147107"/>
                    <a:pt x="102872" y="276184"/>
                  </a:cubicBezTo>
                  <a:cubicBezTo>
                    <a:pt x="132217" y="405261"/>
                    <a:pt x="109423" y="467417"/>
                    <a:pt x="109423" y="467417"/>
                  </a:cubicBezTo>
                  <a:cubicBezTo>
                    <a:pt x="109423" y="467417"/>
                    <a:pt x="205852" y="457563"/>
                    <a:pt x="253227" y="423290"/>
                  </a:cubicBezTo>
                  <a:cubicBezTo>
                    <a:pt x="253227" y="423290"/>
                    <a:pt x="298978" y="348086"/>
                    <a:pt x="261403" y="201033"/>
                  </a:cubicBezTo>
                  <a:cubicBezTo>
                    <a:pt x="223827" y="53981"/>
                    <a:pt x="124204" y="0"/>
                    <a:pt x="124204" y="0"/>
                  </a:cubicBezTo>
                  <a:close/>
                </a:path>
              </a:pathLst>
            </a:custGeom>
            <a:solidFill>
              <a:srgbClr val="FFFFFF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65B5CC-27FF-E688-C2D4-B176EE360229}"/>
                </a:ext>
              </a:extLst>
            </p:cNvPr>
            <p:cNvSpPr/>
            <p:nvPr/>
          </p:nvSpPr>
          <p:spPr>
            <a:xfrm>
              <a:off x="11357600" y="4744508"/>
              <a:ext cx="1079796" cy="894986"/>
            </a:xfrm>
            <a:custGeom>
              <a:avLst/>
              <a:gdLst>
                <a:gd name="connsiteX0" fmla="*/ 1065265 w 1079796"/>
                <a:gd name="connsiteY0" fmla="*/ 234929 h 894986"/>
                <a:gd name="connsiteX1" fmla="*/ 655443 w 1079796"/>
                <a:gd name="connsiteY1" fmla="*/ 13910 h 894986"/>
                <a:gd name="connsiteX2" fmla="*/ 560327 w 1079796"/>
                <a:gd name="connsiteY2" fmla="*/ 60101 h 894986"/>
                <a:gd name="connsiteX3" fmla="*/ 249816 w 1079796"/>
                <a:gd name="connsiteY3" fmla="*/ 257831 h 894986"/>
                <a:gd name="connsiteX4" fmla="*/ 0 w 1079796"/>
                <a:gd name="connsiteY4" fmla="*/ 393460 h 894986"/>
                <a:gd name="connsiteX5" fmla="*/ 163458 w 1079796"/>
                <a:gd name="connsiteY5" fmla="*/ 689243 h 894986"/>
                <a:gd name="connsiteX6" fmla="*/ 158531 w 1079796"/>
                <a:gd name="connsiteY6" fmla="*/ 894987 h 894986"/>
                <a:gd name="connsiteX7" fmla="*/ 893902 w 1079796"/>
                <a:gd name="connsiteY7" fmla="*/ 630227 h 894986"/>
                <a:gd name="connsiteX8" fmla="*/ 1065481 w 1079796"/>
                <a:gd name="connsiteY8" fmla="*/ 234983 h 89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96" h="894986">
                  <a:moveTo>
                    <a:pt x="1065265" y="234929"/>
                  </a:moveTo>
                  <a:cubicBezTo>
                    <a:pt x="1013128" y="60727"/>
                    <a:pt x="829645" y="-38226"/>
                    <a:pt x="655443" y="13910"/>
                  </a:cubicBezTo>
                  <a:cubicBezTo>
                    <a:pt x="621456" y="24082"/>
                    <a:pt x="589336" y="39680"/>
                    <a:pt x="560327" y="60101"/>
                  </a:cubicBezTo>
                  <a:cubicBezTo>
                    <a:pt x="452474" y="135252"/>
                    <a:pt x="339693" y="208778"/>
                    <a:pt x="249816" y="257831"/>
                  </a:cubicBezTo>
                  <a:lnTo>
                    <a:pt x="0" y="393460"/>
                  </a:lnTo>
                  <a:cubicBezTo>
                    <a:pt x="0" y="393460"/>
                    <a:pt x="142180" y="533961"/>
                    <a:pt x="163458" y="689243"/>
                  </a:cubicBezTo>
                  <a:cubicBezTo>
                    <a:pt x="184736" y="844526"/>
                    <a:pt x="158531" y="894987"/>
                    <a:pt x="158531" y="894987"/>
                  </a:cubicBezTo>
                  <a:cubicBezTo>
                    <a:pt x="158531" y="894987"/>
                    <a:pt x="549119" y="798558"/>
                    <a:pt x="893902" y="630227"/>
                  </a:cubicBezTo>
                  <a:cubicBezTo>
                    <a:pt x="1039330" y="556701"/>
                    <a:pt x="1112856" y="389995"/>
                    <a:pt x="1065481" y="2349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6E10263-057B-120A-866C-A15CB5409384}"/>
                </a:ext>
              </a:extLst>
            </p:cNvPr>
            <p:cNvSpPr/>
            <p:nvPr/>
          </p:nvSpPr>
          <p:spPr>
            <a:xfrm>
              <a:off x="11444013" y="5500672"/>
              <a:ext cx="39215" cy="39213"/>
            </a:xfrm>
            <a:custGeom>
              <a:avLst/>
              <a:gdLst>
                <a:gd name="connsiteX0" fmla="*/ 39199 w 39215"/>
                <a:gd name="connsiteY0" fmla="*/ 19546 h 39213"/>
                <a:gd name="connsiteX1" fmla="*/ 19546 w 39215"/>
                <a:gd name="connsiteY1" fmla="*/ 0 h 39213"/>
                <a:gd name="connsiteX2" fmla="*/ 0 w 39215"/>
                <a:gd name="connsiteY2" fmla="*/ 19654 h 39213"/>
                <a:gd name="connsiteX3" fmla="*/ 19600 w 39215"/>
                <a:gd name="connsiteY3" fmla="*/ 39200 h 39213"/>
                <a:gd name="connsiteX4" fmla="*/ 39202 w 39215"/>
                <a:gd name="connsiteY4" fmla="*/ 21037 h 39213"/>
                <a:gd name="connsiteX5" fmla="*/ 39200 w 39215"/>
                <a:gd name="connsiteY5" fmla="*/ 19546 h 3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5" h="39213">
                  <a:moveTo>
                    <a:pt x="39199" y="19546"/>
                  </a:moveTo>
                  <a:cubicBezTo>
                    <a:pt x="39170" y="8721"/>
                    <a:pt x="30370" y="-30"/>
                    <a:pt x="19546" y="0"/>
                  </a:cubicBezTo>
                  <a:cubicBezTo>
                    <a:pt x="8721" y="30"/>
                    <a:pt x="-30" y="8829"/>
                    <a:pt x="0" y="19654"/>
                  </a:cubicBezTo>
                  <a:cubicBezTo>
                    <a:pt x="30" y="30457"/>
                    <a:pt x="8796" y="39200"/>
                    <a:pt x="19600" y="39200"/>
                  </a:cubicBezTo>
                  <a:cubicBezTo>
                    <a:pt x="30028" y="39597"/>
                    <a:pt x="38804" y="31465"/>
                    <a:pt x="39202" y="21037"/>
                  </a:cubicBezTo>
                  <a:cubicBezTo>
                    <a:pt x="39221" y="20540"/>
                    <a:pt x="39220" y="20043"/>
                    <a:pt x="39200" y="19546"/>
                  </a:cubicBezTo>
                  <a:close/>
                </a:path>
              </a:pathLst>
            </a:custGeom>
            <a:solidFill>
              <a:srgbClr val="22272E"/>
            </a:solidFill>
            <a:ln w="5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图形 182">
            <a:extLst>
              <a:ext uri="{FF2B5EF4-FFF2-40B4-BE49-F238E27FC236}">
                <a16:creationId xmlns:a16="http://schemas.microsoft.com/office/drawing/2014/main" id="{0B137C90-8165-2376-1F66-C28E21DA21E2}"/>
              </a:ext>
            </a:extLst>
          </p:cNvPr>
          <p:cNvGrpSpPr/>
          <p:nvPr/>
        </p:nvGrpSpPr>
        <p:grpSpPr>
          <a:xfrm rot="20154462">
            <a:off x="5430851" y="5125489"/>
            <a:ext cx="1110387" cy="1629413"/>
            <a:chOff x="2587797" y="548769"/>
            <a:chExt cx="647507" cy="95017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BB9FD62-DD44-609D-AC9F-6AE62B4761B3}"/>
                </a:ext>
              </a:extLst>
            </p:cNvPr>
            <p:cNvSpPr/>
            <p:nvPr/>
          </p:nvSpPr>
          <p:spPr>
            <a:xfrm>
              <a:off x="2587797" y="548769"/>
              <a:ext cx="354117" cy="225759"/>
            </a:xfrm>
            <a:custGeom>
              <a:avLst/>
              <a:gdLst>
                <a:gd name="connsiteX0" fmla="*/ 354112 w 354117"/>
                <a:gd name="connsiteY0" fmla="*/ 154424 h 225759"/>
                <a:gd name="connsiteX1" fmla="*/ 329418 w 354117"/>
                <a:gd name="connsiteY1" fmla="*/ 0 h 225759"/>
                <a:gd name="connsiteX2" fmla="*/ 0 w 354117"/>
                <a:gd name="connsiteY2" fmla="*/ 80293 h 225759"/>
                <a:gd name="connsiteX3" fmla="*/ 60741 w 354117"/>
                <a:gd name="connsiteY3" fmla="*/ 183242 h 225759"/>
                <a:gd name="connsiteX4" fmla="*/ 354112 w 354117"/>
                <a:gd name="connsiteY4" fmla="*/ 154424 h 22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17" h="225759">
                  <a:moveTo>
                    <a:pt x="354112" y="154424"/>
                  </a:moveTo>
                  <a:cubicBezTo>
                    <a:pt x="354112" y="154424"/>
                    <a:pt x="355155" y="56617"/>
                    <a:pt x="329418" y="0"/>
                  </a:cubicBezTo>
                  <a:cubicBezTo>
                    <a:pt x="329418" y="0"/>
                    <a:pt x="51475" y="50431"/>
                    <a:pt x="0" y="80293"/>
                  </a:cubicBezTo>
                  <a:cubicBezTo>
                    <a:pt x="0" y="80293"/>
                    <a:pt x="46307" y="126625"/>
                    <a:pt x="60741" y="183242"/>
                  </a:cubicBezTo>
                  <a:cubicBezTo>
                    <a:pt x="76193" y="238816"/>
                    <a:pt x="352075" y="250144"/>
                    <a:pt x="354112" y="154424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D5CEF7-F777-EA3B-B801-A3FEF61D971E}"/>
                </a:ext>
              </a:extLst>
            </p:cNvPr>
            <p:cNvSpPr/>
            <p:nvPr/>
          </p:nvSpPr>
          <p:spPr>
            <a:xfrm>
              <a:off x="2666027" y="559054"/>
              <a:ext cx="309866" cy="255311"/>
            </a:xfrm>
            <a:custGeom>
              <a:avLst/>
              <a:gdLst>
                <a:gd name="connsiteX0" fmla="*/ 284129 w 309866"/>
                <a:gd name="connsiteY0" fmla="*/ 215165 h 255311"/>
                <a:gd name="connsiteX1" fmla="*/ 309867 w 309866"/>
                <a:gd name="connsiteY1" fmla="*/ 0 h 255311"/>
                <a:gd name="connsiteX2" fmla="*/ 0 w 309866"/>
                <a:gd name="connsiteY2" fmla="*/ 66927 h 255311"/>
                <a:gd name="connsiteX3" fmla="*/ 22657 w 309866"/>
                <a:gd name="connsiteY3" fmla="*/ 255311 h 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866" h="255311">
                  <a:moveTo>
                    <a:pt x="284129" y="215165"/>
                  </a:moveTo>
                  <a:cubicBezTo>
                    <a:pt x="284129" y="215165"/>
                    <a:pt x="301519" y="37066"/>
                    <a:pt x="309867" y="0"/>
                  </a:cubicBezTo>
                  <a:cubicBezTo>
                    <a:pt x="309867" y="0"/>
                    <a:pt x="84416" y="18533"/>
                    <a:pt x="0" y="66927"/>
                  </a:cubicBezTo>
                  <a:lnTo>
                    <a:pt x="22657" y="255311"/>
                  </a:lnTo>
                  <a:close/>
                </a:path>
              </a:pathLst>
            </a:custGeom>
            <a:solidFill>
              <a:srgbClr val="F4C2C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8681855-00DE-2831-AA6C-4188F5F3AC9A}"/>
                </a:ext>
              </a:extLst>
            </p:cNvPr>
            <p:cNvSpPr/>
            <p:nvPr/>
          </p:nvSpPr>
          <p:spPr>
            <a:xfrm>
              <a:off x="2934508" y="717602"/>
              <a:ext cx="300796" cy="200706"/>
            </a:xfrm>
            <a:custGeom>
              <a:avLst/>
              <a:gdLst>
                <a:gd name="connsiteX0" fmla="*/ 265793 w 300796"/>
                <a:gd name="connsiteY0" fmla="*/ 194546 h 200706"/>
                <a:gd name="connsiteX1" fmla="*/ 300797 w 300796"/>
                <a:gd name="connsiteY1" fmla="*/ 0 h 200706"/>
                <a:gd name="connsiteX2" fmla="*/ 41386 w 300796"/>
                <a:gd name="connsiteY2" fmla="*/ 31898 h 200706"/>
                <a:gd name="connsiteX3" fmla="*/ 271 w 300796"/>
                <a:gd name="connsiteY3" fmla="*/ 193527 h 200706"/>
                <a:gd name="connsiteX4" fmla="*/ 265793 w 300796"/>
                <a:gd name="connsiteY4" fmla="*/ 194546 h 20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796" h="200706">
                  <a:moveTo>
                    <a:pt x="265793" y="194546"/>
                  </a:moveTo>
                  <a:cubicBezTo>
                    <a:pt x="265793" y="194546"/>
                    <a:pt x="264774" y="62878"/>
                    <a:pt x="300797" y="0"/>
                  </a:cubicBezTo>
                  <a:cubicBezTo>
                    <a:pt x="300797" y="0"/>
                    <a:pt x="88737" y="4099"/>
                    <a:pt x="41386" y="31898"/>
                  </a:cubicBezTo>
                  <a:cubicBezTo>
                    <a:pt x="-5965" y="59698"/>
                    <a:pt x="271" y="193527"/>
                    <a:pt x="271" y="193527"/>
                  </a:cubicBezTo>
                  <a:cubicBezTo>
                    <a:pt x="271" y="193527"/>
                    <a:pt x="256526" y="208979"/>
                    <a:pt x="265793" y="194546"/>
                  </a:cubicBezTo>
                  <a:close/>
                </a:path>
              </a:pathLst>
            </a:custGeom>
            <a:solidFill>
              <a:srgbClr val="FFFFFF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7D1D48B-F7A4-7D33-CF96-E9E84077D0F9}"/>
                </a:ext>
              </a:extLst>
            </p:cNvPr>
            <p:cNvSpPr/>
            <p:nvPr/>
          </p:nvSpPr>
          <p:spPr>
            <a:xfrm>
              <a:off x="3001631" y="854512"/>
              <a:ext cx="233673" cy="643408"/>
            </a:xfrm>
            <a:custGeom>
              <a:avLst/>
              <a:gdLst>
                <a:gd name="connsiteX0" fmla="*/ 0 w 233673"/>
                <a:gd name="connsiteY0" fmla="*/ 0 h 643408"/>
                <a:gd name="connsiteX1" fmla="*/ 233673 w 233673"/>
                <a:gd name="connsiteY1" fmla="*/ 0 h 643408"/>
                <a:gd name="connsiteX2" fmla="*/ 233673 w 233673"/>
                <a:gd name="connsiteY2" fmla="*/ 643409 h 643408"/>
                <a:gd name="connsiteX3" fmla="*/ 0 w 233673"/>
                <a:gd name="connsiteY3" fmla="*/ 643409 h 64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643408">
                  <a:moveTo>
                    <a:pt x="0" y="0"/>
                  </a:moveTo>
                  <a:lnTo>
                    <a:pt x="233673" y="0"/>
                  </a:lnTo>
                  <a:lnTo>
                    <a:pt x="233673" y="643409"/>
                  </a:lnTo>
                  <a:lnTo>
                    <a:pt x="0" y="643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3C7BE2F-C0CC-0705-A3B1-192A8EE6FC9B}"/>
                </a:ext>
              </a:extLst>
            </p:cNvPr>
            <p:cNvSpPr/>
            <p:nvPr/>
          </p:nvSpPr>
          <p:spPr>
            <a:xfrm>
              <a:off x="3073701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D510D2-FA8F-4F19-67EE-D79509790476}"/>
                </a:ext>
              </a:extLst>
            </p:cNvPr>
            <p:cNvSpPr/>
            <p:nvPr/>
          </p:nvSpPr>
          <p:spPr>
            <a:xfrm>
              <a:off x="2627943" y="703194"/>
              <a:ext cx="139990" cy="795745"/>
            </a:xfrm>
            <a:custGeom>
              <a:avLst/>
              <a:gdLst>
                <a:gd name="connsiteX0" fmla="*/ 139990 w 139990"/>
                <a:gd name="connsiteY0" fmla="*/ 795746 h 795745"/>
                <a:gd name="connsiteX1" fmla="*/ 139990 w 139990"/>
                <a:gd name="connsiteY1" fmla="*/ 0 h 795745"/>
                <a:gd name="connsiteX2" fmla="*/ 0 w 139990"/>
                <a:gd name="connsiteY2" fmla="*/ 33960 h 795745"/>
                <a:gd name="connsiteX3" fmla="*/ 0 w 139990"/>
                <a:gd name="connsiteY3" fmla="*/ 712373 h 795745"/>
                <a:gd name="connsiteX4" fmla="*/ 139990 w 139990"/>
                <a:gd name="connsiteY4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90" h="795745">
                  <a:moveTo>
                    <a:pt x="139990" y="795746"/>
                  </a:moveTo>
                  <a:lnTo>
                    <a:pt x="139990" y="0"/>
                  </a:lnTo>
                  <a:lnTo>
                    <a:pt x="0" y="33960"/>
                  </a:lnTo>
                  <a:lnTo>
                    <a:pt x="0" y="712373"/>
                  </a:lnTo>
                  <a:lnTo>
                    <a:pt x="139990" y="7957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3E74AD8-A8F3-78B9-BD23-2708CE72EB6E}"/>
                </a:ext>
              </a:extLst>
            </p:cNvPr>
            <p:cNvSpPr/>
            <p:nvPr/>
          </p:nvSpPr>
          <p:spPr>
            <a:xfrm>
              <a:off x="2767933" y="703194"/>
              <a:ext cx="233673" cy="795745"/>
            </a:xfrm>
            <a:custGeom>
              <a:avLst/>
              <a:gdLst>
                <a:gd name="connsiteX0" fmla="*/ 0 w 233673"/>
                <a:gd name="connsiteY0" fmla="*/ 0 h 795745"/>
                <a:gd name="connsiteX1" fmla="*/ 233673 w 233673"/>
                <a:gd name="connsiteY1" fmla="*/ 0 h 795745"/>
                <a:gd name="connsiteX2" fmla="*/ 233673 w 233673"/>
                <a:gd name="connsiteY2" fmla="*/ 795746 h 795745"/>
                <a:gd name="connsiteX3" fmla="*/ 0 w 233673"/>
                <a:gd name="connsiteY3" fmla="*/ 795746 h 79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73" h="795745">
                  <a:moveTo>
                    <a:pt x="0" y="0"/>
                  </a:moveTo>
                  <a:lnTo>
                    <a:pt x="233673" y="0"/>
                  </a:lnTo>
                  <a:lnTo>
                    <a:pt x="233673" y="795746"/>
                  </a:lnTo>
                  <a:lnTo>
                    <a:pt x="0" y="795746"/>
                  </a:lnTo>
                  <a:close/>
                </a:path>
              </a:pathLst>
            </a:custGeom>
            <a:solidFill>
              <a:srgbClr val="FFE779"/>
            </a:solidFill>
            <a:ln w="24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93C28E3-194C-2500-D8D5-9E8E2649480B}"/>
                </a:ext>
              </a:extLst>
            </p:cNvPr>
            <p:cNvSpPr/>
            <p:nvPr/>
          </p:nvSpPr>
          <p:spPr>
            <a:xfrm>
              <a:off x="2838984" y="1318803"/>
              <a:ext cx="90577" cy="90577"/>
            </a:xfrm>
            <a:custGeom>
              <a:avLst/>
              <a:gdLst>
                <a:gd name="connsiteX0" fmla="*/ 90578 w 90577"/>
                <a:gd name="connsiteY0" fmla="*/ 45289 h 90577"/>
                <a:gd name="connsiteX1" fmla="*/ 45289 w 90577"/>
                <a:gd name="connsiteY1" fmla="*/ 90578 h 90577"/>
                <a:gd name="connsiteX2" fmla="*/ 0 w 90577"/>
                <a:gd name="connsiteY2" fmla="*/ 45289 h 90577"/>
                <a:gd name="connsiteX3" fmla="*/ 45289 w 90577"/>
                <a:gd name="connsiteY3" fmla="*/ 0 h 90577"/>
                <a:gd name="connsiteX4" fmla="*/ 90578 w 90577"/>
                <a:gd name="connsiteY4" fmla="*/ 45289 h 9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77" h="90577">
                  <a:moveTo>
                    <a:pt x="90578" y="45289"/>
                  </a:moveTo>
                  <a:cubicBezTo>
                    <a:pt x="90578" y="70301"/>
                    <a:pt x="70301" y="90578"/>
                    <a:pt x="45289" y="90578"/>
                  </a:cubicBezTo>
                  <a:cubicBezTo>
                    <a:pt x="20276" y="90578"/>
                    <a:pt x="0" y="70301"/>
                    <a:pt x="0" y="45289"/>
                  </a:cubicBezTo>
                  <a:cubicBezTo>
                    <a:pt x="0" y="20276"/>
                    <a:pt x="20276" y="0"/>
                    <a:pt x="45289" y="0"/>
                  </a:cubicBezTo>
                  <a:cubicBezTo>
                    <a:pt x="70301" y="0"/>
                    <a:pt x="90578" y="20276"/>
                    <a:pt x="90578" y="45289"/>
                  </a:cubicBezTo>
                  <a:close/>
                </a:path>
              </a:pathLst>
            </a:custGeom>
            <a:noFill/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0771F01-6184-9CCA-AC6E-C4EEEF41AE7D}"/>
                </a:ext>
              </a:extLst>
            </p:cNvPr>
            <p:cNvSpPr/>
            <p:nvPr/>
          </p:nvSpPr>
          <p:spPr>
            <a:xfrm>
              <a:off x="2827656" y="1190116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098BBAA-A29F-E88F-490C-36C03F277ADC}"/>
                </a:ext>
              </a:extLst>
            </p:cNvPr>
            <p:cNvSpPr/>
            <p:nvPr/>
          </p:nvSpPr>
          <p:spPr>
            <a:xfrm>
              <a:off x="2827656" y="1235405"/>
              <a:ext cx="114252" cy="2484"/>
            </a:xfrm>
            <a:custGeom>
              <a:avLst/>
              <a:gdLst>
                <a:gd name="connsiteX0" fmla="*/ 0 w 114252"/>
                <a:gd name="connsiteY0" fmla="*/ 0 h 2484"/>
                <a:gd name="connsiteX1" fmla="*/ 114253 w 114252"/>
                <a:gd name="connsiteY1" fmla="*/ 0 h 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52" h="2484">
                  <a:moveTo>
                    <a:pt x="0" y="0"/>
                  </a:moveTo>
                  <a:lnTo>
                    <a:pt x="114253" y="0"/>
                  </a:lnTo>
                </a:path>
              </a:pathLst>
            </a:custGeom>
            <a:ln w="18524" cap="rnd">
              <a:solidFill>
                <a:srgbClr val="22272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95">
            <a:extLst>
              <a:ext uri="{FF2B5EF4-FFF2-40B4-BE49-F238E27FC236}">
                <a16:creationId xmlns:a16="http://schemas.microsoft.com/office/drawing/2014/main" id="{25769B38-0128-0AA0-C36E-F9A815BD6731}"/>
              </a:ext>
            </a:extLst>
          </p:cNvPr>
          <p:cNvGrpSpPr/>
          <p:nvPr/>
        </p:nvGrpSpPr>
        <p:grpSpPr>
          <a:xfrm rot="985701">
            <a:off x="6941652" y="5260745"/>
            <a:ext cx="1686682" cy="1844450"/>
            <a:chOff x="7803191" y="429849"/>
            <a:chExt cx="1686682" cy="1844450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21D4EEF-8A7C-8DE4-6653-3FE4CDCC94AE}"/>
                </a:ext>
              </a:extLst>
            </p:cNvPr>
            <p:cNvSpPr/>
            <p:nvPr/>
          </p:nvSpPr>
          <p:spPr>
            <a:xfrm>
              <a:off x="7803191" y="429849"/>
              <a:ext cx="1686682" cy="1844450"/>
            </a:xfrm>
            <a:custGeom>
              <a:avLst/>
              <a:gdLst>
                <a:gd name="connsiteX0" fmla="*/ 1640795 w 1686682"/>
                <a:gd name="connsiteY0" fmla="*/ 202028 h 1844450"/>
                <a:gd name="connsiteX1" fmla="*/ 1412415 w 1686682"/>
                <a:gd name="connsiteY1" fmla="*/ 140150 h 1844450"/>
                <a:gd name="connsiteX2" fmla="*/ 1424513 w 1686682"/>
                <a:gd name="connsiteY2" fmla="*/ 30662 h 1844450"/>
                <a:gd name="connsiteX3" fmla="*/ 286684 w 1686682"/>
                <a:gd name="connsiteY3" fmla="*/ 30662 h 1844450"/>
                <a:gd name="connsiteX4" fmla="*/ 299284 w 1686682"/>
                <a:gd name="connsiteY4" fmla="*/ 144637 h 1844450"/>
                <a:gd name="connsiteX5" fmla="*/ 45787 w 1686682"/>
                <a:gd name="connsiteY5" fmla="*/ 202028 h 1844450"/>
                <a:gd name="connsiteX6" fmla="*/ 246757 w 1686682"/>
                <a:gd name="connsiteY6" fmla="*/ 772942 h 1844450"/>
                <a:gd name="connsiteX7" fmla="*/ 336503 w 1686682"/>
                <a:gd name="connsiteY7" fmla="*/ 841794 h 1844450"/>
                <a:gd name="connsiteX8" fmla="*/ 426934 w 1686682"/>
                <a:gd name="connsiteY8" fmla="*/ 894398 h 1844450"/>
                <a:gd name="connsiteX9" fmla="*/ 771353 w 1686682"/>
                <a:gd name="connsiteY9" fmla="*/ 1123757 h 1844450"/>
                <a:gd name="connsiteX10" fmla="*/ 756810 w 1686682"/>
                <a:gd name="connsiteY10" fmla="*/ 1671584 h 1844450"/>
                <a:gd name="connsiteX11" fmla="*/ 496112 w 1686682"/>
                <a:gd name="connsiteY11" fmla="*/ 1843798 h 1844450"/>
                <a:gd name="connsiteX12" fmla="*/ 1215093 w 1686682"/>
                <a:gd name="connsiteY12" fmla="*/ 1843798 h 1844450"/>
                <a:gd name="connsiteX13" fmla="*/ 954487 w 1686682"/>
                <a:gd name="connsiteY13" fmla="*/ 1671584 h 1844450"/>
                <a:gd name="connsiteX14" fmla="*/ 939770 w 1686682"/>
                <a:gd name="connsiteY14" fmla="*/ 1123709 h 1844450"/>
                <a:gd name="connsiteX15" fmla="*/ 1295024 w 1686682"/>
                <a:gd name="connsiteY15" fmla="*/ 875750 h 1844450"/>
                <a:gd name="connsiteX16" fmla="*/ 1350091 w 1686682"/>
                <a:gd name="connsiteY16" fmla="*/ 841743 h 1844450"/>
                <a:gd name="connsiteX17" fmla="*/ 1439746 w 1686682"/>
                <a:gd name="connsiteY17" fmla="*/ 772891 h 1844450"/>
                <a:gd name="connsiteX18" fmla="*/ 1640812 w 1686682"/>
                <a:gd name="connsiteY18" fmla="*/ 201977 h 1844450"/>
                <a:gd name="connsiteX19" fmla="*/ 327523 w 1686682"/>
                <a:gd name="connsiteY19" fmla="*/ 723105 h 1844450"/>
                <a:gd name="connsiteX20" fmla="*/ 305869 w 1686682"/>
                <a:gd name="connsiteY20" fmla="*/ 705301 h 1844450"/>
                <a:gd name="connsiteX21" fmla="*/ 113522 w 1686682"/>
                <a:gd name="connsiteY21" fmla="*/ 261063 h 1844450"/>
                <a:gd name="connsiteX22" fmla="*/ 309841 w 1686682"/>
                <a:gd name="connsiteY22" fmla="*/ 239835 h 1844450"/>
                <a:gd name="connsiteX23" fmla="*/ 366426 w 1686682"/>
                <a:gd name="connsiteY23" fmla="*/ 752670 h 1844450"/>
                <a:gd name="connsiteX24" fmla="*/ 327524 w 1686682"/>
                <a:gd name="connsiteY24" fmla="*/ 723106 h 1844450"/>
                <a:gd name="connsiteX25" fmla="*/ 368121 w 1686682"/>
                <a:gd name="connsiteY25" fmla="*/ 754016 h 1844450"/>
                <a:gd name="connsiteX26" fmla="*/ 368693 w 1686682"/>
                <a:gd name="connsiteY26" fmla="*/ 754016 h 1844450"/>
                <a:gd name="connsiteX27" fmla="*/ 369134 w 1686682"/>
                <a:gd name="connsiteY27" fmla="*/ 754743 h 1844450"/>
                <a:gd name="connsiteX28" fmla="*/ 368187 w 1686682"/>
                <a:gd name="connsiteY28" fmla="*/ 754127 h 1844450"/>
                <a:gd name="connsiteX29" fmla="*/ 1063822 w 1686682"/>
                <a:gd name="connsiteY29" fmla="*/ 783666 h 1844450"/>
                <a:gd name="connsiteX30" fmla="*/ 843394 w 1686682"/>
                <a:gd name="connsiteY30" fmla="*/ 667743 h 1844450"/>
                <a:gd name="connsiteX31" fmla="*/ 622793 w 1686682"/>
                <a:gd name="connsiteY31" fmla="*/ 783666 h 1844450"/>
                <a:gd name="connsiteX32" fmla="*/ 665006 w 1686682"/>
                <a:gd name="connsiteY32" fmla="*/ 538248 h 1844450"/>
                <a:gd name="connsiteX33" fmla="*/ 486608 w 1686682"/>
                <a:gd name="connsiteY33" fmla="*/ 364380 h 1844450"/>
                <a:gd name="connsiteX34" fmla="*/ 733087 w 1686682"/>
                <a:gd name="connsiteY34" fmla="*/ 328644 h 1844450"/>
                <a:gd name="connsiteX35" fmla="*/ 843394 w 1686682"/>
                <a:gd name="connsiteY35" fmla="*/ 105301 h 1844450"/>
                <a:gd name="connsiteX36" fmla="*/ 953432 w 1686682"/>
                <a:gd name="connsiteY36" fmla="*/ 328644 h 1844450"/>
                <a:gd name="connsiteX37" fmla="*/ 1199998 w 1686682"/>
                <a:gd name="connsiteY37" fmla="*/ 364380 h 1844450"/>
                <a:gd name="connsiteX38" fmla="*/ 1021609 w 1686682"/>
                <a:gd name="connsiteY38" fmla="*/ 538248 h 1844450"/>
                <a:gd name="connsiteX39" fmla="*/ 1380758 w 1686682"/>
                <a:gd name="connsiteY39" fmla="*/ 705300 h 1844450"/>
                <a:gd name="connsiteX40" fmla="*/ 1359186 w 1686682"/>
                <a:gd name="connsiteY40" fmla="*/ 723103 h 1844450"/>
                <a:gd name="connsiteX41" fmla="*/ 1347095 w 1686682"/>
                <a:gd name="connsiteY41" fmla="*/ 732324 h 1844450"/>
                <a:gd name="connsiteX42" fmla="*/ 1402157 w 1686682"/>
                <a:gd name="connsiteY42" fmla="*/ 233660 h 1844450"/>
                <a:gd name="connsiteX43" fmla="*/ 1573022 w 1686682"/>
                <a:gd name="connsiteY43" fmla="*/ 261064 h 1844450"/>
                <a:gd name="connsiteX44" fmla="*/ 1380757 w 1686682"/>
                <a:gd name="connsiteY44" fmla="*/ 705308 h 18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86682" h="1844450">
                  <a:moveTo>
                    <a:pt x="1640795" y="202028"/>
                  </a:moveTo>
                  <a:cubicBezTo>
                    <a:pt x="1591310" y="145061"/>
                    <a:pt x="1508335" y="126061"/>
                    <a:pt x="1412415" y="140150"/>
                  </a:cubicBezTo>
                  <a:cubicBezTo>
                    <a:pt x="1416479" y="103650"/>
                    <a:pt x="1420457" y="67114"/>
                    <a:pt x="1424513" y="30662"/>
                  </a:cubicBezTo>
                  <a:cubicBezTo>
                    <a:pt x="1046417" y="-11090"/>
                    <a:pt x="664755" y="-11090"/>
                    <a:pt x="286684" y="30662"/>
                  </a:cubicBezTo>
                  <a:cubicBezTo>
                    <a:pt x="290836" y="68589"/>
                    <a:pt x="295145" y="106618"/>
                    <a:pt x="299284" y="144637"/>
                  </a:cubicBezTo>
                  <a:cubicBezTo>
                    <a:pt x="192712" y="123070"/>
                    <a:pt x="99838" y="140216"/>
                    <a:pt x="45787" y="202028"/>
                  </a:cubicBezTo>
                  <a:cubicBezTo>
                    <a:pt x="-62318" y="326274"/>
                    <a:pt x="27511" y="581810"/>
                    <a:pt x="246757" y="772942"/>
                  </a:cubicBezTo>
                  <a:cubicBezTo>
                    <a:pt x="275854" y="798442"/>
                    <a:pt x="306056" y="821281"/>
                    <a:pt x="336503" y="841794"/>
                  </a:cubicBezTo>
                  <a:cubicBezTo>
                    <a:pt x="366534" y="862054"/>
                    <a:pt x="396728" y="879261"/>
                    <a:pt x="426934" y="894398"/>
                  </a:cubicBezTo>
                  <a:cubicBezTo>
                    <a:pt x="501695" y="1015151"/>
                    <a:pt x="628578" y="1099436"/>
                    <a:pt x="771353" y="1123757"/>
                  </a:cubicBezTo>
                  <a:cubicBezTo>
                    <a:pt x="836474" y="1208312"/>
                    <a:pt x="806368" y="1344281"/>
                    <a:pt x="756810" y="1671584"/>
                  </a:cubicBezTo>
                  <a:cubicBezTo>
                    <a:pt x="650233" y="1695864"/>
                    <a:pt x="558366" y="1758332"/>
                    <a:pt x="496112" y="1843798"/>
                  </a:cubicBezTo>
                  <a:lnTo>
                    <a:pt x="1215093" y="1843798"/>
                  </a:lnTo>
                  <a:cubicBezTo>
                    <a:pt x="1152835" y="1758332"/>
                    <a:pt x="1061065" y="1695770"/>
                    <a:pt x="954487" y="1671584"/>
                  </a:cubicBezTo>
                  <a:cubicBezTo>
                    <a:pt x="919238" y="1368163"/>
                    <a:pt x="889819" y="1213277"/>
                    <a:pt x="939770" y="1123709"/>
                  </a:cubicBezTo>
                  <a:cubicBezTo>
                    <a:pt x="1089987" y="1098128"/>
                    <a:pt x="1222283" y="1006393"/>
                    <a:pt x="1295024" y="875750"/>
                  </a:cubicBezTo>
                  <a:cubicBezTo>
                    <a:pt x="1313557" y="865260"/>
                    <a:pt x="1331994" y="854052"/>
                    <a:pt x="1350091" y="841743"/>
                  </a:cubicBezTo>
                  <a:cubicBezTo>
                    <a:pt x="1380540" y="821233"/>
                    <a:pt x="1410571" y="798392"/>
                    <a:pt x="1439746" y="772891"/>
                  </a:cubicBezTo>
                  <a:cubicBezTo>
                    <a:pt x="1659166" y="581778"/>
                    <a:pt x="1749081" y="326243"/>
                    <a:pt x="1640812" y="201977"/>
                  </a:cubicBezTo>
                  <a:close/>
                  <a:moveTo>
                    <a:pt x="327523" y="723105"/>
                  </a:moveTo>
                  <a:cubicBezTo>
                    <a:pt x="320245" y="717179"/>
                    <a:pt x="312894" y="711562"/>
                    <a:pt x="305869" y="705301"/>
                  </a:cubicBezTo>
                  <a:cubicBezTo>
                    <a:pt x="117412" y="540997"/>
                    <a:pt x="48810" y="335197"/>
                    <a:pt x="113522" y="261063"/>
                  </a:cubicBezTo>
                  <a:cubicBezTo>
                    <a:pt x="147106" y="222664"/>
                    <a:pt x="220779" y="215601"/>
                    <a:pt x="309841" y="239835"/>
                  </a:cubicBezTo>
                  <a:cubicBezTo>
                    <a:pt x="328532" y="410777"/>
                    <a:pt x="347563" y="581685"/>
                    <a:pt x="366426" y="752670"/>
                  </a:cubicBezTo>
                  <a:cubicBezTo>
                    <a:pt x="353487" y="743279"/>
                    <a:pt x="340294" y="733598"/>
                    <a:pt x="327524" y="723106"/>
                  </a:cubicBezTo>
                  <a:close/>
                  <a:moveTo>
                    <a:pt x="368121" y="754016"/>
                  </a:moveTo>
                  <a:lnTo>
                    <a:pt x="368693" y="754016"/>
                  </a:lnTo>
                  <a:cubicBezTo>
                    <a:pt x="368693" y="754016"/>
                    <a:pt x="368693" y="754457"/>
                    <a:pt x="369134" y="754743"/>
                  </a:cubicBezTo>
                  <a:cubicBezTo>
                    <a:pt x="368693" y="754743"/>
                    <a:pt x="368385" y="754303"/>
                    <a:pt x="368187" y="754127"/>
                  </a:cubicBezTo>
                  <a:close/>
                  <a:moveTo>
                    <a:pt x="1063822" y="783666"/>
                  </a:moveTo>
                  <a:lnTo>
                    <a:pt x="843394" y="667743"/>
                  </a:lnTo>
                  <a:lnTo>
                    <a:pt x="622793" y="783666"/>
                  </a:lnTo>
                  <a:lnTo>
                    <a:pt x="665006" y="538248"/>
                  </a:lnTo>
                  <a:lnTo>
                    <a:pt x="486608" y="364380"/>
                  </a:lnTo>
                  <a:lnTo>
                    <a:pt x="733087" y="328644"/>
                  </a:lnTo>
                  <a:lnTo>
                    <a:pt x="843394" y="105301"/>
                  </a:lnTo>
                  <a:lnTo>
                    <a:pt x="953432" y="328644"/>
                  </a:lnTo>
                  <a:lnTo>
                    <a:pt x="1199998" y="364380"/>
                  </a:lnTo>
                  <a:lnTo>
                    <a:pt x="1021609" y="538248"/>
                  </a:lnTo>
                  <a:close/>
                  <a:moveTo>
                    <a:pt x="1380758" y="705300"/>
                  </a:moveTo>
                  <a:cubicBezTo>
                    <a:pt x="1373735" y="711561"/>
                    <a:pt x="1366376" y="717182"/>
                    <a:pt x="1359186" y="723103"/>
                  </a:cubicBezTo>
                  <a:cubicBezTo>
                    <a:pt x="1355124" y="726361"/>
                    <a:pt x="1351155" y="729108"/>
                    <a:pt x="1347095" y="732324"/>
                  </a:cubicBezTo>
                  <a:cubicBezTo>
                    <a:pt x="1365537" y="566072"/>
                    <a:pt x="1383714" y="399912"/>
                    <a:pt x="1402157" y="233660"/>
                  </a:cubicBezTo>
                  <a:cubicBezTo>
                    <a:pt x="1479642" y="217299"/>
                    <a:pt x="1542830" y="226351"/>
                    <a:pt x="1573022" y="261064"/>
                  </a:cubicBezTo>
                  <a:cubicBezTo>
                    <a:pt x="1637811" y="335209"/>
                    <a:pt x="1569226" y="541003"/>
                    <a:pt x="1380757" y="705308"/>
                  </a:cubicBezTo>
                  <a:close/>
                </a:path>
              </a:pathLst>
            </a:custGeom>
            <a:solidFill>
              <a:srgbClr val="FFD700"/>
            </a:soli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C1EEE80-2210-A607-AE43-9206EA9EA9F2}"/>
                </a:ext>
              </a:extLst>
            </p:cNvPr>
            <p:cNvSpPr/>
            <p:nvPr/>
          </p:nvSpPr>
          <p:spPr>
            <a:xfrm>
              <a:off x="8983110" y="477907"/>
              <a:ext cx="202675" cy="904883"/>
            </a:xfrm>
            <a:custGeom>
              <a:avLst/>
              <a:gdLst>
                <a:gd name="connsiteX0" fmla="*/ 202676 w 202675"/>
                <a:gd name="connsiteY0" fmla="*/ 7493 h 904883"/>
                <a:gd name="connsiteX1" fmla="*/ 139391 w 202675"/>
                <a:gd name="connsiteY1" fmla="*/ -652 h 904883"/>
                <a:gd name="connsiteX2" fmla="*/ 0 w 202675"/>
                <a:gd name="connsiteY2" fmla="*/ 904231 h 904883"/>
                <a:gd name="connsiteX3" fmla="*/ 123678 w 202675"/>
                <a:gd name="connsiteY3" fmla="*/ 749224 h 90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675" h="904883">
                  <a:moveTo>
                    <a:pt x="202676" y="7493"/>
                  </a:moveTo>
                  <a:lnTo>
                    <a:pt x="139391" y="-652"/>
                  </a:lnTo>
                  <a:lnTo>
                    <a:pt x="0" y="904231"/>
                  </a:lnTo>
                  <a:lnTo>
                    <a:pt x="123678" y="749224"/>
                  </a:lnTo>
                  <a:close/>
                </a:path>
              </a:pathLst>
            </a:custGeom>
            <a:gradFill>
              <a:gsLst>
                <a:gs pos="0">
                  <a:srgbClr val="FFEFD5"/>
                </a:gs>
                <a:gs pos="50000">
                  <a:srgbClr val="FFEFD5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11313528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4E30EC5-F469-ED4E-5D6B-3C054AF22F64}"/>
                </a:ext>
              </a:extLst>
            </p:cNvPr>
            <p:cNvSpPr/>
            <p:nvPr/>
          </p:nvSpPr>
          <p:spPr>
            <a:xfrm>
              <a:off x="8126839" y="477917"/>
              <a:ext cx="173433" cy="865264"/>
            </a:xfrm>
            <a:custGeom>
              <a:avLst/>
              <a:gdLst>
                <a:gd name="connsiteX0" fmla="*/ 0 w 173433"/>
                <a:gd name="connsiteY0" fmla="*/ 7484 h 865264"/>
                <a:gd name="connsiteX1" fmla="*/ 63295 w 173433"/>
                <a:gd name="connsiteY1" fmla="*/ -652 h 865264"/>
                <a:gd name="connsiteX2" fmla="*/ 173434 w 173433"/>
                <a:gd name="connsiteY2" fmla="*/ 864612 h 865264"/>
                <a:gd name="connsiteX3" fmla="*/ 84194 w 173433"/>
                <a:gd name="connsiteY3" fmla="*/ 738852 h 8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33" h="865264">
                  <a:moveTo>
                    <a:pt x="0" y="7484"/>
                  </a:moveTo>
                  <a:lnTo>
                    <a:pt x="63295" y="-652"/>
                  </a:lnTo>
                  <a:lnTo>
                    <a:pt x="173434" y="864612"/>
                  </a:lnTo>
                  <a:lnTo>
                    <a:pt x="84194" y="738852"/>
                  </a:lnTo>
                  <a:close/>
                </a:path>
              </a:pathLst>
            </a:custGeom>
            <a:gradFill>
              <a:gsLst>
                <a:gs pos="0">
                  <a:srgbClr val="FFA500"/>
                </a:gs>
                <a:gs pos="50000">
                  <a:srgbClr val="FFCA6A">
                    <a:alpha val="49804"/>
                  </a:srgbClr>
                </a:gs>
                <a:gs pos="100000">
                  <a:srgbClr val="FFEFD5">
                    <a:alpha val="0"/>
                  </a:srgbClr>
                </a:gs>
              </a:gsLst>
              <a:lin ang="21086472" scaled="1"/>
            </a:gradFill>
            <a:ln w="4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297">
            <a:extLst>
              <a:ext uri="{FF2B5EF4-FFF2-40B4-BE49-F238E27FC236}">
                <a16:creationId xmlns:a16="http://schemas.microsoft.com/office/drawing/2014/main" id="{77C1E11C-1F3B-F0D1-383C-74401A599100}"/>
              </a:ext>
            </a:extLst>
          </p:cNvPr>
          <p:cNvGrpSpPr/>
          <p:nvPr/>
        </p:nvGrpSpPr>
        <p:grpSpPr>
          <a:xfrm rot="806719">
            <a:off x="1779909" y="5240567"/>
            <a:ext cx="1078642" cy="1590740"/>
            <a:chOff x="4506836" y="6671284"/>
            <a:chExt cx="1419911" cy="2094031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7B8A9D-A7E4-3F57-A59F-ED010DC84AA2}"/>
                </a:ext>
              </a:extLst>
            </p:cNvPr>
            <p:cNvSpPr/>
            <p:nvPr/>
          </p:nvSpPr>
          <p:spPr>
            <a:xfrm>
              <a:off x="4560100" y="7355139"/>
              <a:ext cx="852201" cy="1391697"/>
            </a:xfrm>
            <a:custGeom>
              <a:avLst/>
              <a:gdLst>
                <a:gd name="connsiteX0" fmla="*/ 0 w 852201"/>
                <a:gd name="connsiteY0" fmla="*/ 1227296 h 1391697"/>
                <a:gd name="connsiteX1" fmla="*/ 271367 w 852201"/>
                <a:gd name="connsiteY1" fmla="*/ 1118902 h 1391697"/>
                <a:gd name="connsiteX2" fmla="*/ 403384 w 852201"/>
                <a:gd name="connsiteY2" fmla="*/ 1391698 h 1391697"/>
                <a:gd name="connsiteX3" fmla="*/ 852202 w 852201"/>
                <a:gd name="connsiteY3" fmla="*/ 164402 h 1391697"/>
                <a:gd name="connsiteX4" fmla="*/ 448913 w 852201"/>
                <a:gd name="connsiteY4" fmla="*/ 0 h 13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201" h="1391697">
                  <a:moveTo>
                    <a:pt x="0" y="1227296"/>
                  </a:moveTo>
                  <a:lnTo>
                    <a:pt x="271367" y="1118902"/>
                  </a:lnTo>
                  <a:lnTo>
                    <a:pt x="403384" y="1391698"/>
                  </a:lnTo>
                  <a:lnTo>
                    <a:pt x="852202" y="164402"/>
                  </a:lnTo>
                  <a:lnTo>
                    <a:pt x="4489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B0E6299-71F8-5FD1-BA0B-3B9468FF1581}"/>
                </a:ext>
              </a:extLst>
            </p:cNvPr>
            <p:cNvSpPr/>
            <p:nvPr/>
          </p:nvSpPr>
          <p:spPr>
            <a:xfrm>
              <a:off x="5063306" y="7355044"/>
              <a:ext cx="863441" cy="1410271"/>
            </a:xfrm>
            <a:custGeom>
              <a:avLst/>
              <a:gdLst>
                <a:gd name="connsiteX0" fmla="*/ 863442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2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2" y="1243775"/>
                  </a:moveTo>
                  <a:cubicBezTo>
                    <a:pt x="771810" y="1207199"/>
                    <a:pt x="600742" y="1161384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9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532"/>
                    <a:pt x="587788" y="870585"/>
                    <a:pt x="863442" y="1243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2435D35-04A8-DDB8-2BC8-AEBA9A7EEAD8}"/>
                </a:ext>
              </a:extLst>
            </p:cNvPr>
            <p:cNvSpPr/>
            <p:nvPr/>
          </p:nvSpPr>
          <p:spPr>
            <a:xfrm>
              <a:off x="4506836" y="6671284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1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6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7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6" y="164838"/>
                    <a:pt x="1111491" y="234466"/>
                    <a:pt x="1139971" y="273328"/>
                  </a:cubicBezTo>
                  <a:cubicBezTo>
                    <a:pt x="1170260" y="307142"/>
                    <a:pt x="1239126" y="308856"/>
                    <a:pt x="1260938" y="356576"/>
                  </a:cubicBezTo>
                  <a:cubicBezTo>
                    <a:pt x="1288847" y="411631"/>
                    <a:pt x="1248365" y="469448"/>
                    <a:pt x="1257223" y="516787"/>
                  </a:cubicBezTo>
                  <a:cubicBezTo>
                    <a:pt x="1269797" y="560411"/>
                    <a:pt x="1331138" y="591844"/>
                    <a:pt x="1330089" y="644327"/>
                  </a:cubicBezTo>
                  <a:cubicBezTo>
                    <a:pt x="1331328" y="706049"/>
                    <a:pt x="1269797" y="740624"/>
                    <a:pt x="1257223" y="787106"/>
                  </a:cubicBezTo>
                  <a:cubicBezTo>
                    <a:pt x="1249604" y="831874"/>
                    <a:pt x="1291228" y="886833"/>
                    <a:pt x="1267511" y="933601"/>
                  </a:cubicBezTo>
                  <a:cubicBezTo>
                    <a:pt x="1241888" y="989703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1" y="1179918"/>
                    <a:pt x="928516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4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3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1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7" y="123976"/>
                    <a:pt x="401592" y="104831"/>
                  </a:cubicBezTo>
                  <a:cubicBezTo>
                    <a:pt x="441312" y="82828"/>
                    <a:pt x="458361" y="16058"/>
                    <a:pt x="509701" y="5390"/>
                  </a:cubicBezTo>
                  <a:cubicBezTo>
                    <a:pt x="569518" y="-9565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7" y="916075"/>
                    <a:pt x="1130827" y="659281"/>
                  </a:cubicBezTo>
                  <a:cubicBezTo>
                    <a:pt x="1130827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031674E-7E21-B658-1959-6E9F0D18F88B}"/>
                </a:ext>
              </a:extLst>
            </p:cNvPr>
            <p:cNvSpPr/>
            <p:nvPr/>
          </p:nvSpPr>
          <p:spPr>
            <a:xfrm>
              <a:off x="4563893" y="6727164"/>
              <a:ext cx="1215900" cy="1191943"/>
            </a:xfrm>
            <a:custGeom>
              <a:avLst/>
              <a:gdLst>
                <a:gd name="connsiteX0" fmla="*/ 607998 w 1215900"/>
                <a:gd name="connsiteY0" fmla="*/ 40854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2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2 w 1215900"/>
                <a:gd name="connsiteY23" fmla="*/ 338511 h 1191943"/>
                <a:gd name="connsiteX24" fmla="*/ 173943 w 1215900"/>
                <a:gd name="connsiteY24" fmla="*/ 249833 h 1191943"/>
                <a:gd name="connsiteX25" fmla="*/ 223569 w 1215900"/>
                <a:gd name="connsiteY25" fmla="*/ 125056 h 1191943"/>
                <a:gd name="connsiteX26" fmla="*/ 367110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4 h 1191943"/>
                <a:gd name="connsiteX29" fmla="*/ 607998 w 1215900"/>
                <a:gd name="connsiteY29" fmla="*/ 40854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0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4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4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8" y="1177282"/>
                    <a:pt x="749920" y="1186998"/>
                  </a:cubicBezTo>
                  <a:cubicBezTo>
                    <a:pt x="695152" y="1200714"/>
                    <a:pt x="651813" y="1152803"/>
                    <a:pt x="607902" y="1151089"/>
                  </a:cubicBezTo>
                  <a:cubicBezTo>
                    <a:pt x="566469" y="1153470"/>
                    <a:pt x="525892" y="1201761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5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2" y="338511"/>
                  </a:cubicBezTo>
                  <a:cubicBezTo>
                    <a:pt x="80694" y="287171"/>
                    <a:pt x="145083" y="283170"/>
                    <a:pt x="173943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4"/>
                    <a:pt x="367110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653" y="-8771"/>
                    <a:pt x="563992" y="39045"/>
                    <a:pt x="607998" y="40854"/>
                  </a:cubicBezTo>
                  <a:lnTo>
                    <a:pt x="607998" y="40854"/>
                  </a:lnTo>
                  <a:close/>
                  <a:moveTo>
                    <a:pt x="608760" y="177729"/>
                  </a:moveTo>
                  <a:cubicBezTo>
                    <a:pt x="373968" y="177729"/>
                    <a:pt x="183659" y="368038"/>
                    <a:pt x="183659" y="602830"/>
                  </a:cubicBezTo>
                  <a:cubicBezTo>
                    <a:pt x="183659" y="837621"/>
                    <a:pt x="373968" y="1027930"/>
                    <a:pt x="608760" y="1027930"/>
                  </a:cubicBezTo>
                  <a:cubicBezTo>
                    <a:pt x="843551" y="1027930"/>
                    <a:pt x="1033860" y="837621"/>
                    <a:pt x="1033860" y="602830"/>
                  </a:cubicBezTo>
                  <a:cubicBezTo>
                    <a:pt x="1033860" y="368038"/>
                    <a:pt x="843551" y="177729"/>
                    <a:pt x="608760" y="177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5BBA614-553D-FAE9-2FC0-5605B446B7C1}"/>
                </a:ext>
              </a:extLst>
            </p:cNvPr>
            <p:cNvSpPr/>
            <p:nvPr/>
          </p:nvSpPr>
          <p:spPr>
            <a:xfrm rot="-792896">
              <a:off x="4735037" y="6886628"/>
              <a:ext cx="873425" cy="873425"/>
            </a:xfrm>
            <a:custGeom>
              <a:avLst/>
              <a:gdLst>
                <a:gd name="connsiteX0" fmla="*/ 873425 w 873425"/>
                <a:gd name="connsiteY0" fmla="*/ 436712 h 873425"/>
                <a:gd name="connsiteX1" fmla="*/ 436713 w 873425"/>
                <a:gd name="connsiteY1" fmla="*/ 873425 h 873425"/>
                <a:gd name="connsiteX2" fmla="*/ 0 w 873425"/>
                <a:gd name="connsiteY2" fmla="*/ 436712 h 873425"/>
                <a:gd name="connsiteX3" fmla="*/ 436713 w 873425"/>
                <a:gd name="connsiteY3" fmla="*/ 0 h 873425"/>
                <a:gd name="connsiteX4" fmla="*/ 873425 w 873425"/>
                <a:gd name="connsiteY4" fmla="*/ 436712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2"/>
                  </a:moveTo>
                  <a:cubicBezTo>
                    <a:pt x="873425" y="677902"/>
                    <a:pt x="677902" y="873425"/>
                    <a:pt x="436713" y="873425"/>
                  </a:cubicBezTo>
                  <a:cubicBezTo>
                    <a:pt x="195523" y="873425"/>
                    <a:pt x="0" y="677902"/>
                    <a:pt x="0" y="436712"/>
                  </a:cubicBezTo>
                  <a:cubicBezTo>
                    <a:pt x="0" y="195523"/>
                    <a:pt x="195523" y="0"/>
                    <a:pt x="436713" y="0"/>
                  </a:cubicBezTo>
                  <a:cubicBezTo>
                    <a:pt x="677902" y="0"/>
                    <a:pt x="873425" y="195523"/>
                    <a:pt x="873425" y="43671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A1E6D9A-DA70-6E25-9069-0925AD55B7C5}"/>
                </a:ext>
              </a:extLst>
            </p:cNvPr>
            <p:cNvSpPr/>
            <p:nvPr/>
          </p:nvSpPr>
          <p:spPr>
            <a:xfrm>
              <a:off x="4842516" y="6886509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7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7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103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" name="图形 297">
              <a:extLst>
                <a:ext uri="{FF2B5EF4-FFF2-40B4-BE49-F238E27FC236}">
                  <a16:creationId xmlns:a16="http://schemas.microsoft.com/office/drawing/2014/main" id="{76AF2A2C-D841-7AF5-5B60-CAA9A71A564B}"/>
                </a:ext>
              </a:extLst>
            </p:cNvPr>
            <p:cNvGrpSpPr/>
            <p:nvPr/>
          </p:nvGrpSpPr>
          <p:grpSpPr>
            <a:xfrm>
              <a:off x="4803368" y="6942326"/>
              <a:ext cx="737044" cy="733144"/>
              <a:chOff x="4803368" y="6942326"/>
              <a:chExt cx="737044" cy="733144"/>
            </a:xfrm>
            <a:solidFill>
              <a:srgbClr val="FFEB00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C55FC10-FB98-C772-0B38-B309D26343D1}"/>
                  </a:ext>
                </a:extLst>
              </p:cNvPr>
              <p:cNvSpPr/>
              <p:nvPr/>
            </p:nvSpPr>
            <p:spPr>
              <a:xfrm>
                <a:off x="5082451" y="7600690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E1CA325-5744-0BB5-B4AA-308CA710B4E3}"/>
                  </a:ext>
                </a:extLst>
              </p:cNvPr>
              <p:cNvSpPr/>
              <p:nvPr/>
            </p:nvSpPr>
            <p:spPr>
              <a:xfrm>
                <a:off x="5070164" y="7643456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8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239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BEFBCFC-FDBA-0083-C729-E59229068EEA}"/>
                  </a:ext>
                </a:extLst>
              </p:cNvPr>
              <p:cNvSpPr/>
              <p:nvPr/>
            </p:nvSpPr>
            <p:spPr>
              <a:xfrm>
                <a:off x="5020919" y="7578310"/>
                <a:ext cx="52006" cy="54102"/>
              </a:xfrm>
              <a:custGeom>
                <a:avLst/>
                <a:gdLst>
                  <a:gd name="connsiteX0" fmla="*/ 36290 w 52006"/>
                  <a:gd name="connsiteY0" fmla="*/ 17431 h 54102"/>
                  <a:gd name="connsiteX1" fmla="*/ 52007 w 52006"/>
                  <a:gd name="connsiteY1" fmla="*/ 54102 h 54102"/>
                  <a:gd name="connsiteX2" fmla="*/ 15716 w 52006"/>
                  <a:gd name="connsiteY2" fmla="*/ 36671 h 54102"/>
                  <a:gd name="connsiteX3" fmla="*/ 0 w 52006"/>
                  <a:gd name="connsiteY3" fmla="*/ 0 h 54102"/>
                  <a:gd name="connsiteX4" fmla="*/ 36290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36290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6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477"/>
                      <a:pt x="36290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E436C14F-BFFC-827A-3AE3-AA0DFFEF1F32}"/>
                  </a:ext>
                </a:extLst>
              </p:cNvPr>
              <p:cNvSpPr/>
              <p:nvPr/>
            </p:nvSpPr>
            <p:spPr>
              <a:xfrm>
                <a:off x="4998726" y="7625169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811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DE27B11-F29C-4578-78DB-8B09C3E4D5D1}"/>
                  </a:ext>
                </a:extLst>
              </p:cNvPr>
              <p:cNvSpPr/>
              <p:nvPr/>
            </p:nvSpPr>
            <p:spPr>
              <a:xfrm>
                <a:off x="4973801" y="7548020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96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1B27402-67C8-624D-1F75-FF7D6702F7A1}"/>
                  </a:ext>
                </a:extLst>
              </p:cNvPr>
              <p:cNvSpPr/>
              <p:nvPr/>
            </p:nvSpPr>
            <p:spPr>
              <a:xfrm>
                <a:off x="4941100" y="7597130"/>
                <a:ext cx="75533" cy="27987"/>
              </a:xfrm>
              <a:custGeom>
                <a:avLst/>
                <a:gdLst>
                  <a:gd name="connsiteX0" fmla="*/ 37148 w 75533"/>
                  <a:gd name="connsiteY0" fmla="*/ 40 h 27987"/>
                  <a:gd name="connsiteX1" fmla="*/ 75533 w 75533"/>
                  <a:gd name="connsiteY1" fmla="*/ 12422 h 27987"/>
                  <a:gd name="connsiteX2" fmla="*/ 38386 w 75533"/>
                  <a:gd name="connsiteY2" fmla="*/ 27948 h 27987"/>
                  <a:gd name="connsiteX3" fmla="*/ 0 w 75533"/>
                  <a:gd name="connsiteY3" fmla="*/ 15566 h 27987"/>
                  <a:gd name="connsiteX4" fmla="*/ 37148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7148" y="40"/>
                    </a:moveTo>
                    <a:cubicBezTo>
                      <a:pt x="58008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8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F722171-E449-F1AB-0FB2-2DFEAFEB8296}"/>
                  </a:ext>
                </a:extLst>
              </p:cNvPr>
              <p:cNvSpPr/>
              <p:nvPr/>
            </p:nvSpPr>
            <p:spPr>
              <a:xfrm>
                <a:off x="4930406" y="7503062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859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5514BBA-C939-05D8-3121-E77DFB8418EB}"/>
                  </a:ext>
                </a:extLst>
              </p:cNvPr>
              <p:cNvSpPr/>
              <p:nvPr/>
            </p:nvSpPr>
            <p:spPr>
              <a:xfrm>
                <a:off x="4885950" y="7550739"/>
                <a:ext cx="74104" cy="29425"/>
              </a:xfrm>
              <a:custGeom>
                <a:avLst/>
                <a:gdLst>
                  <a:gd name="connsiteX0" fmla="*/ 39910 w 74104"/>
                  <a:gd name="connsiteY0" fmla="*/ 997 h 29425"/>
                  <a:gd name="connsiteX1" fmla="*/ 74104 w 74104"/>
                  <a:gd name="connsiteY1" fmla="*/ 22237 h 29425"/>
                  <a:gd name="connsiteX2" fmla="*/ 34195 w 74104"/>
                  <a:gd name="connsiteY2" fmla="*/ 28429 h 29425"/>
                  <a:gd name="connsiteX3" fmla="*/ 0 w 74104"/>
                  <a:gd name="connsiteY3" fmla="*/ 7188 h 29425"/>
                  <a:gd name="connsiteX4" fmla="*/ 39910 w 74104"/>
                  <a:gd name="connsiteY4" fmla="*/ 997 h 2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425">
                    <a:moveTo>
                      <a:pt x="39910" y="997"/>
                    </a:moveTo>
                    <a:cubicBezTo>
                      <a:pt x="60388" y="5188"/>
                      <a:pt x="74104" y="22237"/>
                      <a:pt x="74104" y="22237"/>
                    </a:cubicBezTo>
                    <a:cubicBezTo>
                      <a:pt x="74104" y="22237"/>
                      <a:pt x="54673" y="32619"/>
                      <a:pt x="34195" y="28429"/>
                    </a:cubicBezTo>
                    <a:cubicBezTo>
                      <a:pt x="13716" y="24238"/>
                      <a:pt x="0" y="7188"/>
                      <a:pt x="0" y="7188"/>
                    </a:cubicBezTo>
                    <a:cubicBezTo>
                      <a:pt x="0" y="7188"/>
                      <a:pt x="19431" y="-3194"/>
                      <a:pt x="39910" y="9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1A6B7A2-EB4C-0611-A421-BAB30D6D7555}"/>
                  </a:ext>
                </a:extLst>
              </p:cNvPr>
              <p:cNvSpPr/>
              <p:nvPr/>
            </p:nvSpPr>
            <p:spPr>
              <a:xfrm>
                <a:off x="4896286" y="7454104"/>
                <a:ext cx="28857" cy="73913"/>
              </a:xfrm>
              <a:custGeom>
                <a:avLst/>
                <a:gdLst>
                  <a:gd name="connsiteX0" fmla="*/ 28526 w 28857"/>
                  <a:gd name="connsiteY0" fmla="*/ 35338 h 73913"/>
                  <a:gd name="connsiteX1" fmla="*/ 18811 w 28857"/>
                  <a:gd name="connsiteY1" fmla="*/ 73914 h 73913"/>
                  <a:gd name="connsiteX2" fmla="*/ 332 w 28857"/>
                  <a:gd name="connsiteY2" fmla="*/ 38576 h 73913"/>
                  <a:gd name="connsiteX3" fmla="*/ 10047 w 28857"/>
                  <a:gd name="connsiteY3" fmla="*/ 0 h 73913"/>
                  <a:gd name="connsiteX4" fmla="*/ 28526 w 28857"/>
                  <a:gd name="connsiteY4" fmla="*/ 35338 h 7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3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859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0043C02-036A-2520-D8A3-77215749A684}"/>
                  </a:ext>
                </a:extLst>
              </p:cNvPr>
              <p:cNvSpPr/>
              <p:nvPr/>
            </p:nvSpPr>
            <p:spPr>
              <a:xfrm>
                <a:off x="4846707" y="7494581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4 w 68484"/>
                  <a:gd name="connsiteY1" fmla="*/ 33436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4" y="33436"/>
                      <a:pt x="68484" y="33436"/>
                    </a:cubicBezTo>
                    <a:cubicBezTo>
                      <a:pt x="68484" y="33436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5A33F11-C27B-C428-741E-E2396541FCC2}"/>
                  </a:ext>
                </a:extLst>
              </p:cNvPr>
              <p:cNvSpPr/>
              <p:nvPr/>
            </p:nvSpPr>
            <p:spPr>
              <a:xfrm>
                <a:off x="4866075" y="7396002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8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D10A80D-EA16-644E-6B7A-1E1DCFD78F54}"/>
                  </a:ext>
                </a:extLst>
              </p:cNvPr>
              <p:cNvSpPr/>
              <p:nvPr/>
            </p:nvSpPr>
            <p:spPr>
              <a:xfrm>
                <a:off x="4816608" y="7425685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0657A16-5AF9-5150-EA4E-7BEC905C8A1F}"/>
                  </a:ext>
                </a:extLst>
              </p:cNvPr>
              <p:cNvSpPr/>
              <p:nvPr/>
            </p:nvSpPr>
            <p:spPr>
              <a:xfrm>
                <a:off x="4849967" y="7342280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70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70" y="72295"/>
                      <a:pt x="6170" y="72295"/>
                    </a:cubicBezTo>
                    <a:cubicBezTo>
                      <a:pt x="6170" y="72295"/>
                      <a:pt x="-3546" y="52769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621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8809A68-78AC-875C-D12D-D00450E22C6D}"/>
                  </a:ext>
                </a:extLst>
              </p:cNvPr>
              <p:cNvSpPr/>
              <p:nvPr/>
            </p:nvSpPr>
            <p:spPr>
              <a:xfrm>
                <a:off x="4803368" y="7361235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191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56B6829-080C-2886-7841-CE02000DEF83}"/>
                  </a:ext>
                </a:extLst>
              </p:cNvPr>
              <p:cNvSpPr/>
              <p:nvPr/>
            </p:nvSpPr>
            <p:spPr>
              <a:xfrm>
                <a:off x="4845883" y="7283797"/>
                <a:ext cx="37652" cy="65817"/>
              </a:xfrm>
              <a:custGeom>
                <a:avLst/>
                <a:gdLst>
                  <a:gd name="connsiteX0" fmla="*/ 31399 w 37652"/>
                  <a:gd name="connsiteY0" fmla="*/ 39529 h 65817"/>
                  <a:gd name="connsiteX1" fmla="*/ 1110 w 37652"/>
                  <a:gd name="connsiteY1" fmla="*/ 65818 h 65817"/>
                  <a:gd name="connsiteX2" fmla="*/ 6253 w 37652"/>
                  <a:gd name="connsiteY2" fmla="*/ 26384 h 65817"/>
                  <a:gd name="connsiteX3" fmla="*/ 36543 w 37652"/>
                  <a:gd name="connsiteY3" fmla="*/ 0 h 65817"/>
                  <a:gd name="connsiteX4" fmla="*/ 31399 w 37652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817">
                    <a:moveTo>
                      <a:pt x="31399" y="39529"/>
                    </a:moveTo>
                    <a:cubicBezTo>
                      <a:pt x="21588" y="57721"/>
                      <a:pt x="1110" y="65818"/>
                      <a:pt x="1110" y="65818"/>
                    </a:cubicBezTo>
                    <a:cubicBezTo>
                      <a:pt x="1110" y="65818"/>
                      <a:pt x="-3558" y="44577"/>
                      <a:pt x="6253" y="26384"/>
                    </a:cubicBezTo>
                    <a:cubicBezTo>
                      <a:pt x="16064" y="8192"/>
                      <a:pt x="36543" y="0"/>
                      <a:pt x="36543" y="0"/>
                    </a:cubicBezTo>
                    <a:cubicBezTo>
                      <a:pt x="36543" y="0"/>
                      <a:pt x="41210" y="21336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54648CC-A483-C7AA-D1AA-BA3B15855ACD}"/>
                  </a:ext>
                </a:extLst>
              </p:cNvPr>
              <p:cNvSpPr/>
              <p:nvPr/>
            </p:nvSpPr>
            <p:spPr>
              <a:xfrm>
                <a:off x="4808312" y="7285321"/>
                <a:ext cx="39355" cy="64388"/>
              </a:xfrm>
              <a:custGeom>
                <a:avLst/>
                <a:gdLst>
                  <a:gd name="connsiteX0" fmla="*/ 32013 w 39355"/>
                  <a:gd name="connsiteY0" fmla="*/ 25146 h 64388"/>
                  <a:gd name="connsiteX1" fmla="*/ 38680 w 39355"/>
                  <a:gd name="connsiteY1" fmla="*/ 64389 h 64388"/>
                  <a:gd name="connsiteX2" fmla="*/ 7343 w 39355"/>
                  <a:gd name="connsiteY2" fmla="*/ 39243 h 64388"/>
                  <a:gd name="connsiteX3" fmla="*/ 675 w 39355"/>
                  <a:gd name="connsiteY3" fmla="*/ 0 h 64388"/>
                  <a:gd name="connsiteX4" fmla="*/ 32013 w 39355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8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59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334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AE1C18C-7E69-A830-DE4F-88A88F45B11F}"/>
                  </a:ext>
                </a:extLst>
              </p:cNvPr>
              <p:cNvSpPr/>
              <p:nvPr/>
            </p:nvSpPr>
            <p:spPr>
              <a:xfrm>
                <a:off x="4852041" y="7227123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530" y="21717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533ACE0-EE53-39AE-BC69-E39DF7D2AB7A}"/>
                  </a:ext>
                </a:extLst>
              </p:cNvPr>
              <p:cNvSpPr/>
              <p:nvPr/>
            </p:nvSpPr>
            <p:spPr>
              <a:xfrm>
                <a:off x="4825572" y="7211502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326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466EEAE-9D01-7147-C6C2-72A9D2D382CB}"/>
                  </a:ext>
                </a:extLst>
              </p:cNvPr>
              <p:cNvSpPr/>
              <p:nvPr/>
            </p:nvSpPr>
            <p:spPr>
              <a:xfrm>
                <a:off x="4870043" y="7182638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149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4054CB5-D8A5-F2A0-2E31-F8BE28E2B4DB}"/>
                  </a:ext>
                </a:extLst>
              </p:cNvPr>
              <p:cNvSpPr/>
              <p:nvPr/>
            </p:nvSpPr>
            <p:spPr>
              <a:xfrm>
                <a:off x="4853673" y="7151495"/>
                <a:ext cx="28453" cy="74294"/>
              </a:xfrm>
              <a:custGeom>
                <a:avLst/>
                <a:gdLst>
                  <a:gd name="connsiteX0" fmla="*/ 28372 w 28453"/>
                  <a:gd name="connsiteY0" fmla="*/ 36290 h 74294"/>
                  <a:gd name="connsiteX1" fmla="*/ 16465 w 28453"/>
                  <a:gd name="connsiteY1" fmla="*/ 74295 h 74294"/>
                  <a:gd name="connsiteX2" fmla="*/ 82 w 28453"/>
                  <a:gd name="connsiteY2" fmla="*/ 38005 h 74294"/>
                  <a:gd name="connsiteX3" fmla="*/ 11989 w 28453"/>
                  <a:gd name="connsiteY3" fmla="*/ 0 h 74294"/>
                  <a:gd name="connsiteX4" fmla="*/ 2837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811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8C24E15-D8AD-A703-8FDA-DC3C171179A1}"/>
                  </a:ext>
                </a:extLst>
              </p:cNvPr>
              <p:cNvSpPr/>
              <p:nvPr/>
            </p:nvSpPr>
            <p:spPr>
              <a:xfrm>
                <a:off x="4895665" y="7141371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268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D6A95BD-4655-4FFA-1FE5-635890F8CBC6}"/>
                  </a:ext>
                </a:extLst>
              </p:cNvPr>
              <p:cNvSpPr/>
              <p:nvPr/>
            </p:nvSpPr>
            <p:spPr>
              <a:xfrm>
                <a:off x="4885046" y="7101584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4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4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4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279D638-53DF-85F5-9A33-ADDDDB0BDCED}"/>
                  </a:ext>
                </a:extLst>
              </p:cNvPr>
              <p:cNvSpPr/>
              <p:nvPr/>
            </p:nvSpPr>
            <p:spPr>
              <a:xfrm>
                <a:off x="5213515" y="7597928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1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D9539B5-C64C-ACC4-0428-7E3F45FF05BB}"/>
                  </a:ext>
                </a:extLst>
              </p:cNvPr>
              <p:cNvSpPr/>
              <p:nvPr/>
            </p:nvSpPr>
            <p:spPr>
              <a:xfrm>
                <a:off x="5213515" y="7640694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39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570555A-8623-7457-786E-9879DC278B76}"/>
                  </a:ext>
                </a:extLst>
              </p:cNvPr>
              <p:cNvSpPr/>
              <p:nvPr/>
            </p:nvSpPr>
            <p:spPr>
              <a:xfrm>
                <a:off x="5274094" y="7578310"/>
                <a:ext cx="52006" cy="54102"/>
              </a:xfrm>
              <a:custGeom>
                <a:avLst/>
                <a:gdLst>
                  <a:gd name="connsiteX0" fmla="*/ 15716 w 52006"/>
                  <a:gd name="connsiteY0" fmla="*/ 17431 h 54102"/>
                  <a:gd name="connsiteX1" fmla="*/ 0 w 52006"/>
                  <a:gd name="connsiteY1" fmla="*/ 54102 h 54102"/>
                  <a:gd name="connsiteX2" fmla="*/ 36290 w 52006"/>
                  <a:gd name="connsiteY2" fmla="*/ 36671 h 54102"/>
                  <a:gd name="connsiteX3" fmla="*/ 52006 w 52006"/>
                  <a:gd name="connsiteY3" fmla="*/ 0 h 54102"/>
                  <a:gd name="connsiteX4" fmla="*/ 15716 w 52006"/>
                  <a:gd name="connsiteY4" fmla="*/ 17431 h 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2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6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04" y="2477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BD995C4-6E72-91E6-290D-F2A360704E64}"/>
                  </a:ext>
                </a:extLst>
              </p:cNvPr>
              <p:cNvSpPr/>
              <p:nvPr/>
            </p:nvSpPr>
            <p:spPr>
              <a:xfrm>
                <a:off x="5274094" y="7625169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EC85BE5-2124-DE71-874A-D1D12758FCC6}"/>
                  </a:ext>
                </a:extLst>
              </p:cNvPr>
              <p:cNvSpPr/>
              <p:nvPr/>
            </p:nvSpPr>
            <p:spPr>
              <a:xfrm>
                <a:off x="5330036" y="7546020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810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578EAB6-B7E6-4CD8-375E-598C6D2169DB}"/>
                  </a:ext>
                </a:extLst>
              </p:cNvPr>
              <p:cNvSpPr/>
              <p:nvPr/>
            </p:nvSpPr>
            <p:spPr>
              <a:xfrm>
                <a:off x="5330196" y="7595034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7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7" y="27948"/>
                    </a:cubicBezTo>
                    <a:cubicBezTo>
                      <a:pt x="58007" y="28805"/>
                      <a:pt x="75533" y="15566"/>
                      <a:pt x="75533" y="15566"/>
                    </a:cubicBezTo>
                    <a:cubicBezTo>
                      <a:pt x="75533" y="15566"/>
                      <a:pt x="59246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E284776-3F1F-1198-8838-D1AFD485870A}"/>
                  </a:ext>
                </a:extLst>
              </p:cNvPr>
              <p:cNvSpPr/>
              <p:nvPr/>
            </p:nvSpPr>
            <p:spPr>
              <a:xfrm>
                <a:off x="5381891" y="7502015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39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763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22238D2-6368-9E70-5B40-66ED1CDA501D}"/>
                  </a:ext>
                </a:extLst>
              </p:cNvPr>
              <p:cNvSpPr/>
              <p:nvPr/>
            </p:nvSpPr>
            <p:spPr>
              <a:xfrm>
                <a:off x="5385250" y="7549629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4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8" y="24204"/>
                      <a:pt x="74104" y="7155"/>
                      <a:pt x="74104" y="7155"/>
                    </a:cubicBezTo>
                    <a:cubicBezTo>
                      <a:pt x="74104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FDF40E2-16D5-36EB-66D7-AE1E39B8EDA0}"/>
                  </a:ext>
                </a:extLst>
              </p:cNvPr>
              <p:cNvSpPr/>
              <p:nvPr/>
            </p:nvSpPr>
            <p:spPr>
              <a:xfrm>
                <a:off x="5422066" y="7450103"/>
                <a:ext cx="28858" cy="73914"/>
              </a:xfrm>
              <a:custGeom>
                <a:avLst/>
                <a:gdLst>
                  <a:gd name="connsiteX0" fmla="*/ 332 w 28858"/>
                  <a:gd name="connsiteY0" fmla="*/ 35338 h 73914"/>
                  <a:gd name="connsiteX1" fmla="*/ 10048 w 28858"/>
                  <a:gd name="connsiteY1" fmla="*/ 73914 h 73914"/>
                  <a:gd name="connsiteX2" fmla="*/ 28526 w 28858"/>
                  <a:gd name="connsiteY2" fmla="*/ 38576 h 73914"/>
                  <a:gd name="connsiteX3" fmla="*/ 18810 w 28858"/>
                  <a:gd name="connsiteY3" fmla="*/ 0 h 73914"/>
                  <a:gd name="connsiteX4" fmla="*/ 332 w 28858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8" h="73914">
                    <a:moveTo>
                      <a:pt x="332" y="35338"/>
                    </a:moveTo>
                    <a:cubicBezTo>
                      <a:pt x="-2144" y="55721"/>
                      <a:pt x="10048" y="73914"/>
                      <a:pt x="10048" y="73914"/>
                    </a:cubicBezTo>
                    <a:cubicBezTo>
                      <a:pt x="10048" y="73914"/>
                      <a:pt x="26145" y="58960"/>
                      <a:pt x="28526" y="38576"/>
                    </a:cubicBezTo>
                    <a:cubicBezTo>
                      <a:pt x="31002" y="18193"/>
                      <a:pt x="18810" y="0"/>
                      <a:pt x="18810" y="0"/>
                    </a:cubicBezTo>
                    <a:cubicBezTo>
                      <a:pt x="18810" y="0"/>
                      <a:pt x="2713" y="14859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3EB3535-399B-1F87-0D49-0C8D49E1D160}"/>
                  </a:ext>
                </a:extLst>
              </p:cNvPr>
              <p:cNvSpPr/>
              <p:nvPr/>
            </p:nvSpPr>
            <p:spPr>
              <a:xfrm>
                <a:off x="5432018" y="7490486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6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6"/>
                      <a:pt x="0" y="33436"/>
                    </a:cubicBezTo>
                    <a:cubicBezTo>
                      <a:pt x="0" y="33436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149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D0D3B5D-2ECD-AE9A-DEF9-0351EC607EBC}"/>
                  </a:ext>
                </a:extLst>
              </p:cNvPr>
              <p:cNvSpPr/>
              <p:nvPr/>
            </p:nvSpPr>
            <p:spPr>
              <a:xfrm>
                <a:off x="5449005" y="7395049"/>
                <a:ext cx="28701" cy="74199"/>
              </a:xfrm>
              <a:custGeom>
                <a:avLst/>
                <a:gdLst>
                  <a:gd name="connsiteX0" fmla="*/ 159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9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9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9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DBCEEDB-7CDF-AA04-8713-A7DB6FDB6A95}"/>
                  </a:ext>
                </a:extLst>
              </p:cNvPr>
              <p:cNvSpPr/>
              <p:nvPr/>
            </p:nvSpPr>
            <p:spPr>
              <a:xfrm>
                <a:off x="5466499" y="7424732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FD20CF4-29E6-FFB3-F24A-6477BE91E9AD}"/>
                  </a:ext>
                </a:extLst>
              </p:cNvPr>
              <p:cNvSpPr/>
              <p:nvPr/>
            </p:nvSpPr>
            <p:spPr>
              <a:xfrm>
                <a:off x="5463340" y="7341137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34B4929-F8BC-67E7-2C87-BEAD8511A4AC}"/>
                  </a:ext>
                </a:extLst>
              </p:cNvPr>
              <p:cNvSpPr/>
              <p:nvPr/>
            </p:nvSpPr>
            <p:spPr>
              <a:xfrm>
                <a:off x="5487644" y="7360187"/>
                <a:ext cx="52768" cy="53340"/>
              </a:xfrm>
              <a:custGeom>
                <a:avLst/>
                <a:gdLst>
                  <a:gd name="connsiteX0" fmla="*/ 16193 w 52768"/>
                  <a:gd name="connsiteY0" fmla="*/ 16859 h 53340"/>
                  <a:gd name="connsiteX1" fmla="*/ 0 w 52768"/>
                  <a:gd name="connsiteY1" fmla="*/ 53340 h 53340"/>
                  <a:gd name="connsiteX2" fmla="*/ 36576 w 52768"/>
                  <a:gd name="connsiteY2" fmla="*/ 36386 h 53340"/>
                  <a:gd name="connsiteX3" fmla="*/ 52768 w 52768"/>
                  <a:gd name="connsiteY3" fmla="*/ 0 h 53340"/>
                  <a:gd name="connsiteX4" fmla="*/ 16193 w 52768"/>
                  <a:gd name="connsiteY4" fmla="*/ 16859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40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6"/>
                    </a:cubicBezTo>
                    <a:cubicBezTo>
                      <a:pt x="51149" y="21622"/>
                      <a:pt x="52768" y="0"/>
                      <a:pt x="52768" y="0"/>
                    </a:cubicBezTo>
                    <a:cubicBezTo>
                      <a:pt x="52768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4E4CCB6-8927-8686-11F8-6E5EECC788AB}"/>
                  </a:ext>
                </a:extLst>
              </p:cNvPr>
              <p:cNvSpPr/>
              <p:nvPr/>
            </p:nvSpPr>
            <p:spPr>
              <a:xfrm>
                <a:off x="5459960" y="7284749"/>
                <a:ext cx="37651" cy="65722"/>
              </a:xfrm>
              <a:custGeom>
                <a:avLst/>
                <a:gdLst>
                  <a:gd name="connsiteX0" fmla="*/ 6253 w 37651"/>
                  <a:gd name="connsiteY0" fmla="*/ 39433 h 65722"/>
                  <a:gd name="connsiteX1" fmla="*/ 36542 w 37651"/>
                  <a:gd name="connsiteY1" fmla="*/ 65723 h 65722"/>
                  <a:gd name="connsiteX2" fmla="*/ 31399 w 37651"/>
                  <a:gd name="connsiteY2" fmla="*/ 26289 h 65722"/>
                  <a:gd name="connsiteX3" fmla="*/ 1110 w 37651"/>
                  <a:gd name="connsiteY3" fmla="*/ 0 h 65722"/>
                  <a:gd name="connsiteX4" fmla="*/ 6253 w 37651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1" h="65722">
                    <a:moveTo>
                      <a:pt x="6253" y="39433"/>
                    </a:moveTo>
                    <a:cubicBezTo>
                      <a:pt x="16064" y="57626"/>
                      <a:pt x="36542" y="65723"/>
                      <a:pt x="36542" y="65723"/>
                    </a:cubicBezTo>
                    <a:cubicBezTo>
                      <a:pt x="36542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A022590-6B87-10FD-0634-AF12B43B5A83}"/>
                  </a:ext>
                </a:extLst>
              </p:cNvPr>
              <p:cNvSpPr/>
              <p:nvPr/>
            </p:nvSpPr>
            <p:spPr>
              <a:xfrm>
                <a:off x="5495827" y="7286083"/>
                <a:ext cx="39260" cy="64389"/>
              </a:xfrm>
              <a:custGeom>
                <a:avLst/>
                <a:gdLst>
                  <a:gd name="connsiteX0" fmla="*/ 7343 w 39260"/>
                  <a:gd name="connsiteY0" fmla="*/ 25146 h 64389"/>
                  <a:gd name="connsiteX1" fmla="*/ 675 w 39260"/>
                  <a:gd name="connsiteY1" fmla="*/ 64389 h 64389"/>
                  <a:gd name="connsiteX2" fmla="*/ 31918 w 39260"/>
                  <a:gd name="connsiteY2" fmla="*/ 39243 h 64389"/>
                  <a:gd name="connsiteX3" fmla="*/ 38585 w 39260"/>
                  <a:gd name="connsiteY3" fmla="*/ 0 h 64389"/>
                  <a:gd name="connsiteX4" fmla="*/ 7343 w 39260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9">
                    <a:moveTo>
                      <a:pt x="7343" y="25146"/>
                    </a:moveTo>
                    <a:cubicBezTo>
                      <a:pt x="-3135" y="42958"/>
                      <a:pt x="675" y="64389"/>
                      <a:pt x="675" y="64389"/>
                    </a:cubicBezTo>
                    <a:cubicBezTo>
                      <a:pt x="675" y="64389"/>
                      <a:pt x="21440" y="57055"/>
                      <a:pt x="31918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1" y="7429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AF78AD9-6C16-67C4-0A6E-02529A17D30F}"/>
                  </a:ext>
                </a:extLst>
              </p:cNvPr>
              <p:cNvSpPr/>
              <p:nvPr/>
            </p:nvSpPr>
            <p:spPr>
              <a:xfrm>
                <a:off x="5440781" y="7227885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571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E489D1F-C344-E603-182A-1B9C9D837BD7}"/>
                  </a:ext>
                </a:extLst>
              </p:cNvPr>
              <p:cNvSpPr/>
              <p:nvPr/>
            </p:nvSpPr>
            <p:spPr>
              <a:xfrm>
                <a:off x="5486035" y="7212264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7991" y="12002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29D7956-18AB-A845-9CD9-FFA079F4485D}"/>
                  </a:ext>
                </a:extLst>
              </p:cNvPr>
              <p:cNvSpPr/>
              <p:nvPr/>
            </p:nvSpPr>
            <p:spPr>
              <a:xfrm>
                <a:off x="5411825" y="7184258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149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889729C-BB4A-ED39-AB74-306F22CA6847}"/>
                  </a:ext>
                </a:extLst>
              </p:cNvPr>
              <p:cNvSpPr/>
              <p:nvPr/>
            </p:nvSpPr>
            <p:spPr>
              <a:xfrm>
                <a:off x="5461463" y="7153114"/>
                <a:ext cx="28453" cy="74295"/>
              </a:xfrm>
              <a:custGeom>
                <a:avLst/>
                <a:gdLst>
                  <a:gd name="connsiteX0" fmla="*/ 82 w 28453"/>
                  <a:gd name="connsiteY0" fmla="*/ 36290 h 74295"/>
                  <a:gd name="connsiteX1" fmla="*/ 11989 w 28453"/>
                  <a:gd name="connsiteY1" fmla="*/ 74295 h 74295"/>
                  <a:gd name="connsiteX2" fmla="*/ 28372 w 28453"/>
                  <a:gd name="connsiteY2" fmla="*/ 38005 h 74295"/>
                  <a:gd name="connsiteX3" fmla="*/ 16465 w 28453"/>
                  <a:gd name="connsiteY3" fmla="*/ 0 h 74295"/>
                  <a:gd name="connsiteX4" fmla="*/ 8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812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30C6C57-BB75-67E7-7486-E4DDF55250B0}"/>
                  </a:ext>
                </a:extLst>
              </p:cNvPr>
              <p:cNvSpPr/>
              <p:nvPr/>
            </p:nvSpPr>
            <p:spPr>
              <a:xfrm>
                <a:off x="5378583" y="7143276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363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7F5D51D-BA98-65C6-3E80-7B8BA3E03F2C}"/>
                  </a:ext>
                </a:extLst>
              </p:cNvPr>
              <p:cNvSpPr/>
              <p:nvPr/>
            </p:nvSpPr>
            <p:spPr>
              <a:xfrm>
                <a:off x="5428257" y="7103584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7907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3DA481-C969-A4D4-C7CC-07BB15DA04D9}"/>
                  </a:ext>
                </a:extLst>
              </p:cNvPr>
              <p:cNvSpPr/>
              <p:nvPr/>
            </p:nvSpPr>
            <p:spPr>
              <a:xfrm>
                <a:off x="4843849" y="7111014"/>
                <a:ext cx="655320" cy="538733"/>
              </a:xfrm>
              <a:custGeom>
                <a:avLst/>
                <a:gdLst>
                  <a:gd name="connsiteX0" fmla="*/ 547211 w 655320"/>
                  <a:gd name="connsiteY0" fmla="*/ 0 h 538733"/>
                  <a:gd name="connsiteX1" fmla="*/ 544259 w 655320"/>
                  <a:gd name="connsiteY1" fmla="*/ 2572 h 538733"/>
                  <a:gd name="connsiteX2" fmla="*/ 543306 w 655320"/>
                  <a:gd name="connsiteY2" fmla="*/ 3238 h 538733"/>
                  <a:gd name="connsiteX3" fmla="*/ 650081 w 655320"/>
                  <a:gd name="connsiteY3" fmla="*/ 229362 h 538733"/>
                  <a:gd name="connsiteX4" fmla="*/ 327660 w 655320"/>
                  <a:gd name="connsiteY4" fmla="*/ 533876 h 538733"/>
                  <a:gd name="connsiteX5" fmla="*/ 5239 w 655320"/>
                  <a:gd name="connsiteY5" fmla="*/ 229362 h 538733"/>
                  <a:gd name="connsiteX6" fmla="*/ 103442 w 655320"/>
                  <a:gd name="connsiteY6" fmla="*/ 10763 h 538733"/>
                  <a:gd name="connsiteX7" fmla="*/ 98203 w 655320"/>
                  <a:gd name="connsiteY7" fmla="*/ 8763 h 538733"/>
                  <a:gd name="connsiteX8" fmla="*/ 0 w 655320"/>
                  <a:gd name="connsiteY8" fmla="*/ 229362 h 538733"/>
                  <a:gd name="connsiteX9" fmla="*/ 327660 w 655320"/>
                  <a:gd name="connsiteY9" fmla="*/ 538734 h 538733"/>
                  <a:gd name="connsiteX10" fmla="*/ 655320 w 655320"/>
                  <a:gd name="connsiteY10" fmla="*/ 229362 h 538733"/>
                  <a:gd name="connsiteX11" fmla="*/ 547211 w 655320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20" h="538733">
                    <a:moveTo>
                      <a:pt x="547211" y="0"/>
                    </a:moveTo>
                    <a:cubicBezTo>
                      <a:pt x="546354" y="857"/>
                      <a:pt x="545402" y="1714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828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225" y="138493"/>
                      <a:pt x="613505" y="56578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77050CF-684C-150F-3A46-444D6DB4D8CE}"/>
                  </a:ext>
                </a:extLst>
              </p:cNvPr>
              <p:cNvSpPr/>
              <p:nvPr/>
            </p:nvSpPr>
            <p:spPr>
              <a:xfrm>
                <a:off x="4939290" y="7104524"/>
                <a:ext cx="74009" cy="29456"/>
              </a:xfrm>
              <a:custGeom>
                <a:avLst/>
                <a:gdLst>
                  <a:gd name="connsiteX0" fmla="*/ 40005 w 74009"/>
                  <a:gd name="connsiteY0" fmla="*/ 28397 h 29456"/>
                  <a:gd name="connsiteX1" fmla="*/ 0 w 74009"/>
                  <a:gd name="connsiteY1" fmla="*/ 22586 h 29456"/>
                  <a:gd name="connsiteX2" fmla="*/ 34004 w 74009"/>
                  <a:gd name="connsiteY2" fmla="*/ 1060 h 29456"/>
                  <a:gd name="connsiteX3" fmla="*/ 74009 w 74009"/>
                  <a:gd name="connsiteY3" fmla="*/ 6870 h 29456"/>
                  <a:gd name="connsiteX4" fmla="*/ 40005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40005" y="28397"/>
                    </a:moveTo>
                    <a:cubicBezTo>
                      <a:pt x="19622" y="32683"/>
                      <a:pt x="0" y="22586"/>
                      <a:pt x="0" y="22586"/>
                    </a:cubicBezTo>
                    <a:cubicBezTo>
                      <a:pt x="0" y="22586"/>
                      <a:pt x="13526" y="5442"/>
                      <a:pt x="34004" y="1060"/>
                    </a:cubicBezTo>
                    <a:cubicBezTo>
                      <a:pt x="54388" y="-3226"/>
                      <a:pt x="74009" y="6870"/>
                      <a:pt x="74009" y="6870"/>
                    </a:cubicBezTo>
                    <a:cubicBezTo>
                      <a:pt x="74009" y="6870"/>
                      <a:pt x="60389" y="24015"/>
                      <a:pt x="40005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F85BD94-CC0A-F5B3-28A9-95E0F9F8D8A5}"/>
                  </a:ext>
                </a:extLst>
              </p:cNvPr>
              <p:cNvSpPr/>
              <p:nvPr/>
            </p:nvSpPr>
            <p:spPr>
              <a:xfrm>
                <a:off x="4935727" y="7057007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89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7" y="49625"/>
                      <a:pt x="2991" y="30289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17FF7B7-7FAD-1D87-45D8-0F5509675FBD}"/>
                  </a:ext>
                </a:extLst>
              </p:cNvPr>
              <p:cNvSpPr/>
              <p:nvPr/>
            </p:nvSpPr>
            <p:spPr>
              <a:xfrm>
                <a:off x="5330958" y="7104524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6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6"/>
                      <a:pt x="74009" y="22586"/>
                    </a:cubicBezTo>
                    <a:cubicBezTo>
                      <a:pt x="74009" y="22586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621" y="24015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5B50006-1414-5E5D-C347-EFA62FBE389E}"/>
                  </a:ext>
                </a:extLst>
              </p:cNvPr>
              <p:cNvSpPr/>
              <p:nvPr/>
            </p:nvSpPr>
            <p:spPr>
              <a:xfrm>
                <a:off x="5375782" y="7057007"/>
                <a:ext cx="32747" cy="70008"/>
              </a:xfrm>
              <a:custGeom>
                <a:avLst/>
                <a:gdLst>
                  <a:gd name="connsiteX0" fmla="*/ 2991 w 32747"/>
                  <a:gd name="connsiteY0" fmla="*/ 39719 h 70008"/>
                  <a:gd name="connsiteX1" fmla="*/ 29185 w 32747"/>
                  <a:gd name="connsiteY1" fmla="*/ 70009 h 70008"/>
                  <a:gd name="connsiteX2" fmla="*/ 29756 w 32747"/>
                  <a:gd name="connsiteY2" fmla="*/ 30289 h 70008"/>
                  <a:gd name="connsiteX3" fmla="*/ 3563 w 32747"/>
                  <a:gd name="connsiteY3" fmla="*/ 0 h 70008"/>
                  <a:gd name="connsiteX4" fmla="*/ 2991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91" y="39719"/>
                    </a:moveTo>
                    <a:cubicBezTo>
                      <a:pt x="10039" y="59055"/>
                      <a:pt x="29185" y="70009"/>
                      <a:pt x="29185" y="70009"/>
                    </a:cubicBezTo>
                    <a:cubicBezTo>
                      <a:pt x="29185" y="70009"/>
                      <a:pt x="36805" y="49625"/>
                      <a:pt x="29756" y="30289"/>
                    </a:cubicBezTo>
                    <a:cubicBezTo>
                      <a:pt x="22708" y="10954"/>
                      <a:pt x="3563" y="0"/>
                      <a:pt x="3563" y="0"/>
                    </a:cubicBezTo>
                    <a:cubicBezTo>
                      <a:pt x="3563" y="0"/>
                      <a:pt x="-4057" y="20383"/>
                      <a:pt x="2991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DCF0217-957A-3588-0956-38D281D8E40C}"/>
                  </a:ext>
                </a:extLst>
              </p:cNvPr>
              <p:cNvSpPr/>
              <p:nvPr/>
            </p:nvSpPr>
            <p:spPr>
              <a:xfrm>
                <a:off x="4975866" y="6953089"/>
                <a:ext cx="108584" cy="106965"/>
              </a:xfrm>
              <a:custGeom>
                <a:avLst/>
                <a:gdLst>
                  <a:gd name="connsiteX0" fmla="*/ 94869 w 108584"/>
                  <a:gd name="connsiteY0" fmla="*/ 99536 h 106965"/>
                  <a:gd name="connsiteX1" fmla="*/ 59817 w 108584"/>
                  <a:gd name="connsiteY1" fmla="*/ 89440 h 106965"/>
                  <a:gd name="connsiteX2" fmla="*/ 27717 w 108584"/>
                  <a:gd name="connsiteY2" fmla="*/ 106966 h 106965"/>
                  <a:gd name="connsiteX3" fmla="*/ 26479 w 108584"/>
                  <a:gd name="connsiteY3" fmla="*/ 70485 h 106965"/>
                  <a:gd name="connsiteX4" fmla="*/ 0 w 108584"/>
                  <a:gd name="connsiteY4" fmla="*/ 45434 h 106965"/>
                  <a:gd name="connsiteX5" fmla="*/ 34290 w 108584"/>
                  <a:gd name="connsiteY5" fmla="*/ 32956 h 106965"/>
                  <a:gd name="connsiteX6" fmla="*/ 49911 w 108584"/>
                  <a:gd name="connsiteY6" fmla="*/ 0 h 106965"/>
                  <a:gd name="connsiteX7" fmla="*/ 72390 w 108584"/>
                  <a:gd name="connsiteY7" fmla="*/ 28765 h 106965"/>
                  <a:gd name="connsiteX8" fmla="*/ 108585 w 108584"/>
                  <a:gd name="connsiteY8" fmla="*/ 33433 h 106965"/>
                  <a:gd name="connsiteX9" fmla="*/ 88106 w 108584"/>
                  <a:gd name="connsiteY9" fmla="*/ 63627 h 10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6965">
                    <a:moveTo>
                      <a:pt x="94869" y="99536"/>
                    </a:moveTo>
                    <a:lnTo>
                      <a:pt x="59817" y="89440"/>
                    </a:lnTo>
                    <a:lnTo>
                      <a:pt x="27717" y="106966"/>
                    </a:lnTo>
                    <a:lnTo>
                      <a:pt x="26479" y="70485"/>
                    </a:lnTo>
                    <a:lnTo>
                      <a:pt x="0" y="45434"/>
                    </a:lnTo>
                    <a:lnTo>
                      <a:pt x="34290" y="32956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106" y="63627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5747175-8DC0-2436-A2F6-D07297D38EBA}"/>
                  </a:ext>
                </a:extLst>
              </p:cNvPr>
              <p:cNvSpPr/>
              <p:nvPr/>
            </p:nvSpPr>
            <p:spPr>
              <a:xfrm>
                <a:off x="5261045" y="6967567"/>
                <a:ext cx="106870" cy="108680"/>
              </a:xfrm>
              <a:custGeom>
                <a:avLst/>
                <a:gdLst>
                  <a:gd name="connsiteX0" fmla="*/ 43053 w 106870"/>
                  <a:gd name="connsiteY0" fmla="*/ 88106 h 108680"/>
                  <a:gd name="connsiteX1" fmla="*/ 73247 w 106870"/>
                  <a:gd name="connsiteY1" fmla="*/ 108680 h 108680"/>
                  <a:gd name="connsiteX2" fmla="*/ 78009 w 106870"/>
                  <a:gd name="connsiteY2" fmla="*/ 72485 h 108680"/>
                  <a:gd name="connsiteX3" fmla="*/ 106870 w 106870"/>
                  <a:gd name="connsiteY3" fmla="*/ 50197 h 108680"/>
                  <a:gd name="connsiteX4" fmla="*/ 74009 w 106870"/>
                  <a:gd name="connsiteY4" fmla="*/ 34385 h 108680"/>
                  <a:gd name="connsiteX5" fmla="*/ 61626 w 106870"/>
                  <a:gd name="connsiteY5" fmla="*/ 0 h 108680"/>
                  <a:gd name="connsiteX6" fmla="*/ 36481 w 106870"/>
                  <a:gd name="connsiteY6" fmla="*/ 26480 h 108680"/>
                  <a:gd name="connsiteX7" fmla="*/ 0 w 106870"/>
                  <a:gd name="connsiteY7" fmla="*/ 27623 h 108680"/>
                  <a:gd name="connsiteX8" fmla="*/ 17335 w 106870"/>
                  <a:gd name="connsiteY8" fmla="*/ 59722 h 108680"/>
                  <a:gd name="connsiteX9" fmla="*/ 7144 w 106870"/>
                  <a:gd name="connsiteY9" fmla="*/ 94774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870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009" y="72485"/>
                    </a:lnTo>
                    <a:lnTo>
                      <a:pt x="106870" y="50197"/>
                    </a:lnTo>
                    <a:lnTo>
                      <a:pt x="74009" y="34385"/>
                    </a:lnTo>
                    <a:lnTo>
                      <a:pt x="61626" y="0"/>
                    </a:lnTo>
                    <a:lnTo>
                      <a:pt x="36481" y="26480"/>
                    </a:lnTo>
                    <a:lnTo>
                      <a:pt x="0" y="27623"/>
                    </a:lnTo>
                    <a:lnTo>
                      <a:pt x="17335" y="59722"/>
                    </a:lnTo>
                    <a:lnTo>
                      <a:pt x="7144" y="94774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22079CF-9160-6FDC-6074-449755B983F6}"/>
                  </a:ext>
                </a:extLst>
              </p:cNvPr>
              <p:cNvSpPr/>
              <p:nvPr/>
            </p:nvSpPr>
            <p:spPr>
              <a:xfrm>
                <a:off x="5116265" y="6942326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90011 h 105251"/>
                  <a:gd name="connsiteX2" fmla="*/ 18097 w 109156"/>
                  <a:gd name="connsiteY2" fmla="*/ 102394 h 105251"/>
                  <a:gd name="connsiteX3" fmla="*/ 22384 w 109156"/>
                  <a:gd name="connsiteY3" fmla="*/ 66104 h 105251"/>
                  <a:gd name="connsiteX4" fmla="*/ 0 w 109156"/>
                  <a:gd name="connsiteY4" fmla="*/ 37338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909 h 105251"/>
                  <a:gd name="connsiteX8" fmla="*/ 109156 w 109156"/>
                  <a:gd name="connsiteY8" fmla="*/ 42005 h 105251"/>
                  <a:gd name="connsiteX9" fmla="*/ 84391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90011"/>
                    </a:lnTo>
                    <a:lnTo>
                      <a:pt x="18097" y="102394"/>
                    </a:lnTo>
                    <a:lnTo>
                      <a:pt x="22384" y="66104"/>
                    </a:lnTo>
                    <a:lnTo>
                      <a:pt x="0" y="37338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909"/>
                    </a:lnTo>
                    <a:lnTo>
                      <a:pt x="109156" y="42005"/>
                    </a:lnTo>
                    <a:lnTo>
                      <a:pt x="84391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9614B3D-2C26-6323-5F43-3C31DB072D2E}"/>
                </a:ext>
              </a:extLst>
            </p:cNvPr>
            <p:cNvSpPr/>
            <p:nvPr/>
          </p:nvSpPr>
          <p:spPr>
            <a:xfrm>
              <a:off x="4951047" y="7105145"/>
              <a:ext cx="443883" cy="422828"/>
            </a:xfrm>
            <a:custGeom>
              <a:avLst/>
              <a:gdLst>
                <a:gd name="connsiteX0" fmla="*/ 220844 w 443883"/>
                <a:gd name="connsiteY0" fmla="*/ 248 h 422829"/>
                <a:gd name="connsiteX1" fmla="*/ 284090 w 443883"/>
                <a:gd name="connsiteY1" fmla="*/ 147505 h 422829"/>
                <a:gd name="connsiteX2" fmla="*/ 443062 w 443883"/>
                <a:gd name="connsiteY2" fmla="*/ 160078 h 422829"/>
                <a:gd name="connsiteX3" fmla="*/ 322476 w 443883"/>
                <a:gd name="connsiteY3" fmla="*/ 265710 h 422829"/>
                <a:gd name="connsiteX4" fmla="*/ 359623 w 443883"/>
                <a:gd name="connsiteY4" fmla="*/ 420777 h 422829"/>
                <a:gd name="connsiteX5" fmla="*/ 221892 w 443883"/>
                <a:gd name="connsiteY5" fmla="*/ 338767 h 422829"/>
                <a:gd name="connsiteX6" fmla="*/ 85875 w 443883"/>
                <a:gd name="connsiteY6" fmla="*/ 422016 h 422829"/>
                <a:gd name="connsiteX7" fmla="*/ 121308 w 443883"/>
                <a:gd name="connsiteY7" fmla="*/ 265710 h 422829"/>
                <a:gd name="connsiteX8" fmla="*/ 150 w 443883"/>
                <a:gd name="connsiteY8" fmla="*/ 162078 h 422829"/>
                <a:gd name="connsiteX9" fmla="*/ 159789 w 443883"/>
                <a:gd name="connsiteY9" fmla="*/ 147505 h 422829"/>
                <a:gd name="connsiteX10" fmla="*/ 220844 w 443883"/>
                <a:gd name="connsiteY10" fmla="*/ 248 h 42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883" h="422829">
                  <a:moveTo>
                    <a:pt x="220844" y="248"/>
                  </a:moveTo>
                  <a:cubicBezTo>
                    <a:pt x="235989" y="-5752"/>
                    <a:pt x="263040" y="98451"/>
                    <a:pt x="284090" y="147505"/>
                  </a:cubicBezTo>
                  <a:cubicBezTo>
                    <a:pt x="337049" y="151696"/>
                    <a:pt x="437252" y="145029"/>
                    <a:pt x="443062" y="160078"/>
                  </a:cubicBezTo>
                  <a:cubicBezTo>
                    <a:pt x="453445" y="172556"/>
                    <a:pt x="362671" y="230468"/>
                    <a:pt x="322476" y="265710"/>
                  </a:cubicBezTo>
                  <a:cubicBezTo>
                    <a:pt x="334858" y="317431"/>
                    <a:pt x="372101" y="410586"/>
                    <a:pt x="359623" y="420777"/>
                  </a:cubicBezTo>
                  <a:cubicBezTo>
                    <a:pt x="350955" y="434493"/>
                    <a:pt x="267802" y="366104"/>
                    <a:pt x="221892" y="338767"/>
                  </a:cubicBezTo>
                  <a:cubicBezTo>
                    <a:pt x="176553" y="366485"/>
                    <a:pt x="99400" y="430779"/>
                    <a:pt x="85875" y="422016"/>
                  </a:cubicBezTo>
                  <a:cubicBezTo>
                    <a:pt x="70158" y="417920"/>
                    <a:pt x="109497" y="317812"/>
                    <a:pt x="121308" y="265710"/>
                  </a:cubicBezTo>
                  <a:cubicBezTo>
                    <a:pt x="80922" y="231135"/>
                    <a:pt x="-4041" y="177604"/>
                    <a:pt x="150" y="162078"/>
                  </a:cubicBezTo>
                  <a:cubicBezTo>
                    <a:pt x="-898" y="145886"/>
                    <a:pt x="106544" y="152363"/>
                    <a:pt x="159789" y="147505"/>
                  </a:cubicBezTo>
                  <a:cubicBezTo>
                    <a:pt x="180077" y="98451"/>
                    <a:pt x="204747" y="1106"/>
                    <a:pt x="220844" y="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CBC67E3-93D8-F210-E04C-86362D7CDBE9}"/>
              </a:ext>
            </a:extLst>
          </p:cNvPr>
          <p:cNvGrpSpPr/>
          <p:nvPr/>
        </p:nvGrpSpPr>
        <p:grpSpPr>
          <a:xfrm>
            <a:off x="-390985" y="4561172"/>
            <a:ext cx="1824331" cy="2222837"/>
            <a:chOff x="14931590" y="1078701"/>
            <a:chExt cx="196500" cy="326407"/>
          </a:xfrm>
        </p:grpSpPr>
        <p:grpSp>
          <p:nvGrpSpPr>
            <p:cNvPr id="129" name="图形 506">
              <a:extLst>
                <a:ext uri="{FF2B5EF4-FFF2-40B4-BE49-F238E27FC236}">
                  <a16:creationId xmlns:a16="http://schemas.microsoft.com/office/drawing/2014/main" id="{52721F67-30F3-4690-1302-7925C9814A71}"/>
                </a:ext>
              </a:extLst>
            </p:cNvPr>
            <p:cNvGrpSpPr/>
            <p:nvPr/>
          </p:nvGrpSpPr>
          <p:grpSpPr>
            <a:xfrm>
              <a:off x="14931590" y="1167073"/>
              <a:ext cx="178497" cy="170873"/>
              <a:chOff x="14931590" y="1167073"/>
              <a:chExt cx="178497" cy="170873"/>
            </a:xfrm>
            <a:solidFill>
              <a:srgbClr val="FFC4A6"/>
            </a:solidFill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F61C5A2-7B86-B93E-BDA9-2F956725E512}"/>
                  </a:ext>
                </a:extLst>
              </p:cNvPr>
              <p:cNvSpPr/>
              <p:nvPr/>
            </p:nvSpPr>
            <p:spPr>
              <a:xfrm>
                <a:off x="14984859" y="1167073"/>
                <a:ext cx="125228" cy="135972"/>
              </a:xfrm>
              <a:custGeom>
                <a:avLst/>
                <a:gdLst>
                  <a:gd name="connsiteX0" fmla="*/ 3405 w 125228"/>
                  <a:gd name="connsiteY0" fmla="*/ 91911 h 135972"/>
                  <a:gd name="connsiteX1" fmla="*/ 34170 w 125228"/>
                  <a:gd name="connsiteY1" fmla="*/ 7900 h 135972"/>
                  <a:gd name="connsiteX2" fmla="*/ 52744 w 125228"/>
                  <a:gd name="connsiteY2" fmla="*/ 10472 h 135972"/>
                  <a:gd name="connsiteX3" fmla="*/ 52458 w 125228"/>
                  <a:gd name="connsiteY3" fmla="*/ 48001 h 135972"/>
                  <a:gd name="connsiteX4" fmla="*/ 106846 w 125228"/>
                  <a:gd name="connsiteY4" fmla="*/ 54763 h 135972"/>
                  <a:gd name="connsiteX5" fmla="*/ 105894 w 125228"/>
                  <a:gd name="connsiteY5" fmla="*/ 118390 h 135972"/>
                  <a:gd name="connsiteX6" fmla="*/ 39600 w 125228"/>
                  <a:gd name="connsiteY6" fmla="*/ 132392 h 135972"/>
                  <a:gd name="connsiteX7" fmla="*/ 3405 w 125228"/>
                  <a:gd name="connsiteY7" fmla="*/ 91911 h 13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228" h="135972">
                    <a:moveTo>
                      <a:pt x="3405" y="91911"/>
                    </a:moveTo>
                    <a:cubicBezTo>
                      <a:pt x="8167" y="77338"/>
                      <a:pt x="34266" y="22188"/>
                      <a:pt x="34170" y="7900"/>
                    </a:cubicBezTo>
                    <a:cubicBezTo>
                      <a:pt x="34075" y="-6387"/>
                      <a:pt x="49696" y="1328"/>
                      <a:pt x="52744" y="10472"/>
                    </a:cubicBezTo>
                    <a:cubicBezTo>
                      <a:pt x="55792" y="19616"/>
                      <a:pt x="52458" y="48001"/>
                      <a:pt x="52458" y="48001"/>
                    </a:cubicBezTo>
                    <a:cubicBezTo>
                      <a:pt x="112275" y="32761"/>
                      <a:pt x="93892" y="35904"/>
                      <a:pt x="106846" y="54763"/>
                    </a:cubicBezTo>
                    <a:cubicBezTo>
                      <a:pt x="119800" y="73623"/>
                      <a:pt x="141231" y="106484"/>
                      <a:pt x="105894" y="118390"/>
                    </a:cubicBezTo>
                    <a:cubicBezTo>
                      <a:pt x="70461" y="130296"/>
                      <a:pt x="39600" y="132392"/>
                      <a:pt x="39600" y="132392"/>
                    </a:cubicBezTo>
                    <a:cubicBezTo>
                      <a:pt x="32075" y="139345"/>
                      <a:pt x="-12502" y="140869"/>
                      <a:pt x="3405" y="91911"/>
                    </a:cubicBez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047936D-7057-AACC-98E5-98CD03BF73D0}"/>
                  </a:ext>
                </a:extLst>
              </p:cNvPr>
              <p:cNvSpPr/>
              <p:nvPr/>
            </p:nvSpPr>
            <p:spPr>
              <a:xfrm>
                <a:off x="14931590" y="1250697"/>
                <a:ext cx="92773" cy="87249"/>
              </a:xfrm>
              <a:custGeom>
                <a:avLst/>
                <a:gdLst>
                  <a:gd name="connsiteX0" fmla="*/ 92773 w 92773"/>
                  <a:gd name="connsiteY0" fmla="*/ 48768 h 87249"/>
                  <a:gd name="connsiteX1" fmla="*/ 27242 w 92773"/>
                  <a:gd name="connsiteY1" fmla="*/ 87249 h 87249"/>
                  <a:gd name="connsiteX2" fmla="*/ 0 w 92773"/>
                  <a:gd name="connsiteY2" fmla="*/ 31909 h 87249"/>
                  <a:gd name="connsiteX3" fmla="*/ 59436 w 92773"/>
                  <a:gd name="connsiteY3" fmla="*/ 0 h 8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87249">
                    <a:moveTo>
                      <a:pt x="92773" y="48768"/>
                    </a:moveTo>
                    <a:lnTo>
                      <a:pt x="27242" y="87249"/>
                    </a:lnTo>
                    <a:lnTo>
                      <a:pt x="0" y="31909"/>
                    </a:lnTo>
                    <a:lnTo>
                      <a:pt x="59436" y="0"/>
                    </a:lnTo>
                    <a:close/>
                  </a:path>
                </a:pathLst>
              </a:custGeom>
              <a:solidFill>
                <a:srgbClr val="FFC4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图形 506">
              <a:extLst>
                <a:ext uri="{FF2B5EF4-FFF2-40B4-BE49-F238E27FC236}">
                  <a16:creationId xmlns:a16="http://schemas.microsoft.com/office/drawing/2014/main" id="{AD8E693B-114A-AF86-8411-D41643D1C3B5}"/>
                </a:ext>
              </a:extLst>
            </p:cNvPr>
            <p:cNvGrpSpPr/>
            <p:nvPr/>
          </p:nvGrpSpPr>
          <p:grpSpPr>
            <a:xfrm>
              <a:off x="15023791" y="1078701"/>
              <a:ext cx="87825" cy="326407"/>
              <a:chOff x="15023791" y="1078701"/>
              <a:chExt cx="87825" cy="326407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68DDE3B-AB53-F4B6-5650-DAAEEEFBA440}"/>
                  </a:ext>
                </a:extLst>
              </p:cNvPr>
              <p:cNvSpPr/>
              <p:nvPr/>
            </p:nvSpPr>
            <p:spPr>
              <a:xfrm>
                <a:off x="15023791" y="1078701"/>
                <a:ext cx="87820" cy="319157"/>
              </a:xfrm>
              <a:custGeom>
                <a:avLst/>
                <a:gdLst>
                  <a:gd name="connsiteX0" fmla="*/ 57721 w 87820"/>
                  <a:gd name="connsiteY0" fmla="*/ 10547 h 319157"/>
                  <a:gd name="connsiteX1" fmla="*/ 87821 w 87820"/>
                  <a:gd name="connsiteY1" fmla="*/ 317729 h 319157"/>
                  <a:gd name="connsiteX2" fmla="*/ 30575 w 87820"/>
                  <a:gd name="connsiteY2" fmla="*/ 319157 h 319157"/>
                  <a:gd name="connsiteX3" fmla="*/ 0 w 87820"/>
                  <a:gd name="connsiteY3" fmla="*/ 9881 h 319157"/>
                  <a:gd name="connsiteX4" fmla="*/ 57721 w 87820"/>
                  <a:gd name="connsiteY4" fmla="*/ 10547 h 3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20" h="319157">
                    <a:moveTo>
                      <a:pt x="57721" y="10547"/>
                    </a:moveTo>
                    <a:lnTo>
                      <a:pt x="87821" y="317729"/>
                    </a:lnTo>
                    <a:cubicBezTo>
                      <a:pt x="87821" y="317729"/>
                      <a:pt x="64199" y="299536"/>
                      <a:pt x="30575" y="319157"/>
                    </a:cubicBezTo>
                    <a:cubicBezTo>
                      <a:pt x="22098" y="225146"/>
                      <a:pt x="0" y="9881"/>
                      <a:pt x="0" y="9881"/>
                    </a:cubicBezTo>
                    <a:cubicBezTo>
                      <a:pt x="0" y="9881"/>
                      <a:pt x="33242" y="-12789"/>
                      <a:pt x="57721" y="105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9D653"/>
                  </a:gs>
                  <a:gs pos="100000">
                    <a:srgbClr val="95CB7E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3AEB0A0-E25F-9630-03AA-4B430FD0416E}"/>
                  </a:ext>
                </a:extLst>
              </p:cNvPr>
              <p:cNvSpPr/>
              <p:nvPr/>
            </p:nvSpPr>
            <p:spPr>
              <a:xfrm>
                <a:off x="15054263" y="1388230"/>
                <a:ext cx="57353" cy="16878"/>
              </a:xfrm>
              <a:custGeom>
                <a:avLst/>
                <a:gdLst>
                  <a:gd name="connsiteX0" fmla="*/ 57349 w 57353"/>
                  <a:gd name="connsiteY0" fmla="*/ 8200 h 16878"/>
                  <a:gd name="connsiteX1" fmla="*/ 27917 w 57353"/>
                  <a:gd name="connsiteY1" fmla="*/ 199 h 16878"/>
                  <a:gd name="connsiteX2" fmla="*/ 9 w 57353"/>
                  <a:gd name="connsiteY2" fmla="*/ 10581 h 16878"/>
                  <a:gd name="connsiteX3" fmla="*/ 29155 w 57353"/>
                  <a:gd name="connsiteY3" fmla="*/ 16582 h 16878"/>
                  <a:gd name="connsiteX4" fmla="*/ 57349 w 57353"/>
                  <a:gd name="connsiteY4" fmla="*/ 820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53" h="16878">
                    <a:moveTo>
                      <a:pt x="57349" y="8200"/>
                    </a:moveTo>
                    <a:cubicBezTo>
                      <a:pt x="56968" y="3723"/>
                      <a:pt x="43728" y="-1039"/>
                      <a:pt x="27917" y="199"/>
                    </a:cubicBezTo>
                    <a:cubicBezTo>
                      <a:pt x="12105" y="1437"/>
                      <a:pt x="-373" y="6009"/>
                      <a:pt x="9" y="10581"/>
                    </a:cubicBezTo>
                    <a:cubicBezTo>
                      <a:pt x="389" y="15058"/>
                      <a:pt x="13439" y="17820"/>
                      <a:pt x="29155" y="16582"/>
                    </a:cubicBezTo>
                    <a:cubicBezTo>
                      <a:pt x="44871" y="15344"/>
                      <a:pt x="57635" y="12772"/>
                      <a:pt x="57349" y="8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B80ECCB-B465-402D-1473-42AEE796102A}"/>
                </a:ext>
              </a:extLst>
            </p:cNvPr>
            <p:cNvSpPr/>
            <p:nvPr/>
          </p:nvSpPr>
          <p:spPr>
            <a:xfrm>
              <a:off x="15042363" y="1167544"/>
              <a:ext cx="73363" cy="114395"/>
            </a:xfrm>
            <a:custGeom>
              <a:avLst/>
              <a:gdLst>
                <a:gd name="connsiteX0" fmla="*/ 58581 w 73363"/>
                <a:gd name="connsiteY0" fmla="*/ 114395 h 114395"/>
                <a:gd name="connsiteX1" fmla="*/ 47342 w 73363"/>
                <a:gd name="connsiteY1" fmla="*/ 0 h 114395"/>
                <a:gd name="connsiteX2" fmla="*/ 4098 w 73363"/>
                <a:gd name="connsiteY2" fmla="*/ 84106 h 114395"/>
                <a:gd name="connsiteX3" fmla="*/ 58581 w 73363"/>
                <a:gd name="connsiteY3" fmla="*/ 11439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3" h="114395">
                  <a:moveTo>
                    <a:pt x="58581" y="114395"/>
                  </a:moveTo>
                  <a:cubicBezTo>
                    <a:pt x="58581" y="114395"/>
                    <a:pt x="98396" y="73152"/>
                    <a:pt x="47342" y="0"/>
                  </a:cubicBezTo>
                  <a:cubicBezTo>
                    <a:pt x="10861" y="24384"/>
                    <a:pt x="-9141" y="60388"/>
                    <a:pt x="4098" y="84106"/>
                  </a:cubicBezTo>
                  <a:cubicBezTo>
                    <a:pt x="17243" y="108013"/>
                    <a:pt x="58581" y="114395"/>
                    <a:pt x="58581" y="114395"/>
                  </a:cubicBezTo>
                  <a:close/>
                </a:path>
              </a:pathLst>
            </a:custGeom>
            <a:solidFill>
              <a:srgbClr val="FFC4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AAA3BA3-1D6F-4447-58DF-D827AC3E7BBD}"/>
                </a:ext>
              </a:extLst>
            </p:cNvPr>
            <p:cNvSpPr/>
            <p:nvPr/>
          </p:nvSpPr>
          <p:spPr>
            <a:xfrm>
              <a:off x="15028649" y="1128109"/>
              <a:ext cx="57912" cy="26385"/>
            </a:xfrm>
            <a:custGeom>
              <a:avLst/>
              <a:gdLst>
                <a:gd name="connsiteX0" fmla="*/ 0 w 57912"/>
                <a:gd name="connsiteY0" fmla="*/ 8479 h 26385"/>
                <a:gd name="connsiteX1" fmla="*/ 56959 w 57912"/>
                <a:gd name="connsiteY1" fmla="*/ 3526 h 26385"/>
                <a:gd name="connsiteX2" fmla="*/ 57912 w 57912"/>
                <a:gd name="connsiteY2" fmla="*/ 13432 h 26385"/>
                <a:gd name="connsiteX3" fmla="*/ 1714 w 57912"/>
                <a:gd name="connsiteY3" fmla="*/ 26386 h 26385"/>
                <a:gd name="connsiteX4" fmla="*/ 0 w 57912"/>
                <a:gd name="connsiteY4" fmla="*/ 8479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912" h="26385">
                  <a:moveTo>
                    <a:pt x="0" y="8479"/>
                  </a:moveTo>
                  <a:cubicBezTo>
                    <a:pt x="0" y="8479"/>
                    <a:pt x="24003" y="-6666"/>
                    <a:pt x="56959" y="3526"/>
                  </a:cubicBezTo>
                  <a:cubicBezTo>
                    <a:pt x="57340" y="7622"/>
                    <a:pt x="57912" y="13432"/>
                    <a:pt x="57912" y="13432"/>
                  </a:cubicBezTo>
                  <a:cubicBezTo>
                    <a:pt x="57912" y="13432"/>
                    <a:pt x="31051" y="10765"/>
                    <a:pt x="1714" y="26386"/>
                  </a:cubicBezTo>
                  <a:cubicBezTo>
                    <a:pt x="1048" y="18766"/>
                    <a:pt x="0" y="8479"/>
                    <a:pt x="0" y="84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859CAF1-906C-1C90-E1A9-7DC2C1EDF2BF}"/>
                </a:ext>
              </a:extLst>
            </p:cNvPr>
            <p:cNvSpPr/>
            <p:nvPr/>
          </p:nvSpPr>
          <p:spPr>
            <a:xfrm>
              <a:off x="15085609" y="1102488"/>
              <a:ext cx="42481" cy="61341"/>
            </a:xfrm>
            <a:custGeom>
              <a:avLst/>
              <a:gdLst>
                <a:gd name="connsiteX0" fmla="*/ 0 w 42481"/>
                <a:gd name="connsiteY0" fmla="*/ 29147 h 61341"/>
                <a:gd name="connsiteX1" fmla="*/ 39243 w 42481"/>
                <a:gd name="connsiteY1" fmla="*/ 1 h 61341"/>
                <a:gd name="connsiteX2" fmla="*/ 42482 w 42481"/>
                <a:gd name="connsiteY2" fmla="*/ 9907 h 61341"/>
                <a:gd name="connsiteX3" fmla="*/ 476 w 42481"/>
                <a:gd name="connsiteY3" fmla="*/ 33624 h 61341"/>
                <a:gd name="connsiteX4" fmla="*/ 38386 w 42481"/>
                <a:gd name="connsiteY4" fmla="*/ 57627 h 61341"/>
                <a:gd name="connsiteX5" fmla="*/ 24479 w 42481"/>
                <a:gd name="connsiteY5" fmla="*/ 61342 h 61341"/>
                <a:gd name="connsiteX6" fmla="*/ 953 w 42481"/>
                <a:gd name="connsiteY6" fmla="*/ 39149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1" h="61341">
                  <a:moveTo>
                    <a:pt x="0" y="29147"/>
                  </a:moveTo>
                  <a:cubicBezTo>
                    <a:pt x="0" y="29147"/>
                    <a:pt x="10763" y="-189"/>
                    <a:pt x="39243" y="1"/>
                  </a:cubicBezTo>
                  <a:cubicBezTo>
                    <a:pt x="38386" y="8002"/>
                    <a:pt x="42482" y="9907"/>
                    <a:pt x="42482" y="9907"/>
                  </a:cubicBezTo>
                  <a:cubicBezTo>
                    <a:pt x="42482" y="9907"/>
                    <a:pt x="2286" y="26195"/>
                    <a:pt x="476" y="33624"/>
                  </a:cubicBezTo>
                  <a:cubicBezTo>
                    <a:pt x="41243" y="34577"/>
                    <a:pt x="38386" y="57627"/>
                    <a:pt x="38386" y="57627"/>
                  </a:cubicBezTo>
                  <a:cubicBezTo>
                    <a:pt x="25622" y="60675"/>
                    <a:pt x="24479" y="61342"/>
                    <a:pt x="24479" y="61342"/>
                  </a:cubicBezTo>
                  <a:cubicBezTo>
                    <a:pt x="24479" y="61342"/>
                    <a:pt x="26003" y="43816"/>
                    <a:pt x="953" y="39149"/>
                  </a:cubicBezTo>
                </a:path>
              </a:pathLst>
            </a:custGeom>
            <a:gradFill flip="none" rotWithShape="1">
              <a:gsLst>
                <a:gs pos="0">
                  <a:srgbClr val="D9D653"/>
                </a:gs>
                <a:gs pos="100000">
                  <a:srgbClr val="95CB7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F3DB5434-2C83-7311-4177-A1E65B4C9BEB}"/>
              </a:ext>
            </a:extLst>
          </p:cNvPr>
          <p:cNvSpPr/>
          <p:nvPr/>
        </p:nvSpPr>
        <p:spPr>
          <a:xfrm>
            <a:off x="10613992" y="434455"/>
            <a:ext cx="655684" cy="621188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BCD17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329FB1C4-6C95-6360-258E-DA59656C5CD3}"/>
              </a:ext>
            </a:extLst>
          </p:cNvPr>
          <p:cNvSpPr/>
          <p:nvPr/>
        </p:nvSpPr>
        <p:spPr>
          <a:xfrm>
            <a:off x="1533764" y="4897929"/>
            <a:ext cx="450689" cy="426980"/>
          </a:xfrm>
          <a:prstGeom prst="roundRect">
            <a:avLst>
              <a:gd name="adj" fmla="val 50000"/>
            </a:avLst>
          </a:prstGeom>
          <a:pattFill prst="wdUpDiag">
            <a:fgClr>
              <a:schemeClr val="bg1"/>
            </a:fgClr>
            <a:bgClr>
              <a:srgbClr val="D7D65E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2F575BF2-87C7-26B9-95DF-21F5BB5849B9}"/>
              </a:ext>
            </a:extLst>
          </p:cNvPr>
          <p:cNvSpPr txBox="1"/>
          <p:nvPr/>
        </p:nvSpPr>
        <p:spPr>
          <a:xfrm>
            <a:off x="4898927" y="696907"/>
            <a:ext cx="219562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gradFill flip="none" rotWithShape="1">
                  <a:gsLst>
                    <a:gs pos="100000">
                      <a:srgbClr val="D9D653"/>
                    </a:gs>
                    <a:gs pos="0">
                      <a:srgbClr val="9ACC7E"/>
                    </a:gs>
                  </a:gsLst>
                  <a:lin ang="16200000" scaled="1"/>
                  <a:tileRect/>
                </a:gra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得意黑" pitchFamily="50" charset="-122"/>
                <a:ea typeface="得意黑" pitchFamily="50" charset="-122"/>
                <a:cs typeface="+mn-ea"/>
                <a:sym typeface="+mn-lt"/>
              </a:rPr>
              <a:t>02</a:t>
            </a:r>
            <a:endParaRPr lang="zh-CN" altLang="en-US" sz="13800" dirty="0">
              <a:gradFill flip="none" rotWithShape="1">
                <a:gsLst>
                  <a:gs pos="100000">
                    <a:srgbClr val="D9D653"/>
                  </a:gs>
                  <a:gs pos="0">
                    <a:srgbClr val="9ACC7E"/>
                  </a:gs>
                </a:gsLst>
                <a:lin ang="16200000" scaled="1"/>
                <a:tileRect/>
              </a:gra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B86A474A-3A0E-8E44-EEE7-19CB8C1B7CA1}"/>
              </a:ext>
            </a:extLst>
          </p:cNvPr>
          <p:cNvSpPr/>
          <p:nvPr/>
        </p:nvSpPr>
        <p:spPr>
          <a:xfrm>
            <a:off x="3129367" y="2804140"/>
            <a:ext cx="5964338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06A550E-25BD-121A-20E2-3ECAE93AE91A}"/>
              </a:ext>
            </a:extLst>
          </p:cNvPr>
          <p:cNvSpPr txBox="1"/>
          <p:nvPr/>
        </p:nvSpPr>
        <p:spPr>
          <a:xfrm>
            <a:off x="5097445" y="2896750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自我评价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4B0C52C9-F711-62A7-68CC-0BA9AA1B1CE6}"/>
              </a:ext>
            </a:extLst>
          </p:cNvPr>
          <p:cNvSpPr txBox="1"/>
          <p:nvPr/>
        </p:nvSpPr>
        <p:spPr>
          <a:xfrm>
            <a:off x="4322355" y="3659645"/>
            <a:ext cx="35414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68866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40BC92-0619-BC0F-7E67-EBECED248479}"/>
              </a:ext>
            </a:extLst>
          </p:cNvPr>
          <p:cNvSpPr/>
          <p:nvPr/>
        </p:nvSpPr>
        <p:spPr>
          <a:xfrm>
            <a:off x="-261257" y="307682"/>
            <a:ext cx="3113820" cy="708440"/>
          </a:xfrm>
          <a:prstGeom prst="roundRect">
            <a:avLst>
              <a:gd name="adj" fmla="val 15146"/>
            </a:avLst>
          </a:prstGeom>
          <a:gradFill flip="none" rotWithShape="1">
            <a:gsLst>
              <a:gs pos="100000">
                <a:srgbClr val="D9D653"/>
              </a:gs>
              <a:gs pos="0">
                <a:srgbClr val="9ACC7E"/>
              </a:gs>
            </a:gsLst>
            <a:lin ang="16200000" scaled="0"/>
            <a:tileRect/>
          </a:gradFill>
          <a:ln w="25400">
            <a:solidFill>
              <a:schemeClr val="bg1"/>
            </a:solidFill>
          </a:ln>
          <a:effectLst>
            <a:outerShdw blurRad="469900" sx="105000" sy="105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D6834D-9A75-CD0F-3675-87C21281639D}"/>
              </a:ext>
            </a:extLst>
          </p:cNvPr>
          <p:cNvSpPr txBox="1"/>
          <p:nvPr/>
        </p:nvSpPr>
        <p:spPr>
          <a:xfrm>
            <a:off x="855453" y="394184"/>
            <a:ext cx="1997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rPr>
              <a:t>自我评价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47AD1-E561-D094-C02D-6B0B0E0B34B4}"/>
              </a:ext>
            </a:extLst>
          </p:cNvPr>
          <p:cNvSpPr txBox="1"/>
          <p:nvPr/>
        </p:nvSpPr>
        <p:spPr>
          <a:xfrm>
            <a:off x="153855" y="332628"/>
            <a:ext cx="1015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8000"/>
                    </a:prstClr>
                  </a:outerShdw>
                </a:effectLst>
                <a:latin typeface="+mj-lt"/>
                <a:ea typeface="07NikumaruFont" panose="02000900000000000000" pitchFamily="50" charset="-128"/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8000"/>
                  </a:prstClr>
                </a:outerShdw>
              </a:effectLst>
              <a:latin typeface="+mj-lt"/>
              <a:ea typeface="07NikumaruFont" panose="02000900000000000000" pitchFamily="50" charset="-128"/>
            </a:endParaRPr>
          </a:p>
        </p:txBody>
      </p:sp>
      <p:sp>
        <p:nvSpPr>
          <p:cNvPr id="5" name="Shape 2729">
            <a:extLst>
              <a:ext uri="{FF2B5EF4-FFF2-40B4-BE49-F238E27FC236}">
                <a16:creationId xmlns:a16="http://schemas.microsoft.com/office/drawing/2014/main" id="{4091D5F9-9747-7638-3151-66FBDE8FBBB7}"/>
              </a:ext>
            </a:extLst>
          </p:cNvPr>
          <p:cNvSpPr/>
          <p:nvPr/>
        </p:nvSpPr>
        <p:spPr>
          <a:xfrm>
            <a:off x="-15067" y="3465513"/>
            <a:ext cx="12207066" cy="32338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BA6F61F-BD55-9D3B-84B2-11739997E9D5}"/>
              </a:ext>
            </a:extLst>
          </p:cNvPr>
          <p:cNvCxnSpPr/>
          <p:nvPr/>
        </p:nvCxnSpPr>
        <p:spPr>
          <a:xfrm>
            <a:off x="2476075" y="3961806"/>
            <a:ext cx="0" cy="6922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ape 2731">
            <a:extLst>
              <a:ext uri="{FF2B5EF4-FFF2-40B4-BE49-F238E27FC236}">
                <a16:creationId xmlns:a16="http://schemas.microsoft.com/office/drawing/2014/main" id="{604CE2CE-5ECF-C9DE-020D-0F3B941DAC30}"/>
              </a:ext>
            </a:extLst>
          </p:cNvPr>
          <p:cNvSpPr/>
          <p:nvPr/>
        </p:nvSpPr>
        <p:spPr>
          <a:xfrm>
            <a:off x="1870854" y="3364657"/>
            <a:ext cx="1210538" cy="898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Shape 2732">
            <a:extLst>
              <a:ext uri="{FF2B5EF4-FFF2-40B4-BE49-F238E27FC236}">
                <a16:creationId xmlns:a16="http://schemas.microsoft.com/office/drawing/2014/main" id="{F323D5D1-0C0A-0424-624D-B561D966CBBF}"/>
              </a:ext>
            </a:extLst>
          </p:cNvPr>
          <p:cNvSpPr/>
          <p:nvPr/>
        </p:nvSpPr>
        <p:spPr>
          <a:xfrm>
            <a:off x="2127478" y="4740499"/>
            <a:ext cx="2024995" cy="32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lnSpc>
                <a:spcPct val="150000"/>
              </a:lnSpc>
              <a:defRPr sz="26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n-ea"/>
                <a:sym typeface="+mn-lt"/>
              </a:rPr>
              <a:t>2022-2023</a:t>
            </a:r>
            <a:endParaRPr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10" name="Shape 2734">
            <a:extLst>
              <a:ext uri="{FF2B5EF4-FFF2-40B4-BE49-F238E27FC236}">
                <a16:creationId xmlns:a16="http://schemas.microsoft.com/office/drawing/2014/main" id="{D5522641-6E08-1C91-FE88-F62EF14ED1D8}"/>
              </a:ext>
            </a:extLst>
          </p:cNvPr>
          <p:cNvSpPr/>
          <p:nvPr/>
        </p:nvSpPr>
        <p:spPr>
          <a:xfrm>
            <a:off x="2135922" y="3544406"/>
            <a:ext cx="705321" cy="2444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659272A-62DC-BB78-0236-BC9E32199169}"/>
              </a:ext>
            </a:extLst>
          </p:cNvPr>
          <p:cNvSpPr/>
          <p:nvPr/>
        </p:nvSpPr>
        <p:spPr>
          <a:xfrm>
            <a:off x="2029172" y="5044364"/>
            <a:ext cx="2283724" cy="848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+mn-lt"/>
              </a:rPr>
              <a:t>根据自己的需要添加适当的文字，此处添加详细文本描述，建议与标题相关</a:t>
            </a: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+mn-lt"/>
              </a:rPr>
              <a:t>尽量简洁</a:t>
            </a:r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1F8CDAD-BEDE-D4A0-6933-FB70ACEE2605}"/>
              </a:ext>
            </a:extLst>
          </p:cNvPr>
          <p:cNvCxnSpPr/>
          <p:nvPr/>
        </p:nvCxnSpPr>
        <p:spPr>
          <a:xfrm rot="10800000">
            <a:off x="4847793" y="2716759"/>
            <a:ext cx="0" cy="6922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hape 2731">
            <a:extLst>
              <a:ext uri="{FF2B5EF4-FFF2-40B4-BE49-F238E27FC236}">
                <a16:creationId xmlns:a16="http://schemas.microsoft.com/office/drawing/2014/main" id="{72E8D0B0-B881-754C-21F2-D785E0026ED3}"/>
              </a:ext>
            </a:extLst>
          </p:cNvPr>
          <p:cNvSpPr/>
          <p:nvPr/>
        </p:nvSpPr>
        <p:spPr>
          <a:xfrm rot="10800000">
            <a:off x="4242476" y="3062862"/>
            <a:ext cx="1210538" cy="898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25" name="Shape 2734">
            <a:extLst>
              <a:ext uri="{FF2B5EF4-FFF2-40B4-BE49-F238E27FC236}">
                <a16:creationId xmlns:a16="http://schemas.microsoft.com/office/drawing/2014/main" id="{EB3043A6-9602-DFF5-E19D-9E93BE317805}"/>
              </a:ext>
            </a:extLst>
          </p:cNvPr>
          <p:cNvSpPr/>
          <p:nvPr/>
        </p:nvSpPr>
        <p:spPr>
          <a:xfrm>
            <a:off x="4482625" y="3537566"/>
            <a:ext cx="705321" cy="2444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3A727B2-C015-F092-FE28-EAE18988B1C1}"/>
              </a:ext>
            </a:extLst>
          </p:cNvPr>
          <p:cNvCxnSpPr/>
          <p:nvPr/>
        </p:nvCxnSpPr>
        <p:spPr>
          <a:xfrm>
            <a:off x="7311433" y="3961806"/>
            <a:ext cx="0" cy="6922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hape 2731">
            <a:extLst>
              <a:ext uri="{FF2B5EF4-FFF2-40B4-BE49-F238E27FC236}">
                <a16:creationId xmlns:a16="http://schemas.microsoft.com/office/drawing/2014/main" id="{4C98F548-1F48-6617-5086-83614E7A1BDE}"/>
              </a:ext>
            </a:extLst>
          </p:cNvPr>
          <p:cNvSpPr/>
          <p:nvPr/>
        </p:nvSpPr>
        <p:spPr>
          <a:xfrm>
            <a:off x="6706212" y="3364657"/>
            <a:ext cx="1210538" cy="898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BDD17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Shape 2732">
            <a:extLst>
              <a:ext uri="{FF2B5EF4-FFF2-40B4-BE49-F238E27FC236}">
                <a16:creationId xmlns:a16="http://schemas.microsoft.com/office/drawing/2014/main" id="{0C3E5C2C-4DAB-98E7-7434-79CEA9E6FBE7}"/>
              </a:ext>
            </a:extLst>
          </p:cNvPr>
          <p:cNvSpPr/>
          <p:nvPr/>
        </p:nvSpPr>
        <p:spPr>
          <a:xfrm>
            <a:off x="6962836" y="4740499"/>
            <a:ext cx="2024995" cy="32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lnSpc>
                <a:spcPct val="150000"/>
              </a:lnSpc>
              <a:defRPr sz="26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n-ea"/>
                <a:sym typeface="+mn-lt"/>
              </a:rPr>
              <a:t>2022-2023</a:t>
            </a:r>
            <a:endParaRPr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31" name="Shape 2734">
            <a:extLst>
              <a:ext uri="{FF2B5EF4-FFF2-40B4-BE49-F238E27FC236}">
                <a16:creationId xmlns:a16="http://schemas.microsoft.com/office/drawing/2014/main" id="{15BB47CE-3200-3FB8-C0ED-F79591D21DCA}"/>
              </a:ext>
            </a:extLst>
          </p:cNvPr>
          <p:cNvSpPr/>
          <p:nvPr/>
        </p:nvSpPr>
        <p:spPr>
          <a:xfrm>
            <a:off x="6971280" y="3544406"/>
            <a:ext cx="705321" cy="2444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018095A-F985-D27B-7BE2-F32A87C7D570}"/>
              </a:ext>
            </a:extLst>
          </p:cNvPr>
          <p:cNvSpPr/>
          <p:nvPr/>
        </p:nvSpPr>
        <p:spPr>
          <a:xfrm>
            <a:off x="6864530" y="5044364"/>
            <a:ext cx="2283724" cy="848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+mn-lt"/>
              </a:rPr>
              <a:t>根据自己的需要添加适当的文字，此处添加详细文本描述，建议与标题相关</a:t>
            </a: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+mn-lt"/>
              </a:rPr>
              <a:t>尽量简洁</a:t>
            </a:r>
            <a:r>
              <a:rPr lang="en-US" altLang="zh-CN" sz="11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sym typeface="+mn-lt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6448E74-3DCA-8555-D74C-189A405FBA00}"/>
              </a:ext>
            </a:extLst>
          </p:cNvPr>
          <p:cNvCxnSpPr/>
          <p:nvPr/>
        </p:nvCxnSpPr>
        <p:spPr>
          <a:xfrm rot="10800000">
            <a:off x="9603631" y="2716759"/>
            <a:ext cx="0" cy="6922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hape 2731">
            <a:extLst>
              <a:ext uri="{FF2B5EF4-FFF2-40B4-BE49-F238E27FC236}">
                <a16:creationId xmlns:a16="http://schemas.microsoft.com/office/drawing/2014/main" id="{9C18DC01-E25E-1F91-7DEF-88270B2CB0D2}"/>
              </a:ext>
            </a:extLst>
          </p:cNvPr>
          <p:cNvSpPr/>
          <p:nvPr/>
        </p:nvSpPr>
        <p:spPr>
          <a:xfrm rot="10800000">
            <a:off x="8998314" y="3062862"/>
            <a:ext cx="1210538" cy="898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FFBE1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43" name="Shape 2734">
            <a:extLst>
              <a:ext uri="{FF2B5EF4-FFF2-40B4-BE49-F238E27FC236}">
                <a16:creationId xmlns:a16="http://schemas.microsoft.com/office/drawing/2014/main" id="{D490239D-24A2-0436-4CBF-C596DF3DFB0D}"/>
              </a:ext>
            </a:extLst>
          </p:cNvPr>
          <p:cNvSpPr/>
          <p:nvPr/>
        </p:nvSpPr>
        <p:spPr>
          <a:xfrm>
            <a:off x="9238463" y="3537566"/>
            <a:ext cx="705321" cy="2444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7A4573C-B6D5-5CC9-37E0-37CB34E77557}"/>
              </a:ext>
            </a:extLst>
          </p:cNvPr>
          <p:cNvGrpSpPr/>
          <p:nvPr/>
        </p:nvGrpSpPr>
        <p:grpSpPr>
          <a:xfrm rot="10800000">
            <a:off x="7845969" y="1483071"/>
            <a:ext cx="2283724" cy="1138929"/>
            <a:chOff x="7766810" y="1218357"/>
            <a:chExt cx="2283724" cy="1138929"/>
          </a:xfrm>
        </p:grpSpPr>
        <p:sp>
          <p:nvSpPr>
            <p:cNvPr id="42" name="Shape 2732">
              <a:extLst>
                <a:ext uri="{FF2B5EF4-FFF2-40B4-BE49-F238E27FC236}">
                  <a16:creationId xmlns:a16="http://schemas.microsoft.com/office/drawing/2014/main" id="{2159E5B0-5809-5965-E71B-D1DA82BC26CD}"/>
                </a:ext>
              </a:extLst>
            </p:cNvPr>
            <p:cNvSpPr/>
            <p:nvPr/>
          </p:nvSpPr>
          <p:spPr>
            <a:xfrm rot="10800000">
              <a:off x="7875599" y="2028991"/>
              <a:ext cx="2024995" cy="3282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 defTabSz="457200">
                <a:lnSpc>
                  <a:spcPct val="150000"/>
                </a:lnSpc>
                <a:defRPr sz="26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2022-2023</a:t>
              </a:r>
              <a:endParaRPr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87BA1043-1FC1-DEB5-64C0-A4E339A5ACE5}"/>
                </a:ext>
              </a:extLst>
            </p:cNvPr>
            <p:cNvSpPr/>
            <p:nvPr/>
          </p:nvSpPr>
          <p:spPr>
            <a:xfrm rot="10800000">
              <a:off x="7766810" y="1218357"/>
              <a:ext cx="2283724" cy="8484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+mn-lt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84DC110-A9F2-174A-AD99-9B375FA3A790}"/>
              </a:ext>
            </a:extLst>
          </p:cNvPr>
          <p:cNvGrpSpPr/>
          <p:nvPr/>
        </p:nvGrpSpPr>
        <p:grpSpPr>
          <a:xfrm rot="10800000">
            <a:off x="3100613" y="1483071"/>
            <a:ext cx="2283724" cy="1138929"/>
            <a:chOff x="7766810" y="1218357"/>
            <a:chExt cx="2283724" cy="1138929"/>
          </a:xfrm>
        </p:grpSpPr>
        <p:sp>
          <p:nvSpPr>
            <p:cNvPr id="47" name="Shape 2732">
              <a:extLst>
                <a:ext uri="{FF2B5EF4-FFF2-40B4-BE49-F238E27FC236}">
                  <a16:creationId xmlns:a16="http://schemas.microsoft.com/office/drawing/2014/main" id="{0967B64D-57C1-FD8B-9638-4199137D2978}"/>
                </a:ext>
              </a:extLst>
            </p:cNvPr>
            <p:cNvSpPr/>
            <p:nvPr/>
          </p:nvSpPr>
          <p:spPr>
            <a:xfrm rot="10800000">
              <a:off x="7875599" y="2028991"/>
              <a:ext cx="2024995" cy="3282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 defTabSz="457200">
                <a:lnSpc>
                  <a:spcPct val="150000"/>
                </a:lnSpc>
                <a:defRPr sz="26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r"/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2022-2023</a:t>
              </a:r>
              <a:endParaRPr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8F33FB9-736C-D2D7-9CDE-FDF2C08B49F5}"/>
                </a:ext>
              </a:extLst>
            </p:cNvPr>
            <p:cNvSpPr/>
            <p:nvPr/>
          </p:nvSpPr>
          <p:spPr>
            <a:xfrm rot="10800000">
              <a:off x="7766810" y="1218357"/>
              <a:ext cx="2283724" cy="8484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8388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灰色极简风述职报告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，www.51pptmoban.com">
  <a:themeElements>
    <a:clrScheme name="自定义 1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9D653"/>
      </a:accent1>
      <a:accent2>
        <a:srgbClr val="4DBFAC"/>
      </a:accent2>
      <a:accent3>
        <a:srgbClr val="4B65C5"/>
      </a:accent3>
      <a:accent4>
        <a:srgbClr val="836B8F"/>
      </a:accent4>
      <a:accent5>
        <a:srgbClr val="5F5F5F"/>
      </a:accent5>
      <a:accent6>
        <a:srgbClr val="808080"/>
      </a:accent6>
      <a:hlink>
        <a:srgbClr val="D9D653"/>
      </a:hlink>
      <a:folHlink>
        <a:srgbClr val="BFBFBF"/>
      </a:folHlink>
    </a:clrScheme>
    <a:fontScheme name="etdpet1w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2122</Words>
  <Application>Microsoft Office PowerPoint</Application>
  <PresentationFormat>宽屏</PresentationFormat>
  <Paragraphs>244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HarmonyOS Sans SC Light</vt:lpstr>
      <vt:lpstr>阿里巴巴普惠体 2.0 55 Regular</vt:lpstr>
      <vt:lpstr>阿里巴巴普惠体 2.0 65 Medium</vt:lpstr>
      <vt:lpstr>得意黑</vt:lpstr>
      <vt:lpstr>等线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矢量卡通风个人述职报告ppt模板</dc:title>
  <dc:creator>51PPT模板网</dc:creator>
  <cp:keywords>www.51pptmoban.com</cp:keywords>
  <dc:description>51PPT模板网 唯一访问网址：www.51pptmoban.com</dc:description>
  <cp:lastModifiedBy>Power user</cp:lastModifiedBy>
  <cp:revision>166</cp:revision>
  <dcterms:created xsi:type="dcterms:W3CDTF">2018-04-18T06:17:00Z</dcterms:created>
  <dcterms:modified xsi:type="dcterms:W3CDTF">2023-03-30T03:18:37Z</dcterms:modified>
</cp:coreProperties>
</file>