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9" r:id="rId2"/>
    <p:sldId id="2742" r:id="rId3"/>
    <p:sldId id="2040" r:id="rId4"/>
    <p:sldId id="2740" r:id="rId5"/>
    <p:sldId id="2741" r:id="rId6"/>
    <p:sldId id="2748" r:id="rId7"/>
    <p:sldId id="2743" r:id="rId8"/>
    <p:sldId id="2744" r:id="rId9"/>
    <p:sldId id="2745" r:id="rId10"/>
    <p:sldId id="2749" r:id="rId11"/>
    <p:sldId id="2746" r:id="rId12"/>
    <p:sldId id="2747" r:id="rId13"/>
    <p:sldId id="933" r:id="rId14"/>
    <p:sldId id="317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2591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A693"/>
    <a:srgbClr val="EB674E"/>
    <a:srgbClr val="F6BFB4"/>
    <a:srgbClr val="E78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1" autoAdjust="0"/>
    <p:restoredTop sz="96412" autoAdjust="0"/>
  </p:normalViewPr>
  <p:slideViewPr>
    <p:cSldViewPr snapToGrid="0" showGuides="1">
      <p:cViewPr>
        <p:scale>
          <a:sx n="75" d="100"/>
          <a:sy n="75" d="100"/>
        </p:scale>
        <p:origin x="1236" y="972"/>
      </p:cViewPr>
      <p:guideLst>
        <p:guide pos="416"/>
        <p:guide pos="7265"/>
        <p:guide orient="horz" pos="640"/>
        <p:guide orient="horz" pos="2591"/>
        <p:guide orient="horz" pos="3952"/>
        <p:guide orient="horz" pos="386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5" d="100"/>
        <a:sy n="125" d="100"/>
      </p:scale>
      <p:origin x="0" y="-3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C0CF2-0032-4C39-9676-DA91844C5E2F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51006-88A0-4015-A745-CFA0FBDD04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175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1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42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60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94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89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51006-88A0-4015-A745-CFA0FBDD04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79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bg>
      <p:bgPr>
        <a:gradFill flip="none" rotWithShape="1">
          <a:gsLst>
            <a:gs pos="23000">
              <a:srgbClr val="0F529C"/>
            </a:gs>
            <a:gs pos="100000">
              <a:srgbClr val="0E2F68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7722">
            <a:off x="7909479" y="632981"/>
            <a:ext cx="2893661" cy="5957204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499489" y="646174"/>
            <a:ext cx="3666325" cy="5746926"/>
          </a:xfrm>
          <a:custGeom>
            <a:avLst/>
            <a:gdLst>
              <a:gd name="connsiteX0" fmla="*/ 4369431 w 7332649"/>
              <a:gd name="connsiteY0" fmla="*/ 169 h 11493851"/>
              <a:gd name="connsiteX1" fmla="*/ 4870517 w 7332649"/>
              <a:gd name="connsiteY1" fmla="*/ 417188 h 11493851"/>
              <a:gd name="connsiteX2" fmla="*/ 7314195 w 7332649"/>
              <a:gd name="connsiteY2" fmla="*/ 9840424 h 11493851"/>
              <a:gd name="connsiteX3" fmla="*/ 6908595 w 7332649"/>
              <a:gd name="connsiteY3" fmla="*/ 10492968 h 11493851"/>
              <a:gd name="connsiteX4" fmla="*/ 3119815 w 7332649"/>
              <a:gd name="connsiteY4" fmla="*/ 11475492 h 11493851"/>
              <a:gd name="connsiteX5" fmla="*/ 2466785 w 7332649"/>
              <a:gd name="connsiteY5" fmla="*/ 11097476 h 11493851"/>
              <a:gd name="connsiteX6" fmla="*/ 7084 w 7332649"/>
              <a:gd name="connsiteY6" fmla="*/ 1612450 h 11493851"/>
              <a:gd name="connsiteX7" fmla="*/ 397537 w 7332649"/>
              <a:gd name="connsiteY7" fmla="*/ 1003401 h 11493851"/>
              <a:gd name="connsiteX8" fmla="*/ 852851 w 7332649"/>
              <a:gd name="connsiteY8" fmla="*/ 885327 h 11493851"/>
              <a:gd name="connsiteX9" fmla="*/ 855656 w 7332649"/>
              <a:gd name="connsiteY9" fmla="*/ 884600 h 11493851"/>
              <a:gd name="connsiteX10" fmla="*/ 859574 w 7332649"/>
              <a:gd name="connsiteY10" fmla="*/ 883235 h 11493851"/>
              <a:gd name="connsiteX11" fmla="*/ 978747 w 7332649"/>
              <a:gd name="connsiteY11" fmla="*/ 951600 h 11493851"/>
              <a:gd name="connsiteX12" fmla="*/ 1414730 w 7332649"/>
              <a:gd name="connsiteY12" fmla="*/ 1155087 h 11493851"/>
              <a:gd name="connsiteX13" fmla="*/ 3420555 w 7332649"/>
              <a:gd name="connsiteY13" fmla="*/ 634926 h 11493851"/>
              <a:gd name="connsiteX14" fmla="*/ 3687119 w 7332649"/>
              <a:gd name="connsiteY14" fmla="*/ 236063 h 11493851"/>
              <a:gd name="connsiteX15" fmla="*/ 3759151 w 7332649"/>
              <a:gd name="connsiteY15" fmla="*/ 131652 h 11493851"/>
              <a:gd name="connsiteX16" fmla="*/ 4192507 w 7332649"/>
              <a:gd name="connsiteY16" fmla="*/ 19272 h 11493851"/>
              <a:gd name="connsiteX17" fmla="*/ 4369431 w 7332649"/>
              <a:gd name="connsiteY17" fmla="*/ 169 h 114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32649" h="11493851">
                <a:moveTo>
                  <a:pt x="4369431" y="169"/>
                </a:moveTo>
                <a:cubicBezTo>
                  <a:pt x="4538819" y="3964"/>
                  <a:pt x="4781383" y="73471"/>
                  <a:pt x="4870517" y="417188"/>
                </a:cubicBezTo>
                <a:cubicBezTo>
                  <a:pt x="5011529" y="960954"/>
                  <a:pt x="7245291" y="9574720"/>
                  <a:pt x="7314195" y="9840424"/>
                </a:cubicBezTo>
                <a:cubicBezTo>
                  <a:pt x="7383099" y="10106130"/>
                  <a:pt x="7261471" y="10401459"/>
                  <a:pt x="6908595" y="10492968"/>
                </a:cubicBezTo>
                <a:cubicBezTo>
                  <a:pt x="6568101" y="10581267"/>
                  <a:pt x="3454119" y="11388799"/>
                  <a:pt x="3119815" y="11475492"/>
                </a:cubicBezTo>
                <a:cubicBezTo>
                  <a:pt x="2797891" y="11558975"/>
                  <a:pt x="2530883" y="11344645"/>
                  <a:pt x="2466785" y="11097476"/>
                </a:cubicBezTo>
                <a:cubicBezTo>
                  <a:pt x="2402689" y="10850311"/>
                  <a:pt x="7084" y="1612450"/>
                  <a:pt x="7084" y="1612450"/>
                </a:cubicBezTo>
                <a:cubicBezTo>
                  <a:pt x="7084" y="1612450"/>
                  <a:pt x="-85347" y="1128625"/>
                  <a:pt x="397537" y="1003401"/>
                </a:cubicBezTo>
                <a:cubicBezTo>
                  <a:pt x="764344" y="908279"/>
                  <a:pt x="838632" y="889014"/>
                  <a:pt x="852851" y="885327"/>
                </a:cubicBezTo>
                <a:lnTo>
                  <a:pt x="855656" y="884600"/>
                </a:lnTo>
                <a:cubicBezTo>
                  <a:pt x="855656" y="884600"/>
                  <a:pt x="857058" y="884030"/>
                  <a:pt x="859574" y="883235"/>
                </a:cubicBezTo>
                <a:cubicBezTo>
                  <a:pt x="877193" y="877675"/>
                  <a:pt x="949492" y="861091"/>
                  <a:pt x="978747" y="951600"/>
                </a:cubicBezTo>
                <a:cubicBezTo>
                  <a:pt x="1012178" y="1055041"/>
                  <a:pt x="1068043" y="1244991"/>
                  <a:pt x="1414730" y="1155087"/>
                </a:cubicBezTo>
                <a:cubicBezTo>
                  <a:pt x="1761416" y="1065182"/>
                  <a:pt x="3420555" y="634926"/>
                  <a:pt x="3420555" y="634926"/>
                </a:cubicBezTo>
                <a:cubicBezTo>
                  <a:pt x="3420555" y="634926"/>
                  <a:pt x="3775251" y="575917"/>
                  <a:pt x="3687119" y="236063"/>
                </a:cubicBezTo>
                <a:cubicBezTo>
                  <a:pt x="3687119" y="236063"/>
                  <a:pt x="3653905" y="158944"/>
                  <a:pt x="3759151" y="131652"/>
                </a:cubicBezTo>
                <a:cubicBezTo>
                  <a:pt x="3907729" y="93122"/>
                  <a:pt x="4192507" y="19272"/>
                  <a:pt x="4192507" y="19272"/>
                </a:cubicBezTo>
                <a:cubicBezTo>
                  <a:pt x="4192507" y="19272"/>
                  <a:pt x="4267797" y="-2108"/>
                  <a:pt x="4369431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49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57163" y="142875"/>
            <a:ext cx="11877675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657" y="763217"/>
            <a:ext cx="3223986" cy="44272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4859851" y="387500"/>
            <a:ext cx="24722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学生代表发言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57163" y="142875"/>
            <a:ext cx="11877675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657" y="763217"/>
            <a:ext cx="3223986" cy="44272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4859851" y="374120"/>
            <a:ext cx="24722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家长代表发言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57163" y="142875"/>
            <a:ext cx="11877675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657" y="763217"/>
            <a:ext cx="3223986" cy="44272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4859851" y="374120"/>
            <a:ext cx="24722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教师代表发言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57163" y="142875"/>
            <a:ext cx="11877675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657" y="763217"/>
            <a:ext cx="3223986" cy="44272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4859851" y="374120"/>
            <a:ext cx="24722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学生情况分析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57163" y="142875"/>
            <a:ext cx="11877675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657" y="763217"/>
            <a:ext cx="3223986" cy="44272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4859851" y="374120"/>
            <a:ext cx="24722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家庭教育建议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B8BA-A56F-4475-848E-8050768980D6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8C2A-63BE-4980-8FBB-12F695855B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C2AAB8BA-A56F-4475-848E-8050768980D6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1BA88C2A-63BE-4980-8FBB-12F695855B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13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41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17.sv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24.png"/><Relationship Id="rId4" Type="http://schemas.openxmlformats.org/officeDocument/2006/relationships/image" Target="../media/image13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28.svg"/><Relationship Id="rId4" Type="http://schemas.openxmlformats.org/officeDocument/2006/relationships/image" Target="../media/image1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4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5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0.jpeg"/><Relationship Id="rId5" Type="http://schemas.openxmlformats.org/officeDocument/2006/relationships/image" Target="../media/image25.png"/><Relationship Id="rId10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2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microsoft.com/office/2007/relationships/hdphoto" Target="../media/hdphoto2.wdp"/><Relationship Id="rId11" Type="http://schemas.openxmlformats.org/officeDocument/2006/relationships/image" Target="../media/image35.png"/><Relationship Id="rId5" Type="http://schemas.openxmlformats.org/officeDocument/2006/relationships/image" Target="../media/image13.png"/><Relationship Id="rId10" Type="http://schemas.openxmlformats.org/officeDocument/2006/relationships/image" Target="../media/image34.png"/><Relationship Id="rId4" Type="http://schemas.openxmlformats.org/officeDocument/2006/relationships/image" Target="../media/image12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10" Type="http://schemas.openxmlformats.org/officeDocument/2006/relationships/image" Target="../media/image37.png"/><Relationship Id="rId4" Type="http://schemas.openxmlformats.org/officeDocument/2006/relationships/image" Target="../media/image13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944920" y="-1943102"/>
            <a:ext cx="6302161" cy="109764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296229"/>
            <a:ext cx="1754970" cy="26778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7860" y="1902970"/>
            <a:ext cx="519793" cy="535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380" y="2717522"/>
            <a:ext cx="519793" cy="53564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512294" y="570843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演讲</a:t>
            </a: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人：小姬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2" name="delivery-package_45936"/>
          <p:cNvSpPr>
            <a:spLocks noChangeAspect="1"/>
          </p:cNvSpPr>
          <p:nvPr/>
        </p:nvSpPr>
        <p:spPr bwMode="auto">
          <a:xfrm>
            <a:off x="3046002" y="5619619"/>
            <a:ext cx="466292" cy="472199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04690" y="5678893"/>
            <a:ext cx="257634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演讲</a:t>
            </a:r>
            <a:r>
              <a:rPr lang="zh-CN" altLang="en-US" sz="200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时间：</a:t>
            </a:r>
            <a:r>
              <a:rPr lang="en-US" altLang="zh-CN" sz="200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20XX</a:t>
            </a:r>
            <a:r>
              <a:rPr lang="en-US" altLang="zh-CN" sz="20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.X.X</a:t>
            </a:r>
            <a:endParaRPr lang="zh-CN" altLang="en-US" sz="20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5" name="24-hours-phone-service_45765"/>
          <p:cNvSpPr>
            <a:spLocks noChangeAspect="1"/>
          </p:cNvSpPr>
          <p:nvPr/>
        </p:nvSpPr>
        <p:spPr bwMode="auto">
          <a:xfrm>
            <a:off x="5920579" y="5684763"/>
            <a:ext cx="415849" cy="388370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9779" y="1361809"/>
            <a:ext cx="1482389" cy="137211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7721" y="5607409"/>
            <a:ext cx="326388" cy="33633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E09EF7-1D35-A62D-0DAA-C2CD2F84128B}"/>
              </a:ext>
            </a:extLst>
          </p:cNvPr>
          <p:cNvGrpSpPr/>
          <p:nvPr/>
        </p:nvGrpSpPr>
        <p:grpSpPr>
          <a:xfrm>
            <a:off x="10853813" y="1602319"/>
            <a:ext cx="530493" cy="1204586"/>
            <a:chOff x="3019253" y="1093136"/>
            <a:chExt cx="530493" cy="120458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11B4A4A-EE17-EF2E-EE62-FD367D6DF72E}"/>
                </a:ext>
              </a:extLst>
            </p:cNvPr>
            <p:cNvSpPr/>
            <p:nvPr/>
          </p:nvSpPr>
          <p:spPr>
            <a:xfrm flipV="1">
              <a:off x="3019253" y="1093136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CE5B93C-9846-B049-736D-4AF4B667F699}"/>
                </a:ext>
              </a:extLst>
            </p:cNvPr>
            <p:cNvSpPr/>
            <p:nvPr/>
          </p:nvSpPr>
          <p:spPr>
            <a:xfrm flipV="1">
              <a:off x="3409069" y="1819421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06A493D-F0B1-0CF5-BBEA-D47FD35FB2CE}"/>
                </a:ext>
              </a:extLst>
            </p:cNvPr>
            <p:cNvSpPr/>
            <p:nvPr/>
          </p:nvSpPr>
          <p:spPr>
            <a:xfrm flipV="1">
              <a:off x="3169918" y="2157045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71A8992-DD6C-FFCF-FE5E-A7BF6AD63D23}"/>
                </a:ext>
              </a:extLst>
            </p:cNvPr>
            <p:cNvCxnSpPr>
              <a:stCxn id="18" idx="7"/>
              <a:endCxn id="19" idx="3"/>
            </p:cNvCxnSpPr>
            <p:nvPr/>
          </p:nvCxnSpPr>
          <p:spPr>
            <a:xfrm>
              <a:off x="3139328" y="1213211"/>
              <a:ext cx="290343" cy="626812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B75CD21-2745-2C34-B00F-5D9E023D4B28}"/>
                </a:ext>
              </a:extLst>
            </p:cNvPr>
            <p:cNvCxnSpPr>
              <a:stCxn id="19" idx="5"/>
              <a:endCxn id="20" idx="0"/>
            </p:cNvCxnSpPr>
            <p:nvPr/>
          </p:nvCxnSpPr>
          <p:spPr>
            <a:xfrm flipH="1">
              <a:off x="3240257" y="1840023"/>
              <a:ext cx="288887" cy="457699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0CEC13-BA6E-AE32-5133-DA1F4E813237}"/>
              </a:ext>
            </a:extLst>
          </p:cNvPr>
          <p:cNvGrpSpPr/>
          <p:nvPr/>
        </p:nvGrpSpPr>
        <p:grpSpPr>
          <a:xfrm rot="1255243">
            <a:off x="9007736" y="920782"/>
            <a:ext cx="1778771" cy="1178288"/>
            <a:chOff x="1659043" y="703884"/>
            <a:chExt cx="1778771" cy="117828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99B1114-D607-A363-E1BB-CE0DAE8B190F}"/>
                </a:ext>
              </a:extLst>
            </p:cNvPr>
            <p:cNvSpPr/>
            <p:nvPr/>
          </p:nvSpPr>
          <p:spPr>
            <a:xfrm flipV="1">
              <a:off x="1668618" y="1741495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0ADCD30-4EF6-8EA8-8AA2-12D3F412C4D9}"/>
                </a:ext>
              </a:extLst>
            </p:cNvPr>
            <p:cNvSpPr/>
            <p:nvPr/>
          </p:nvSpPr>
          <p:spPr>
            <a:xfrm flipV="1">
              <a:off x="2071973" y="859740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7E1FA86-EDF3-C524-5D09-B26A9535970A}"/>
                </a:ext>
              </a:extLst>
            </p:cNvPr>
            <p:cNvCxnSpPr>
              <a:stCxn id="24" idx="5"/>
              <a:endCxn id="25" idx="1"/>
            </p:cNvCxnSpPr>
            <p:nvPr/>
          </p:nvCxnSpPr>
          <p:spPr>
            <a:xfrm rot="20344757" flipV="1">
              <a:off x="1659043" y="1059855"/>
              <a:ext cx="563182" cy="622203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A138471-FD76-4DA9-68B3-5192E4273A49}"/>
                </a:ext>
              </a:extLst>
            </p:cNvPr>
            <p:cNvCxnSpPr>
              <a:stCxn id="18" idx="3"/>
              <a:endCxn id="25" idx="6"/>
            </p:cNvCxnSpPr>
            <p:nvPr/>
          </p:nvCxnSpPr>
          <p:spPr>
            <a:xfrm rot="20344757" flipH="1" flipV="1">
              <a:off x="2276479" y="703884"/>
              <a:ext cx="1161335" cy="571916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992F7D-87FB-D40F-6A77-1B8A64A2A778}"/>
              </a:ext>
            </a:extLst>
          </p:cNvPr>
          <p:cNvGrpSpPr/>
          <p:nvPr/>
        </p:nvGrpSpPr>
        <p:grpSpPr>
          <a:xfrm rot="920444">
            <a:off x="725093" y="460319"/>
            <a:ext cx="577446" cy="566828"/>
            <a:chOff x="10646778" y="4753862"/>
            <a:chExt cx="751521" cy="737702"/>
          </a:xfrm>
        </p:grpSpPr>
        <p:sp>
          <p:nvSpPr>
            <p:cNvPr id="46" name="五角星 2">
              <a:extLst>
                <a:ext uri="{FF2B5EF4-FFF2-40B4-BE49-F238E27FC236}">
                  <a16:creationId xmlns:a16="http://schemas.microsoft.com/office/drawing/2014/main" id="{43256136-316F-9DC0-9E90-58720B5D3CA0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2CE1E15-355B-EC9F-33CD-EF50E778BBE3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8" name="五角星 2">
                <a:extLst>
                  <a:ext uri="{FF2B5EF4-FFF2-40B4-BE49-F238E27FC236}">
                    <a16:creationId xmlns:a16="http://schemas.microsoft.com/office/drawing/2014/main" id="{F80A2B3D-E276-63B7-A461-115B98DE4BF3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id="{2FF5173A-001D-02F1-BC59-4C69FD951969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id="{527492C0-3792-8D8A-A76B-0779BC8F2F1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3D7BFE0-D811-E637-5B34-F2CF50CBDF1C}"/>
              </a:ext>
            </a:extLst>
          </p:cNvPr>
          <p:cNvGrpSpPr/>
          <p:nvPr/>
        </p:nvGrpSpPr>
        <p:grpSpPr>
          <a:xfrm>
            <a:off x="10040735" y="2656685"/>
            <a:ext cx="1772498" cy="1986264"/>
            <a:chOff x="9945761" y="4535871"/>
            <a:chExt cx="1772498" cy="1986264"/>
          </a:xfrm>
        </p:grpSpPr>
        <p:sp>
          <p:nvSpPr>
            <p:cNvPr id="52" name="圆角矩形 147">
              <a:extLst>
                <a:ext uri="{FF2B5EF4-FFF2-40B4-BE49-F238E27FC236}">
                  <a16:creationId xmlns:a16="http://schemas.microsoft.com/office/drawing/2014/main" id="{34FC7469-C6FE-7D47-5536-EF9392D39774}"/>
                </a:ext>
              </a:extLst>
            </p:cNvPr>
            <p:cNvSpPr/>
            <p:nvPr/>
          </p:nvSpPr>
          <p:spPr>
            <a:xfrm>
              <a:off x="10526487" y="5428190"/>
              <a:ext cx="328183" cy="134639"/>
            </a:xfrm>
            <a:prstGeom prst="roundRect">
              <a:avLst/>
            </a:prstGeom>
            <a:solidFill>
              <a:srgbClr val="C87404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3" name="圆角矩形 148">
              <a:extLst>
                <a:ext uri="{FF2B5EF4-FFF2-40B4-BE49-F238E27FC236}">
                  <a16:creationId xmlns:a16="http://schemas.microsoft.com/office/drawing/2014/main" id="{78E90A7C-FD70-D081-CB9E-F655BC276848}"/>
                </a:ext>
              </a:extLst>
            </p:cNvPr>
            <p:cNvSpPr/>
            <p:nvPr/>
          </p:nvSpPr>
          <p:spPr>
            <a:xfrm rot="1452078">
              <a:off x="10593807" y="5007442"/>
              <a:ext cx="286109" cy="48806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722AC62-5CE3-7310-34B9-C9C30F2A5A48}"/>
                </a:ext>
              </a:extLst>
            </p:cNvPr>
            <p:cNvGrpSpPr/>
            <p:nvPr/>
          </p:nvGrpSpPr>
          <p:grpSpPr>
            <a:xfrm rot="17559220">
              <a:off x="10526211" y="4117280"/>
              <a:ext cx="611597" cy="1772498"/>
              <a:chOff x="2994660" y="1680210"/>
              <a:chExt cx="1234440" cy="3577590"/>
            </a:xfrm>
            <a:solidFill>
              <a:srgbClr val="FFC000"/>
            </a:solidFill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0B339085-BE9B-7C85-479C-DC705043EBEE}"/>
                  </a:ext>
                </a:extLst>
              </p:cNvPr>
              <p:cNvSpPr/>
              <p:nvPr/>
            </p:nvSpPr>
            <p:spPr>
              <a:xfrm>
                <a:off x="3080385" y="1680210"/>
                <a:ext cx="1062990" cy="1062990"/>
              </a:xfrm>
              <a:prstGeom prst="ellipse">
                <a:avLst/>
              </a:prstGeom>
              <a:solidFill>
                <a:srgbClr val="84F6FC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9EC96C79-7104-CC4B-8BAB-B174A776C306}"/>
                  </a:ext>
                </a:extLst>
              </p:cNvPr>
              <p:cNvSpPr/>
              <p:nvPr/>
            </p:nvSpPr>
            <p:spPr>
              <a:xfrm>
                <a:off x="3423285" y="4983480"/>
                <a:ext cx="377190" cy="27432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70E4165D-36E7-7AF1-C99B-37016797BE8A}"/>
                  </a:ext>
                </a:extLst>
              </p:cNvPr>
              <p:cNvSpPr/>
              <p:nvPr/>
            </p:nvSpPr>
            <p:spPr>
              <a:xfrm>
                <a:off x="3314700" y="4297680"/>
                <a:ext cx="594360" cy="74295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CE1AAB5D-C214-4EFC-9396-5C28D1199448}"/>
                  </a:ext>
                </a:extLst>
              </p:cNvPr>
              <p:cNvSpPr/>
              <p:nvPr/>
            </p:nvSpPr>
            <p:spPr>
              <a:xfrm>
                <a:off x="3177540" y="2514600"/>
                <a:ext cx="868680" cy="1874520"/>
              </a:xfrm>
              <a:prstGeom prst="rect">
                <a:avLst/>
              </a:prstGeom>
              <a:grpFill/>
              <a:ln w="635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7" name="梯形 66">
                <a:extLst>
                  <a:ext uri="{FF2B5EF4-FFF2-40B4-BE49-F238E27FC236}">
                    <a16:creationId xmlns:a16="http://schemas.microsoft.com/office/drawing/2014/main" id="{678F95C7-1B9E-3B28-35CF-CD5FB3914504}"/>
                  </a:ext>
                </a:extLst>
              </p:cNvPr>
              <p:cNvSpPr/>
              <p:nvPr/>
            </p:nvSpPr>
            <p:spPr>
              <a:xfrm>
                <a:off x="2994660" y="2137410"/>
                <a:ext cx="1234440" cy="457200"/>
              </a:xfrm>
              <a:prstGeom prst="trapezoid">
                <a:avLst>
                  <a:gd name="adj" fmla="val 4323"/>
                </a:avLst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489A3A1-08E9-D519-6B4C-ABA883427F5B}"/>
                </a:ext>
              </a:extLst>
            </p:cNvPr>
            <p:cNvSpPr/>
            <p:nvPr/>
          </p:nvSpPr>
          <p:spPr>
            <a:xfrm>
              <a:off x="10644296" y="5276721"/>
              <a:ext cx="100980" cy="100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A27B22D-B917-1A79-94B7-CED78A4C3511}"/>
                </a:ext>
              </a:extLst>
            </p:cNvPr>
            <p:cNvCxnSpPr>
              <a:stCxn id="52" idx="2"/>
            </p:cNvCxnSpPr>
            <p:nvPr/>
          </p:nvCxnSpPr>
          <p:spPr>
            <a:xfrm flipH="1">
              <a:off x="10686371" y="5562830"/>
              <a:ext cx="4207" cy="95089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C372D5-15CD-4A34-7BE8-E5DA8969E3D8}"/>
                </a:ext>
              </a:extLst>
            </p:cNvPr>
            <p:cNvCxnSpPr/>
            <p:nvPr/>
          </p:nvCxnSpPr>
          <p:spPr>
            <a:xfrm flipH="1">
              <a:off x="10274038" y="5565635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78635933-9D37-D323-FFED-2165C4A0DE7C}"/>
                </a:ext>
              </a:extLst>
            </p:cNvPr>
            <p:cNvCxnSpPr/>
            <p:nvPr/>
          </p:nvCxnSpPr>
          <p:spPr>
            <a:xfrm>
              <a:off x="10806985" y="5551610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D00D65E-C302-4DDA-E286-8E2BA67573E6}"/>
                </a:ext>
              </a:extLst>
            </p:cNvPr>
            <p:cNvSpPr/>
            <p:nvPr/>
          </p:nvSpPr>
          <p:spPr>
            <a:xfrm rot="17559220">
              <a:off x="10853495" y="4455518"/>
              <a:ext cx="79608" cy="824798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7AC5625-5850-6384-04ED-2EB91DD6B5C5}"/>
                </a:ext>
              </a:extLst>
            </p:cNvPr>
            <p:cNvSpPr/>
            <p:nvPr/>
          </p:nvSpPr>
          <p:spPr>
            <a:xfrm rot="17559220">
              <a:off x="10743004" y="4722219"/>
              <a:ext cx="79608" cy="824798"/>
            </a:xfrm>
            <a:prstGeom prst="rect">
              <a:avLst/>
            </a:prstGeom>
            <a:solidFill>
              <a:srgbClr val="FC9204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A903866-DCBB-E0C0-DA2F-52756ED47591}"/>
                </a:ext>
              </a:extLst>
            </p:cNvPr>
            <p:cNvSpPr/>
            <p:nvPr/>
          </p:nvSpPr>
          <p:spPr>
            <a:xfrm rot="17559220">
              <a:off x="10372657" y="4488927"/>
              <a:ext cx="84972" cy="178859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4E6CEB-BE6B-DF06-0996-1C60A36AE6A7}"/>
                </a:ext>
              </a:extLst>
            </p:cNvPr>
            <p:cNvSpPr/>
            <p:nvPr/>
          </p:nvSpPr>
          <p:spPr>
            <a:xfrm rot="17559220">
              <a:off x="11189014" y="5155725"/>
              <a:ext cx="256730" cy="87380"/>
            </a:xfrm>
            <a:prstGeom prst="rect">
              <a:avLst/>
            </a:prstGeom>
            <a:solidFill>
              <a:schemeClr val="tx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id="{2E97A6FC-BD94-EDD9-840B-992E726BB33C}"/>
              </a:ext>
            </a:extLst>
          </p:cNvPr>
          <p:cNvSpPr/>
          <p:nvPr/>
        </p:nvSpPr>
        <p:spPr>
          <a:xfrm rot="245313">
            <a:off x="5579358" y="4194829"/>
            <a:ext cx="1244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Lard!" panose="00000400000000000000" pitchFamily="2" charset="0"/>
                <a:ea typeface="思源黑体 CN Bold" panose="020B0800000000000000" pitchFamily="34" charset="-122"/>
              </a:rPr>
              <a:t>ZHANG</a:t>
            </a:r>
            <a:endParaRPr lang="zh-CN" altLang="en-US" sz="2800" dirty="0">
              <a:solidFill>
                <a:schemeClr val="bg1"/>
              </a:solidFill>
              <a:latin typeface="Lard!" panose="00000400000000000000" pitchFamily="2" charset="0"/>
              <a:ea typeface="思源黑体 CN Bold" panose="020B0800000000000000" pitchFamily="34" charset="-122"/>
            </a:endParaRPr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580CC828-0684-EDA9-861B-1D3B7A17E002}"/>
              </a:ext>
            </a:extLst>
          </p:cNvPr>
          <p:cNvSpPr/>
          <p:nvPr/>
        </p:nvSpPr>
        <p:spPr>
          <a:xfrm>
            <a:off x="2284604" y="3431120"/>
            <a:ext cx="7802136" cy="590327"/>
          </a:xfrm>
          <a:prstGeom prst="parallelogram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F7C8EF1-EBAD-4377-98B3-FEDDD89AABD7}"/>
              </a:ext>
            </a:extLst>
          </p:cNvPr>
          <p:cNvSpPr txBox="1"/>
          <p:nvPr/>
        </p:nvSpPr>
        <p:spPr>
          <a:xfrm>
            <a:off x="2272008" y="3172211"/>
            <a:ext cx="7802136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5400">
                <a:solidFill>
                  <a:schemeClr val="accent3">
                    <a:lumMod val="7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+mn-ea"/>
              </a:rPr>
              <a:t>家庭教育亲子关系必修课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ED8DCC3-2F25-9694-7FD6-CD9A91B70E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7711" y="352795"/>
            <a:ext cx="7236579" cy="384690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0F1E7B-41E0-9CEC-79A3-13F8D0F8FD6F}"/>
              </a:ext>
            </a:extLst>
          </p:cNvPr>
          <p:cNvGrpSpPr/>
          <p:nvPr/>
        </p:nvGrpSpPr>
        <p:grpSpPr>
          <a:xfrm rot="1562261">
            <a:off x="11219222" y="3808953"/>
            <a:ext cx="466601" cy="458021"/>
            <a:chOff x="10646778" y="4753862"/>
            <a:chExt cx="751521" cy="737702"/>
          </a:xfrm>
        </p:grpSpPr>
        <p:sp>
          <p:nvSpPr>
            <p:cNvPr id="16" name="五角星 2">
              <a:extLst>
                <a:ext uri="{FF2B5EF4-FFF2-40B4-BE49-F238E27FC236}">
                  <a16:creationId xmlns:a16="http://schemas.microsoft.com/office/drawing/2014/main" id="{FCCC4798-86F4-640E-300D-70D5C11C944B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39DE36C-EF53-C328-41ED-F7194AA3C7F5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30" name="五角星 2">
                <a:extLst>
                  <a:ext uri="{FF2B5EF4-FFF2-40B4-BE49-F238E27FC236}">
                    <a16:creationId xmlns:a16="http://schemas.microsoft.com/office/drawing/2014/main" id="{451562D1-0C09-2294-473E-16CB623EE616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3" name="五角星 2">
                <a:extLst>
                  <a:ext uri="{FF2B5EF4-FFF2-40B4-BE49-F238E27FC236}">
                    <a16:creationId xmlns:a16="http://schemas.microsoft.com/office/drawing/2014/main" id="{F16451E9-2758-1DF6-2088-9959C1AEA524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7" name="五角星 2">
                <a:extLst>
                  <a:ext uri="{FF2B5EF4-FFF2-40B4-BE49-F238E27FC236}">
                    <a16:creationId xmlns:a16="http://schemas.microsoft.com/office/drawing/2014/main" id="{605403C5-1D6B-BBFA-CE29-0D284D69F530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A012958-F72D-FF82-9C1B-DDFFC1EF8381}"/>
              </a:ext>
            </a:extLst>
          </p:cNvPr>
          <p:cNvGrpSpPr/>
          <p:nvPr/>
        </p:nvGrpSpPr>
        <p:grpSpPr>
          <a:xfrm>
            <a:off x="9335411" y="3961966"/>
            <a:ext cx="2308359" cy="1447795"/>
            <a:chOff x="594424" y="1153191"/>
            <a:chExt cx="2605976" cy="1634460"/>
          </a:xfrm>
        </p:grpSpPr>
        <p:sp>
          <p:nvSpPr>
            <p:cNvPr id="39" name="任意多边形 81">
              <a:extLst>
                <a:ext uri="{FF2B5EF4-FFF2-40B4-BE49-F238E27FC236}">
                  <a16:creationId xmlns:a16="http://schemas.microsoft.com/office/drawing/2014/main" id="{B783CC86-DCA3-B4C7-50DB-B7AF1A86EE32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0" name="任意多边形 82">
              <a:extLst>
                <a:ext uri="{FF2B5EF4-FFF2-40B4-BE49-F238E27FC236}">
                  <a16:creationId xmlns:a16="http://schemas.microsoft.com/office/drawing/2014/main" id="{E8F99F63-1E2C-9571-CB31-A3BFD304B54E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35">
            <a:extLst>
              <a:ext uri="{FF2B5EF4-FFF2-40B4-BE49-F238E27FC236}">
                <a16:creationId xmlns:a16="http://schemas.microsoft.com/office/drawing/2014/main" id="{52E8A2F9-9BE3-251D-6215-F7A6D1ECB396}"/>
              </a:ext>
            </a:extLst>
          </p:cNvPr>
          <p:cNvSpPr/>
          <p:nvPr/>
        </p:nvSpPr>
        <p:spPr>
          <a:xfrm>
            <a:off x="-12700" y="5466059"/>
            <a:ext cx="12204700" cy="13963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20" h="2358">
                <a:moveTo>
                  <a:pt x="19220" y="0"/>
                </a:moveTo>
                <a:lnTo>
                  <a:pt x="19220" y="2358"/>
                </a:lnTo>
                <a:lnTo>
                  <a:pt x="0" y="2358"/>
                </a:lnTo>
                <a:lnTo>
                  <a:pt x="0" y="0"/>
                </a:lnTo>
                <a:lnTo>
                  <a:pt x="19" y="5"/>
                </a:lnTo>
                <a:lnTo>
                  <a:pt x="363" y="91"/>
                </a:lnTo>
                <a:lnTo>
                  <a:pt x="713" y="174"/>
                </a:lnTo>
                <a:lnTo>
                  <a:pt x="1068" y="253"/>
                </a:lnTo>
                <a:lnTo>
                  <a:pt x="1429" y="330"/>
                </a:lnTo>
                <a:lnTo>
                  <a:pt x="1796" y="403"/>
                </a:lnTo>
                <a:lnTo>
                  <a:pt x="2167" y="473"/>
                </a:lnTo>
                <a:lnTo>
                  <a:pt x="2544" y="540"/>
                </a:lnTo>
                <a:lnTo>
                  <a:pt x="2926" y="603"/>
                </a:lnTo>
                <a:lnTo>
                  <a:pt x="3313" y="663"/>
                </a:lnTo>
                <a:lnTo>
                  <a:pt x="3705" y="719"/>
                </a:lnTo>
                <a:lnTo>
                  <a:pt x="4101" y="772"/>
                </a:lnTo>
                <a:lnTo>
                  <a:pt x="4502" y="821"/>
                </a:lnTo>
                <a:lnTo>
                  <a:pt x="4907" y="867"/>
                </a:lnTo>
                <a:lnTo>
                  <a:pt x="5316" y="908"/>
                </a:lnTo>
                <a:lnTo>
                  <a:pt x="5729" y="947"/>
                </a:lnTo>
                <a:lnTo>
                  <a:pt x="6147" y="981"/>
                </a:lnTo>
                <a:lnTo>
                  <a:pt x="6568" y="1011"/>
                </a:lnTo>
                <a:lnTo>
                  <a:pt x="6993" y="1038"/>
                </a:lnTo>
                <a:lnTo>
                  <a:pt x="7421" y="1061"/>
                </a:lnTo>
                <a:lnTo>
                  <a:pt x="7853" y="1079"/>
                </a:lnTo>
                <a:lnTo>
                  <a:pt x="8287" y="1094"/>
                </a:lnTo>
                <a:lnTo>
                  <a:pt x="8725" y="1104"/>
                </a:lnTo>
                <a:lnTo>
                  <a:pt x="9166" y="1111"/>
                </a:lnTo>
                <a:lnTo>
                  <a:pt x="9610" y="1113"/>
                </a:lnTo>
                <a:lnTo>
                  <a:pt x="10054" y="1111"/>
                </a:lnTo>
                <a:lnTo>
                  <a:pt x="10495" y="1104"/>
                </a:lnTo>
                <a:lnTo>
                  <a:pt x="10933" y="1094"/>
                </a:lnTo>
                <a:lnTo>
                  <a:pt x="11367" y="1079"/>
                </a:lnTo>
                <a:lnTo>
                  <a:pt x="11799" y="1061"/>
                </a:lnTo>
                <a:lnTo>
                  <a:pt x="12227" y="1038"/>
                </a:lnTo>
                <a:lnTo>
                  <a:pt x="12652" y="1011"/>
                </a:lnTo>
                <a:lnTo>
                  <a:pt x="13073" y="981"/>
                </a:lnTo>
                <a:lnTo>
                  <a:pt x="13491" y="947"/>
                </a:lnTo>
                <a:lnTo>
                  <a:pt x="13904" y="908"/>
                </a:lnTo>
                <a:lnTo>
                  <a:pt x="14313" y="867"/>
                </a:lnTo>
                <a:lnTo>
                  <a:pt x="14718" y="821"/>
                </a:lnTo>
                <a:lnTo>
                  <a:pt x="15119" y="772"/>
                </a:lnTo>
                <a:lnTo>
                  <a:pt x="15515" y="719"/>
                </a:lnTo>
                <a:lnTo>
                  <a:pt x="15907" y="663"/>
                </a:lnTo>
                <a:lnTo>
                  <a:pt x="16294" y="603"/>
                </a:lnTo>
                <a:lnTo>
                  <a:pt x="16676" y="540"/>
                </a:lnTo>
                <a:lnTo>
                  <a:pt x="17053" y="473"/>
                </a:lnTo>
                <a:lnTo>
                  <a:pt x="17424" y="403"/>
                </a:lnTo>
                <a:lnTo>
                  <a:pt x="17791" y="330"/>
                </a:lnTo>
                <a:lnTo>
                  <a:pt x="18152" y="253"/>
                </a:lnTo>
                <a:lnTo>
                  <a:pt x="18507" y="174"/>
                </a:lnTo>
                <a:lnTo>
                  <a:pt x="18857" y="91"/>
                </a:lnTo>
                <a:lnTo>
                  <a:pt x="19201" y="5"/>
                </a:lnTo>
                <a:lnTo>
                  <a:pt x="19220" y="0"/>
                </a:lnTo>
                <a:close/>
              </a:path>
            </a:pathLst>
          </a:custGeom>
          <a:gradFill>
            <a:gsLst>
              <a:gs pos="83000">
                <a:srgbClr val="40A693"/>
              </a:gs>
              <a:gs pos="0">
                <a:schemeClr val="accent3">
                  <a:lumMod val="40000"/>
                  <a:lumOff val="60000"/>
                </a:schemeClr>
              </a:gs>
              <a:gs pos="38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FF48202-31AD-A06A-3486-7E45F5EED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42DD49B-75B3-FE3F-8F8E-18965C79F60A}"/>
              </a:ext>
            </a:extLst>
          </p:cNvPr>
          <p:cNvSpPr txBox="1"/>
          <p:nvPr/>
        </p:nvSpPr>
        <p:spPr>
          <a:xfrm>
            <a:off x="1398928" y="1342424"/>
            <a:ext cx="7444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学会接受孩子的“不完美”，让孩子认可自己</a:t>
            </a:r>
            <a:endParaRPr lang="zh-CN" altLang="en-US" sz="2800">
              <a:solidFill>
                <a:schemeClr val="accent3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A924B5F-8B4B-2979-70E6-070D186A06FD}"/>
              </a:ext>
            </a:extLst>
          </p:cNvPr>
          <p:cNvGrpSpPr/>
          <p:nvPr/>
        </p:nvGrpSpPr>
        <p:grpSpPr>
          <a:xfrm>
            <a:off x="9528265" y="617413"/>
            <a:ext cx="2013066" cy="869430"/>
            <a:chOff x="9528265" y="617413"/>
            <a:chExt cx="2013066" cy="869430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B646F8FC-A282-40B2-9590-901C13118961}"/>
                </a:ext>
              </a:extLst>
            </p:cNvPr>
            <p:cNvSpPr/>
            <p:nvPr/>
          </p:nvSpPr>
          <p:spPr>
            <a:xfrm flipV="1">
              <a:off x="9528265" y="617413"/>
              <a:ext cx="2013066" cy="646051"/>
            </a:xfrm>
            <a:custGeom>
              <a:avLst/>
              <a:gdLst>
                <a:gd name="connsiteX0" fmla="*/ 1635538 w 1635537"/>
                <a:gd name="connsiteY0" fmla="*/ 61310 h 524891"/>
                <a:gd name="connsiteX1" fmla="*/ 1089565 w 1635537"/>
                <a:gd name="connsiteY1" fmla="*/ 109316 h 524891"/>
                <a:gd name="connsiteX2" fmla="*/ 864870 w 1635537"/>
                <a:gd name="connsiteY2" fmla="*/ 288767 h 524891"/>
                <a:gd name="connsiteX3" fmla="*/ 509207 w 1635537"/>
                <a:gd name="connsiteY3" fmla="*/ 231045 h 524891"/>
                <a:gd name="connsiteX4" fmla="*/ 182785 w 1635537"/>
                <a:gd name="connsiteY4" fmla="*/ 250571 h 524891"/>
                <a:gd name="connsiteX5" fmla="*/ 0 w 1635537"/>
                <a:gd name="connsiteY5" fmla="*/ 510223 h 524891"/>
                <a:gd name="connsiteX6" fmla="*/ 1628299 w 1635537"/>
                <a:gd name="connsiteY6" fmla="*/ 524891 h 52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537" h="524891">
                  <a:moveTo>
                    <a:pt x="1635538" y="61310"/>
                  </a:moveTo>
                  <a:cubicBezTo>
                    <a:pt x="1466945" y="-35845"/>
                    <a:pt x="1238631" y="-15843"/>
                    <a:pt x="1089565" y="109316"/>
                  </a:cubicBezTo>
                  <a:cubicBezTo>
                    <a:pt x="1015460" y="171419"/>
                    <a:pt x="956596" y="258287"/>
                    <a:pt x="864870" y="288767"/>
                  </a:cubicBezTo>
                  <a:cubicBezTo>
                    <a:pt x="748856" y="327343"/>
                    <a:pt x="627317" y="262478"/>
                    <a:pt x="509207" y="231045"/>
                  </a:cubicBezTo>
                  <a:cubicBezTo>
                    <a:pt x="401669" y="202470"/>
                    <a:pt x="283273" y="202756"/>
                    <a:pt x="182785" y="250571"/>
                  </a:cubicBezTo>
                  <a:cubicBezTo>
                    <a:pt x="82296" y="298387"/>
                    <a:pt x="3810" y="398971"/>
                    <a:pt x="0" y="510223"/>
                  </a:cubicBezTo>
                  <a:lnTo>
                    <a:pt x="1628299" y="524891"/>
                  </a:lnTo>
                </a:path>
              </a:pathLst>
            </a:custGeom>
            <a:solidFill>
              <a:srgbClr val="FBF2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660DA8D-1D38-8248-8E8C-D24A94AA39DC}"/>
                </a:ext>
              </a:extLst>
            </p:cNvPr>
            <p:cNvGrpSpPr/>
            <p:nvPr/>
          </p:nvGrpSpPr>
          <p:grpSpPr>
            <a:xfrm flipV="1">
              <a:off x="10187675" y="654320"/>
              <a:ext cx="1236094" cy="832523"/>
              <a:chOff x="10390890" y="5534592"/>
              <a:chExt cx="1832597" cy="1234274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F232E5A4-545B-BA43-A4B8-0535A3013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16641192" flipV="1">
                <a:off x="10477938" y="5924679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2238B09F-930F-3034-2301-368CA5A4B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2194583" flipH="1" flipV="1">
                <a:off x="11466348" y="5534592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grpSp>
            <p:nvGrpSpPr>
              <p:cNvPr id="8" name="图形 16">
                <a:extLst>
                  <a:ext uri="{FF2B5EF4-FFF2-40B4-BE49-F238E27FC236}">
                    <a16:creationId xmlns:a16="http://schemas.microsoft.com/office/drawing/2014/main" id="{8652D051-0895-702B-E8B3-F74910541646}"/>
                  </a:ext>
                </a:extLst>
              </p:cNvPr>
              <p:cNvGrpSpPr/>
              <p:nvPr/>
            </p:nvGrpSpPr>
            <p:grpSpPr>
              <a:xfrm>
                <a:off x="11085730" y="5972124"/>
                <a:ext cx="817047" cy="777623"/>
                <a:chOff x="-1514930" y="949429"/>
                <a:chExt cx="245272" cy="233437"/>
              </a:xfrm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A1CF72CD-9AA2-145E-A2D6-B083C6ED0EE4}"/>
                    </a:ext>
                  </a:extLst>
                </p:cNvPr>
                <p:cNvSpPr/>
                <p:nvPr/>
              </p:nvSpPr>
              <p:spPr>
                <a:xfrm>
                  <a:off x="-1384494" y="1007653"/>
                  <a:ext cx="114836" cy="114673"/>
                </a:xfrm>
                <a:custGeom>
                  <a:avLst/>
                  <a:gdLst>
                    <a:gd name="connsiteX0" fmla="*/ 4 w 114836"/>
                    <a:gd name="connsiteY0" fmla="*/ 60701 h 114673"/>
                    <a:gd name="connsiteX1" fmla="*/ 13625 w 114836"/>
                    <a:gd name="connsiteY1" fmla="*/ 29078 h 114673"/>
                    <a:gd name="connsiteX2" fmla="*/ 35627 w 114836"/>
                    <a:gd name="connsiteY2" fmla="*/ 7075 h 114673"/>
                    <a:gd name="connsiteX3" fmla="*/ 83824 w 114836"/>
                    <a:gd name="connsiteY3" fmla="*/ 5075 h 114673"/>
                    <a:gd name="connsiteX4" fmla="*/ 113542 w 114836"/>
                    <a:gd name="connsiteY4" fmla="*/ 43556 h 114673"/>
                    <a:gd name="connsiteX5" fmla="*/ 103826 w 114836"/>
                    <a:gd name="connsiteY5" fmla="*/ 91562 h 114673"/>
                    <a:gd name="connsiteX6" fmla="*/ 91634 w 114836"/>
                    <a:gd name="connsiteY6" fmla="*/ 104421 h 114673"/>
                    <a:gd name="connsiteX7" fmla="*/ 75442 w 114836"/>
                    <a:gd name="connsiteY7" fmla="*/ 111850 h 114673"/>
                    <a:gd name="connsiteX8" fmla="*/ 1337 w 114836"/>
                    <a:gd name="connsiteY8" fmla="*/ 94134 h 11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836" h="114673">
                      <a:moveTo>
                        <a:pt x="4" y="60701"/>
                      </a:moveTo>
                      <a:cubicBezTo>
                        <a:pt x="-187" y="48985"/>
                        <a:pt x="6576" y="38412"/>
                        <a:pt x="13625" y="29078"/>
                      </a:cubicBezTo>
                      <a:cubicBezTo>
                        <a:pt x="19911" y="20696"/>
                        <a:pt x="26769" y="12504"/>
                        <a:pt x="35627" y="7075"/>
                      </a:cubicBezTo>
                      <a:cubicBezTo>
                        <a:pt x="49915" y="-1688"/>
                        <a:pt x="68774" y="-2259"/>
                        <a:pt x="83824" y="5075"/>
                      </a:cubicBezTo>
                      <a:cubicBezTo>
                        <a:pt x="98873" y="12409"/>
                        <a:pt x="110018" y="27173"/>
                        <a:pt x="113542" y="43556"/>
                      </a:cubicBezTo>
                      <a:cubicBezTo>
                        <a:pt x="117066" y="59939"/>
                        <a:pt x="113256" y="77655"/>
                        <a:pt x="103826" y="91562"/>
                      </a:cubicBezTo>
                      <a:cubicBezTo>
                        <a:pt x="100493" y="96515"/>
                        <a:pt x="96492" y="100992"/>
                        <a:pt x="91634" y="104421"/>
                      </a:cubicBezTo>
                      <a:cubicBezTo>
                        <a:pt x="86777" y="107850"/>
                        <a:pt x="81157" y="110231"/>
                        <a:pt x="75442" y="111850"/>
                      </a:cubicBezTo>
                      <a:cubicBezTo>
                        <a:pt x="49915" y="119089"/>
                        <a:pt x="20768" y="112136"/>
                        <a:pt x="1337" y="94134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EB1D8423-312E-35AA-1832-C0D0DC8E67E6}"/>
                    </a:ext>
                  </a:extLst>
                </p:cNvPr>
                <p:cNvSpPr/>
                <p:nvPr/>
              </p:nvSpPr>
              <p:spPr>
                <a:xfrm>
                  <a:off x="-1453021" y="1061686"/>
                  <a:ext cx="113463" cy="121180"/>
                </a:xfrm>
                <a:custGeom>
                  <a:avLst/>
                  <a:gdLst>
                    <a:gd name="connsiteX0" fmla="*/ 67769 w 113463"/>
                    <a:gd name="connsiteY0" fmla="*/ 6858 h 121180"/>
                    <a:gd name="connsiteX1" fmla="*/ 95201 w 113463"/>
                    <a:gd name="connsiteY1" fmla="*/ 27622 h 121180"/>
                    <a:gd name="connsiteX2" fmla="*/ 111298 w 113463"/>
                    <a:gd name="connsiteY2" fmla="*/ 54293 h 121180"/>
                    <a:gd name="connsiteX3" fmla="*/ 101583 w 113463"/>
                    <a:gd name="connsiteY3" fmla="*/ 101537 h 121180"/>
                    <a:gd name="connsiteX4" fmla="*/ 57101 w 113463"/>
                    <a:gd name="connsiteY4" fmla="*/ 121158 h 121180"/>
                    <a:gd name="connsiteX5" fmla="*/ 12905 w 113463"/>
                    <a:gd name="connsiteY5" fmla="*/ 100203 h 121180"/>
                    <a:gd name="connsiteX6" fmla="*/ 3380 w 113463"/>
                    <a:gd name="connsiteY6" fmla="*/ 85249 h 121180"/>
                    <a:gd name="connsiteX7" fmla="*/ 46 w 113463"/>
                    <a:gd name="connsiteY7" fmla="*/ 67723 h 121180"/>
                    <a:gd name="connsiteX8" fmla="*/ 35098 w 113463"/>
                    <a:gd name="connsiteY8" fmla="*/ 0 h 121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463" h="121180">
                      <a:moveTo>
                        <a:pt x="67769" y="6858"/>
                      </a:moveTo>
                      <a:cubicBezTo>
                        <a:pt x="79199" y="9525"/>
                        <a:pt x="87772" y="18574"/>
                        <a:pt x="95201" y="27622"/>
                      </a:cubicBezTo>
                      <a:cubicBezTo>
                        <a:pt x="101773" y="35719"/>
                        <a:pt x="108060" y="44291"/>
                        <a:pt x="111298" y="54293"/>
                      </a:cubicBezTo>
                      <a:cubicBezTo>
                        <a:pt x="116347" y="70294"/>
                        <a:pt x="112346" y="88678"/>
                        <a:pt x="101583" y="101537"/>
                      </a:cubicBezTo>
                      <a:cubicBezTo>
                        <a:pt x="90820" y="114395"/>
                        <a:pt x="73865" y="121634"/>
                        <a:pt x="57101" y="121158"/>
                      </a:cubicBezTo>
                      <a:cubicBezTo>
                        <a:pt x="40337" y="120682"/>
                        <a:pt x="24049" y="112681"/>
                        <a:pt x="12905" y="100203"/>
                      </a:cubicBezTo>
                      <a:cubicBezTo>
                        <a:pt x="8905" y="95821"/>
                        <a:pt x="5476" y="90773"/>
                        <a:pt x="3380" y="85249"/>
                      </a:cubicBezTo>
                      <a:cubicBezTo>
                        <a:pt x="1189" y="79724"/>
                        <a:pt x="332" y="73723"/>
                        <a:pt x="46" y="67723"/>
                      </a:cubicBezTo>
                      <a:cubicBezTo>
                        <a:pt x="-906" y="41148"/>
                        <a:pt x="12905" y="14573"/>
                        <a:pt x="35098" y="0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0EA1F48-F6DF-A2A9-C24E-207E2D38469F}"/>
                    </a:ext>
                  </a:extLst>
                </p:cNvPr>
                <p:cNvSpPr/>
                <p:nvPr/>
              </p:nvSpPr>
              <p:spPr>
                <a:xfrm>
                  <a:off x="-1514930" y="1009279"/>
                  <a:ext cx="123200" cy="113232"/>
                </a:xfrm>
                <a:custGeom>
                  <a:avLst/>
                  <a:gdLst>
                    <a:gd name="connsiteX0" fmla="*/ 112914 w 123200"/>
                    <a:gd name="connsiteY0" fmla="*/ 74220 h 113232"/>
                    <a:gd name="connsiteX1" fmla="*/ 89292 w 123200"/>
                    <a:gd name="connsiteY1" fmla="*/ 99270 h 113232"/>
                    <a:gd name="connsiteX2" fmla="*/ 61098 w 123200"/>
                    <a:gd name="connsiteY2" fmla="*/ 112320 h 113232"/>
                    <a:gd name="connsiteX3" fmla="*/ 15187 w 123200"/>
                    <a:gd name="connsiteY3" fmla="*/ 97556 h 113232"/>
                    <a:gd name="connsiteX4" fmla="*/ 519 w 123200"/>
                    <a:gd name="connsiteY4" fmla="*/ 51169 h 113232"/>
                    <a:gd name="connsiteX5" fmla="*/ 26141 w 123200"/>
                    <a:gd name="connsiteY5" fmla="*/ 9450 h 113232"/>
                    <a:gd name="connsiteX6" fmla="*/ 42048 w 123200"/>
                    <a:gd name="connsiteY6" fmla="*/ 1544 h 113232"/>
                    <a:gd name="connsiteX7" fmla="*/ 59764 w 123200"/>
                    <a:gd name="connsiteY7" fmla="*/ 211 h 113232"/>
                    <a:gd name="connsiteX8" fmla="*/ 123201 w 123200"/>
                    <a:gd name="connsiteY8" fmla="*/ 42406 h 11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00" h="113232">
                      <a:moveTo>
                        <a:pt x="112914" y="74220"/>
                      </a:moveTo>
                      <a:cubicBezTo>
                        <a:pt x="109009" y="85269"/>
                        <a:pt x="99103" y="92889"/>
                        <a:pt x="89292" y="99270"/>
                      </a:cubicBezTo>
                      <a:cubicBezTo>
                        <a:pt x="80529" y="104986"/>
                        <a:pt x="71290" y="110319"/>
                        <a:pt x="61098" y="112320"/>
                      </a:cubicBezTo>
                      <a:cubicBezTo>
                        <a:pt x="44620" y="115654"/>
                        <a:pt x="26808" y="109653"/>
                        <a:pt x="15187" y="97556"/>
                      </a:cubicBezTo>
                      <a:cubicBezTo>
                        <a:pt x="3567" y="85459"/>
                        <a:pt x="-1767" y="67838"/>
                        <a:pt x="519" y="51169"/>
                      </a:cubicBezTo>
                      <a:cubicBezTo>
                        <a:pt x="2805" y="34596"/>
                        <a:pt x="12520" y="19261"/>
                        <a:pt x="26141" y="9450"/>
                      </a:cubicBezTo>
                      <a:cubicBezTo>
                        <a:pt x="30999" y="5925"/>
                        <a:pt x="36333" y="3163"/>
                        <a:pt x="42048" y="1544"/>
                      </a:cubicBezTo>
                      <a:cubicBezTo>
                        <a:pt x="47763" y="20"/>
                        <a:pt x="53859" y="-266"/>
                        <a:pt x="59764" y="211"/>
                      </a:cubicBezTo>
                      <a:cubicBezTo>
                        <a:pt x="86244" y="2211"/>
                        <a:pt x="111199" y="18784"/>
                        <a:pt x="123201" y="4240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6A6D118-780B-828A-EC84-64DAFEC32CE2}"/>
                    </a:ext>
                  </a:extLst>
                </p:cNvPr>
                <p:cNvSpPr/>
                <p:nvPr/>
              </p:nvSpPr>
              <p:spPr>
                <a:xfrm>
                  <a:off x="-1450410" y="949429"/>
                  <a:ext cx="112542" cy="125116"/>
                </a:xfrm>
                <a:custGeom>
                  <a:avLst/>
                  <a:gdLst>
                    <a:gd name="connsiteX0" fmla="*/ 28201 w 112542"/>
                    <a:gd name="connsiteY0" fmla="*/ 109209 h 125116"/>
                    <a:gd name="connsiteX1" fmla="*/ 7817 w 112542"/>
                    <a:gd name="connsiteY1" fmla="*/ 81492 h 125116"/>
                    <a:gd name="connsiteX2" fmla="*/ 7 w 112542"/>
                    <a:gd name="connsiteY2" fmla="*/ 51393 h 125116"/>
                    <a:gd name="connsiteX3" fmla="*/ 22771 w 112542"/>
                    <a:gd name="connsiteY3" fmla="*/ 8911 h 125116"/>
                    <a:gd name="connsiteX4" fmla="*/ 70968 w 112542"/>
                    <a:gd name="connsiteY4" fmla="*/ 2815 h 125116"/>
                    <a:gd name="connsiteX5" fmla="*/ 107449 w 112542"/>
                    <a:gd name="connsiteY5" fmla="*/ 35486 h 125116"/>
                    <a:gd name="connsiteX6" fmla="*/ 112402 w 112542"/>
                    <a:gd name="connsiteY6" fmla="*/ 52536 h 125116"/>
                    <a:gd name="connsiteX7" fmla="*/ 110592 w 112542"/>
                    <a:gd name="connsiteY7" fmla="*/ 70252 h 125116"/>
                    <a:gd name="connsiteX8" fmla="*/ 57728 w 112542"/>
                    <a:gd name="connsiteY8" fmla="*/ 125116 h 12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542" h="125116">
                      <a:moveTo>
                        <a:pt x="28201" y="109209"/>
                      </a:moveTo>
                      <a:cubicBezTo>
                        <a:pt x="18009" y="103399"/>
                        <a:pt x="12294" y="92255"/>
                        <a:pt x="7817" y="81492"/>
                      </a:cubicBezTo>
                      <a:cubicBezTo>
                        <a:pt x="3817" y="71871"/>
                        <a:pt x="197" y="61775"/>
                        <a:pt x="7" y="51393"/>
                      </a:cubicBezTo>
                      <a:cubicBezTo>
                        <a:pt x="-279" y="34629"/>
                        <a:pt x="8770" y="18150"/>
                        <a:pt x="22771" y="8911"/>
                      </a:cubicBezTo>
                      <a:cubicBezTo>
                        <a:pt x="36773" y="-328"/>
                        <a:pt x="55061" y="-2424"/>
                        <a:pt x="70968" y="2815"/>
                      </a:cubicBezTo>
                      <a:cubicBezTo>
                        <a:pt x="86875" y="8054"/>
                        <a:pt x="100210" y="20341"/>
                        <a:pt x="107449" y="35486"/>
                      </a:cubicBezTo>
                      <a:cubicBezTo>
                        <a:pt x="110020" y="40820"/>
                        <a:pt x="111830" y="46630"/>
                        <a:pt x="112402" y="52536"/>
                      </a:cubicBezTo>
                      <a:cubicBezTo>
                        <a:pt x="112878" y="58441"/>
                        <a:pt x="112116" y="64442"/>
                        <a:pt x="110592" y="70252"/>
                      </a:cubicBezTo>
                      <a:cubicBezTo>
                        <a:pt x="103924" y="95970"/>
                        <a:pt x="83160" y="117496"/>
                        <a:pt x="57728" y="12511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3" name="图形 16">
                  <a:extLst>
                    <a:ext uri="{FF2B5EF4-FFF2-40B4-BE49-F238E27FC236}">
                      <a16:creationId xmlns:a16="http://schemas.microsoft.com/office/drawing/2014/main" id="{22207B13-2228-5679-1AB1-2ECAB22557FA}"/>
                    </a:ext>
                  </a:extLst>
                </p:cNvPr>
                <p:cNvGrpSpPr/>
                <p:nvPr/>
              </p:nvGrpSpPr>
              <p:grpSpPr>
                <a:xfrm>
                  <a:off x="-1455201" y="1000493"/>
                  <a:ext cx="113096" cy="128985"/>
                  <a:chOff x="-1455201" y="1000493"/>
                  <a:chExt cx="113096" cy="128985"/>
                </a:xfrm>
                <a:solidFill>
                  <a:srgbClr val="FFFEFF"/>
                </a:solidFill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50D1F8F2-CD1C-0DBB-C089-3DB1B75CAF5C}"/>
                      </a:ext>
                    </a:extLst>
                  </p:cNvPr>
                  <p:cNvSpPr/>
                  <p:nvPr/>
                </p:nvSpPr>
                <p:spPr>
                  <a:xfrm>
                    <a:off x="-1392260" y="1004086"/>
                    <a:ext cx="27178" cy="51954"/>
                  </a:xfrm>
                  <a:custGeom>
                    <a:avLst/>
                    <a:gdLst>
                      <a:gd name="connsiteX0" fmla="*/ 5865 w 27178"/>
                      <a:gd name="connsiteY0" fmla="*/ 49885 h 51954"/>
                      <a:gd name="connsiteX1" fmla="*/ 26725 w 27178"/>
                      <a:gd name="connsiteY1" fmla="*/ 4356 h 51954"/>
                      <a:gd name="connsiteX2" fmla="*/ 21582 w 27178"/>
                      <a:gd name="connsiteY2" fmla="*/ 1403 h 51954"/>
                      <a:gd name="connsiteX3" fmla="*/ 150 w 27178"/>
                      <a:gd name="connsiteY3" fmla="*/ 48361 h 51954"/>
                      <a:gd name="connsiteX4" fmla="*/ 5865 w 27178"/>
                      <a:gd name="connsiteY4" fmla="*/ 49885 h 51954"/>
                      <a:gd name="connsiteX5" fmla="*/ 5865 w 27178"/>
                      <a:gd name="connsiteY5" fmla="*/ 49885 h 51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178" h="51954">
                        <a:moveTo>
                          <a:pt x="5865" y="49885"/>
                        </a:moveTo>
                        <a:cubicBezTo>
                          <a:pt x="10914" y="33883"/>
                          <a:pt x="17962" y="18643"/>
                          <a:pt x="26725" y="4356"/>
                        </a:cubicBezTo>
                        <a:cubicBezTo>
                          <a:pt x="28725" y="1117"/>
                          <a:pt x="23582" y="-1836"/>
                          <a:pt x="21582" y="1403"/>
                        </a:cubicBezTo>
                        <a:cubicBezTo>
                          <a:pt x="12533" y="16167"/>
                          <a:pt x="5389" y="31883"/>
                          <a:pt x="150" y="48361"/>
                        </a:cubicBezTo>
                        <a:cubicBezTo>
                          <a:pt x="-993" y="51981"/>
                          <a:pt x="4722" y="53505"/>
                          <a:pt x="5865" y="49885"/>
                        </a:cubicBezTo>
                        <a:lnTo>
                          <a:pt x="5865" y="4988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8502AD2E-EBFF-8344-31E3-4E75498F0701}"/>
                      </a:ext>
                    </a:extLst>
                  </p:cNvPr>
                  <p:cNvSpPr/>
                  <p:nvPr/>
                </p:nvSpPr>
                <p:spPr>
                  <a:xfrm>
                    <a:off x="-1383253" y="1026445"/>
                    <a:ext cx="35660" cy="30756"/>
                  </a:xfrm>
                  <a:custGeom>
                    <a:avLst/>
                    <a:gdLst>
                      <a:gd name="connsiteX0" fmla="*/ 5050 w 35660"/>
                      <a:gd name="connsiteY0" fmla="*/ 29908 h 30756"/>
                      <a:gd name="connsiteX1" fmla="*/ 34196 w 35660"/>
                      <a:gd name="connsiteY1" fmla="*/ 5524 h 30756"/>
                      <a:gd name="connsiteX2" fmla="*/ 31243 w 35660"/>
                      <a:gd name="connsiteY2" fmla="*/ 380 h 30756"/>
                      <a:gd name="connsiteX3" fmla="*/ 859 w 35660"/>
                      <a:gd name="connsiteY3" fmla="*/ 25621 h 30756"/>
                      <a:gd name="connsiteX4" fmla="*/ 859 w 35660"/>
                      <a:gd name="connsiteY4" fmla="*/ 29812 h 30756"/>
                      <a:gd name="connsiteX5" fmla="*/ 5050 w 35660"/>
                      <a:gd name="connsiteY5" fmla="*/ 29908 h 30756"/>
                      <a:gd name="connsiteX6" fmla="*/ 5050 w 35660"/>
                      <a:gd name="connsiteY6" fmla="*/ 29908 h 3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0" h="30756">
                        <a:moveTo>
                          <a:pt x="5050" y="29908"/>
                        </a:moveTo>
                        <a:cubicBezTo>
                          <a:pt x="13146" y="20002"/>
                          <a:pt x="22957" y="11715"/>
                          <a:pt x="34196" y="5524"/>
                        </a:cubicBezTo>
                        <a:cubicBezTo>
                          <a:pt x="37530" y="3714"/>
                          <a:pt x="34577" y="-1430"/>
                          <a:pt x="31243" y="380"/>
                        </a:cubicBezTo>
                        <a:cubicBezTo>
                          <a:pt x="19623" y="6762"/>
                          <a:pt x="9241" y="15334"/>
                          <a:pt x="859" y="25621"/>
                        </a:cubicBezTo>
                        <a:cubicBezTo>
                          <a:pt x="-189" y="26860"/>
                          <a:pt x="-379" y="28574"/>
                          <a:pt x="859" y="29812"/>
                        </a:cubicBezTo>
                        <a:cubicBezTo>
                          <a:pt x="1906" y="30955"/>
                          <a:pt x="4002" y="31146"/>
                          <a:pt x="5050" y="29908"/>
                        </a:cubicBezTo>
                        <a:lnTo>
                          <a:pt x="5050" y="2990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0D1D86C3-14AD-8E15-7101-8B21169EBD0C}"/>
                      </a:ext>
                    </a:extLst>
                  </p:cNvPr>
                  <p:cNvSpPr/>
                  <p:nvPr/>
                </p:nvSpPr>
                <p:spPr>
                  <a:xfrm>
                    <a:off x="-1379981" y="1053684"/>
                    <a:ext cx="37877" cy="10184"/>
                  </a:xfrm>
                  <a:custGeom>
                    <a:avLst/>
                    <a:gdLst>
                      <a:gd name="connsiteX0" fmla="*/ 3683 w 37877"/>
                      <a:gd name="connsiteY0" fmla="*/ 10098 h 10184"/>
                      <a:gd name="connsiteX1" fmla="*/ 35020 w 37877"/>
                      <a:gd name="connsiteY1" fmla="*/ 5907 h 10184"/>
                      <a:gd name="connsiteX2" fmla="*/ 35020 w 37877"/>
                      <a:gd name="connsiteY2" fmla="*/ 1 h 10184"/>
                      <a:gd name="connsiteX3" fmla="*/ 2064 w 37877"/>
                      <a:gd name="connsiteY3" fmla="*/ 4478 h 10184"/>
                      <a:gd name="connsiteX4" fmla="*/ 3683 w 37877"/>
                      <a:gd name="connsiteY4" fmla="*/ 10098 h 10184"/>
                      <a:gd name="connsiteX5" fmla="*/ 3683 w 37877"/>
                      <a:gd name="connsiteY5" fmla="*/ 10098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877" h="10184">
                        <a:moveTo>
                          <a:pt x="3683" y="10098"/>
                        </a:moveTo>
                        <a:cubicBezTo>
                          <a:pt x="13970" y="7716"/>
                          <a:pt x="24447" y="6288"/>
                          <a:pt x="35020" y="5907"/>
                        </a:cubicBezTo>
                        <a:cubicBezTo>
                          <a:pt x="38830" y="5811"/>
                          <a:pt x="38830" y="-94"/>
                          <a:pt x="35020" y="1"/>
                        </a:cubicBezTo>
                        <a:cubicBezTo>
                          <a:pt x="23971" y="382"/>
                          <a:pt x="12922" y="1906"/>
                          <a:pt x="2064" y="4478"/>
                        </a:cubicBezTo>
                        <a:cubicBezTo>
                          <a:pt x="-1556" y="5240"/>
                          <a:pt x="-32" y="10955"/>
                          <a:pt x="3683" y="10098"/>
                        </a:cubicBezTo>
                        <a:lnTo>
                          <a:pt x="3683" y="1009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FDF1D170-E1B0-CA85-ABA6-F9CE9E635FD3}"/>
                      </a:ext>
                    </a:extLst>
                  </p:cNvPr>
                  <p:cNvSpPr/>
                  <p:nvPr/>
                </p:nvSpPr>
                <p:spPr>
                  <a:xfrm>
                    <a:off x="-1378337" y="1070295"/>
                    <a:ext cx="35872" cy="19728"/>
                  </a:xfrm>
                  <a:custGeom>
                    <a:avLst/>
                    <a:gdLst>
                      <a:gd name="connsiteX0" fmla="*/ 1467 w 35872"/>
                      <a:gd name="connsiteY0" fmla="*/ 5489 h 19728"/>
                      <a:gd name="connsiteX1" fmla="*/ 32137 w 35872"/>
                      <a:gd name="connsiteY1" fmla="*/ 19586 h 19728"/>
                      <a:gd name="connsiteX2" fmla="*/ 35757 w 35872"/>
                      <a:gd name="connsiteY2" fmla="*/ 17490 h 19728"/>
                      <a:gd name="connsiteX3" fmla="*/ 33661 w 35872"/>
                      <a:gd name="connsiteY3" fmla="*/ 13871 h 19728"/>
                      <a:gd name="connsiteX4" fmla="*/ 4324 w 35872"/>
                      <a:gd name="connsiteY4" fmla="*/ 345 h 19728"/>
                      <a:gd name="connsiteX5" fmla="*/ 1467 w 35872"/>
                      <a:gd name="connsiteY5" fmla="*/ 5489 h 19728"/>
                      <a:gd name="connsiteX6" fmla="*/ 1467 w 35872"/>
                      <a:gd name="connsiteY6" fmla="*/ 5489 h 19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72" h="19728">
                        <a:moveTo>
                          <a:pt x="1467" y="5489"/>
                        </a:moveTo>
                        <a:cubicBezTo>
                          <a:pt x="11468" y="10632"/>
                          <a:pt x="21755" y="15299"/>
                          <a:pt x="32137" y="19586"/>
                        </a:cubicBezTo>
                        <a:cubicBezTo>
                          <a:pt x="33661" y="20157"/>
                          <a:pt x="35376" y="18919"/>
                          <a:pt x="35757" y="17490"/>
                        </a:cubicBezTo>
                        <a:cubicBezTo>
                          <a:pt x="36233" y="15776"/>
                          <a:pt x="35185" y="14442"/>
                          <a:pt x="33661" y="13871"/>
                        </a:cubicBezTo>
                        <a:cubicBezTo>
                          <a:pt x="23660" y="9775"/>
                          <a:pt x="13945" y="5298"/>
                          <a:pt x="4324" y="345"/>
                        </a:cubicBezTo>
                        <a:cubicBezTo>
                          <a:pt x="1086" y="-1369"/>
                          <a:pt x="-1867" y="3774"/>
                          <a:pt x="1467" y="5489"/>
                        </a:cubicBezTo>
                        <a:lnTo>
                          <a:pt x="1467" y="548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5AE55A6F-EE7A-55A0-2159-91735639652F}"/>
                      </a:ext>
                    </a:extLst>
                  </p:cNvPr>
                  <p:cNvSpPr/>
                  <p:nvPr/>
                </p:nvSpPr>
                <p:spPr>
                  <a:xfrm>
                    <a:off x="-1383173" y="1080632"/>
                    <a:ext cx="31491" cy="38874"/>
                  </a:xfrm>
                  <a:custGeom>
                    <a:avLst/>
                    <a:gdLst>
                      <a:gd name="connsiteX0" fmla="*/ 492 w 31491"/>
                      <a:gd name="connsiteY0" fmla="*/ 4295 h 38874"/>
                      <a:gd name="connsiteX1" fmla="*/ 26496 w 31491"/>
                      <a:gd name="connsiteY1" fmla="*/ 37918 h 38874"/>
                      <a:gd name="connsiteX2" fmla="*/ 30686 w 31491"/>
                      <a:gd name="connsiteY2" fmla="*/ 33728 h 38874"/>
                      <a:gd name="connsiteX3" fmla="*/ 5636 w 31491"/>
                      <a:gd name="connsiteY3" fmla="*/ 1342 h 38874"/>
                      <a:gd name="connsiteX4" fmla="*/ 492 w 31491"/>
                      <a:gd name="connsiteY4" fmla="*/ 4295 h 38874"/>
                      <a:gd name="connsiteX5" fmla="*/ 492 w 31491"/>
                      <a:gd name="connsiteY5" fmla="*/ 4295 h 3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91" h="38874">
                        <a:moveTo>
                          <a:pt x="492" y="4295"/>
                        </a:moveTo>
                        <a:cubicBezTo>
                          <a:pt x="8303" y="16106"/>
                          <a:pt x="16971" y="27346"/>
                          <a:pt x="26496" y="37918"/>
                        </a:cubicBezTo>
                        <a:cubicBezTo>
                          <a:pt x="29067" y="40776"/>
                          <a:pt x="33258" y="36585"/>
                          <a:pt x="30686" y="33728"/>
                        </a:cubicBezTo>
                        <a:cubicBezTo>
                          <a:pt x="21543" y="23536"/>
                          <a:pt x="13161" y="12772"/>
                          <a:pt x="5636" y="1342"/>
                        </a:cubicBezTo>
                        <a:cubicBezTo>
                          <a:pt x="3540" y="-1801"/>
                          <a:pt x="-1603" y="1152"/>
                          <a:pt x="492" y="4295"/>
                        </a:cubicBezTo>
                        <a:lnTo>
                          <a:pt x="49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8A946290-F3B1-9BC4-538E-85C38885D7CF}"/>
                      </a:ext>
                    </a:extLst>
                  </p:cNvPr>
                  <p:cNvSpPr/>
                  <p:nvPr/>
                </p:nvSpPr>
                <p:spPr>
                  <a:xfrm>
                    <a:off x="-1402381" y="1088166"/>
                    <a:ext cx="13424" cy="41312"/>
                  </a:xfrm>
                  <a:custGeom>
                    <a:avLst/>
                    <a:gdLst>
                      <a:gd name="connsiteX0" fmla="*/ 7509 w 13424"/>
                      <a:gd name="connsiteY0" fmla="*/ 2857 h 41312"/>
                      <a:gd name="connsiteX1" fmla="*/ 175 w 13424"/>
                      <a:gd name="connsiteY1" fmla="*/ 37719 h 41312"/>
                      <a:gd name="connsiteX2" fmla="*/ 5889 w 13424"/>
                      <a:gd name="connsiteY2" fmla="*/ 39243 h 41312"/>
                      <a:gd name="connsiteX3" fmla="*/ 13414 w 13424"/>
                      <a:gd name="connsiteY3" fmla="*/ 2857 h 41312"/>
                      <a:gd name="connsiteX4" fmla="*/ 7509 w 13424"/>
                      <a:gd name="connsiteY4" fmla="*/ 2857 h 41312"/>
                      <a:gd name="connsiteX5" fmla="*/ 7509 w 13424"/>
                      <a:gd name="connsiteY5" fmla="*/ 2857 h 41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4" h="41312">
                        <a:moveTo>
                          <a:pt x="7509" y="2857"/>
                        </a:moveTo>
                        <a:cubicBezTo>
                          <a:pt x="6747" y="14764"/>
                          <a:pt x="4175" y="26479"/>
                          <a:pt x="175" y="37719"/>
                        </a:cubicBezTo>
                        <a:cubicBezTo>
                          <a:pt x="-1064" y="41338"/>
                          <a:pt x="4651" y="42862"/>
                          <a:pt x="5889" y="39243"/>
                        </a:cubicBezTo>
                        <a:cubicBezTo>
                          <a:pt x="10081" y="27527"/>
                          <a:pt x="12557" y="15240"/>
                          <a:pt x="13414" y="2857"/>
                        </a:cubicBezTo>
                        <a:cubicBezTo>
                          <a:pt x="13700" y="-952"/>
                          <a:pt x="7794" y="-952"/>
                          <a:pt x="7509" y="2857"/>
                        </a:cubicBezTo>
                        <a:lnTo>
                          <a:pt x="7509" y="2857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8408693D-DB19-235F-A8CD-437F0407FBA4}"/>
                      </a:ext>
                    </a:extLst>
                  </p:cNvPr>
                  <p:cNvSpPr/>
                  <p:nvPr/>
                </p:nvSpPr>
                <p:spPr>
                  <a:xfrm>
                    <a:off x="-1450773" y="1067878"/>
                    <a:ext cx="39202" cy="20810"/>
                  </a:xfrm>
                  <a:custGeom>
                    <a:avLst/>
                    <a:gdLst>
                      <a:gd name="connsiteX0" fmla="*/ 34755 w 39202"/>
                      <a:gd name="connsiteY0" fmla="*/ 380 h 20810"/>
                      <a:gd name="connsiteX1" fmla="*/ 2180 w 39202"/>
                      <a:gd name="connsiteY1" fmla="*/ 14953 h 20810"/>
                      <a:gd name="connsiteX2" fmla="*/ 84 w 39202"/>
                      <a:gd name="connsiteY2" fmla="*/ 18573 h 20810"/>
                      <a:gd name="connsiteX3" fmla="*/ 3704 w 39202"/>
                      <a:gd name="connsiteY3" fmla="*/ 20668 h 20810"/>
                      <a:gd name="connsiteX4" fmla="*/ 37613 w 39202"/>
                      <a:gd name="connsiteY4" fmla="*/ 5524 h 20810"/>
                      <a:gd name="connsiteX5" fmla="*/ 34755 w 39202"/>
                      <a:gd name="connsiteY5" fmla="*/ 380 h 20810"/>
                      <a:gd name="connsiteX6" fmla="*/ 34755 w 39202"/>
                      <a:gd name="connsiteY6" fmla="*/ 380 h 2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202" h="20810">
                        <a:moveTo>
                          <a:pt x="34755" y="380"/>
                        </a:moveTo>
                        <a:cubicBezTo>
                          <a:pt x="24182" y="5809"/>
                          <a:pt x="13324" y="10667"/>
                          <a:pt x="2180" y="14953"/>
                        </a:cubicBezTo>
                        <a:cubicBezTo>
                          <a:pt x="655" y="15525"/>
                          <a:pt x="-297" y="16954"/>
                          <a:pt x="84" y="18573"/>
                        </a:cubicBezTo>
                        <a:cubicBezTo>
                          <a:pt x="465" y="20002"/>
                          <a:pt x="2180" y="21240"/>
                          <a:pt x="3704" y="20668"/>
                        </a:cubicBezTo>
                        <a:cubicBezTo>
                          <a:pt x="15229" y="16192"/>
                          <a:pt x="26564" y="11143"/>
                          <a:pt x="37613" y="5524"/>
                        </a:cubicBezTo>
                        <a:cubicBezTo>
                          <a:pt x="41137" y="3714"/>
                          <a:pt x="38184" y="-1430"/>
                          <a:pt x="34755" y="380"/>
                        </a:cubicBezTo>
                        <a:lnTo>
                          <a:pt x="34755" y="380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20C7C3EF-0977-3E85-D495-7A65F495A7A7}"/>
                      </a:ext>
                    </a:extLst>
                  </p:cNvPr>
                  <p:cNvSpPr/>
                  <p:nvPr/>
                </p:nvSpPr>
                <p:spPr>
                  <a:xfrm>
                    <a:off x="-1440879" y="1081978"/>
                    <a:ext cx="35336" cy="38765"/>
                  </a:xfrm>
                  <a:custGeom>
                    <a:avLst/>
                    <a:gdLst>
                      <a:gd name="connsiteX0" fmla="*/ 30291 w 35336"/>
                      <a:gd name="connsiteY0" fmla="*/ 854 h 38765"/>
                      <a:gd name="connsiteX1" fmla="*/ 859 w 35336"/>
                      <a:gd name="connsiteY1" fmla="*/ 33715 h 38765"/>
                      <a:gd name="connsiteX2" fmla="*/ 859 w 35336"/>
                      <a:gd name="connsiteY2" fmla="*/ 37906 h 38765"/>
                      <a:gd name="connsiteX3" fmla="*/ 5050 w 35336"/>
                      <a:gd name="connsiteY3" fmla="*/ 37906 h 38765"/>
                      <a:gd name="connsiteX4" fmla="*/ 34482 w 35336"/>
                      <a:gd name="connsiteY4" fmla="*/ 5045 h 38765"/>
                      <a:gd name="connsiteX5" fmla="*/ 30291 w 35336"/>
                      <a:gd name="connsiteY5" fmla="*/ 854 h 38765"/>
                      <a:gd name="connsiteX6" fmla="*/ 30291 w 35336"/>
                      <a:gd name="connsiteY6" fmla="*/ 854 h 38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36" h="38765">
                        <a:moveTo>
                          <a:pt x="30291" y="854"/>
                        </a:moveTo>
                        <a:cubicBezTo>
                          <a:pt x="19909" y="11236"/>
                          <a:pt x="10098" y="22190"/>
                          <a:pt x="859" y="33715"/>
                        </a:cubicBezTo>
                        <a:cubicBezTo>
                          <a:pt x="-189" y="34954"/>
                          <a:pt x="-380" y="36668"/>
                          <a:pt x="859" y="37906"/>
                        </a:cubicBezTo>
                        <a:cubicBezTo>
                          <a:pt x="1907" y="38954"/>
                          <a:pt x="4002" y="39145"/>
                          <a:pt x="5050" y="37906"/>
                        </a:cubicBezTo>
                        <a:cubicBezTo>
                          <a:pt x="14289" y="26476"/>
                          <a:pt x="24100" y="15523"/>
                          <a:pt x="34482" y="5045"/>
                        </a:cubicBezTo>
                        <a:cubicBezTo>
                          <a:pt x="37149" y="2378"/>
                          <a:pt x="32958" y="-1813"/>
                          <a:pt x="30291" y="854"/>
                        </a:cubicBezTo>
                        <a:lnTo>
                          <a:pt x="30291" y="854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3097CC92-8E6C-8CDA-F696-B0F3FDF541ED}"/>
                      </a:ext>
                    </a:extLst>
                  </p:cNvPr>
                  <p:cNvSpPr/>
                  <p:nvPr/>
                </p:nvSpPr>
                <p:spPr>
                  <a:xfrm>
                    <a:off x="-1455201" y="1044702"/>
                    <a:ext cx="45756" cy="25425"/>
                  </a:xfrm>
                  <a:custGeom>
                    <a:avLst/>
                    <a:gdLst>
                      <a:gd name="connsiteX0" fmla="*/ 1464 w 45756"/>
                      <a:gd name="connsiteY0" fmla="*/ 5459 h 25425"/>
                      <a:gd name="connsiteX1" fmla="*/ 41278 w 45756"/>
                      <a:gd name="connsiteY1" fmla="*/ 25081 h 25425"/>
                      <a:gd name="connsiteX2" fmla="*/ 44231 w 45756"/>
                      <a:gd name="connsiteY2" fmla="*/ 19937 h 25425"/>
                      <a:gd name="connsiteX3" fmla="*/ 4417 w 45756"/>
                      <a:gd name="connsiteY3" fmla="*/ 316 h 25425"/>
                      <a:gd name="connsiteX4" fmla="*/ 1464 w 45756"/>
                      <a:gd name="connsiteY4" fmla="*/ 5459 h 25425"/>
                      <a:gd name="connsiteX5" fmla="*/ 1464 w 45756"/>
                      <a:gd name="connsiteY5" fmla="*/ 5459 h 2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56" h="25425">
                        <a:moveTo>
                          <a:pt x="1464" y="5459"/>
                        </a:moveTo>
                        <a:cubicBezTo>
                          <a:pt x="14704" y="12032"/>
                          <a:pt x="28039" y="18509"/>
                          <a:pt x="41278" y="25081"/>
                        </a:cubicBezTo>
                        <a:cubicBezTo>
                          <a:pt x="44707" y="26795"/>
                          <a:pt x="47660" y="21652"/>
                          <a:pt x="44231" y="19937"/>
                        </a:cubicBezTo>
                        <a:cubicBezTo>
                          <a:pt x="30991" y="13365"/>
                          <a:pt x="17656" y="6888"/>
                          <a:pt x="4417" y="316"/>
                        </a:cubicBezTo>
                        <a:cubicBezTo>
                          <a:pt x="1083" y="-1303"/>
                          <a:pt x="-1870" y="3745"/>
                          <a:pt x="1464" y="5459"/>
                        </a:cubicBezTo>
                        <a:lnTo>
                          <a:pt x="1464" y="545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64BF34B9-2485-B7C8-8182-129F779EB733}"/>
                      </a:ext>
                    </a:extLst>
                  </p:cNvPr>
                  <p:cNvSpPr/>
                  <p:nvPr/>
                </p:nvSpPr>
                <p:spPr>
                  <a:xfrm>
                    <a:off x="-1432266" y="1024149"/>
                    <a:ext cx="32720" cy="40683"/>
                  </a:xfrm>
                  <a:custGeom>
                    <a:avLst/>
                    <a:gdLst>
                      <a:gd name="connsiteX0" fmla="*/ 532 w 32720"/>
                      <a:gd name="connsiteY0" fmla="*/ 4295 h 40683"/>
                      <a:gd name="connsiteX1" fmla="*/ 27773 w 32720"/>
                      <a:gd name="connsiteY1" fmla="*/ 39728 h 40683"/>
                      <a:gd name="connsiteX2" fmla="*/ 31964 w 32720"/>
                      <a:gd name="connsiteY2" fmla="*/ 35537 h 40683"/>
                      <a:gd name="connsiteX3" fmla="*/ 5675 w 32720"/>
                      <a:gd name="connsiteY3" fmla="*/ 1343 h 40683"/>
                      <a:gd name="connsiteX4" fmla="*/ 532 w 32720"/>
                      <a:gd name="connsiteY4" fmla="*/ 4295 h 40683"/>
                      <a:gd name="connsiteX5" fmla="*/ 532 w 32720"/>
                      <a:gd name="connsiteY5" fmla="*/ 4295 h 40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720" h="40683">
                        <a:moveTo>
                          <a:pt x="532" y="4295"/>
                        </a:moveTo>
                        <a:cubicBezTo>
                          <a:pt x="8914" y="16583"/>
                          <a:pt x="18058" y="28393"/>
                          <a:pt x="27773" y="39728"/>
                        </a:cubicBezTo>
                        <a:cubicBezTo>
                          <a:pt x="30250" y="42586"/>
                          <a:pt x="34441" y="38395"/>
                          <a:pt x="31964" y="35537"/>
                        </a:cubicBezTo>
                        <a:cubicBezTo>
                          <a:pt x="22535" y="24584"/>
                          <a:pt x="13772" y="13153"/>
                          <a:pt x="5675" y="1343"/>
                        </a:cubicBezTo>
                        <a:cubicBezTo>
                          <a:pt x="3485" y="-1801"/>
                          <a:pt x="-1659" y="1152"/>
                          <a:pt x="532" y="4295"/>
                        </a:cubicBezTo>
                        <a:lnTo>
                          <a:pt x="53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F452496D-586D-1A2A-18A0-92438D29B10A}"/>
                      </a:ext>
                    </a:extLst>
                  </p:cNvPr>
                  <p:cNvSpPr/>
                  <p:nvPr/>
                </p:nvSpPr>
                <p:spPr>
                  <a:xfrm>
                    <a:off x="-1414073" y="1000493"/>
                    <a:ext cx="21279" cy="51573"/>
                  </a:xfrm>
                  <a:custGeom>
                    <a:avLst/>
                    <a:gdLst>
                      <a:gd name="connsiteX0" fmla="*/ 150 w 21279"/>
                      <a:gd name="connsiteY0" fmla="*/ 3662 h 51573"/>
                      <a:gd name="connsiteX1" fmla="*/ 15390 w 21279"/>
                      <a:gd name="connsiteY1" fmla="*/ 49573 h 51573"/>
                      <a:gd name="connsiteX2" fmla="*/ 21105 w 21279"/>
                      <a:gd name="connsiteY2" fmla="*/ 48049 h 51573"/>
                      <a:gd name="connsiteX3" fmla="*/ 5865 w 21279"/>
                      <a:gd name="connsiteY3" fmla="*/ 2138 h 51573"/>
                      <a:gd name="connsiteX4" fmla="*/ 150 w 21279"/>
                      <a:gd name="connsiteY4" fmla="*/ 3662 h 51573"/>
                      <a:gd name="connsiteX5" fmla="*/ 150 w 21279"/>
                      <a:gd name="connsiteY5" fmla="*/ 3662 h 5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79" h="51573">
                        <a:moveTo>
                          <a:pt x="150" y="3662"/>
                        </a:moveTo>
                        <a:cubicBezTo>
                          <a:pt x="4818" y="19093"/>
                          <a:pt x="9866" y="34428"/>
                          <a:pt x="15390" y="49573"/>
                        </a:cubicBezTo>
                        <a:cubicBezTo>
                          <a:pt x="16629" y="53097"/>
                          <a:pt x="22344" y="51573"/>
                          <a:pt x="21105" y="48049"/>
                        </a:cubicBezTo>
                        <a:cubicBezTo>
                          <a:pt x="15676" y="32904"/>
                          <a:pt x="10533" y="17569"/>
                          <a:pt x="5865" y="2138"/>
                        </a:cubicBezTo>
                        <a:cubicBezTo>
                          <a:pt x="4722" y="-1577"/>
                          <a:pt x="-993" y="-53"/>
                          <a:pt x="150" y="3662"/>
                        </a:cubicBezTo>
                        <a:lnTo>
                          <a:pt x="150" y="3662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C65534E-57D5-FB5E-AF9D-EB639DB603CF}"/>
                    </a:ext>
                  </a:extLst>
                </p:cNvPr>
                <p:cNvSpPr/>
                <p:nvPr/>
              </p:nvSpPr>
              <p:spPr>
                <a:xfrm>
                  <a:off x="-1423361" y="1036310"/>
                  <a:ext cx="53701" cy="56630"/>
                </a:xfrm>
                <a:custGeom>
                  <a:avLst/>
                  <a:gdLst>
                    <a:gd name="connsiteX0" fmla="*/ 8106 w 53701"/>
                    <a:gd name="connsiteY0" fmla="*/ 9184 h 56630"/>
                    <a:gd name="connsiteX1" fmla="*/ 29346 w 53701"/>
                    <a:gd name="connsiteY1" fmla="*/ 135 h 56630"/>
                    <a:gd name="connsiteX2" fmla="*/ 41062 w 53701"/>
                    <a:gd name="connsiteY2" fmla="*/ 4421 h 56630"/>
                    <a:gd name="connsiteX3" fmla="*/ 50397 w 53701"/>
                    <a:gd name="connsiteY3" fmla="*/ 18614 h 56630"/>
                    <a:gd name="connsiteX4" fmla="*/ 53349 w 53701"/>
                    <a:gd name="connsiteY4" fmla="*/ 36616 h 56630"/>
                    <a:gd name="connsiteX5" fmla="*/ 50111 w 53701"/>
                    <a:gd name="connsiteY5" fmla="*/ 44426 h 56630"/>
                    <a:gd name="connsiteX6" fmla="*/ 27727 w 53701"/>
                    <a:gd name="connsiteY6" fmla="*/ 56618 h 56630"/>
                    <a:gd name="connsiteX7" fmla="*/ 17345 w 53701"/>
                    <a:gd name="connsiteY7" fmla="*/ 54047 h 56630"/>
                    <a:gd name="connsiteX8" fmla="*/ 676 w 53701"/>
                    <a:gd name="connsiteY8" fmla="*/ 33949 h 56630"/>
                    <a:gd name="connsiteX9" fmla="*/ 8106 w 53701"/>
                    <a:gd name="connsiteY9" fmla="*/ 9184 h 5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01" h="56630">
                      <a:moveTo>
                        <a:pt x="8106" y="9184"/>
                      </a:moveTo>
                      <a:cubicBezTo>
                        <a:pt x="12297" y="4326"/>
                        <a:pt x="21441" y="-913"/>
                        <a:pt x="29346" y="135"/>
                      </a:cubicBezTo>
                      <a:cubicBezTo>
                        <a:pt x="33537" y="707"/>
                        <a:pt x="37728" y="1850"/>
                        <a:pt x="41062" y="4421"/>
                      </a:cubicBezTo>
                      <a:cubicBezTo>
                        <a:pt x="45634" y="7850"/>
                        <a:pt x="48301" y="13280"/>
                        <a:pt x="50397" y="18614"/>
                      </a:cubicBezTo>
                      <a:cubicBezTo>
                        <a:pt x="52683" y="24329"/>
                        <a:pt x="54492" y="30615"/>
                        <a:pt x="53349" y="36616"/>
                      </a:cubicBezTo>
                      <a:cubicBezTo>
                        <a:pt x="52778" y="39378"/>
                        <a:pt x="51635" y="42045"/>
                        <a:pt x="50111" y="44426"/>
                      </a:cubicBezTo>
                      <a:cubicBezTo>
                        <a:pt x="45348" y="51951"/>
                        <a:pt x="36585" y="56904"/>
                        <a:pt x="27727" y="56618"/>
                      </a:cubicBezTo>
                      <a:cubicBezTo>
                        <a:pt x="24108" y="56523"/>
                        <a:pt x="20583" y="55475"/>
                        <a:pt x="17345" y="54047"/>
                      </a:cubicBezTo>
                      <a:cubicBezTo>
                        <a:pt x="9153" y="50237"/>
                        <a:pt x="2676" y="42712"/>
                        <a:pt x="676" y="33949"/>
                      </a:cubicBezTo>
                      <a:cubicBezTo>
                        <a:pt x="-1419" y="25091"/>
                        <a:pt x="1438" y="15280"/>
                        <a:pt x="8106" y="9184"/>
                      </a:cubicBezTo>
                    </a:path>
                  </a:pathLst>
                </a:custGeom>
                <a:solidFill>
                  <a:srgbClr val="2E20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7" name="图形 16">
                  <a:extLst>
                    <a:ext uri="{FF2B5EF4-FFF2-40B4-BE49-F238E27FC236}">
                      <a16:creationId xmlns:a16="http://schemas.microsoft.com/office/drawing/2014/main" id="{0A21182C-AD4B-FE68-DDF5-22382457C730}"/>
                    </a:ext>
                  </a:extLst>
                </p:cNvPr>
                <p:cNvGrpSpPr/>
                <p:nvPr/>
              </p:nvGrpSpPr>
              <p:grpSpPr>
                <a:xfrm>
                  <a:off x="-1414113" y="1045684"/>
                  <a:ext cx="34766" cy="37528"/>
                  <a:chOff x="-1414113" y="1045684"/>
                  <a:chExt cx="34766" cy="37528"/>
                </a:xfrm>
                <a:solidFill>
                  <a:srgbClr val="FFFEFF"/>
                </a:solidFill>
              </p:grpSpPr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E68248F2-25F7-1263-82CB-5577A26ABB02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598FBD2A-EAB3-D804-8CFB-AF2A571C566F}"/>
                      </a:ext>
                    </a:extLst>
                  </p:cNvPr>
                  <p:cNvSpPr/>
                  <p:nvPr/>
                </p:nvSpPr>
                <p:spPr>
                  <a:xfrm>
                    <a:off x="-1398777" y="1057781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19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A6A62A6C-1C5A-A07D-567C-085814DE5383}"/>
                      </a:ext>
                    </a:extLst>
                  </p:cNvPr>
                  <p:cNvSpPr/>
                  <p:nvPr/>
                </p:nvSpPr>
                <p:spPr>
                  <a:xfrm>
                    <a:off x="-1383061" y="1062163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3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3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3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ACEABCB7-345C-C7FE-305E-199C542D7DD3}"/>
                      </a:ext>
                    </a:extLst>
                  </p:cNvPr>
                  <p:cNvSpPr/>
                  <p:nvPr/>
                </p:nvSpPr>
                <p:spPr>
                  <a:xfrm>
                    <a:off x="-1414113" y="1063115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11FA6DC3-D055-0CF4-31E5-18916F2F0711}"/>
                      </a:ext>
                    </a:extLst>
                  </p:cNvPr>
                  <p:cNvSpPr/>
                  <p:nvPr/>
                </p:nvSpPr>
                <p:spPr>
                  <a:xfrm>
                    <a:off x="-1402397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29BF7D47-CFBB-D64C-886F-564017F0E440}"/>
                      </a:ext>
                    </a:extLst>
                  </p:cNvPr>
                  <p:cNvSpPr/>
                  <p:nvPr/>
                </p:nvSpPr>
                <p:spPr>
                  <a:xfrm>
                    <a:off x="-1395253" y="1069782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3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787D30C7-E4BF-8A18-E494-EDA86C78DC8B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8FEDB39-6EFB-178C-BB25-C26E5D24613B}"/>
                      </a:ext>
                    </a:extLst>
                  </p:cNvPr>
                  <p:cNvSpPr/>
                  <p:nvPr/>
                </p:nvSpPr>
                <p:spPr>
                  <a:xfrm>
                    <a:off x="-1409160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1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9E548794-7AE6-2EDF-CD48-A76A38580B10}"/>
                      </a:ext>
                    </a:extLst>
                  </p:cNvPr>
                  <p:cNvSpPr/>
                  <p:nvPr/>
                </p:nvSpPr>
                <p:spPr>
                  <a:xfrm>
                    <a:off x="-1411160" y="1072640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B8264F37-BA94-499D-FF19-2812EFCD3892}"/>
              </a:ext>
            </a:extLst>
          </p:cNvPr>
          <p:cNvSpPr txBox="1"/>
          <p:nvPr/>
        </p:nvSpPr>
        <p:spPr>
          <a:xfrm>
            <a:off x="2252611" y="4695548"/>
            <a:ext cx="7810915" cy="116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225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>
                <a:solidFill>
                  <a:srgbClr val="3230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世界上没得两片完全一样的叶子，每个孩子都是独一无二的。不论是“天赋异禀”还是“先天不足”，作为父母应该放下焦虑，发自内心地去接纳孩子的“不完美”，只有得到父母的认可，孩子才能认可自己，从而变得积极乐观，活泼开朗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E9A2B0F3-C40C-80D1-0A0B-86BA1A2B164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636" y="1911811"/>
            <a:ext cx="2705815" cy="2343288"/>
          </a:xfrm>
          <a:prstGeom prst="rect">
            <a:avLst/>
          </a:prstGeom>
        </p:spPr>
      </p:pic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68E1FF20-D172-B37A-0B77-B3225C84AC16}"/>
              </a:ext>
            </a:extLst>
          </p:cNvPr>
          <p:cNvSpPr/>
          <p:nvPr/>
        </p:nvSpPr>
        <p:spPr>
          <a:xfrm>
            <a:off x="6863861" y="1975427"/>
            <a:ext cx="4147478" cy="2202630"/>
          </a:xfrm>
          <a:prstGeom prst="roundRect">
            <a:avLst>
              <a:gd name="adj" fmla="val 5597"/>
            </a:avLst>
          </a:prstGeom>
          <a:solidFill>
            <a:srgbClr val="FFFFFF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469900" dir="4800000" sx="90000" sy="90000" algn="tl" rotWithShape="0">
              <a:srgbClr val="8434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1" algn="l"/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908A053-7CFC-7DE6-8416-2B005B5E96F7}"/>
              </a:ext>
            </a:extLst>
          </p:cNvPr>
          <p:cNvGrpSpPr/>
          <p:nvPr/>
        </p:nvGrpSpPr>
        <p:grpSpPr>
          <a:xfrm>
            <a:off x="3617306" y="2642733"/>
            <a:ext cx="3104246" cy="1345806"/>
            <a:chOff x="2672528" y="2749416"/>
            <a:chExt cx="4143502" cy="1796362"/>
          </a:xfrm>
        </p:grpSpPr>
        <p:sp>
          <p:nvSpPr>
            <p:cNvPr id="54" name="箭头: 右 53">
              <a:extLst>
                <a:ext uri="{FF2B5EF4-FFF2-40B4-BE49-F238E27FC236}">
                  <a16:creationId xmlns:a16="http://schemas.microsoft.com/office/drawing/2014/main" id="{D5A53C61-CCCE-6DD0-5E8E-9ED3B4A9CC9C}"/>
                </a:ext>
              </a:extLst>
            </p:cNvPr>
            <p:cNvSpPr/>
            <p:nvPr/>
          </p:nvSpPr>
          <p:spPr>
            <a:xfrm>
              <a:off x="2672528" y="3127891"/>
              <a:ext cx="4143502" cy="1417887"/>
            </a:xfrm>
            <a:prstGeom prst="rightArrow">
              <a:avLst>
                <a:gd name="adj1" fmla="val 5537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6" name="箭头: 右 55">
              <a:extLst>
                <a:ext uri="{FF2B5EF4-FFF2-40B4-BE49-F238E27FC236}">
                  <a16:creationId xmlns:a16="http://schemas.microsoft.com/office/drawing/2014/main" id="{0E0FCEE7-5998-F083-EC67-01021778119C}"/>
                </a:ext>
              </a:extLst>
            </p:cNvPr>
            <p:cNvSpPr/>
            <p:nvPr/>
          </p:nvSpPr>
          <p:spPr>
            <a:xfrm>
              <a:off x="2984012" y="2749416"/>
              <a:ext cx="2568096" cy="878791"/>
            </a:xfrm>
            <a:prstGeom prst="rightArrow">
              <a:avLst>
                <a:gd name="adj1" fmla="val 5537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9C6B22F-709C-5DD2-601F-1B2CC560262D}"/>
              </a:ext>
            </a:extLst>
          </p:cNvPr>
          <p:cNvGrpSpPr/>
          <p:nvPr/>
        </p:nvGrpSpPr>
        <p:grpSpPr>
          <a:xfrm>
            <a:off x="6958219" y="2520889"/>
            <a:ext cx="3883737" cy="1435689"/>
            <a:chOff x="7014114" y="2274196"/>
            <a:chExt cx="3883737" cy="143568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96F4737-5458-2451-5416-FF1384BCA781}"/>
                </a:ext>
              </a:extLst>
            </p:cNvPr>
            <p:cNvSpPr txBox="1"/>
            <p:nvPr/>
          </p:nvSpPr>
          <p:spPr>
            <a:xfrm>
              <a:off x="7024185" y="2642733"/>
              <a:ext cx="3862859" cy="10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家庭教育是孩子的第 一教育，要想让孩子认可自己，家长首先要认可孩子，以及接受孩子的“不完美”</a:t>
              </a:r>
              <a:endParaRPr lang="zh-CN" altLang="en-US">
                <a:solidFill>
                  <a:srgbClr val="40A69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CCEF73B-23ED-E158-A313-DD6D04542FCB}"/>
                </a:ext>
              </a:extLst>
            </p:cNvPr>
            <p:cNvSpPr txBox="1"/>
            <p:nvPr/>
          </p:nvSpPr>
          <p:spPr>
            <a:xfrm>
              <a:off x="7014114" y="2274196"/>
              <a:ext cx="3883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40A69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培养孩子积极乐观心态的首要条件</a:t>
              </a:r>
            </a:p>
          </p:txBody>
        </p:sp>
      </p:grpSp>
      <p:pic>
        <p:nvPicPr>
          <p:cNvPr id="61" name="Picture 2">
            <a:extLst>
              <a:ext uri="{FF2B5EF4-FFF2-40B4-BE49-F238E27FC236}">
                <a16:creationId xmlns:a16="http://schemas.microsoft.com/office/drawing/2014/main" id="{68F5D6F0-1A40-C03F-4E50-BD88A88EC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9882" y="1364229"/>
            <a:ext cx="1754928" cy="170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>
            <a:extLst>
              <a:ext uri="{FF2B5EF4-FFF2-40B4-BE49-F238E27FC236}">
                <a16:creationId xmlns:a16="http://schemas.microsoft.com/office/drawing/2014/main" id="{8F47418F-AB5E-45DF-1492-F412313ED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920843" y="1342424"/>
            <a:ext cx="1754928" cy="170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11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F99AEDA-3054-B101-FBB5-DFDA5FC30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1377" y="2477971"/>
            <a:ext cx="3569574" cy="356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ACA1E91C-1C45-70E5-A7AC-A742A6618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392BA88-3ED9-FA63-AF29-95EAF1C29CA7}"/>
              </a:ext>
            </a:extLst>
          </p:cNvPr>
          <p:cNvSpPr txBox="1"/>
          <p:nvPr/>
        </p:nvSpPr>
        <p:spPr>
          <a:xfrm>
            <a:off x="1465919" y="1406305"/>
            <a:ext cx="334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家长还可以怎么做？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BEF3C3C-4E9A-136F-C45D-6F7A5BAE3AFC}"/>
              </a:ext>
            </a:extLst>
          </p:cNvPr>
          <p:cNvGrpSpPr/>
          <p:nvPr/>
        </p:nvGrpSpPr>
        <p:grpSpPr>
          <a:xfrm>
            <a:off x="1465919" y="2426080"/>
            <a:ext cx="6294056" cy="579018"/>
            <a:chOff x="1074483" y="2383442"/>
            <a:chExt cx="6294056" cy="57901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6716498-98E0-BFFA-B9F5-3C2C9135435B}"/>
                </a:ext>
              </a:extLst>
            </p:cNvPr>
            <p:cNvSpPr/>
            <p:nvPr/>
          </p:nvSpPr>
          <p:spPr>
            <a:xfrm>
              <a:off x="1513786" y="2383442"/>
              <a:ext cx="5854753" cy="579018"/>
            </a:xfrm>
            <a:prstGeom prst="roundRect">
              <a:avLst/>
            </a:prstGeom>
            <a:solidFill>
              <a:srgbClr val="FFFFFF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3">
                      <a:lumMod val="75000"/>
                      <a:alpha val="69000"/>
                    </a:schemeClr>
                  </a:gs>
                </a:gsLst>
                <a:lin ang="0" scaled="1"/>
              </a:gradFill>
            </a:ln>
            <a:effectLst>
              <a:outerShdw blurRad="127000" dist="63500" dir="2700000" algn="tl" rotWithShape="0">
                <a:srgbClr val="843424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720090"/>
              <a:r>
                <a:rPr lang="zh-CN" altLang="en-US" b="1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让孩子拥有强烈的安全感</a:t>
              </a:r>
              <a:endParaRPr lang="zh-CN" altLang="en-US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A44E1E-43A5-0AD3-B834-BF73D494A082}"/>
                </a:ext>
              </a:extLst>
            </p:cNvPr>
            <p:cNvSpPr txBox="1"/>
            <p:nvPr/>
          </p:nvSpPr>
          <p:spPr>
            <a:xfrm>
              <a:off x="1556863" y="2488285"/>
              <a:ext cx="441146" cy="3693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b="1" dirty="0">
                  <a:ln w="12700">
                    <a:noFill/>
                  </a:ln>
                  <a:solidFill>
                    <a:srgbClr val="40A693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  <a:sym typeface="+mn-ea"/>
                </a:rPr>
                <a:t>01</a:t>
              </a:r>
            </a:p>
          </p:txBody>
        </p:sp>
        <p:grpSp>
          <p:nvGrpSpPr>
            <p:cNvPr id="17" name="图形 16">
              <a:extLst>
                <a:ext uri="{FF2B5EF4-FFF2-40B4-BE49-F238E27FC236}">
                  <a16:creationId xmlns:a16="http://schemas.microsoft.com/office/drawing/2014/main" id="{2E896426-5868-FFB1-17F3-5054986DAED8}"/>
                </a:ext>
              </a:extLst>
            </p:cNvPr>
            <p:cNvGrpSpPr/>
            <p:nvPr/>
          </p:nvGrpSpPr>
          <p:grpSpPr>
            <a:xfrm rot="19799304">
              <a:off x="1074483" y="2484518"/>
              <a:ext cx="340673" cy="383302"/>
              <a:chOff x="-2390697" y="646081"/>
              <a:chExt cx="998368" cy="1123299"/>
            </a:xfrm>
            <a:solidFill>
              <a:srgbClr val="5E907A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5673A14-8D2A-047A-76EC-6FBB96E1C018}"/>
                  </a:ext>
                </a:extLst>
              </p:cNvPr>
              <p:cNvSpPr/>
              <p:nvPr/>
            </p:nvSpPr>
            <p:spPr>
              <a:xfrm>
                <a:off x="-2351169" y="894874"/>
                <a:ext cx="623686" cy="874505"/>
              </a:xfrm>
              <a:custGeom>
                <a:avLst/>
                <a:gdLst>
                  <a:gd name="connsiteX0" fmla="*/ 13417 w 623686"/>
                  <a:gd name="connsiteY0" fmla="*/ 868614 h 874505"/>
                  <a:gd name="connsiteX1" fmla="*/ 68185 w 623686"/>
                  <a:gd name="connsiteY1" fmla="*/ 672304 h 874505"/>
                  <a:gd name="connsiteX2" fmla="*/ 163340 w 623686"/>
                  <a:gd name="connsiteY2" fmla="*/ 492472 h 874505"/>
                  <a:gd name="connsiteX3" fmla="*/ 290594 w 623686"/>
                  <a:gd name="connsiteY3" fmla="*/ 326261 h 874505"/>
                  <a:gd name="connsiteX4" fmla="*/ 440803 w 623686"/>
                  <a:gd name="connsiteY4" fmla="*/ 172718 h 874505"/>
                  <a:gd name="connsiteX5" fmla="*/ 601300 w 623686"/>
                  <a:gd name="connsiteY5" fmla="*/ 29176 h 874505"/>
                  <a:gd name="connsiteX6" fmla="*/ 621397 w 623686"/>
                  <a:gd name="connsiteY6" fmla="*/ 11745 h 874505"/>
                  <a:gd name="connsiteX7" fmla="*/ 612730 w 623686"/>
                  <a:gd name="connsiteY7" fmla="*/ 1649 h 874505"/>
                  <a:gd name="connsiteX8" fmla="*/ 449757 w 623686"/>
                  <a:gd name="connsiteY8" fmla="*/ 146143 h 874505"/>
                  <a:gd name="connsiteX9" fmla="*/ 296785 w 623686"/>
                  <a:gd name="connsiteY9" fmla="*/ 299495 h 874505"/>
                  <a:gd name="connsiteX10" fmla="*/ 165055 w 623686"/>
                  <a:gd name="connsiteY10" fmla="*/ 465802 h 874505"/>
                  <a:gd name="connsiteX11" fmla="*/ 64852 w 623686"/>
                  <a:gd name="connsiteY11" fmla="*/ 646110 h 874505"/>
                  <a:gd name="connsiteX12" fmla="*/ 4177 w 623686"/>
                  <a:gd name="connsiteY12" fmla="*/ 842706 h 874505"/>
                  <a:gd name="connsiteX13" fmla="*/ 82 w 623686"/>
                  <a:gd name="connsiteY13" fmla="*/ 867566 h 874505"/>
                  <a:gd name="connsiteX14" fmla="*/ 13417 w 623686"/>
                  <a:gd name="connsiteY14" fmla="*/ 868614 h 874505"/>
                  <a:gd name="connsiteX15" fmla="*/ 13417 w 623686"/>
                  <a:gd name="connsiteY15" fmla="*/ 868614 h 87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3686" h="874505">
                    <a:moveTo>
                      <a:pt x="13417" y="868614"/>
                    </a:moveTo>
                    <a:cubicBezTo>
                      <a:pt x="23418" y="801177"/>
                      <a:pt x="42468" y="735359"/>
                      <a:pt x="68185" y="672304"/>
                    </a:cubicBezTo>
                    <a:cubicBezTo>
                      <a:pt x="93903" y="609439"/>
                      <a:pt x="126288" y="549432"/>
                      <a:pt x="163340" y="492472"/>
                    </a:cubicBezTo>
                    <a:cubicBezTo>
                      <a:pt x="201440" y="433893"/>
                      <a:pt x="244493" y="378648"/>
                      <a:pt x="290594" y="326261"/>
                    </a:cubicBezTo>
                    <a:cubicBezTo>
                      <a:pt x="337933" y="272540"/>
                      <a:pt x="388606" y="221676"/>
                      <a:pt x="440803" y="172718"/>
                    </a:cubicBezTo>
                    <a:cubicBezTo>
                      <a:pt x="493096" y="123569"/>
                      <a:pt x="547102" y="76229"/>
                      <a:pt x="601300" y="29176"/>
                    </a:cubicBezTo>
                    <a:cubicBezTo>
                      <a:pt x="607967" y="23366"/>
                      <a:pt x="614730" y="17555"/>
                      <a:pt x="621397" y="11745"/>
                    </a:cubicBezTo>
                    <a:cubicBezTo>
                      <a:pt x="627874" y="6125"/>
                      <a:pt x="619207" y="-3971"/>
                      <a:pt x="612730" y="1649"/>
                    </a:cubicBezTo>
                    <a:cubicBezTo>
                      <a:pt x="557770" y="49083"/>
                      <a:pt x="503002" y="96803"/>
                      <a:pt x="449757" y="146143"/>
                    </a:cubicBezTo>
                    <a:cubicBezTo>
                      <a:pt x="396798" y="195197"/>
                      <a:pt x="345268" y="245870"/>
                      <a:pt x="296785" y="299495"/>
                    </a:cubicBezTo>
                    <a:cubicBezTo>
                      <a:pt x="249351" y="351978"/>
                      <a:pt x="204774" y="407128"/>
                      <a:pt x="165055" y="465802"/>
                    </a:cubicBezTo>
                    <a:cubicBezTo>
                      <a:pt x="126478" y="522761"/>
                      <a:pt x="92474" y="583055"/>
                      <a:pt x="64852" y="646110"/>
                    </a:cubicBezTo>
                    <a:cubicBezTo>
                      <a:pt x="37324" y="709070"/>
                      <a:pt x="16369" y="775079"/>
                      <a:pt x="4177" y="842706"/>
                    </a:cubicBezTo>
                    <a:cubicBezTo>
                      <a:pt x="2653" y="850993"/>
                      <a:pt x="1320" y="859280"/>
                      <a:pt x="82" y="867566"/>
                    </a:cubicBezTo>
                    <a:cubicBezTo>
                      <a:pt x="-1157" y="876139"/>
                      <a:pt x="12083" y="877091"/>
                      <a:pt x="13417" y="868614"/>
                    </a:cubicBezTo>
                    <a:lnTo>
                      <a:pt x="13417" y="8686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88C3327-6E8E-88DD-765F-30B32B2B7269}"/>
                  </a:ext>
                </a:extLst>
              </p:cNvPr>
              <p:cNvSpPr/>
              <p:nvPr/>
            </p:nvSpPr>
            <p:spPr>
              <a:xfrm>
                <a:off x="-1965801" y="656079"/>
                <a:ext cx="555142" cy="453137"/>
              </a:xfrm>
              <a:custGeom>
                <a:avLst/>
                <a:gdLst>
                  <a:gd name="connsiteX0" fmla="*/ 0 w 555142"/>
                  <a:gd name="connsiteY0" fmla="*/ 453137 h 453137"/>
                  <a:gd name="connsiteX1" fmla="*/ 541401 w 555142"/>
                  <a:gd name="connsiteY1" fmla="*/ 223 h 453137"/>
                  <a:gd name="connsiteX2" fmla="*/ 554069 w 555142"/>
                  <a:gd name="connsiteY2" fmla="*/ 16511 h 453137"/>
                  <a:gd name="connsiteX3" fmla="*/ 505778 w 555142"/>
                  <a:gd name="connsiteY3" fmla="*/ 88044 h 453137"/>
                  <a:gd name="connsiteX4" fmla="*/ 275368 w 555142"/>
                  <a:gd name="connsiteY4" fmla="*/ 324931 h 453137"/>
                  <a:gd name="connsiteX5" fmla="*/ 0 w 555142"/>
                  <a:gd name="connsiteY5" fmla="*/ 453137 h 45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5142" h="453137">
                    <a:moveTo>
                      <a:pt x="0" y="453137"/>
                    </a:moveTo>
                    <a:cubicBezTo>
                      <a:pt x="84868" y="227966"/>
                      <a:pt x="304895" y="47372"/>
                      <a:pt x="541401" y="223"/>
                    </a:cubicBezTo>
                    <a:cubicBezTo>
                      <a:pt x="550640" y="-1586"/>
                      <a:pt x="557975" y="7939"/>
                      <a:pt x="554069" y="16511"/>
                    </a:cubicBezTo>
                    <a:cubicBezTo>
                      <a:pt x="542163" y="42514"/>
                      <a:pt x="523780" y="65565"/>
                      <a:pt x="505778" y="88044"/>
                    </a:cubicBezTo>
                    <a:cubicBezTo>
                      <a:pt x="436531" y="174245"/>
                      <a:pt x="366046" y="261589"/>
                      <a:pt x="275368" y="324931"/>
                    </a:cubicBezTo>
                    <a:cubicBezTo>
                      <a:pt x="192119" y="383128"/>
                      <a:pt x="95441" y="418466"/>
                      <a:pt x="0" y="45313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E0ADC94-7B9B-70E9-F2E5-BC4F955EE8BC}"/>
                  </a:ext>
                </a:extLst>
              </p:cNvPr>
              <p:cNvSpPr/>
              <p:nvPr/>
            </p:nvSpPr>
            <p:spPr>
              <a:xfrm>
                <a:off x="-2178729" y="646081"/>
                <a:ext cx="230399" cy="683734"/>
              </a:xfrm>
              <a:custGeom>
                <a:avLst/>
                <a:gdLst>
                  <a:gd name="connsiteX0" fmla="*/ 18904 w 230399"/>
                  <a:gd name="connsiteY0" fmla="*/ 683734 h 683734"/>
                  <a:gd name="connsiteX1" fmla="*/ 207594 w 230399"/>
                  <a:gd name="connsiteY1" fmla="*/ 3459 h 683734"/>
                  <a:gd name="connsiteX2" fmla="*/ 227311 w 230399"/>
                  <a:gd name="connsiteY2" fmla="*/ 9745 h 683734"/>
                  <a:gd name="connsiteX3" fmla="*/ 228168 w 230399"/>
                  <a:gd name="connsiteY3" fmla="*/ 96042 h 683734"/>
                  <a:gd name="connsiteX4" fmla="*/ 172923 w 230399"/>
                  <a:gd name="connsiteY4" fmla="*/ 421797 h 683734"/>
                  <a:gd name="connsiteX5" fmla="*/ 18904 w 230399"/>
                  <a:gd name="connsiteY5" fmla="*/ 683734 h 68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0399" h="683734">
                    <a:moveTo>
                      <a:pt x="18904" y="683734"/>
                    </a:moveTo>
                    <a:cubicBezTo>
                      <a:pt x="-39008" y="450181"/>
                      <a:pt x="39573" y="176528"/>
                      <a:pt x="207594" y="3459"/>
                    </a:cubicBezTo>
                    <a:cubicBezTo>
                      <a:pt x="214167" y="-3304"/>
                      <a:pt x="225692" y="411"/>
                      <a:pt x="227311" y="9745"/>
                    </a:cubicBezTo>
                    <a:cubicBezTo>
                      <a:pt x="232264" y="37939"/>
                      <a:pt x="230264" y="67371"/>
                      <a:pt x="228168" y="96042"/>
                    </a:cubicBezTo>
                    <a:cubicBezTo>
                      <a:pt x="220072" y="206246"/>
                      <a:pt x="211595" y="318260"/>
                      <a:pt x="172923" y="421797"/>
                    </a:cubicBezTo>
                    <a:cubicBezTo>
                      <a:pt x="137300" y="516951"/>
                      <a:pt x="77769" y="600962"/>
                      <a:pt x="18904" y="6837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1EE8427-AFD6-B6CA-785F-59169643F125}"/>
                  </a:ext>
                </a:extLst>
              </p:cNvPr>
              <p:cNvSpPr/>
              <p:nvPr/>
            </p:nvSpPr>
            <p:spPr>
              <a:xfrm>
                <a:off x="-2390697" y="994189"/>
                <a:ext cx="146440" cy="615851"/>
              </a:xfrm>
              <a:custGeom>
                <a:avLst/>
                <a:gdLst>
                  <a:gd name="connsiteX0" fmla="*/ 82949 w 146440"/>
                  <a:gd name="connsiteY0" fmla="*/ 615851 h 615851"/>
                  <a:gd name="connsiteX1" fmla="*/ 67899 w 146440"/>
                  <a:gd name="connsiteY1" fmla="*/ 6442 h 615851"/>
                  <a:gd name="connsiteX2" fmla="*/ 88949 w 146440"/>
                  <a:gd name="connsiteY2" fmla="*/ 6632 h 615851"/>
                  <a:gd name="connsiteX3" fmla="*/ 109714 w 146440"/>
                  <a:gd name="connsiteY3" fmla="*/ 75117 h 615851"/>
                  <a:gd name="connsiteX4" fmla="*/ 145337 w 146440"/>
                  <a:gd name="connsiteY4" fmla="*/ 359724 h 615851"/>
                  <a:gd name="connsiteX5" fmla="*/ 82949 w 146440"/>
                  <a:gd name="connsiteY5" fmla="*/ 615851 h 61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40" h="615851">
                    <a:moveTo>
                      <a:pt x="82949" y="615851"/>
                    </a:moveTo>
                    <a:cubicBezTo>
                      <a:pt x="-23065" y="437257"/>
                      <a:pt x="-26779" y="191893"/>
                      <a:pt x="67899" y="6442"/>
                    </a:cubicBezTo>
                    <a:cubicBezTo>
                      <a:pt x="72376" y="-2226"/>
                      <a:pt x="84663" y="-2131"/>
                      <a:pt x="88949" y="6632"/>
                    </a:cubicBezTo>
                    <a:cubicBezTo>
                      <a:pt x="99141" y="28063"/>
                      <a:pt x="104570" y="51876"/>
                      <a:pt x="109714" y="75117"/>
                    </a:cubicBezTo>
                    <a:cubicBezTo>
                      <a:pt x="130574" y="168748"/>
                      <a:pt x="151529" y="263998"/>
                      <a:pt x="145337" y="359724"/>
                    </a:cubicBezTo>
                    <a:cubicBezTo>
                      <a:pt x="139622" y="447640"/>
                      <a:pt x="111143" y="532317"/>
                      <a:pt x="82949" y="61585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3F01BB1-4666-6E92-3478-9C7DBCA2C8A8}"/>
                  </a:ext>
                </a:extLst>
              </p:cNvPr>
              <p:cNvSpPr/>
              <p:nvPr/>
            </p:nvSpPr>
            <p:spPr>
              <a:xfrm>
                <a:off x="-2099246" y="1117417"/>
                <a:ext cx="706917" cy="179721"/>
              </a:xfrm>
              <a:custGeom>
                <a:avLst/>
                <a:gdLst>
                  <a:gd name="connsiteX0" fmla="*/ 0 w 706917"/>
                  <a:gd name="connsiteY0" fmla="*/ 140389 h 179721"/>
                  <a:gd name="connsiteX1" fmla="*/ 699611 w 706917"/>
                  <a:gd name="connsiteY1" fmla="*/ 46568 h 179721"/>
                  <a:gd name="connsiteX2" fmla="*/ 701612 w 706917"/>
                  <a:gd name="connsiteY2" fmla="*/ 67142 h 179721"/>
                  <a:gd name="connsiteX3" fmla="*/ 622554 w 706917"/>
                  <a:gd name="connsiteY3" fmla="*/ 101813 h 179721"/>
                  <a:gd name="connsiteX4" fmla="*/ 301276 w 706917"/>
                  <a:gd name="connsiteY4" fmla="*/ 179061 h 179721"/>
                  <a:gd name="connsiteX5" fmla="*/ 0 w 706917"/>
                  <a:gd name="connsiteY5" fmla="*/ 140389 h 17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6917" h="179721">
                    <a:moveTo>
                      <a:pt x="0" y="140389"/>
                    </a:moveTo>
                    <a:cubicBezTo>
                      <a:pt x="192024" y="-4581"/>
                      <a:pt x="474440" y="-39824"/>
                      <a:pt x="699611" y="46568"/>
                    </a:cubicBezTo>
                    <a:cubicBezTo>
                      <a:pt x="708374" y="49902"/>
                      <a:pt x="709517" y="61999"/>
                      <a:pt x="701612" y="67142"/>
                    </a:cubicBezTo>
                    <a:cubicBezTo>
                      <a:pt x="677704" y="82763"/>
                      <a:pt x="649796" y="92479"/>
                      <a:pt x="622554" y="101813"/>
                    </a:cubicBezTo>
                    <a:cubicBezTo>
                      <a:pt x="517970" y="137722"/>
                      <a:pt x="411671" y="173917"/>
                      <a:pt x="301276" y="179061"/>
                    </a:cubicBezTo>
                    <a:cubicBezTo>
                      <a:pt x="199835" y="183823"/>
                      <a:pt x="99251" y="162011"/>
                      <a:pt x="0" y="14038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DC3E42E-B9D3-C6A8-5BC6-6306A60F7F6B}"/>
                  </a:ext>
                </a:extLst>
              </p:cNvPr>
              <p:cNvSpPr/>
              <p:nvPr/>
            </p:nvSpPr>
            <p:spPr>
              <a:xfrm>
                <a:off x="-2255361" y="1333414"/>
                <a:ext cx="604098" cy="172437"/>
              </a:xfrm>
              <a:custGeom>
                <a:avLst/>
                <a:gdLst>
                  <a:gd name="connsiteX0" fmla="*/ 0 w 604098"/>
                  <a:gd name="connsiteY0" fmla="*/ 156231 h 172437"/>
                  <a:gd name="connsiteX1" fmla="*/ 595503 w 604098"/>
                  <a:gd name="connsiteY1" fmla="*/ 22786 h 172437"/>
                  <a:gd name="connsiteX2" fmla="*/ 599408 w 604098"/>
                  <a:gd name="connsiteY2" fmla="*/ 43455 h 172437"/>
                  <a:gd name="connsiteX3" fmla="*/ 536162 w 604098"/>
                  <a:gd name="connsiteY3" fmla="*/ 77269 h 172437"/>
                  <a:gd name="connsiteX4" fmla="*/ 263652 w 604098"/>
                  <a:gd name="connsiteY4" fmla="*/ 167661 h 172437"/>
                  <a:gd name="connsiteX5" fmla="*/ 0 w 604098"/>
                  <a:gd name="connsiteY5" fmla="*/ 156231 h 17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098" h="172437">
                    <a:moveTo>
                      <a:pt x="0" y="156231"/>
                    </a:moveTo>
                    <a:cubicBezTo>
                      <a:pt x="154781" y="17356"/>
                      <a:pt x="394907" y="-34079"/>
                      <a:pt x="595503" y="22786"/>
                    </a:cubicBezTo>
                    <a:cubicBezTo>
                      <a:pt x="604838" y="25453"/>
                      <a:pt x="607219" y="37549"/>
                      <a:pt x="599408" y="43455"/>
                    </a:cubicBezTo>
                    <a:cubicBezTo>
                      <a:pt x="580358" y="57647"/>
                      <a:pt x="558070" y="67648"/>
                      <a:pt x="536162" y="77269"/>
                    </a:cubicBezTo>
                    <a:cubicBezTo>
                      <a:pt x="448247" y="116035"/>
                      <a:pt x="358902" y="155183"/>
                      <a:pt x="263652" y="167661"/>
                    </a:cubicBezTo>
                    <a:cubicBezTo>
                      <a:pt x="176117" y="179186"/>
                      <a:pt x="87440" y="167661"/>
                      <a:pt x="0" y="1562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7C0D2B4-1651-8D21-68D2-21BD338D55B9}"/>
              </a:ext>
            </a:extLst>
          </p:cNvPr>
          <p:cNvGrpSpPr/>
          <p:nvPr/>
        </p:nvGrpSpPr>
        <p:grpSpPr>
          <a:xfrm>
            <a:off x="1465919" y="4401257"/>
            <a:ext cx="6294056" cy="579018"/>
            <a:chOff x="1074483" y="4358619"/>
            <a:chExt cx="6294056" cy="57901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21FCC39-8ED9-1E5B-7EDE-91115796AEED}"/>
                </a:ext>
              </a:extLst>
            </p:cNvPr>
            <p:cNvGrpSpPr/>
            <p:nvPr/>
          </p:nvGrpSpPr>
          <p:grpSpPr>
            <a:xfrm>
              <a:off x="1513786" y="4358619"/>
              <a:ext cx="5854753" cy="579018"/>
              <a:chOff x="1513787" y="3785624"/>
              <a:chExt cx="5854753" cy="579018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8905A9CE-CF8D-AF2E-0239-B6E6978A7E35}"/>
                  </a:ext>
                </a:extLst>
              </p:cNvPr>
              <p:cNvSpPr/>
              <p:nvPr/>
            </p:nvSpPr>
            <p:spPr>
              <a:xfrm>
                <a:off x="1513787" y="3785624"/>
                <a:ext cx="5854753" cy="579018"/>
              </a:xfrm>
              <a:prstGeom prst="roundRect">
                <a:avLst/>
              </a:prstGeom>
              <a:solidFill>
                <a:srgbClr val="FFFFFF"/>
              </a:solidFill>
              <a:ln>
                <a:gradFill>
                  <a:gsLst>
                    <a:gs pos="0">
                      <a:schemeClr val="bg1"/>
                    </a:gs>
                    <a:gs pos="100000">
                      <a:schemeClr val="accent3">
                        <a:lumMod val="75000"/>
                        <a:alpha val="69000"/>
                      </a:schemeClr>
                    </a:gs>
                  </a:gsLst>
                  <a:lin ang="0" scaled="1"/>
                </a:gradFill>
              </a:ln>
              <a:effectLst>
                <a:outerShdw blurRad="127000" dist="63500" dir="2700000" algn="tl" rotWithShape="0">
                  <a:srgbClr val="843424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720090"/>
                <a:r>
                  <a:rPr lang="zh-CN" altLang="en-US" b="1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教会孩子正确的竞争并允许孩子犯错</a:t>
                </a:r>
                <a:endParaRPr lang="zh-CN" altLang="en-US" b="1" dirty="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5318184-66F3-AD82-1A6B-B734BD529FDF}"/>
                  </a:ext>
                </a:extLst>
              </p:cNvPr>
              <p:cNvSpPr txBox="1"/>
              <p:nvPr/>
            </p:nvSpPr>
            <p:spPr>
              <a:xfrm>
                <a:off x="1680157" y="3902695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b="1" dirty="0">
                    <a:ln w="12700">
                      <a:noFill/>
                    </a:ln>
                    <a:solidFill>
                      <a:srgbClr val="40A693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Arial" panose="020B0604020202020204" pitchFamily="34" charset="0"/>
                    <a:sym typeface="+mn-ea"/>
                  </a:rPr>
                  <a:t>03</a:t>
                </a:r>
              </a:p>
            </p:txBody>
          </p:sp>
        </p:grpSp>
        <p:grpSp>
          <p:nvGrpSpPr>
            <p:cNvPr id="34" name="图形 16">
              <a:extLst>
                <a:ext uri="{FF2B5EF4-FFF2-40B4-BE49-F238E27FC236}">
                  <a16:creationId xmlns:a16="http://schemas.microsoft.com/office/drawing/2014/main" id="{90F234DE-3588-0F13-BF3E-7E62A0996B35}"/>
                </a:ext>
              </a:extLst>
            </p:cNvPr>
            <p:cNvGrpSpPr/>
            <p:nvPr/>
          </p:nvGrpSpPr>
          <p:grpSpPr>
            <a:xfrm rot="19799304">
              <a:off x="1074483" y="4506002"/>
              <a:ext cx="340673" cy="383302"/>
              <a:chOff x="-2390697" y="646081"/>
              <a:chExt cx="998368" cy="1123299"/>
            </a:xfrm>
            <a:solidFill>
              <a:srgbClr val="5E907A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6605EB0-F4C8-2EB0-2AD3-4D695C247DA2}"/>
                  </a:ext>
                </a:extLst>
              </p:cNvPr>
              <p:cNvSpPr/>
              <p:nvPr/>
            </p:nvSpPr>
            <p:spPr>
              <a:xfrm>
                <a:off x="-2351169" y="894874"/>
                <a:ext cx="623686" cy="874505"/>
              </a:xfrm>
              <a:custGeom>
                <a:avLst/>
                <a:gdLst>
                  <a:gd name="connsiteX0" fmla="*/ 13417 w 623686"/>
                  <a:gd name="connsiteY0" fmla="*/ 868614 h 874505"/>
                  <a:gd name="connsiteX1" fmla="*/ 68185 w 623686"/>
                  <a:gd name="connsiteY1" fmla="*/ 672304 h 874505"/>
                  <a:gd name="connsiteX2" fmla="*/ 163340 w 623686"/>
                  <a:gd name="connsiteY2" fmla="*/ 492472 h 874505"/>
                  <a:gd name="connsiteX3" fmla="*/ 290594 w 623686"/>
                  <a:gd name="connsiteY3" fmla="*/ 326261 h 874505"/>
                  <a:gd name="connsiteX4" fmla="*/ 440803 w 623686"/>
                  <a:gd name="connsiteY4" fmla="*/ 172718 h 874505"/>
                  <a:gd name="connsiteX5" fmla="*/ 601300 w 623686"/>
                  <a:gd name="connsiteY5" fmla="*/ 29176 h 874505"/>
                  <a:gd name="connsiteX6" fmla="*/ 621397 w 623686"/>
                  <a:gd name="connsiteY6" fmla="*/ 11745 h 874505"/>
                  <a:gd name="connsiteX7" fmla="*/ 612730 w 623686"/>
                  <a:gd name="connsiteY7" fmla="*/ 1649 h 874505"/>
                  <a:gd name="connsiteX8" fmla="*/ 449757 w 623686"/>
                  <a:gd name="connsiteY8" fmla="*/ 146143 h 874505"/>
                  <a:gd name="connsiteX9" fmla="*/ 296785 w 623686"/>
                  <a:gd name="connsiteY9" fmla="*/ 299495 h 874505"/>
                  <a:gd name="connsiteX10" fmla="*/ 165055 w 623686"/>
                  <a:gd name="connsiteY10" fmla="*/ 465802 h 874505"/>
                  <a:gd name="connsiteX11" fmla="*/ 64852 w 623686"/>
                  <a:gd name="connsiteY11" fmla="*/ 646110 h 874505"/>
                  <a:gd name="connsiteX12" fmla="*/ 4177 w 623686"/>
                  <a:gd name="connsiteY12" fmla="*/ 842706 h 874505"/>
                  <a:gd name="connsiteX13" fmla="*/ 82 w 623686"/>
                  <a:gd name="connsiteY13" fmla="*/ 867566 h 874505"/>
                  <a:gd name="connsiteX14" fmla="*/ 13417 w 623686"/>
                  <a:gd name="connsiteY14" fmla="*/ 868614 h 874505"/>
                  <a:gd name="connsiteX15" fmla="*/ 13417 w 623686"/>
                  <a:gd name="connsiteY15" fmla="*/ 868614 h 87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3686" h="874505">
                    <a:moveTo>
                      <a:pt x="13417" y="868614"/>
                    </a:moveTo>
                    <a:cubicBezTo>
                      <a:pt x="23418" y="801177"/>
                      <a:pt x="42468" y="735359"/>
                      <a:pt x="68185" y="672304"/>
                    </a:cubicBezTo>
                    <a:cubicBezTo>
                      <a:pt x="93903" y="609439"/>
                      <a:pt x="126288" y="549432"/>
                      <a:pt x="163340" y="492472"/>
                    </a:cubicBezTo>
                    <a:cubicBezTo>
                      <a:pt x="201440" y="433893"/>
                      <a:pt x="244493" y="378648"/>
                      <a:pt x="290594" y="326261"/>
                    </a:cubicBezTo>
                    <a:cubicBezTo>
                      <a:pt x="337933" y="272540"/>
                      <a:pt x="388606" y="221676"/>
                      <a:pt x="440803" y="172718"/>
                    </a:cubicBezTo>
                    <a:cubicBezTo>
                      <a:pt x="493096" y="123569"/>
                      <a:pt x="547102" y="76229"/>
                      <a:pt x="601300" y="29176"/>
                    </a:cubicBezTo>
                    <a:cubicBezTo>
                      <a:pt x="607967" y="23366"/>
                      <a:pt x="614730" y="17555"/>
                      <a:pt x="621397" y="11745"/>
                    </a:cubicBezTo>
                    <a:cubicBezTo>
                      <a:pt x="627874" y="6125"/>
                      <a:pt x="619207" y="-3971"/>
                      <a:pt x="612730" y="1649"/>
                    </a:cubicBezTo>
                    <a:cubicBezTo>
                      <a:pt x="557770" y="49083"/>
                      <a:pt x="503002" y="96803"/>
                      <a:pt x="449757" y="146143"/>
                    </a:cubicBezTo>
                    <a:cubicBezTo>
                      <a:pt x="396798" y="195197"/>
                      <a:pt x="345268" y="245870"/>
                      <a:pt x="296785" y="299495"/>
                    </a:cubicBezTo>
                    <a:cubicBezTo>
                      <a:pt x="249351" y="351978"/>
                      <a:pt x="204774" y="407128"/>
                      <a:pt x="165055" y="465802"/>
                    </a:cubicBezTo>
                    <a:cubicBezTo>
                      <a:pt x="126478" y="522761"/>
                      <a:pt x="92474" y="583055"/>
                      <a:pt x="64852" y="646110"/>
                    </a:cubicBezTo>
                    <a:cubicBezTo>
                      <a:pt x="37324" y="709070"/>
                      <a:pt x="16369" y="775079"/>
                      <a:pt x="4177" y="842706"/>
                    </a:cubicBezTo>
                    <a:cubicBezTo>
                      <a:pt x="2653" y="850993"/>
                      <a:pt x="1320" y="859280"/>
                      <a:pt x="82" y="867566"/>
                    </a:cubicBezTo>
                    <a:cubicBezTo>
                      <a:pt x="-1157" y="876139"/>
                      <a:pt x="12083" y="877091"/>
                      <a:pt x="13417" y="868614"/>
                    </a:cubicBezTo>
                    <a:lnTo>
                      <a:pt x="13417" y="8686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5841C26-0A89-560E-895E-7C40BFE26392}"/>
                  </a:ext>
                </a:extLst>
              </p:cNvPr>
              <p:cNvSpPr/>
              <p:nvPr/>
            </p:nvSpPr>
            <p:spPr>
              <a:xfrm>
                <a:off x="-1965801" y="656079"/>
                <a:ext cx="555142" cy="453137"/>
              </a:xfrm>
              <a:custGeom>
                <a:avLst/>
                <a:gdLst>
                  <a:gd name="connsiteX0" fmla="*/ 0 w 555142"/>
                  <a:gd name="connsiteY0" fmla="*/ 453137 h 453137"/>
                  <a:gd name="connsiteX1" fmla="*/ 541401 w 555142"/>
                  <a:gd name="connsiteY1" fmla="*/ 223 h 453137"/>
                  <a:gd name="connsiteX2" fmla="*/ 554069 w 555142"/>
                  <a:gd name="connsiteY2" fmla="*/ 16511 h 453137"/>
                  <a:gd name="connsiteX3" fmla="*/ 505778 w 555142"/>
                  <a:gd name="connsiteY3" fmla="*/ 88044 h 453137"/>
                  <a:gd name="connsiteX4" fmla="*/ 275368 w 555142"/>
                  <a:gd name="connsiteY4" fmla="*/ 324931 h 453137"/>
                  <a:gd name="connsiteX5" fmla="*/ 0 w 555142"/>
                  <a:gd name="connsiteY5" fmla="*/ 453137 h 45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5142" h="453137">
                    <a:moveTo>
                      <a:pt x="0" y="453137"/>
                    </a:moveTo>
                    <a:cubicBezTo>
                      <a:pt x="84868" y="227966"/>
                      <a:pt x="304895" y="47372"/>
                      <a:pt x="541401" y="223"/>
                    </a:cubicBezTo>
                    <a:cubicBezTo>
                      <a:pt x="550640" y="-1586"/>
                      <a:pt x="557975" y="7939"/>
                      <a:pt x="554069" y="16511"/>
                    </a:cubicBezTo>
                    <a:cubicBezTo>
                      <a:pt x="542163" y="42514"/>
                      <a:pt x="523780" y="65565"/>
                      <a:pt x="505778" y="88044"/>
                    </a:cubicBezTo>
                    <a:cubicBezTo>
                      <a:pt x="436531" y="174245"/>
                      <a:pt x="366046" y="261589"/>
                      <a:pt x="275368" y="324931"/>
                    </a:cubicBezTo>
                    <a:cubicBezTo>
                      <a:pt x="192119" y="383128"/>
                      <a:pt x="95441" y="418466"/>
                      <a:pt x="0" y="45313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09CBCBA-E11D-8BBE-138C-A1D0660B05CD}"/>
                  </a:ext>
                </a:extLst>
              </p:cNvPr>
              <p:cNvSpPr/>
              <p:nvPr/>
            </p:nvSpPr>
            <p:spPr>
              <a:xfrm>
                <a:off x="-2178729" y="646081"/>
                <a:ext cx="230399" cy="683734"/>
              </a:xfrm>
              <a:custGeom>
                <a:avLst/>
                <a:gdLst>
                  <a:gd name="connsiteX0" fmla="*/ 18904 w 230399"/>
                  <a:gd name="connsiteY0" fmla="*/ 683734 h 683734"/>
                  <a:gd name="connsiteX1" fmla="*/ 207594 w 230399"/>
                  <a:gd name="connsiteY1" fmla="*/ 3459 h 683734"/>
                  <a:gd name="connsiteX2" fmla="*/ 227311 w 230399"/>
                  <a:gd name="connsiteY2" fmla="*/ 9745 h 683734"/>
                  <a:gd name="connsiteX3" fmla="*/ 228168 w 230399"/>
                  <a:gd name="connsiteY3" fmla="*/ 96042 h 683734"/>
                  <a:gd name="connsiteX4" fmla="*/ 172923 w 230399"/>
                  <a:gd name="connsiteY4" fmla="*/ 421797 h 683734"/>
                  <a:gd name="connsiteX5" fmla="*/ 18904 w 230399"/>
                  <a:gd name="connsiteY5" fmla="*/ 683734 h 68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0399" h="683734">
                    <a:moveTo>
                      <a:pt x="18904" y="683734"/>
                    </a:moveTo>
                    <a:cubicBezTo>
                      <a:pt x="-39008" y="450181"/>
                      <a:pt x="39573" y="176528"/>
                      <a:pt x="207594" y="3459"/>
                    </a:cubicBezTo>
                    <a:cubicBezTo>
                      <a:pt x="214167" y="-3304"/>
                      <a:pt x="225692" y="411"/>
                      <a:pt x="227311" y="9745"/>
                    </a:cubicBezTo>
                    <a:cubicBezTo>
                      <a:pt x="232264" y="37939"/>
                      <a:pt x="230264" y="67371"/>
                      <a:pt x="228168" y="96042"/>
                    </a:cubicBezTo>
                    <a:cubicBezTo>
                      <a:pt x="220072" y="206246"/>
                      <a:pt x="211595" y="318260"/>
                      <a:pt x="172923" y="421797"/>
                    </a:cubicBezTo>
                    <a:cubicBezTo>
                      <a:pt x="137300" y="516951"/>
                      <a:pt x="77769" y="600962"/>
                      <a:pt x="18904" y="6837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B59DA85-49CA-1C81-36F2-E4852D2F49D3}"/>
                  </a:ext>
                </a:extLst>
              </p:cNvPr>
              <p:cNvSpPr/>
              <p:nvPr/>
            </p:nvSpPr>
            <p:spPr>
              <a:xfrm>
                <a:off x="-2390697" y="994189"/>
                <a:ext cx="146440" cy="615851"/>
              </a:xfrm>
              <a:custGeom>
                <a:avLst/>
                <a:gdLst>
                  <a:gd name="connsiteX0" fmla="*/ 82949 w 146440"/>
                  <a:gd name="connsiteY0" fmla="*/ 615851 h 615851"/>
                  <a:gd name="connsiteX1" fmla="*/ 67899 w 146440"/>
                  <a:gd name="connsiteY1" fmla="*/ 6442 h 615851"/>
                  <a:gd name="connsiteX2" fmla="*/ 88949 w 146440"/>
                  <a:gd name="connsiteY2" fmla="*/ 6632 h 615851"/>
                  <a:gd name="connsiteX3" fmla="*/ 109714 w 146440"/>
                  <a:gd name="connsiteY3" fmla="*/ 75117 h 615851"/>
                  <a:gd name="connsiteX4" fmla="*/ 145337 w 146440"/>
                  <a:gd name="connsiteY4" fmla="*/ 359724 h 615851"/>
                  <a:gd name="connsiteX5" fmla="*/ 82949 w 146440"/>
                  <a:gd name="connsiteY5" fmla="*/ 615851 h 61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40" h="615851">
                    <a:moveTo>
                      <a:pt x="82949" y="615851"/>
                    </a:moveTo>
                    <a:cubicBezTo>
                      <a:pt x="-23065" y="437257"/>
                      <a:pt x="-26779" y="191893"/>
                      <a:pt x="67899" y="6442"/>
                    </a:cubicBezTo>
                    <a:cubicBezTo>
                      <a:pt x="72376" y="-2226"/>
                      <a:pt x="84663" y="-2131"/>
                      <a:pt x="88949" y="6632"/>
                    </a:cubicBezTo>
                    <a:cubicBezTo>
                      <a:pt x="99141" y="28063"/>
                      <a:pt x="104570" y="51876"/>
                      <a:pt x="109714" y="75117"/>
                    </a:cubicBezTo>
                    <a:cubicBezTo>
                      <a:pt x="130574" y="168748"/>
                      <a:pt x="151529" y="263998"/>
                      <a:pt x="145337" y="359724"/>
                    </a:cubicBezTo>
                    <a:cubicBezTo>
                      <a:pt x="139622" y="447640"/>
                      <a:pt x="111143" y="532317"/>
                      <a:pt x="82949" y="61585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BD8D832-01BC-DF92-99A8-6D4A814877EC}"/>
                  </a:ext>
                </a:extLst>
              </p:cNvPr>
              <p:cNvSpPr/>
              <p:nvPr/>
            </p:nvSpPr>
            <p:spPr>
              <a:xfrm>
                <a:off x="-2099246" y="1117417"/>
                <a:ext cx="706917" cy="179721"/>
              </a:xfrm>
              <a:custGeom>
                <a:avLst/>
                <a:gdLst>
                  <a:gd name="connsiteX0" fmla="*/ 0 w 706917"/>
                  <a:gd name="connsiteY0" fmla="*/ 140389 h 179721"/>
                  <a:gd name="connsiteX1" fmla="*/ 699611 w 706917"/>
                  <a:gd name="connsiteY1" fmla="*/ 46568 h 179721"/>
                  <a:gd name="connsiteX2" fmla="*/ 701612 w 706917"/>
                  <a:gd name="connsiteY2" fmla="*/ 67142 h 179721"/>
                  <a:gd name="connsiteX3" fmla="*/ 622554 w 706917"/>
                  <a:gd name="connsiteY3" fmla="*/ 101813 h 179721"/>
                  <a:gd name="connsiteX4" fmla="*/ 301276 w 706917"/>
                  <a:gd name="connsiteY4" fmla="*/ 179061 h 179721"/>
                  <a:gd name="connsiteX5" fmla="*/ 0 w 706917"/>
                  <a:gd name="connsiteY5" fmla="*/ 140389 h 17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6917" h="179721">
                    <a:moveTo>
                      <a:pt x="0" y="140389"/>
                    </a:moveTo>
                    <a:cubicBezTo>
                      <a:pt x="192024" y="-4581"/>
                      <a:pt x="474440" y="-39824"/>
                      <a:pt x="699611" y="46568"/>
                    </a:cubicBezTo>
                    <a:cubicBezTo>
                      <a:pt x="708374" y="49902"/>
                      <a:pt x="709517" y="61999"/>
                      <a:pt x="701612" y="67142"/>
                    </a:cubicBezTo>
                    <a:cubicBezTo>
                      <a:pt x="677704" y="82763"/>
                      <a:pt x="649796" y="92479"/>
                      <a:pt x="622554" y="101813"/>
                    </a:cubicBezTo>
                    <a:cubicBezTo>
                      <a:pt x="517970" y="137722"/>
                      <a:pt x="411671" y="173917"/>
                      <a:pt x="301276" y="179061"/>
                    </a:cubicBezTo>
                    <a:cubicBezTo>
                      <a:pt x="199835" y="183823"/>
                      <a:pt x="99251" y="162011"/>
                      <a:pt x="0" y="14038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2F52170-BB67-2668-DC04-666025820CAF}"/>
                  </a:ext>
                </a:extLst>
              </p:cNvPr>
              <p:cNvSpPr/>
              <p:nvPr/>
            </p:nvSpPr>
            <p:spPr>
              <a:xfrm>
                <a:off x="-2255361" y="1333414"/>
                <a:ext cx="604098" cy="172437"/>
              </a:xfrm>
              <a:custGeom>
                <a:avLst/>
                <a:gdLst>
                  <a:gd name="connsiteX0" fmla="*/ 0 w 604098"/>
                  <a:gd name="connsiteY0" fmla="*/ 156231 h 172437"/>
                  <a:gd name="connsiteX1" fmla="*/ 595503 w 604098"/>
                  <a:gd name="connsiteY1" fmla="*/ 22786 h 172437"/>
                  <a:gd name="connsiteX2" fmla="*/ 599408 w 604098"/>
                  <a:gd name="connsiteY2" fmla="*/ 43455 h 172437"/>
                  <a:gd name="connsiteX3" fmla="*/ 536162 w 604098"/>
                  <a:gd name="connsiteY3" fmla="*/ 77269 h 172437"/>
                  <a:gd name="connsiteX4" fmla="*/ 263652 w 604098"/>
                  <a:gd name="connsiteY4" fmla="*/ 167661 h 172437"/>
                  <a:gd name="connsiteX5" fmla="*/ 0 w 604098"/>
                  <a:gd name="connsiteY5" fmla="*/ 156231 h 17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098" h="172437">
                    <a:moveTo>
                      <a:pt x="0" y="156231"/>
                    </a:moveTo>
                    <a:cubicBezTo>
                      <a:pt x="154781" y="17356"/>
                      <a:pt x="394907" y="-34079"/>
                      <a:pt x="595503" y="22786"/>
                    </a:cubicBezTo>
                    <a:cubicBezTo>
                      <a:pt x="604838" y="25453"/>
                      <a:pt x="607219" y="37549"/>
                      <a:pt x="599408" y="43455"/>
                    </a:cubicBezTo>
                    <a:cubicBezTo>
                      <a:pt x="580358" y="57647"/>
                      <a:pt x="558070" y="67648"/>
                      <a:pt x="536162" y="77269"/>
                    </a:cubicBezTo>
                    <a:cubicBezTo>
                      <a:pt x="448247" y="116035"/>
                      <a:pt x="358902" y="155183"/>
                      <a:pt x="263652" y="167661"/>
                    </a:cubicBezTo>
                    <a:cubicBezTo>
                      <a:pt x="176117" y="179186"/>
                      <a:pt x="87440" y="167661"/>
                      <a:pt x="0" y="1562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D60987-94F9-7C10-0679-079CFAFA2721}"/>
              </a:ext>
            </a:extLst>
          </p:cNvPr>
          <p:cNvGrpSpPr/>
          <p:nvPr/>
        </p:nvGrpSpPr>
        <p:grpSpPr>
          <a:xfrm>
            <a:off x="1465919" y="3413669"/>
            <a:ext cx="6294056" cy="579018"/>
            <a:chOff x="1074483" y="3371031"/>
            <a:chExt cx="6294056" cy="57901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9837B2F-E5C8-47BC-5462-C4B7B9A8CFF2}"/>
                </a:ext>
              </a:extLst>
            </p:cNvPr>
            <p:cNvGrpSpPr/>
            <p:nvPr/>
          </p:nvGrpSpPr>
          <p:grpSpPr>
            <a:xfrm>
              <a:off x="1513786" y="3371031"/>
              <a:ext cx="5854753" cy="579018"/>
              <a:chOff x="1513787" y="3084533"/>
              <a:chExt cx="5854753" cy="579018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E30B5233-0C1C-D9D6-C813-2F13B1DD45AF}"/>
                  </a:ext>
                </a:extLst>
              </p:cNvPr>
              <p:cNvSpPr/>
              <p:nvPr/>
            </p:nvSpPr>
            <p:spPr>
              <a:xfrm>
                <a:off x="1513787" y="3084533"/>
                <a:ext cx="5854753" cy="579018"/>
              </a:xfrm>
              <a:prstGeom prst="roundRect">
                <a:avLst/>
              </a:prstGeom>
              <a:solidFill>
                <a:srgbClr val="FFFFFF"/>
              </a:solidFill>
              <a:ln>
                <a:gradFill>
                  <a:gsLst>
                    <a:gs pos="0">
                      <a:schemeClr val="bg1"/>
                    </a:gs>
                    <a:gs pos="100000">
                      <a:schemeClr val="accent3">
                        <a:lumMod val="75000"/>
                        <a:alpha val="69000"/>
                      </a:schemeClr>
                    </a:gs>
                  </a:gsLst>
                  <a:lin ang="0" scaled="1"/>
                </a:gradFill>
              </a:ln>
              <a:effectLst>
                <a:outerShdw blurRad="127000" dist="63500" dir="2700000" algn="tl" rotWithShape="0">
                  <a:srgbClr val="843424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720090"/>
                <a:r>
                  <a:rPr lang="zh-CN" altLang="en-US" b="1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告诉孩子要勇敢的正式自己的不足与缺点</a:t>
                </a:r>
                <a:endParaRPr lang="zh-CN" altLang="en-US" b="1" dirty="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6030467-C519-5CE6-DD73-FE765A5A471A}"/>
                  </a:ext>
                </a:extLst>
              </p:cNvPr>
              <p:cNvSpPr txBox="1"/>
              <p:nvPr/>
            </p:nvSpPr>
            <p:spPr>
              <a:xfrm>
                <a:off x="1680157" y="3231894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b="1" dirty="0">
                    <a:ln w="12700">
                      <a:noFill/>
                    </a:ln>
                    <a:solidFill>
                      <a:srgbClr val="40A693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Arial" panose="020B0604020202020204" pitchFamily="34" charset="0"/>
                    <a:sym typeface="+mn-ea"/>
                  </a:rPr>
                  <a:t>02</a:t>
                </a:r>
              </a:p>
            </p:txBody>
          </p:sp>
        </p:grpSp>
        <p:grpSp>
          <p:nvGrpSpPr>
            <p:cNvPr id="51" name="图形 16">
              <a:extLst>
                <a:ext uri="{FF2B5EF4-FFF2-40B4-BE49-F238E27FC236}">
                  <a16:creationId xmlns:a16="http://schemas.microsoft.com/office/drawing/2014/main" id="{9168B1E0-3451-176A-29A4-DF28B9372462}"/>
                </a:ext>
              </a:extLst>
            </p:cNvPr>
            <p:cNvGrpSpPr/>
            <p:nvPr/>
          </p:nvGrpSpPr>
          <p:grpSpPr>
            <a:xfrm rot="19799304">
              <a:off x="1074483" y="3495260"/>
              <a:ext cx="340673" cy="383302"/>
              <a:chOff x="-2390697" y="646081"/>
              <a:chExt cx="998368" cy="1123299"/>
            </a:xfrm>
            <a:solidFill>
              <a:srgbClr val="5E907A"/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EF28CFD-0A9D-2D61-4B13-A3008B451518}"/>
                  </a:ext>
                </a:extLst>
              </p:cNvPr>
              <p:cNvSpPr/>
              <p:nvPr/>
            </p:nvSpPr>
            <p:spPr>
              <a:xfrm>
                <a:off x="-2351169" y="894874"/>
                <a:ext cx="623686" cy="874505"/>
              </a:xfrm>
              <a:custGeom>
                <a:avLst/>
                <a:gdLst>
                  <a:gd name="connsiteX0" fmla="*/ 13417 w 623686"/>
                  <a:gd name="connsiteY0" fmla="*/ 868614 h 874505"/>
                  <a:gd name="connsiteX1" fmla="*/ 68185 w 623686"/>
                  <a:gd name="connsiteY1" fmla="*/ 672304 h 874505"/>
                  <a:gd name="connsiteX2" fmla="*/ 163340 w 623686"/>
                  <a:gd name="connsiteY2" fmla="*/ 492472 h 874505"/>
                  <a:gd name="connsiteX3" fmla="*/ 290594 w 623686"/>
                  <a:gd name="connsiteY3" fmla="*/ 326261 h 874505"/>
                  <a:gd name="connsiteX4" fmla="*/ 440803 w 623686"/>
                  <a:gd name="connsiteY4" fmla="*/ 172718 h 874505"/>
                  <a:gd name="connsiteX5" fmla="*/ 601300 w 623686"/>
                  <a:gd name="connsiteY5" fmla="*/ 29176 h 874505"/>
                  <a:gd name="connsiteX6" fmla="*/ 621397 w 623686"/>
                  <a:gd name="connsiteY6" fmla="*/ 11745 h 874505"/>
                  <a:gd name="connsiteX7" fmla="*/ 612730 w 623686"/>
                  <a:gd name="connsiteY7" fmla="*/ 1649 h 874505"/>
                  <a:gd name="connsiteX8" fmla="*/ 449757 w 623686"/>
                  <a:gd name="connsiteY8" fmla="*/ 146143 h 874505"/>
                  <a:gd name="connsiteX9" fmla="*/ 296785 w 623686"/>
                  <a:gd name="connsiteY9" fmla="*/ 299495 h 874505"/>
                  <a:gd name="connsiteX10" fmla="*/ 165055 w 623686"/>
                  <a:gd name="connsiteY10" fmla="*/ 465802 h 874505"/>
                  <a:gd name="connsiteX11" fmla="*/ 64852 w 623686"/>
                  <a:gd name="connsiteY11" fmla="*/ 646110 h 874505"/>
                  <a:gd name="connsiteX12" fmla="*/ 4177 w 623686"/>
                  <a:gd name="connsiteY12" fmla="*/ 842706 h 874505"/>
                  <a:gd name="connsiteX13" fmla="*/ 82 w 623686"/>
                  <a:gd name="connsiteY13" fmla="*/ 867566 h 874505"/>
                  <a:gd name="connsiteX14" fmla="*/ 13417 w 623686"/>
                  <a:gd name="connsiteY14" fmla="*/ 868614 h 874505"/>
                  <a:gd name="connsiteX15" fmla="*/ 13417 w 623686"/>
                  <a:gd name="connsiteY15" fmla="*/ 868614 h 87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3686" h="874505">
                    <a:moveTo>
                      <a:pt x="13417" y="868614"/>
                    </a:moveTo>
                    <a:cubicBezTo>
                      <a:pt x="23418" y="801177"/>
                      <a:pt x="42468" y="735359"/>
                      <a:pt x="68185" y="672304"/>
                    </a:cubicBezTo>
                    <a:cubicBezTo>
                      <a:pt x="93903" y="609439"/>
                      <a:pt x="126288" y="549432"/>
                      <a:pt x="163340" y="492472"/>
                    </a:cubicBezTo>
                    <a:cubicBezTo>
                      <a:pt x="201440" y="433893"/>
                      <a:pt x="244493" y="378648"/>
                      <a:pt x="290594" y="326261"/>
                    </a:cubicBezTo>
                    <a:cubicBezTo>
                      <a:pt x="337933" y="272540"/>
                      <a:pt x="388606" y="221676"/>
                      <a:pt x="440803" y="172718"/>
                    </a:cubicBezTo>
                    <a:cubicBezTo>
                      <a:pt x="493096" y="123569"/>
                      <a:pt x="547102" y="76229"/>
                      <a:pt x="601300" y="29176"/>
                    </a:cubicBezTo>
                    <a:cubicBezTo>
                      <a:pt x="607967" y="23366"/>
                      <a:pt x="614730" y="17555"/>
                      <a:pt x="621397" y="11745"/>
                    </a:cubicBezTo>
                    <a:cubicBezTo>
                      <a:pt x="627874" y="6125"/>
                      <a:pt x="619207" y="-3971"/>
                      <a:pt x="612730" y="1649"/>
                    </a:cubicBezTo>
                    <a:cubicBezTo>
                      <a:pt x="557770" y="49083"/>
                      <a:pt x="503002" y="96803"/>
                      <a:pt x="449757" y="146143"/>
                    </a:cubicBezTo>
                    <a:cubicBezTo>
                      <a:pt x="396798" y="195197"/>
                      <a:pt x="345268" y="245870"/>
                      <a:pt x="296785" y="299495"/>
                    </a:cubicBezTo>
                    <a:cubicBezTo>
                      <a:pt x="249351" y="351978"/>
                      <a:pt x="204774" y="407128"/>
                      <a:pt x="165055" y="465802"/>
                    </a:cubicBezTo>
                    <a:cubicBezTo>
                      <a:pt x="126478" y="522761"/>
                      <a:pt x="92474" y="583055"/>
                      <a:pt x="64852" y="646110"/>
                    </a:cubicBezTo>
                    <a:cubicBezTo>
                      <a:pt x="37324" y="709070"/>
                      <a:pt x="16369" y="775079"/>
                      <a:pt x="4177" y="842706"/>
                    </a:cubicBezTo>
                    <a:cubicBezTo>
                      <a:pt x="2653" y="850993"/>
                      <a:pt x="1320" y="859280"/>
                      <a:pt x="82" y="867566"/>
                    </a:cubicBezTo>
                    <a:cubicBezTo>
                      <a:pt x="-1157" y="876139"/>
                      <a:pt x="12083" y="877091"/>
                      <a:pt x="13417" y="868614"/>
                    </a:cubicBezTo>
                    <a:lnTo>
                      <a:pt x="13417" y="8686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1FC1AC1-312D-EF02-44E5-E90A2BFFA154}"/>
                  </a:ext>
                </a:extLst>
              </p:cNvPr>
              <p:cNvSpPr/>
              <p:nvPr/>
            </p:nvSpPr>
            <p:spPr>
              <a:xfrm>
                <a:off x="-1965801" y="656079"/>
                <a:ext cx="555142" cy="453137"/>
              </a:xfrm>
              <a:custGeom>
                <a:avLst/>
                <a:gdLst>
                  <a:gd name="connsiteX0" fmla="*/ 0 w 555142"/>
                  <a:gd name="connsiteY0" fmla="*/ 453137 h 453137"/>
                  <a:gd name="connsiteX1" fmla="*/ 541401 w 555142"/>
                  <a:gd name="connsiteY1" fmla="*/ 223 h 453137"/>
                  <a:gd name="connsiteX2" fmla="*/ 554069 w 555142"/>
                  <a:gd name="connsiteY2" fmla="*/ 16511 h 453137"/>
                  <a:gd name="connsiteX3" fmla="*/ 505778 w 555142"/>
                  <a:gd name="connsiteY3" fmla="*/ 88044 h 453137"/>
                  <a:gd name="connsiteX4" fmla="*/ 275368 w 555142"/>
                  <a:gd name="connsiteY4" fmla="*/ 324931 h 453137"/>
                  <a:gd name="connsiteX5" fmla="*/ 0 w 555142"/>
                  <a:gd name="connsiteY5" fmla="*/ 453137 h 45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5142" h="453137">
                    <a:moveTo>
                      <a:pt x="0" y="453137"/>
                    </a:moveTo>
                    <a:cubicBezTo>
                      <a:pt x="84868" y="227966"/>
                      <a:pt x="304895" y="47372"/>
                      <a:pt x="541401" y="223"/>
                    </a:cubicBezTo>
                    <a:cubicBezTo>
                      <a:pt x="550640" y="-1586"/>
                      <a:pt x="557975" y="7939"/>
                      <a:pt x="554069" y="16511"/>
                    </a:cubicBezTo>
                    <a:cubicBezTo>
                      <a:pt x="542163" y="42514"/>
                      <a:pt x="523780" y="65565"/>
                      <a:pt x="505778" y="88044"/>
                    </a:cubicBezTo>
                    <a:cubicBezTo>
                      <a:pt x="436531" y="174245"/>
                      <a:pt x="366046" y="261589"/>
                      <a:pt x="275368" y="324931"/>
                    </a:cubicBezTo>
                    <a:cubicBezTo>
                      <a:pt x="192119" y="383128"/>
                      <a:pt x="95441" y="418466"/>
                      <a:pt x="0" y="45313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AE3B695-02E6-E25D-30F2-581E62F13296}"/>
                  </a:ext>
                </a:extLst>
              </p:cNvPr>
              <p:cNvSpPr/>
              <p:nvPr/>
            </p:nvSpPr>
            <p:spPr>
              <a:xfrm>
                <a:off x="-2178729" y="646081"/>
                <a:ext cx="230399" cy="683734"/>
              </a:xfrm>
              <a:custGeom>
                <a:avLst/>
                <a:gdLst>
                  <a:gd name="connsiteX0" fmla="*/ 18904 w 230399"/>
                  <a:gd name="connsiteY0" fmla="*/ 683734 h 683734"/>
                  <a:gd name="connsiteX1" fmla="*/ 207594 w 230399"/>
                  <a:gd name="connsiteY1" fmla="*/ 3459 h 683734"/>
                  <a:gd name="connsiteX2" fmla="*/ 227311 w 230399"/>
                  <a:gd name="connsiteY2" fmla="*/ 9745 h 683734"/>
                  <a:gd name="connsiteX3" fmla="*/ 228168 w 230399"/>
                  <a:gd name="connsiteY3" fmla="*/ 96042 h 683734"/>
                  <a:gd name="connsiteX4" fmla="*/ 172923 w 230399"/>
                  <a:gd name="connsiteY4" fmla="*/ 421797 h 683734"/>
                  <a:gd name="connsiteX5" fmla="*/ 18904 w 230399"/>
                  <a:gd name="connsiteY5" fmla="*/ 683734 h 68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0399" h="683734">
                    <a:moveTo>
                      <a:pt x="18904" y="683734"/>
                    </a:moveTo>
                    <a:cubicBezTo>
                      <a:pt x="-39008" y="450181"/>
                      <a:pt x="39573" y="176528"/>
                      <a:pt x="207594" y="3459"/>
                    </a:cubicBezTo>
                    <a:cubicBezTo>
                      <a:pt x="214167" y="-3304"/>
                      <a:pt x="225692" y="411"/>
                      <a:pt x="227311" y="9745"/>
                    </a:cubicBezTo>
                    <a:cubicBezTo>
                      <a:pt x="232264" y="37939"/>
                      <a:pt x="230264" y="67371"/>
                      <a:pt x="228168" y="96042"/>
                    </a:cubicBezTo>
                    <a:cubicBezTo>
                      <a:pt x="220072" y="206246"/>
                      <a:pt x="211595" y="318260"/>
                      <a:pt x="172923" y="421797"/>
                    </a:cubicBezTo>
                    <a:cubicBezTo>
                      <a:pt x="137300" y="516951"/>
                      <a:pt x="77769" y="600962"/>
                      <a:pt x="18904" y="6837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54D3260-8FE1-61BE-2102-55F8F5EF3306}"/>
                  </a:ext>
                </a:extLst>
              </p:cNvPr>
              <p:cNvSpPr/>
              <p:nvPr/>
            </p:nvSpPr>
            <p:spPr>
              <a:xfrm>
                <a:off x="-2390697" y="994189"/>
                <a:ext cx="146440" cy="615851"/>
              </a:xfrm>
              <a:custGeom>
                <a:avLst/>
                <a:gdLst>
                  <a:gd name="connsiteX0" fmla="*/ 82949 w 146440"/>
                  <a:gd name="connsiteY0" fmla="*/ 615851 h 615851"/>
                  <a:gd name="connsiteX1" fmla="*/ 67899 w 146440"/>
                  <a:gd name="connsiteY1" fmla="*/ 6442 h 615851"/>
                  <a:gd name="connsiteX2" fmla="*/ 88949 w 146440"/>
                  <a:gd name="connsiteY2" fmla="*/ 6632 h 615851"/>
                  <a:gd name="connsiteX3" fmla="*/ 109714 w 146440"/>
                  <a:gd name="connsiteY3" fmla="*/ 75117 h 615851"/>
                  <a:gd name="connsiteX4" fmla="*/ 145337 w 146440"/>
                  <a:gd name="connsiteY4" fmla="*/ 359724 h 615851"/>
                  <a:gd name="connsiteX5" fmla="*/ 82949 w 146440"/>
                  <a:gd name="connsiteY5" fmla="*/ 615851 h 61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40" h="615851">
                    <a:moveTo>
                      <a:pt x="82949" y="615851"/>
                    </a:moveTo>
                    <a:cubicBezTo>
                      <a:pt x="-23065" y="437257"/>
                      <a:pt x="-26779" y="191893"/>
                      <a:pt x="67899" y="6442"/>
                    </a:cubicBezTo>
                    <a:cubicBezTo>
                      <a:pt x="72376" y="-2226"/>
                      <a:pt x="84663" y="-2131"/>
                      <a:pt x="88949" y="6632"/>
                    </a:cubicBezTo>
                    <a:cubicBezTo>
                      <a:pt x="99141" y="28063"/>
                      <a:pt x="104570" y="51876"/>
                      <a:pt x="109714" y="75117"/>
                    </a:cubicBezTo>
                    <a:cubicBezTo>
                      <a:pt x="130574" y="168748"/>
                      <a:pt x="151529" y="263998"/>
                      <a:pt x="145337" y="359724"/>
                    </a:cubicBezTo>
                    <a:cubicBezTo>
                      <a:pt x="139622" y="447640"/>
                      <a:pt x="111143" y="532317"/>
                      <a:pt x="82949" y="61585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4FD02E8-70B2-D2FA-472E-249A8637925C}"/>
                  </a:ext>
                </a:extLst>
              </p:cNvPr>
              <p:cNvSpPr/>
              <p:nvPr/>
            </p:nvSpPr>
            <p:spPr>
              <a:xfrm>
                <a:off x="-2099246" y="1117417"/>
                <a:ext cx="706917" cy="179721"/>
              </a:xfrm>
              <a:custGeom>
                <a:avLst/>
                <a:gdLst>
                  <a:gd name="connsiteX0" fmla="*/ 0 w 706917"/>
                  <a:gd name="connsiteY0" fmla="*/ 140389 h 179721"/>
                  <a:gd name="connsiteX1" fmla="*/ 699611 w 706917"/>
                  <a:gd name="connsiteY1" fmla="*/ 46568 h 179721"/>
                  <a:gd name="connsiteX2" fmla="*/ 701612 w 706917"/>
                  <a:gd name="connsiteY2" fmla="*/ 67142 h 179721"/>
                  <a:gd name="connsiteX3" fmla="*/ 622554 w 706917"/>
                  <a:gd name="connsiteY3" fmla="*/ 101813 h 179721"/>
                  <a:gd name="connsiteX4" fmla="*/ 301276 w 706917"/>
                  <a:gd name="connsiteY4" fmla="*/ 179061 h 179721"/>
                  <a:gd name="connsiteX5" fmla="*/ 0 w 706917"/>
                  <a:gd name="connsiteY5" fmla="*/ 140389 h 17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6917" h="179721">
                    <a:moveTo>
                      <a:pt x="0" y="140389"/>
                    </a:moveTo>
                    <a:cubicBezTo>
                      <a:pt x="192024" y="-4581"/>
                      <a:pt x="474440" y="-39824"/>
                      <a:pt x="699611" y="46568"/>
                    </a:cubicBezTo>
                    <a:cubicBezTo>
                      <a:pt x="708374" y="49902"/>
                      <a:pt x="709517" y="61999"/>
                      <a:pt x="701612" y="67142"/>
                    </a:cubicBezTo>
                    <a:cubicBezTo>
                      <a:pt x="677704" y="82763"/>
                      <a:pt x="649796" y="92479"/>
                      <a:pt x="622554" y="101813"/>
                    </a:cubicBezTo>
                    <a:cubicBezTo>
                      <a:pt x="517970" y="137722"/>
                      <a:pt x="411671" y="173917"/>
                      <a:pt x="301276" y="179061"/>
                    </a:cubicBezTo>
                    <a:cubicBezTo>
                      <a:pt x="199835" y="183823"/>
                      <a:pt x="99251" y="162011"/>
                      <a:pt x="0" y="14038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0C5CA33-C841-4574-F474-32E3302FDE98}"/>
                  </a:ext>
                </a:extLst>
              </p:cNvPr>
              <p:cNvSpPr/>
              <p:nvPr/>
            </p:nvSpPr>
            <p:spPr>
              <a:xfrm>
                <a:off x="-2255361" y="1333414"/>
                <a:ext cx="604098" cy="172437"/>
              </a:xfrm>
              <a:custGeom>
                <a:avLst/>
                <a:gdLst>
                  <a:gd name="connsiteX0" fmla="*/ 0 w 604098"/>
                  <a:gd name="connsiteY0" fmla="*/ 156231 h 172437"/>
                  <a:gd name="connsiteX1" fmla="*/ 595503 w 604098"/>
                  <a:gd name="connsiteY1" fmla="*/ 22786 h 172437"/>
                  <a:gd name="connsiteX2" fmla="*/ 599408 w 604098"/>
                  <a:gd name="connsiteY2" fmla="*/ 43455 h 172437"/>
                  <a:gd name="connsiteX3" fmla="*/ 536162 w 604098"/>
                  <a:gd name="connsiteY3" fmla="*/ 77269 h 172437"/>
                  <a:gd name="connsiteX4" fmla="*/ 263652 w 604098"/>
                  <a:gd name="connsiteY4" fmla="*/ 167661 h 172437"/>
                  <a:gd name="connsiteX5" fmla="*/ 0 w 604098"/>
                  <a:gd name="connsiteY5" fmla="*/ 156231 h 17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098" h="172437">
                    <a:moveTo>
                      <a:pt x="0" y="156231"/>
                    </a:moveTo>
                    <a:cubicBezTo>
                      <a:pt x="154781" y="17356"/>
                      <a:pt x="394907" y="-34079"/>
                      <a:pt x="595503" y="22786"/>
                    </a:cubicBezTo>
                    <a:cubicBezTo>
                      <a:pt x="604838" y="25453"/>
                      <a:pt x="607219" y="37549"/>
                      <a:pt x="599408" y="43455"/>
                    </a:cubicBezTo>
                    <a:cubicBezTo>
                      <a:pt x="580358" y="57647"/>
                      <a:pt x="558070" y="67648"/>
                      <a:pt x="536162" y="77269"/>
                    </a:cubicBezTo>
                    <a:cubicBezTo>
                      <a:pt x="448247" y="116035"/>
                      <a:pt x="358902" y="155183"/>
                      <a:pt x="263652" y="167661"/>
                    </a:cubicBezTo>
                    <a:cubicBezTo>
                      <a:pt x="176117" y="179186"/>
                      <a:pt x="87440" y="167661"/>
                      <a:pt x="0" y="1562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0D72F41B-1DE5-4B16-8C1C-CA4BFA31C1DA}"/>
              </a:ext>
            </a:extLst>
          </p:cNvPr>
          <p:cNvSpPr/>
          <p:nvPr/>
        </p:nvSpPr>
        <p:spPr>
          <a:xfrm flipV="1">
            <a:off x="9528265" y="617413"/>
            <a:ext cx="2013066" cy="646051"/>
          </a:xfrm>
          <a:custGeom>
            <a:avLst/>
            <a:gdLst>
              <a:gd name="connsiteX0" fmla="*/ 1635538 w 1635537"/>
              <a:gd name="connsiteY0" fmla="*/ 61310 h 524891"/>
              <a:gd name="connsiteX1" fmla="*/ 1089565 w 1635537"/>
              <a:gd name="connsiteY1" fmla="*/ 109316 h 524891"/>
              <a:gd name="connsiteX2" fmla="*/ 864870 w 1635537"/>
              <a:gd name="connsiteY2" fmla="*/ 288767 h 524891"/>
              <a:gd name="connsiteX3" fmla="*/ 509207 w 1635537"/>
              <a:gd name="connsiteY3" fmla="*/ 231045 h 524891"/>
              <a:gd name="connsiteX4" fmla="*/ 182785 w 1635537"/>
              <a:gd name="connsiteY4" fmla="*/ 250571 h 524891"/>
              <a:gd name="connsiteX5" fmla="*/ 0 w 1635537"/>
              <a:gd name="connsiteY5" fmla="*/ 510223 h 524891"/>
              <a:gd name="connsiteX6" fmla="*/ 1628299 w 1635537"/>
              <a:gd name="connsiteY6" fmla="*/ 524891 h 52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5537" h="524891">
                <a:moveTo>
                  <a:pt x="1635538" y="61310"/>
                </a:moveTo>
                <a:cubicBezTo>
                  <a:pt x="1466945" y="-35845"/>
                  <a:pt x="1238631" y="-15843"/>
                  <a:pt x="1089565" y="109316"/>
                </a:cubicBezTo>
                <a:cubicBezTo>
                  <a:pt x="1015460" y="171419"/>
                  <a:pt x="956596" y="258287"/>
                  <a:pt x="864870" y="288767"/>
                </a:cubicBezTo>
                <a:cubicBezTo>
                  <a:pt x="748856" y="327343"/>
                  <a:pt x="627317" y="262478"/>
                  <a:pt x="509207" y="231045"/>
                </a:cubicBezTo>
                <a:cubicBezTo>
                  <a:pt x="401669" y="202470"/>
                  <a:pt x="283273" y="202756"/>
                  <a:pt x="182785" y="250571"/>
                </a:cubicBezTo>
                <a:cubicBezTo>
                  <a:pt x="82296" y="298387"/>
                  <a:pt x="3810" y="398971"/>
                  <a:pt x="0" y="510223"/>
                </a:cubicBezTo>
                <a:lnTo>
                  <a:pt x="1628299" y="524891"/>
                </a:lnTo>
              </a:path>
            </a:pathLst>
          </a:custGeom>
          <a:solidFill>
            <a:srgbClr val="FBF2E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4AFFFEB-7ECD-B2A1-6308-30FB2BEC6262}"/>
              </a:ext>
            </a:extLst>
          </p:cNvPr>
          <p:cNvGrpSpPr/>
          <p:nvPr/>
        </p:nvGrpSpPr>
        <p:grpSpPr>
          <a:xfrm flipV="1">
            <a:off x="10187675" y="654320"/>
            <a:ext cx="1236094" cy="832523"/>
            <a:chOff x="10390890" y="5534592"/>
            <a:chExt cx="1832597" cy="1234274"/>
          </a:xfrm>
        </p:grpSpPr>
        <p:pic>
          <p:nvPicPr>
            <p:cNvPr id="1024" name="图片 1023">
              <a:extLst>
                <a:ext uri="{FF2B5EF4-FFF2-40B4-BE49-F238E27FC236}">
                  <a16:creationId xmlns:a16="http://schemas.microsoft.com/office/drawing/2014/main" id="{D0339828-6BF4-4461-FA47-531265DF6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16641192" flipV="1">
              <a:off x="10477938" y="5924679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pic>
          <p:nvPicPr>
            <p:cNvPr id="1025" name="图片 1024">
              <a:extLst>
                <a:ext uri="{FF2B5EF4-FFF2-40B4-BE49-F238E27FC236}">
                  <a16:creationId xmlns:a16="http://schemas.microsoft.com/office/drawing/2014/main" id="{88C5DC7B-0BE9-113E-76C8-75680021B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2194583" flipH="1" flipV="1">
              <a:off x="11466348" y="5534592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grpSp>
          <p:nvGrpSpPr>
            <p:cNvPr id="1026" name="图形 16">
              <a:extLst>
                <a:ext uri="{FF2B5EF4-FFF2-40B4-BE49-F238E27FC236}">
                  <a16:creationId xmlns:a16="http://schemas.microsoft.com/office/drawing/2014/main" id="{36EE9195-BA5F-9E98-D09B-205BD16742DF}"/>
                </a:ext>
              </a:extLst>
            </p:cNvPr>
            <p:cNvGrpSpPr/>
            <p:nvPr/>
          </p:nvGrpSpPr>
          <p:grpSpPr>
            <a:xfrm>
              <a:off x="11085730" y="5972124"/>
              <a:ext cx="817047" cy="777623"/>
              <a:chOff x="-1514930" y="949429"/>
              <a:chExt cx="245272" cy="233437"/>
            </a:xfrm>
          </p:grpSpPr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4B880535-4CC5-F860-E524-955609556E5B}"/>
                  </a:ext>
                </a:extLst>
              </p:cNvPr>
              <p:cNvSpPr/>
              <p:nvPr/>
            </p:nvSpPr>
            <p:spPr>
              <a:xfrm>
                <a:off x="-1384494" y="1007653"/>
                <a:ext cx="114836" cy="114673"/>
              </a:xfrm>
              <a:custGeom>
                <a:avLst/>
                <a:gdLst>
                  <a:gd name="connsiteX0" fmla="*/ 4 w 114836"/>
                  <a:gd name="connsiteY0" fmla="*/ 60701 h 114673"/>
                  <a:gd name="connsiteX1" fmla="*/ 13625 w 114836"/>
                  <a:gd name="connsiteY1" fmla="*/ 29078 h 114673"/>
                  <a:gd name="connsiteX2" fmla="*/ 35627 w 114836"/>
                  <a:gd name="connsiteY2" fmla="*/ 7075 h 114673"/>
                  <a:gd name="connsiteX3" fmla="*/ 83824 w 114836"/>
                  <a:gd name="connsiteY3" fmla="*/ 5075 h 114673"/>
                  <a:gd name="connsiteX4" fmla="*/ 113542 w 114836"/>
                  <a:gd name="connsiteY4" fmla="*/ 43556 h 114673"/>
                  <a:gd name="connsiteX5" fmla="*/ 103826 w 114836"/>
                  <a:gd name="connsiteY5" fmla="*/ 91562 h 114673"/>
                  <a:gd name="connsiteX6" fmla="*/ 91634 w 114836"/>
                  <a:gd name="connsiteY6" fmla="*/ 104421 h 114673"/>
                  <a:gd name="connsiteX7" fmla="*/ 75442 w 114836"/>
                  <a:gd name="connsiteY7" fmla="*/ 111850 h 114673"/>
                  <a:gd name="connsiteX8" fmla="*/ 1337 w 114836"/>
                  <a:gd name="connsiteY8" fmla="*/ 94134 h 1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836" h="114673">
                    <a:moveTo>
                      <a:pt x="4" y="60701"/>
                    </a:moveTo>
                    <a:cubicBezTo>
                      <a:pt x="-187" y="48985"/>
                      <a:pt x="6576" y="38412"/>
                      <a:pt x="13625" y="29078"/>
                    </a:cubicBezTo>
                    <a:cubicBezTo>
                      <a:pt x="19911" y="20696"/>
                      <a:pt x="26769" y="12504"/>
                      <a:pt x="35627" y="7075"/>
                    </a:cubicBezTo>
                    <a:cubicBezTo>
                      <a:pt x="49915" y="-1688"/>
                      <a:pt x="68774" y="-2259"/>
                      <a:pt x="83824" y="5075"/>
                    </a:cubicBezTo>
                    <a:cubicBezTo>
                      <a:pt x="98873" y="12409"/>
                      <a:pt x="110018" y="27173"/>
                      <a:pt x="113542" y="43556"/>
                    </a:cubicBezTo>
                    <a:cubicBezTo>
                      <a:pt x="117066" y="59939"/>
                      <a:pt x="113256" y="77655"/>
                      <a:pt x="103826" y="91562"/>
                    </a:cubicBezTo>
                    <a:cubicBezTo>
                      <a:pt x="100493" y="96515"/>
                      <a:pt x="96492" y="100992"/>
                      <a:pt x="91634" y="104421"/>
                    </a:cubicBezTo>
                    <a:cubicBezTo>
                      <a:pt x="86777" y="107850"/>
                      <a:pt x="81157" y="110231"/>
                      <a:pt x="75442" y="111850"/>
                    </a:cubicBezTo>
                    <a:cubicBezTo>
                      <a:pt x="49915" y="119089"/>
                      <a:pt x="20768" y="112136"/>
                      <a:pt x="1337" y="94134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A3DBDCF-72F4-6DC1-51B4-8251F10AECB9}"/>
                  </a:ext>
                </a:extLst>
              </p:cNvPr>
              <p:cNvSpPr/>
              <p:nvPr/>
            </p:nvSpPr>
            <p:spPr>
              <a:xfrm>
                <a:off x="-1453021" y="1061686"/>
                <a:ext cx="113463" cy="121180"/>
              </a:xfrm>
              <a:custGeom>
                <a:avLst/>
                <a:gdLst>
                  <a:gd name="connsiteX0" fmla="*/ 67769 w 113463"/>
                  <a:gd name="connsiteY0" fmla="*/ 6858 h 121180"/>
                  <a:gd name="connsiteX1" fmla="*/ 95201 w 113463"/>
                  <a:gd name="connsiteY1" fmla="*/ 27622 h 121180"/>
                  <a:gd name="connsiteX2" fmla="*/ 111298 w 113463"/>
                  <a:gd name="connsiteY2" fmla="*/ 54293 h 121180"/>
                  <a:gd name="connsiteX3" fmla="*/ 101583 w 113463"/>
                  <a:gd name="connsiteY3" fmla="*/ 101537 h 121180"/>
                  <a:gd name="connsiteX4" fmla="*/ 57101 w 113463"/>
                  <a:gd name="connsiteY4" fmla="*/ 121158 h 121180"/>
                  <a:gd name="connsiteX5" fmla="*/ 12905 w 113463"/>
                  <a:gd name="connsiteY5" fmla="*/ 100203 h 121180"/>
                  <a:gd name="connsiteX6" fmla="*/ 3380 w 113463"/>
                  <a:gd name="connsiteY6" fmla="*/ 85249 h 121180"/>
                  <a:gd name="connsiteX7" fmla="*/ 46 w 113463"/>
                  <a:gd name="connsiteY7" fmla="*/ 67723 h 121180"/>
                  <a:gd name="connsiteX8" fmla="*/ 35098 w 113463"/>
                  <a:gd name="connsiteY8" fmla="*/ 0 h 12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63" h="121180">
                    <a:moveTo>
                      <a:pt x="67769" y="6858"/>
                    </a:moveTo>
                    <a:cubicBezTo>
                      <a:pt x="79199" y="9525"/>
                      <a:pt x="87772" y="18574"/>
                      <a:pt x="95201" y="27622"/>
                    </a:cubicBezTo>
                    <a:cubicBezTo>
                      <a:pt x="101773" y="35719"/>
                      <a:pt x="108060" y="44291"/>
                      <a:pt x="111298" y="54293"/>
                    </a:cubicBezTo>
                    <a:cubicBezTo>
                      <a:pt x="116347" y="70294"/>
                      <a:pt x="112346" y="88678"/>
                      <a:pt x="101583" y="101537"/>
                    </a:cubicBezTo>
                    <a:cubicBezTo>
                      <a:pt x="90820" y="114395"/>
                      <a:pt x="73865" y="121634"/>
                      <a:pt x="57101" y="121158"/>
                    </a:cubicBezTo>
                    <a:cubicBezTo>
                      <a:pt x="40337" y="120682"/>
                      <a:pt x="24049" y="112681"/>
                      <a:pt x="12905" y="100203"/>
                    </a:cubicBezTo>
                    <a:cubicBezTo>
                      <a:pt x="8905" y="95821"/>
                      <a:pt x="5476" y="90773"/>
                      <a:pt x="3380" y="85249"/>
                    </a:cubicBezTo>
                    <a:cubicBezTo>
                      <a:pt x="1189" y="79724"/>
                      <a:pt x="332" y="73723"/>
                      <a:pt x="46" y="67723"/>
                    </a:cubicBezTo>
                    <a:cubicBezTo>
                      <a:pt x="-906" y="41148"/>
                      <a:pt x="12905" y="14573"/>
                      <a:pt x="35098" y="0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13D8F7E8-4145-A8EE-1668-E6EDE3AA1F07}"/>
                  </a:ext>
                </a:extLst>
              </p:cNvPr>
              <p:cNvSpPr/>
              <p:nvPr/>
            </p:nvSpPr>
            <p:spPr>
              <a:xfrm>
                <a:off x="-1514930" y="1009279"/>
                <a:ext cx="123200" cy="113232"/>
              </a:xfrm>
              <a:custGeom>
                <a:avLst/>
                <a:gdLst>
                  <a:gd name="connsiteX0" fmla="*/ 112914 w 123200"/>
                  <a:gd name="connsiteY0" fmla="*/ 74220 h 113232"/>
                  <a:gd name="connsiteX1" fmla="*/ 89292 w 123200"/>
                  <a:gd name="connsiteY1" fmla="*/ 99270 h 113232"/>
                  <a:gd name="connsiteX2" fmla="*/ 61098 w 123200"/>
                  <a:gd name="connsiteY2" fmla="*/ 112320 h 113232"/>
                  <a:gd name="connsiteX3" fmla="*/ 15187 w 123200"/>
                  <a:gd name="connsiteY3" fmla="*/ 97556 h 113232"/>
                  <a:gd name="connsiteX4" fmla="*/ 519 w 123200"/>
                  <a:gd name="connsiteY4" fmla="*/ 51169 h 113232"/>
                  <a:gd name="connsiteX5" fmla="*/ 26141 w 123200"/>
                  <a:gd name="connsiteY5" fmla="*/ 9450 h 113232"/>
                  <a:gd name="connsiteX6" fmla="*/ 42048 w 123200"/>
                  <a:gd name="connsiteY6" fmla="*/ 1544 h 113232"/>
                  <a:gd name="connsiteX7" fmla="*/ 59764 w 123200"/>
                  <a:gd name="connsiteY7" fmla="*/ 211 h 113232"/>
                  <a:gd name="connsiteX8" fmla="*/ 123201 w 123200"/>
                  <a:gd name="connsiteY8" fmla="*/ 42406 h 11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00" h="113232">
                    <a:moveTo>
                      <a:pt x="112914" y="74220"/>
                    </a:moveTo>
                    <a:cubicBezTo>
                      <a:pt x="109009" y="85269"/>
                      <a:pt x="99103" y="92889"/>
                      <a:pt x="89292" y="99270"/>
                    </a:cubicBezTo>
                    <a:cubicBezTo>
                      <a:pt x="80529" y="104986"/>
                      <a:pt x="71290" y="110319"/>
                      <a:pt x="61098" y="112320"/>
                    </a:cubicBezTo>
                    <a:cubicBezTo>
                      <a:pt x="44620" y="115654"/>
                      <a:pt x="26808" y="109653"/>
                      <a:pt x="15187" y="97556"/>
                    </a:cubicBezTo>
                    <a:cubicBezTo>
                      <a:pt x="3567" y="85459"/>
                      <a:pt x="-1767" y="67838"/>
                      <a:pt x="519" y="51169"/>
                    </a:cubicBezTo>
                    <a:cubicBezTo>
                      <a:pt x="2805" y="34596"/>
                      <a:pt x="12520" y="19261"/>
                      <a:pt x="26141" y="9450"/>
                    </a:cubicBezTo>
                    <a:cubicBezTo>
                      <a:pt x="30999" y="5925"/>
                      <a:pt x="36333" y="3163"/>
                      <a:pt x="42048" y="1544"/>
                    </a:cubicBezTo>
                    <a:cubicBezTo>
                      <a:pt x="47763" y="20"/>
                      <a:pt x="53859" y="-266"/>
                      <a:pt x="59764" y="211"/>
                    </a:cubicBezTo>
                    <a:cubicBezTo>
                      <a:pt x="86244" y="2211"/>
                      <a:pt x="111199" y="18784"/>
                      <a:pt x="123201" y="4240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F8607BEC-00D6-2525-4B28-BFA03FA75AAE}"/>
                  </a:ext>
                </a:extLst>
              </p:cNvPr>
              <p:cNvSpPr/>
              <p:nvPr/>
            </p:nvSpPr>
            <p:spPr>
              <a:xfrm>
                <a:off x="-1450410" y="949429"/>
                <a:ext cx="112542" cy="125116"/>
              </a:xfrm>
              <a:custGeom>
                <a:avLst/>
                <a:gdLst>
                  <a:gd name="connsiteX0" fmla="*/ 28201 w 112542"/>
                  <a:gd name="connsiteY0" fmla="*/ 109209 h 125116"/>
                  <a:gd name="connsiteX1" fmla="*/ 7817 w 112542"/>
                  <a:gd name="connsiteY1" fmla="*/ 81492 h 125116"/>
                  <a:gd name="connsiteX2" fmla="*/ 7 w 112542"/>
                  <a:gd name="connsiteY2" fmla="*/ 51393 h 125116"/>
                  <a:gd name="connsiteX3" fmla="*/ 22771 w 112542"/>
                  <a:gd name="connsiteY3" fmla="*/ 8911 h 125116"/>
                  <a:gd name="connsiteX4" fmla="*/ 70968 w 112542"/>
                  <a:gd name="connsiteY4" fmla="*/ 2815 h 125116"/>
                  <a:gd name="connsiteX5" fmla="*/ 107449 w 112542"/>
                  <a:gd name="connsiteY5" fmla="*/ 35486 h 125116"/>
                  <a:gd name="connsiteX6" fmla="*/ 112402 w 112542"/>
                  <a:gd name="connsiteY6" fmla="*/ 52536 h 125116"/>
                  <a:gd name="connsiteX7" fmla="*/ 110592 w 112542"/>
                  <a:gd name="connsiteY7" fmla="*/ 70252 h 125116"/>
                  <a:gd name="connsiteX8" fmla="*/ 57728 w 112542"/>
                  <a:gd name="connsiteY8" fmla="*/ 125116 h 1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42" h="125116">
                    <a:moveTo>
                      <a:pt x="28201" y="109209"/>
                    </a:moveTo>
                    <a:cubicBezTo>
                      <a:pt x="18009" y="103399"/>
                      <a:pt x="12294" y="92255"/>
                      <a:pt x="7817" y="81492"/>
                    </a:cubicBezTo>
                    <a:cubicBezTo>
                      <a:pt x="3817" y="71871"/>
                      <a:pt x="197" y="61775"/>
                      <a:pt x="7" y="51393"/>
                    </a:cubicBezTo>
                    <a:cubicBezTo>
                      <a:pt x="-279" y="34629"/>
                      <a:pt x="8770" y="18150"/>
                      <a:pt x="22771" y="8911"/>
                    </a:cubicBezTo>
                    <a:cubicBezTo>
                      <a:pt x="36773" y="-328"/>
                      <a:pt x="55061" y="-2424"/>
                      <a:pt x="70968" y="2815"/>
                    </a:cubicBezTo>
                    <a:cubicBezTo>
                      <a:pt x="86875" y="8054"/>
                      <a:pt x="100210" y="20341"/>
                      <a:pt x="107449" y="35486"/>
                    </a:cubicBezTo>
                    <a:cubicBezTo>
                      <a:pt x="110020" y="40820"/>
                      <a:pt x="111830" y="46630"/>
                      <a:pt x="112402" y="52536"/>
                    </a:cubicBezTo>
                    <a:cubicBezTo>
                      <a:pt x="112878" y="58441"/>
                      <a:pt x="112116" y="64442"/>
                      <a:pt x="110592" y="70252"/>
                    </a:cubicBezTo>
                    <a:cubicBezTo>
                      <a:pt x="103924" y="95970"/>
                      <a:pt x="83160" y="117496"/>
                      <a:pt x="57728" y="12511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032" name="图形 16">
                <a:extLst>
                  <a:ext uri="{FF2B5EF4-FFF2-40B4-BE49-F238E27FC236}">
                    <a16:creationId xmlns:a16="http://schemas.microsoft.com/office/drawing/2014/main" id="{5D57F223-BED2-94F2-4D10-C010D926F815}"/>
                  </a:ext>
                </a:extLst>
              </p:cNvPr>
              <p:cNvGrpSpPr/>
              <p:nvPr/>
            </p:nvGrpSpPr>
            <p:grpSpPr>
              <a:xfrm>
                <a:off x="-1455201" y="1000493"/>
                <a:ext cx="113096" cy="128985"/>
                <a:chOff x="-1455201" y="1000493"/>
                <a:chExt cx="113096" cy="128985"/>
              </a:xfrm>
              <a:solidFill>
                <a:srgbClr val="FFFEFF"/>
              </a:solidFill>
            </p:grpSpPr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C2000993-B47E-BD44-1E2B-0A16F79351A4}"/>
                    </a:ext>
                  </a:extLst>
                </p:cNvPr>
                <p:cNvSpPr/>
                <p:nvPr/>
              </p:nvSpPr>
              <p:spPr>
                <a:xfrm>
                  <a:off x="-1392260" y="1004086"/>
                  <a:ext cx="27178" cy="51954"/>
                </a:xfrm>
                <a:custGeom>
                  <a:avLst/>
                  <a:gdLst>
                    <a:gd name="connsiteX0" fmla="*/ 5865 w 27178"/>
                    <a:gd name="connsiteY0" fmla="*/ 49885 h 51954"/>
                    <a:gd name="connsiteX1" fmla="*/ 26725 w 27178"/>
                    <a:gd name="connsiteY1" fmla="*/ 4356 h 51954"/>
                    <a:gd name="connsiteX2" fmla="*/ 21582 w 27178"/>
                    <a:gd name="connsiteY2" fmla="*/ 1403 h 51954"/>
                    <a:gd name="connsiteX3" fmla="*/ 150 w 27178"/>
                    <a:gd name="connsiteY3" fmla="*/ 48361 h 51954"/>
                    <a:gd name="connsiteX4" fmla="*/ 5865 w 27178"/>
                    <a:gd name="connsiteY4" fmla="*/ 49885 h 51954"/>
                    <a:gd name="connsiteX5" fmla="*/ 5865 w 27178"/>
                    <a:gd name="connsiteY5" fmla="*/ 49885 h 51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78" h="51954">
                      <a:moveTo>
                        <a:pt x="5865" y="49885"/>
                      </a:moveTo>
                      <a:cubicBezTo>
                        <a:pt x="10914" y="33883"/>
                        <a:pt x="17962" y="18643"/>
                        <a:pt x="26725" y="4356"/>
                      </a:cubicBezTo>
                      <a:cubicBezTo>
                        <a:pt x="28725" y="1117"/>
                        <a:pt x="23582" y="-1836"/>
                        <a:pt x="21582" y="1403"/>
                      </a:cubicBezTo>
                      <a:cubicBezTo>
                        <a:pt x="12533" y="16167"/>
                        <a:pt x="5389" y="31883"/>
                        <a:pt x="150" y="48361"/>
                      </a:cubicBezTo>
                      <a:cubicBezTo>
                        <a:pt x="-993" y="51981"/>
                        <a:pt x="4722" y="53505"/>
                        <a:pt x="5865" y="49885"/>
                      </a:cubicBezTo>
                      <a:lnTo>
                        <a:pt x="5865" y="4988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1919553A-B0F4-6E72-E329-A6C224CF6D35}"/>
                    </a:ext>
                  </a:extLst>
                </p:cNvPr>
                <p:cNvSpPr/>
                <p:nvPr/>
              </p:nvSpPr>
              <p:spPr>
                <a:xfrm>
                  <a:off x="-1383253" y="1026445"/>
                  <a:ext cx="35660" cy="30756"/>
                </a:xfrm>
                <a:custGeom>
                  <a:avLst/>
                  <a:gdLst>
                    <a:gd name="connsiteX0" fmla="*/ 5050 w 35660"/>
                    <a:gd name="connsiteY0" fmla="*/ 29908 h 30756"/>
                    <a:gd name="connsiteX1" fmla="*/ 34196 w 35660"/>
                    <a:gd name="connsiteY1" fmla="*/ 5524 h 30756"/>
                    <a:gd name="connsiteX2" fmla="*/ 31243 w 35660"/>
                    <a:gd name="connsiteY2" fmla="*/ 380 h 30756"/>
                    <a:gd name="connsiteX3" fmla="*/ 859 w 35660"/>
                    <a:gd name="connsiteY3" fmla="*/ 25621 h 30756"/>
                    <a:gd name="connsiteX4" fmla="*/ 859 w 35660"/>
                    <a:gd name="connsiteY4" fmla="*/ 29812 h 30756"/>
                    <a:gd name="connsiteX5" fmla="*/ 5050 w 35660"/>
                    <a:gd name="connsiteY5" fmla="*/ 29908 h 30756"/>
                    <a:gd name="connsiteX6" fmla="*/ 5050 w 35660"/>
                    <a:gd name="connsiteY6" fmla="*/ 29908 h 30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60" h="30756">
                      <a:moveTo>
                        <a:pt x="5050" y="29908"/>
                      </a:moveTo>
                      <a:cubicBezTo>
                        <a:pt x="13146" y="20002"/>
                        <a:pt x="22957" y="11715"/>
                        <a:pt x="34196" y="5524"/>
                      </a:cubicBezTo>
                      <a:cubicBezTo>
                        <a:pt x="37530" y="3714"/>
                        <a:pt x="34577" y="-1430"/>
                        <a:pt x="31243" y="380"/>
                      </a:cubicBezTo>
                      <a:cubicBezTo>
                        <a:pt x="19623" y="6762"/>
                        <a:pt x="9241" y="15334"/>
                        <a:pt x="859" y="25621"/>
                      </a:cubicBezTo>
                      <a:cubicBezTo>
                        <a:pt x="-189" y="26860"/>
                        <a:pt x="-379" y="28574"/>
                        <a:pt x="859" y="29812"/>
                      </a:cubicBezTo>
                      <a:cubicBezTo>
                        <a:pt x="1906" y="30955"/>
                        <a:pt x="4002" y="31146"/>
                        <a:pt x="5050" y="29908"/>
                      </a:cubicBezTo>
                      <a:lnTo>
                        <a:pt x="5050" y="2990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04B87A62-01BA-51A1-31CC-2FE8B2864077}"/>
                    </a:ext>
                  </a:extLst>
                </p:cNvPr>
                <p:cNvSpPr/>
                <p:nvPr/>
              </p:nvSpPr>
              <p:spPr>
                <a:xfrm>
                  <a:off x="-1379981" y="1053684"/>
                  <a:ext cx="37877" cy="10184"/>
                </a:xfrm>
                <a:custGeom>
                  <a:avLst/>
                  <a:gdLst>
                    <a:gd name="connsiteX0" fmla="*/ 3683 w 37877"/>
                    <a:gd name="connsiteY0" fmla="*/ 10098 h 10184"/>
                    <a:gd name="connsiteX1" fmla="*/ 35020 w 37877"/>
                    <a:gd name="connsiteY1" fmla="*/ 5907 h 10184"/>
                    <a:gd name="connsiteX2" fmla="*/ 35020 w 37877"/>
                    <a:gd name="connsiteY2" fmla="*/ 1 h 10184"/>
                    <a:gd name="connsiteX3" fmla="*/ 2064 w 37877"/>
                    <a:gd name="connsiteY3" fmla="*/ 4478 h 10184"/>
                    <a:gd name="connsiteX4" fmla="*/ 3683 w 37877"/>
                    <a:gd name="connsiteY4" fmla="*/ 10098 h 10184"/>
                    <a:gd name="connsiteX5" fmla="*/ 3683 w 37877"/>
                    <a:gd name="connsiteY5" fmla="*/ 10098 h 10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877" h="10184">
                      <a:moveTo>
                        <a:pt x="3683" y="10098"/>
                      </a:moveTo>
                      <a:cubicBezTo>
                        <a:pt x="13970" y="7716"/>
                        <a:pt x="24447" y="6288"/>
                        <a:pt x="35020" y="5907"/>
                      </a:cubicBezTo>
                      <a:cubicBezTo>
                        <a:pt x="38830" y="5811"/>
                        <a:pt x="38830" y="-94"/>
                        <a:pt x="35020" y="1"/>
                      </a:cubicBezTo>
                      <a:cubicBezTo>
                        <a:pt x="23971" y="382"/>
                        <a:pt x="12922" y="1906"/>
                        <a:pt x="2064" y="4478"/>
                      </a:cubicBezTo>
                      <a:cubicBezTo>
                        <a:pt x="-1556" y="5240"/>
                        <a:pt x="-32" y="10955"/>
                        <a:pt x="3683" y="10098"/>
                      </a:cubicBezTo>
                      <a:lnTo>
                        <a:pt x="3683" y="1009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879E273D-A0D0-94DE-AC28-3C6756B628D5}"/>
                    </a:ext>
                  </a:extLst>
                </p:cNvPr>
                <p:cNvSpPr/>
                <p:nvPr/>
              </p:nvSpPr>
              <p:spPr>
                <a:xfrm>
                  <a:off x="-1378337" y="1070295"/>
                  <a:ext cx="35872" cy="19728"/>
                </a:xfrm>
                <a:custGeom>
                  <a:avLst/>
                  <a:gdLst>
                    <a:gd name="connsiteX0" fmla="*/ 1467 w 35872"/>
                    <a:gd name="connsiteY0" fmla="*/ 5489 h 19728"/>
                    <a:gd name="connsiteX1" fmla="*/ 32137 w 35872"/>
                    <a:gd name="connsiteY1" fmla="*/ 19586 h 19728"/>
                    <a:gd name="connsiteX2" fmla="*/ 35757 w 35872"/>
                    <a:gd name="connsiteY2" fmla="*/ 17490 h 19728"/>
                    <a:gd name="connsiteX3" fmla="*/ 33661 w 35872"/>
                    <a:gd name="connsiteY3" fmla="*/ 13871 h 19728"/>
                    <a:gd name="connsiteX4" fmla="*/ 4324 w 35872"/>
                    <a:gd name="connsiteY4" fmla="*/ 345 h 19728"/>
                    <a:gd name="connsiteX5" fmla="*/ 1467 w 35872"/>
                    <a:gd name="connsiteY5" fmla="*/ 5489 h 19728"/>
                    <a:gd name="connsiteX6" fmla="*/ 1467 w 35872"/>
                    <a:gd name="connsiteY6" fmla="*/ 5489 h 1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872" h="19728">
                      <a:moveTo>
                        <a:pt x="1467" y="5489"/>
                      </a:moveTo>
                      <a:cubicBezTo>
                        <a:pt x="11468" y="10632"/>
                        <a:pt x="21755" y="15299"/>
                        <a:pt x="32137" y="19586"/>
                      </a:cubicBezTo>
                      <a:cubicBezTo>
                        <a:pt x="33661" y="20157"/>
                        <a:pt x="35376" y="18919"/>
                        <a:pt x="35757" y="17490"/>
                      </a:cubicBezTo>
                      <a:cubicBezTo>
                        <a:pt x="36233" y="15776"/>
                        <a:pt x="35185" y="14442"/>
                        <a:pt x="33661" y="13871"/>
                      </a:cubicBezTo>
                      <a:cubicBezTo>
                        <a:pt x="23660" y="9775"/>
                        <a:pt x="13945" y="5298"/>
                        <a:pt x="4324" y="345"/>
                      </a:cubicBezTo>
                      <a:cubicBezTo>
                        <a:pt x="1086" y="-1369"/>
                        <a:pt x="-1867" y="3774"/>
                        <a:pt x="1467" y="5489"/>
                      </a:cubicBezTo>
                      <a:lnTo>
                        <a:pt x="1467" y="548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FC7950FC-7042-829A-DF5B-135AF22D0C34}"/>
                    </a:ext>
                  </a:extLst>
                </p:cNvPr>
                <p:cNvSpPr/>
                <p:nvPr/>
              </p:nvSpPr>
              <p:spPr>
                <a:xfrm>
                  <a:off x="-1383173" y="1080632"/>
                  <a:ext cx="31491" cy="38874"/>
                </a:xfrm>
                <a:custGeom>
                  <a:avLst/>
                  <a:gdLst>
                    <a:gd name="connsiteX0" fmla="*/ 492 w 31491"/>
                    <a:gd name="connsiteY0" fmla="*/ 4295 h 38874"/>
                    <a:gd name="connsiteX1" fmla="*/ 26496 w 31491"/>
                    <a:gd name="connsiteY1" fmla="*/ 37918 h 38874"/>
                    <a:gd name="connsiteX2" fmla="*/ 30686 w 31491"/>
                    <a:gd name="connsiteY2" fmla="*/ 33728 h 38874"/>
                    <a:gd name="connsiteX3" fmla="*/ 5636 w 31491"/>
                    <a:gd name="connsiteY3" fmla="*/ 1342 h 38874"/>
                    <a:gd name="connsiteX4" fmla="*/ 492 w 31491"/>
                    <a:gd name="connsiteY4" fmla="*/ 4295 h 38874"/>
                    <a:gd name="connsiteX5" fmla="*/ 492 w 31491"/>
                    <a:gd name="connsiteY5" fmla="*/ 4295 h 38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491" h="38874">
                      <a:moveTo>
                        <a:pt x="492" y="4295"/>
                      </a:moveTo>
                      <a:cubicBezTo>
                        <a:pt x="8303" y="16106"/>
                        <a:pt x="16971" y="27346"/>
                        <a:pt x="26496" y="37918"/>
                      </a:cubicBezTo>
                      <a:cubicBezTo>
                        <a:pt x="29067" y="40776"/>
                        <a:pt x="33258" y="36585"/>
                        <a:pt x="30686" y="33728"/>
                      </a:cubicBezTo>
                      <a:cubicBezTo>
                        <a:pt x="21543" y="23536"/>
                        <a:pt x="13161" y="12772"/>
                        <a:pt x="5636" y="1342"/>
                      </a:cubicBezTo>
                      <a:cubicBezTo>
                        <a:pt x="3540" y="-1801"/>
                        <a:pt x="-1603" y="1152"/>
                        <a:pt x="492" y="4295"/>
                      </a:cubicBezTo>
                      <a:lnTo>
                        <a:pt x="49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6B558786-0428-93E3-0DBD-01919025B4A7}"/>
                    </a:ext>
                  </a:extLst>
                </p:cNvPr>
                <p:cNvSpPr/>
                <p:nvPr/>
              </p:nvSpPr>
              <p:spPr>
                <a:xfrm>
                  <a:off x="-1402381" y="1088166"/>
                  <a:ext cx="13424" cy="41312"/>
                </a:xfrm>
                <a:custGeom>
                  <a:avLst/>
                  <a:gdLst>
                    <a:gd name="connsiteX0" fmla="*/ 7509 w 13424"/>
                    <a:gd name="connsiteY0" fmla="*/ 2857 h 41312"/>
                    <a:gd name="connsiteX1" fmla="*/ 175 w 13424"/>
                    <a:gd name="connsiteY1" fmla="*/ 37719 h 41312"/>
                    <a:gd name="connsiteX2" fmla="*/ 5889 w 13424"/>
                    <a:gd name="connsiteY2" fmla="*/ 39243 h 41312"/>
                    <a:gd name="connsiteX3" fmla="*/ 13414 w 13424"/>
                    <a:gd name="connsiteY3" fmla="*/ 2857 h 41312"/>
                    <a:gd name="connsiteX4" fmla="*/ 7509 w 13424"/>
                    <a:gd name="connsiteY4" fmla="*/ 2857 h 41312"/>
                    <a:gd name="connsiteX5" fmla="*/ 7509 w 13424"/>
                    <a:gd name="connsiteY5" fmla="*/ 2857 h 4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24" h="41312">
                      <a:moveTo>
                        <a:pt x="7509" y="2857"/>
                      </a:moveTo>
                      <a:cubicBezTo>
                        <a:pt x="6747" y="14764"/>
                        <a:pt x="4175" y="26479"/>
                        <a:pt x="175" y="37719"/>
                      </a:cubicBezTo>
                      <a:cubicBezTo>
                        <a:pt x="-1064" y="41338"/>
                        <a:pt x="4651" y="42862"/>
                        <a:pt x="5889" y="39243"/>
                      </a:cubicBezTo>
                      <a:cubicBezTo>
                        <a:pt x="10081" y="27527"/>
                        <a:pt x="12557" y="15240"/>
                        <a:pt x="13414" y="2857"/>
                      </a:cubicBezTo>
                      <a:cubicBezTo>
                        <a:pt x="13700" y="-952"/>
                        <a:pt x="7794" y="-952"/>
                        <a:pt x="7509" y="2857"/>
                      </a:cubicBezTo>
                      <a:lnTo>
                        <a:pt x="7509" y="2857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8ED67181-B447-7615-D32A-1B3E25C4267F}"/>
                    </a:ext>
                  </a:extLst>
                </p:cNvPr>
                <p:cNvSpPr/>
                <p:nvPr/>
              </p:nvSpPr>
              <p:spPr>
                <a:xfrm>
                  <a:off x="-1450773" y="1067878"/>
                  <a:ext cx="39202" cy="20810"/>
                </a:xfrm>
                <a:custGeom>
                  <a:avLst/>
                  <a:gdLst>
                    <a:gd name="connsiteX0" fmla="*/ 34755 w 39202"/>
                    <a:gd name="connsiteY0" fmla="*/ 380 h 20810"/>
                    <a:gd name="connsiteX1" fmla="*/ 2180 w 39202"/>
                    <a:gd name="connsiteY1" fmla="*/ 14953 h 20810"/>
                    <a:gd name="connsiteX2" fmla="*/ 84 w 39202"/>
                    <a:gd name="connsiteY2" fmla="*/ 18573 h 20810"/>
                    <a:gd name="connsiteX3" fmla="*/ 3704 w 39202"/>
                    <a:gd name="connsiteY3" fmla="*/ 20668 h 20810"/>
                    <a:gd name="connsiteX4" fmla="*/ 37613 w 39202"/>
                    <a:gd name="connsiteY4" fmla="*/ 5524 h 20810"/>
                    <a:gd name="connsiteX5" fmla="*/ 34755 w 39202"/>
                    <a:gd name="connsiteY5" fmla="*/ 380 h 20810"/>
                    <a:gd name="connsiteX6" fmla="*/ 34755 w 39202"/>
                    <a:gd name="connsiteY6" fmla="*/ 380 h 2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02" h="20810">
                      <a:moveTo>
                        <a:pt x="34755" y="380"/>
                      </a:moveTo>
                      <a:cubicBezTo>
                        <a:pt x="24182" y="5809"/>
                        <a:pt x="13324" y="10667"/>
                        <a:pt x="2180" y="14953"/>
                      </a:cubicBezTo>
                      <a:cubicBezTo>
                        <a:pt x="655" y="15525"/>
                        <a:pt x="-297" y="16954"/>
                        <a:pt x="84" y="18573"/>
                      </a:cubicBezTo>
                      <a:cubicBezTo>
                        <a:pt x="465" y="20002"/>
                        <a:pt x="2180" y="21240"/>
                        <a:pt x="3704" y="20668"/>
                      </a:cubicBezTo>
                      <a:cubicBezTo>
                        <a:pt x="15229" y="16192"/>
                        <a:pt x="26564" y="11143"/>
                        <a:pt x="37613" y="5524"/>
                      </a:cubicBezTo>
                      <a:cubicBezTo>
                        <a:pt x="41137" y="3714"/>
                        <a:pt x="38184" y="-1430"/>
                        <a:pt x="34755" y="380"/>
                      </a:cubicBezTo>
                      <a:lnTo>
                        <a:pt x="34755" y="380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BC59D309-4DDB-8251-E3B9-1CAC7B45C96B}"/>
                    </a:ext>
                  </a:extLst>
                </p:cNvPr>
                <p:cNvSpPr/>
                <p:nvPr/>
              </p:nvSpPr>
              <p:spPr>
                <a:xfrm>
                  <a:off x="-1440879" y="1081978"/>
                  <a:ext cx="35336" cy="38765"/>
                </a:xfrm>
                <a:custGeom>
                  <a:avLst/>
                  <a:gdLst>
                    <a:gd name="connsiteX0" fmla="*/ 30291 w 35336"/>
                    <a:gd name="connsiteY0" fmla="*/ 854 h 38765"/>
                    <a:gd name="connsiteX1" fmla="*/ 859 w 35336"/>
                    <a:gd name="connsiteY1" fmla="*/ 33715 h 38765"/>
                    <a:gd name="connsiteX2" fmla="*/ 859 w 35336"/>
                    <a:gd name="connsiteY2" fmla="*/ 37906 h 38765"/>
                    <a:gd name="connsiteX3" fmla="*/ 5050 w 35336"/>
                    <a:gd name="connsiteY3" fmla="*/ 37906 h 38765"/>
                    <a:gd name="connsiteX4" fmla="*/ 34482 w 35336"/>
                    <a:gd name="connsiteY4" fmla="*/ 5045 h 38765"/>
                    <a:gd name="connsiteX5" fmla="*/ 30291 w 35336"/>
                    <a:gd name="connsiteY5" fmla="*/ 854 h 38765"/>
                    <a:gd name="connsiteX6" fmla="*/ 30291 w 35336"/>
                    <a:gd name="connsiteY6" fmla="*/ 854 h 3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36" h="38765">
                      <a:moveTo>
                        <a:pt x="30291" y="854"/>
                      </a:moveTo>
                      <a:cubicBezTo>
                        <a:pt x="19909" y="11236"/>
                        <a:pt x="10098" y="22190"/>
                        <a:pt x="859" y="33715"/>
                      </a:cubicBezTo>
                      <a:cubicBezTo>
                        <a:pt x="-189" y="34954"/>
                        <a:pt x="-380" y="36668"/>
                        <a:pt x="859" y="37906"/>
                      </a:cubicBezTo>
                      <a:cubicBezTo>
                        <a:pt x="1907" y="38954"/>
                        <a:pt x="4002" y="39145"/>
                        <a:pt x="5050" y="37906"/>
                      </a:cubicBezTo>
                      <a:cubicBezTo>
                        <a:pt x="14289" y="26476"/>
                        <a:pt x="24100" y="15523"/>
                        <a:pt x="34482" y="5045"/>
                      </a:cubicBezTo>
                      <a:cubicBezTo>
                        <a:pt x="37149" y="2378"/>
                        <a:pt x="32958" y="-1813"/>
                        <a:pt x="30291" y="854"/>
                      </a:cubicBezTo>
                      <a:lnTo>
                        <a:pt x="30291" y="854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E30DB022-D76A-C0A9-FC0F-EB118AF0145E}"/>
                    </a:ext>
                  </a:extLst>
                </p:cNvPr>
                <p:cNvSpPr/>
                <p:nvPr/>
              </p:nvSpPr>
              <p:spPr>
                <a:xfrm>
                  <a:off x="-1455201" y="1044702"/>
                  <a:ext cx="45756" cy="25425"/>
                </a:xfrm>
                <a:custGeom>
                  <a:avLst/>
                  <a:gdLst>
                    <a:gd name="connsiteX0" fmla="*/ 1464 w 45756"/>
                    <a:gd name="connsiteY0" fmla="*/ 5459 h 25425"/>
                    <a:gd name="connsiteX1" fmla="*/ 41278 w 45756"/>
                    <a:gd name="connsiteY1" fmla="*/ 25081 h 25425"/>
                    <a:gd name="connsiteX2" fmla="*/ 44231 w 45756"/>
                    <a:gd name="connsiteY2" fmla="*/ 19937 h 25425"/>
                    <a:gd name="connsiteX3" fmla="*/ 4417 w 45756"/>
                    <a:gd name="connsiteY3" fmla="*/ 316 h 25425"/>
                    <a:gd name="connsiteX4" fmla="*/ 1464 w 45756"/>
                    <a:gd name="connsiteY4" fmla="*/ 5459 h 25425"/>
                    <a:gd name="connsiteX5" fmla="*/ 1464 w 45756"/>
                    <a:gd name="connsiteY5" fmla="*/ 5459 h 2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56" h="25425">
                      <a:moveTo>
                        <a:pt x="1464" y="5459"/>
                      </a:moveTo>
                      <a:cubicBezTo>
                        <a:pt x="14704" y="12032"/>
                        <a:pt x="28039" y="18509"/>
                        <a:pt x="41278" y="25081"/>
                      </a:cubicBezTo>
                      <a:cubicBezTo>
                        <a:pt x="44707" y="26795"/>
                        <a:pt x="47660" y="21652"/>
                        <a:pt x="44231" y="19937"/>
                      </a:cubicBezTo>
                      <a:cubicBezTo>
                        <a:pt x="30991" y="13365"/>
                        <a:pt x="17656" y="6888"/>
                        <a:pt x="4417" y="316"/>
                      </a:cubicBezTo>
                      <a:cubicBezTo>
                        <a:pt x="1083" y="-1303"/>
                        <a:pt x="-1870" y="3745"/>
                        <a:pt x="1464" y="5459"/>
                      </a:cubicBezTo>
                      <a:lnTo>
                        <a:pt x="1464" y="545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8A540750-1B89-4542-1217-C258A2BD2049}"/>
                    </a:ext>
                  </a:extLst>
                </p:cNvPr>
                <p:cNvSpPr/>
                <p:nvPr/>
              </p:nvSpPr>
              <p:spPr>
                <a:xfrm>
                  <a:off x="-1432266" y="1024149"/>
                  <a:ext cx="32720" cy="40683"/>
                </a:xfrm>
                <a:custGeom>
                  <a:avLst/>
                  <a:gdLst>
                    <a:gd name="connsiteX0" fmla="*/ 532 w 32720"/>
                    <a:gd name="connsiteY0" fmla="*/ 4295 h 40683"/>
                    <a:gd name="connsiteX1" fmla="*/ 27773 w 32720"/>
                    <a:gd name="connsiteY1" fmla="*/ 39728 h 40683"/>
                    <a:gd name="connsiteX2" fmla="*/ 31964 w 32720"/>
                    <a:gd name="connsiteY2" fmla="*/ 35537 h 40683"/>
                    <a:gd name="connsiteX3" fmla="*/ 5675 w 32720"/>
                    <a:gd name="connsiteY3" fmla="*/ 1343 h 40683"/>
                    <a:gd name="connsiteX4" fmla="*/ 532 w 32720"/>
                    <a:gd name="connsiteY4" fmla="*/ 4295 h 40683"/>
                    <a:gd name="connsiteX5" fmla="*/ 532 w 32720"/>
                    <a:gd name="connsiteY5" fmla="*/ 4295 h 40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720" h="40683">
                      <a:moveTo>
                        <a:pt x="532" y="4295"/>
                      </a:moveTo>
                      <a:cubicBezTo>
                        <a:pt x="8914" y="16583"/>
                        <a:pt x="18058" y="28393"/>
                        <a:pt x="27773" y="39728"/>
                      </a:cubicBezTo>
                      <a:cubicBezTo>
                        <a:pt x="30250" y="42586"/>
                        <a:pt x="34441" y="38395"/>
                        <a:pt x="31964" y="35537"/>
                      </a:cubicBezTo>
                      <a:cubicBezTo>
                        <a:pt x="22535" y="24584"/>
                        <a:pt x="13772" y="13153"/>
                        <a:pt x="5675" y="1343"/>
                      </a:cubicBezTo>
                      <a:cubicBezTo>
                        <a:pt x="3485" y="-1801"/>
                        <a:pt x="-1659" y="1152"/>
                        <a:pt x="532" y="4295"/>
                      </a:cubicBezTo>
                      <a:lnTo>
                        <a:pt x="53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B5BD33BB-E231-F379-3BDC-0D5BF50806F2}"/>
                    </a:ext>
                  </a:extLst>
                </p:cNvPr>
                <p:cNvSpPr/>
                <p:nvPr/>
              </p:nvSpPr>
              <p:spPr>
                <a:xfrm>
                  <a:off x="-1414073" y="1000493"/>
                  <a:ext cx="21279" cy="51573"/>
                </a:xfrm>
                <a:custGeom>
                  <a:avLst/>
                  <a:gdLst>
                    <a:gd name="connsiteX0" fmla="*/ 150 w 21279"/>
                    <a:gd name="connsiteY0" fmla="*/ 3662 h 51573"/>
                    <a:gd name="connsiteX1" fmla="*/ 15390 w 21279"/>
                    <a:gd name="connsiteY1" fmla="*/ 49573 h 51573"/>
                    <a:gd name="connsiteX2" fmla="*/ 21105 w 21279"/>
                    <a:gd name="connsiteY2" fmla="*/ 48049 h 51573"/>
                    <a:gd name="connsiteX3" fmla="*/ 5865 w 21279"/>
                    <a:gd name="connsiteY3" fmla="*/ 2138 h 51573"/>
                    <a:gd name="connsiteX4" fmla="*/ 150 w 21279"/>
                    <a:gd name="connsiteY4" fmla="*/ 3662 h 51573"/>
                    <a:gd name="connsiteX5" fmla="*/ 150 w 21279"/>
                    <a:gd name="connsiteY5" fmla="*/ 3662 h 51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79" h="51573">
                      <a:moveTo>
                        <a:pt x="150" y="3662"/>
                      </a:moveTo>
                      <a:cubicBezTo>
                        <a:pt x="4818" y="19093"/>
                        <a:pt x="9866" y="34428"/>
                        <a:pt x="15390" y="49573"/>
                      </a:cubicBezTo>
                      <a:cubicBezTo>
                        <a:pt x="16629" y="53097"/>
                        <a:pt x="22344" y="51573"/>
                        <a:pt x="21105" y="48049"/>
                      </a:cubicBezTo>
                      <a:cubicBezTo>
                        <a:pt x="15676" y="32904"/>
                        <a:pt x="10533" y="17569"/>
                        <a:pt x="5865" y="2138"/>
                      </a:cubicBezTo>
                      <a:cubicBezTo>
                        <a:pt x="4722" y="-1577"/>
                        <a:pt x="-993" y="-53"/>
                        <a:pt x="150" y="3662"/>
                      </a:cubicBezTo>
                      <a:lnTo>
                        <a:pt x="150" y="3662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24CEE8ED-7356-B1C0-B444-D5E84E7AA31B}"/>
                  </a:ext>
                </a:extLst>
              </p:cNvPr>
              <p:cNvSpPr/>
              <p:nvPr/>
            </p:nvSpPr>
            <p:spPr>
              <a:xfrm>
                <a:off x="-1423361" y="1036310"/>
                <a:ext cx="53701" cy="56630"/>
              </a:xfrm>
              <a:custGeom>
                <a:avLst/>
                <a:gdLst>
                  <a:gd name="connsiteX0" fmla="*/ 8106 w 53701"/>
                  <a:gd name="connsiteY0" fmla="*/ 9184 h 56630"/>
                  <a:gd name="connsiteX1" fmla="*/ 29346 w 53701"/>
                  <a:gd name="connsiteY1" fmla="*/ 135 h 56630"/>
                  <a:gd name="connsiteX2" fmla="*/ 41062 w 53701"/>
                  <a:gd name="connsiteY2" fmla="*/ 4421 h 56630"/>
                  <a:gd name="connsiteX3" fmla="*/ 50397 w 53701"/>
                  <a:gd name="connsiteY3" fmla="*/ 18614 h 56630"/>
                  <a:gd name="connsiteX4" fmla="*/ 53349 w 53701"/>
                  <a:gd name="connsiteY4" fmla="*/ 36616 h 56630"/>
                  <a:gd name="connsiteX5" fmla="*/ 50111 w 53701"/>
                  <a:gd name="connsiteY5" fmla="*/ 44426 h 56630"/>
                  <a:gd name="connsiteX6" fmla="*/ 27727 w 53701"/>
                  <a:gd name="connsiteY6" fmla="*/ 56618 h 56630"/>
                  <a:gd name="connsiteX7" fmla="*/ 17345 w 53701"/>
                  <a:gd name="connsiteY7" fmla="*/ 54047 h 56630"/>
                  <a:gd name="connsiteX8" fmla="*/ 676 w 53701"/>
                  <a:gd name="connsiteY8" fmla="*/ 33949 h 56630"/>
                  <a:gd name="connsiteX9" fmla="*/ 8106 w 53701"/>
                  <a:gd name="connsiteY9" fmla="*/ 9184 h 5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701" h="56630">
                    <a:moveTo>
                      <a:pt x="8106" y="9184"/>
                    </a:moveTo>
                    <a:cubicBezTo>
                      <a:pt x="12297" y="4326"/>
                      <a:pt x="21441" y="-913"/>
                      <a:pt x="29346" y="135"/>
                    </a:cubicBezTo>
                    <a:cubicBezTo>
                      <a:pt x="33537" y="707"/>
                      <a:pt x="37728" y="1850"/>
                      <a:pt x="41062" y="4421"/>
                    </a:cubicBezTo>
                    <a:cubicBezTo>
                      <a:pt x="45634" y="7850"/>
                      <a:pt x="48301" y="13280"/>
                      <a:pt x="50397" y="18614"/>
                    </a:cubicBezTo>
                    <a:cubicBezTo>
                      <a:pt x="52683" y="24329"/>
                      <a:pt x="54492" y="30615"/>
                      <a:pt x="53349" y="36616"/>
                    </a:cubicBezTo>
                    <a:cubicBezTo>
                      <a:pt x="52778" y="39378"/>
                      <a:pt x="51635" y="42045"/>
                      <a:pt x="50111" y="44426"/>
                    </a:cubicBezTo>
                    <a:cubicBezTo>
                      <a:pt x="45348" y="51951"/>
                      <a:pt x="36585" y="56904"/>
                      <a:pt x="27727" y="56618"/>
                    </a:cubicBezTo>
                    <a:cubicBezTo>
                      <a:pt x="24108" y="56523"/>
                      <a:pt x="20583" y="55475"/>
                      <a:pt x="17345" y="54047"/>
                    </a:cubicBezTo>
                    <a:cubicBezTo>
                      <a:pt x="9153" y="50237"/>
                      <a:pt x="2676" y="42712"/>
                      <a:pt x="676" y="33949"/>
                    </a:cubicBezTo>
                    <a:cubicBezTo>
                      <a:pt x="-1419" y="25091"/>
                      <a:pt x="1438" y="15280"/>
                      <a:pt x="8106" y="9184"/>
                    </a:cubicBezTo>
                  </a:path>
                </a:pathLst>
              </a:custGeom>
              <a:solidFill>
                <a:srgbClr val="2E20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034" name="图形 16">
                <a:extLst>
                  <a:ext uri="{FF2B5EF4-FFF2-40B4-BE49-F238E27FC236}">
                    <a16:creationId xmlns:a16="http://schemas.microsoft.com/office/drawing/2014/main" id="{27F84EB9-02BD-2477-DA5A-14869B46AD02}"/>
                  </a:ext>
                </a:extLst>
              </p:cNvPr>
              <p:cNvGrpSpPr/>
              <p:nvPr/>
            </p:nvGrpSpPr>
            <p:grpSpPr>
              <a:xfrm>
                <a:off x="-1414113" y="1045684"/>
                <a:ext cx="34766" cy="37528"/>
                <a:chOff x="-1414113" y="1045684"/>
                <a:chExt cx="34766" cy="37528"/>
              </a:xfrm>
              <a:solidFill>
                <a:srgbClr val="FFFEFF"/>
              </a:solidFill>
            </p:grpSpPr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8403A6D1-F8EF-1214-1BB5-4A6526849CF1}"/>
                    </a:ext>
                  </a:extLst>
                </p:cNvPr>
                <p:cNvSpPr/>
                <p:nvPr/>
              </p:nvSpPr>
              <p:spPr>
                <a:xfrm>
                  <a:off x="-1388395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581822B0-72C6-2178-B90D-25E2993E5F79}"/>
                    </a:ext>
                  </a:extLst>
                </p:cNvPr>
                <p:cNvSpPr/>
                <p:nvPr/>
              </p:nvSpPr>
              <p:spPr>
                <a:xfrm>
                  <a:off x="-1398777" y="1057781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19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7826586B-E113-9032-C774-2F0C743653B8}"/>
                    </a:ext>
                  </a:extLst>
                </p:cNvPr>
                <p:cNvSpPr/>
                <p:nvPr/>
              </p:nvSpPr>
              <p:spPr>
                <a:xfrm>
                  <a:off x="-1383061" y="1062163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3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3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3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4087F8DA-4B86-7584-8D72-83161C116E1D}"/>
                    </a:ext>
                  </a:extLst>
                </p:cNvPr>
                <p:cNvSpPr/>
                <p:nvPr/>
              </p:nvSpPr>
              <p:spPr>
                <a:xfrm>
                  <a:off x="-1414113" y="1063115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E8852DCF-EB0A-009F-6010-BCB1D5985DDE}"/>
                    </a:ext>
                  </a:extLst>
                </p:cNvPr>
                <p:cNvSpPr/>
                <p:nvPr/>
              </p:nvSpPr>
              <p:spPr>
                <a:xfrm>
                  <a:off x="-1402397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414BFDC2-6245-6A72-68D5-B331239C5ECA}"/>
                    </a:ext>
                  </a:extLst>
                </p:cNvPr>
                <p:cNvSpPr/>
                <p:nvPr/>
              </p:nvSpPr>
              <p:spPr>
                <a:xfrm>
                  <a:off x="-1395253" y="1069782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3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7EC1C46C-AD45-EDDB-27B8-95236093CE5F}"/>
                    </a:ext>
                  </a:extLst>
                </p:cNvPr>
                <p:cNvSpPr/>
                <p:nvPr/>
              </p:nvSpPr>
              <p:spPr>
                <a:xfrm>
                  <a:off x="-1388395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AD023491-096C-0A2D-7138-19796621CFDB}"/>
                    </a:ext>
                  </a:extLst>
                </p:cNvPr>
                <p:cNvSpPr/>
                <p:nvPr/>
              </p:nvSpPr>
              <p:spPr>
                <a:xfrm>
                  <a:off x="-1409160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1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01661E10-950F-3F8B-BC6A-5C44907584F3}"/>
                    </a:ext>
                  </a:extLst>
                </p:cNvPr>
                <p:cNvSpPr/>
                <p:nvPr/>
              </p:nvSpPr>
              <p:spPr>
                <a:xfrm>
                  <a:off x="-1411160" y="1072640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pic>
        <p:nvPicPr>
          <p:cNvPr id="1055" name="Picture 4">
            <a:extLst>
              <a:ext uri="{FF2B5EF4-FFF2-40B4-BE49-F238E27FC236}">
                <a16:creationId xmlns:a16="http://schemas.microsoft.com/office/drawing/2014/main" id="{8C1D309A-7D0E-A534-3D2D-DE8BEC02B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843721" y="1897184"/>
            <a:ext cx="2161310" cy="216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63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944920" y="-1943102"/>
            <a:ext cx="6302161" cy="109764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296229"/>
            <a:ext cx="1754970" cy="26778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7860" y="1902970"/>
            <a:ext cx="519793" cy="535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380" y="2717522"/>
            <a:ext cx="519793" cy="5356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9779" y="1361809"/>
            <a:ext cx="1482389" cy="137211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7721" y="5607409"/>
            <a:ext cx="326388" cy="33633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3D8EFD2-FE23-ABDB-A22C-589CC2E116F3}"/>
              </a:ext>
            </a:extLst>
          </p:cNvPr>
          <p:cNvGrpSpPr/>
          <p:nvPr/>
        </p:nvGrpSpPr>
        <p:grpSpPr>
          <a:xfrm rot="1562261">
            <a:off x="11219222" y="3808953"/>
            <a:ext cx="466601" cy="458021"/>
            <a:chOff x="10646778" y="4753862"/>
            <a:chExt cx="751521" cy="737702"/>
          </a:xfrm>
        </p:grpSpPr>
        <p:sp>
          <p:nvSpPr>
            <p:cNvPr id="3" name="五角星 2">
              <a:extLst>
                <a:ext uri="{FF2B5EF4-FFF2-40B4-BE49-F238E27FC236}">
                  <a16:creationId xmlns:a16="http://schemas.microsoft.com/office/drawing/2014/main" id="{A30F4625-0AEA-4D68-B20B-5F858283D77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12E0B5F-E1BA-9EA5-2001-894010AD0C73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6" name="五角星 2">
                <a:extLst>
                  <a:ext uri="{FF2B5EF4-FFF2-40B4-BE49-F238E27FC236}">
                    <a16:creationId xmlns:a16="http://schemas.microsoft.com/office/drawing/2014/main" id="{1A098A1A-8142-830B-EF8C-F39617B4BCE3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" name="五角星 2">
                <a:extLst>
                  <a:ext uri="{FF2B5EF4-FFF2-40B4-BE49-F238E27FC236}">
                    <a16:creationId xmlns:a16="http://schemas.microsoft.com/office/drawing/2014/main" id="{6D712AFC-EE04-A288-3EBD-66BD2C2E9536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" name="五角星 2">
                <a:extLst>
                  <a:ext uri="{FF2B5EF4-FFF2-40B4-BE49-F238E27FC236}">
                    <a16:creationId xmlns:a16="http://schemas.microsoft.com/office/drawing/2014/main" id="{DC33349A-3464-A2BA-0284-F36F84C2B4E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E09EF7-1D35-A62D-0DAA-C2CD2F84128B}"/>
              </a:ext>
            </a:extLst>
          </p:cNvPr>
          <p:cNvGrpSpPr/>
          <p:nvPr/>
        </p:nvGrpSpPr>
        <p:grpSpPr>
          <a:xfrm>
            <a:off x="10853813" y="1602319"/>
            <a:ext cx="530493" cy="1204586"/>
            <a:chOff x="3019253" y="1093136"/>
            <a:chExt cx="530493" cy="120458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11B4A4A-EE17-EF2E-EE62-FD367D6DF72E}"/>
                </a:ext>
              </a:extLst>
            </p:cNvPr>
            <p:cNvSpPr/>
            <p:nvPr/>
          </p:nvSpPr>
          <p:spPr>
            <a:xfrm flipV="1">
              <a:off x="3019253" y="1093136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CE5B93C-9846-B049-736D-4AF4B667F699}"/>
                </a:ext>
              </a:extLst>
            </p:cNvPr>
            <p:cNvSpPr/>
            <p:nvPr/>
          </p:nvSpPr>
          <p:spPr>
            <a:xfrm flipV="1">
              <a:off x="3409069" y="1819421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06A493D-F0B1-0CF5-BBEA-D47FD35FB2CE}"/>
                </a:ext>
              </a:extLst>
            </p:cNvPr>
            <p:cNvSpPr/>
            <p:nvPr/>
          </p:nvSpPr>
          <p:spPr>
            <a:xfrm flipV="1">
              <a:off x="3169918" y="2157045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71A8992-DD6C-FFCF-FE5E-A7BF6AD63D23}"/>
                </a:ext>
              </a:extLst>
            </p:cNvPr>
            <p:cNvCxnSpPr>
              <a:stCxn id="18" idx="7"/>
              <a:endCxn id="19" idx="3"/>
            </p:cNvCxnSpPr>
            <p:nvPr/>
          </p:nvCxnSpPr>
          <p:spPr>
            <a:xfrm>
              <a:off x="3139328" y="1213211"/>
              <a:ext cx="290343" cy="626812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B75CD21-2745-2C34-B00F-5D9E023D4B28}"/>
                </a:ext>
              </a:extLst>
            </p:cNvPr>
            <p:cNvCxnSpPr>
              <a:stCxn id="19" idx="5"/>
              <a:endCxn id="20" idx="0"/>
            </p:cNvCxnSpPr>
            <p:nvPr/>
          </p:nvCxnSpPr>
          <p:spPr>
            <a:xfrm flipH="1">
              <a:off x="3240257" y="1840023"/>
              <a:ext cx="288887" cy="457699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0CEC13-BA6E-AE32-5133-DA1F4E813237}"/>
              </a:ext>
            </a:extLst>
          </p:cNvPr>
          <p:cNvGrpSpPr/>
          <p:nvPr/>
        </p:nvGrpSpPr>
        <p:grpSpPr>
          <a:xfrm rot="1255243">
            <a:off x="9007736" y="920782"/>
            <a:ext cx="1778771" cy="1178288"/>
            <a:chOff x="1659043" y="703884"/>
            <a:chExt cx="1778771" cy="117828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99B1114-D607-A363-E1BB-CE0DAE8B190F}"/>
                </a:ext>
              </a:extLst>
            </p:cNvPr>
            <p:cNvSpPr/>
            <p:nvPr/>
          </p:nvSpPr>
          <p:spPr>
            <a:xfrm flipV="1">
              <a:off x="1668618" y="1741495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0ADCD30-4EF6-8EA8-8AA2-12D3F412C4D9}"/>
                </a:ext>
              </a:extLst>
            </p:cNvPr>
            <p:cNvSpPr/>
            <p:nvPr/>
          </p:nvSpPr>
          <p:spPr>
            <a:xfrm flipV="1">
              <a:off x="2071973" y="859740"/>
              <a:ext cx="140677" cy="140677"/>
            </a:xfrm>
            <a:prstGeom prst="ellipse">
              <a:avLst/>
            </a:prstGeom>
            <a:solidFill>
              <a:srgbClr val="13D6EB"/>
            </a:solidFill>
            <a:ln>
              <a:solidFill>
                <a:srgbClr val="13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7E1FA86-EDF3-C524-5D09-B26A9535970A}"/>
                </a:ext>
              </a:extLst>
            </p:cNvPr>
            <p:cNvCxnSpPr>
              <a:stCxn id="24" idx="5"/>
              <a:endCxn id="25" idx="1"/>
            </p:cNvCxnSpPr>
            <p:nvPr/>
          </p:nvCxnSpPr>
          <p:spPr>
            <a:xfrm rot="20344757" flipV="1">
              <a:off x="1659043" y="1059855"/>
              <a:ext cx="563182" cy="622203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A138471-FD76-4DA9-68B3-5192E4273A49}"/>
                </a:ext>
              </a:extLst>
            </p:cNvPr>
            <p:cNvCxnSpPr>
              <a:stCxn id="18" idx="3"/>
              <a:endCxn id="25" idx="6"/>
            </p:cNvCxnSpPr>
            <p:nvPr/>
          </p:nvCxnSpPr>
          <p:spPr>
            <a:xfrm rot="20344757" flipH="1" flipV="1">
              <a:off x="2276479" y="703884"/>
              <a:ext cx="1161335" cy="571916"/>
            </a:xfrm>
            <a:prstGeom prst="line">
              <a:avLst/>
            </a:prstGeom>
            <a:ln>
              <a:solidFill>
                <a:srgbClr val="13D6E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992F7D-87FB-D40F-6A77-1B8A64A2A778}"/>
              </a:ext>
            </a:extLst>
          </p:cNvPr>
          <p:cNvGrpSpPr/>
          <p:nvPr/>
        </p:nvGrpSpPr>
        <p:grpSpPr>
          <a:xfrm rot="920444">
            <a:off x="617892" y="497241"/>
            <a:ext cx="577446" cy="566828"/>
            <a:chOff x="10646778" y="4753862"/>
            <a:chExt cx="751521" cy="737702"/>
          </a:xfrm>
        </p:grpSpPr>
        <p:sp>
          <p:nvSpPr>
            <p:cNvPr id="46" name="五角星 2">
              <a:extLst>
                <a:ext uri="{FF2B5EF4-FFF2-40B4-BE49-F238E27FC236}">
                  <a16:creationId xmlns:a16="http://schemas.microsoft.com/office/drawing/2014/main" id="{43256136-316F-9DC0-9E90-58720B5D3CA0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2CE1E15-355B-EC9F-33CD-EF50E778BBE3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8" name="五角星 2">
                <a:extLst>
                  <a:ext uri="{FF2B5EF4-FFF2-40B4-BE49-F238E27FC236}">
                    <a16:creationId xmlns:a16="http://schemas.microsoft.com/office/drawing/2014/main" id="{F80A2B3D-E276-63B7-A461-115B98DE4BF3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id="{2FF5173A-001D-02F1-BC59-4C69FD951969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id="{527492C0-3792-8D8A-A76B-0779BC8F2F1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3D7BFE0-D811-E637-5B34-F2CF50CBDF1C}"/>
              </a:ext>
            </a:extLst>
          </p:cNvPr>
          <p:cNvGrpSpPr/>
          <p:nvPr/>
        </p:nvGrpSpPr>
        <p:grpSpPr>
          <a:xfrm>
            <a:off x="10040735" y="2656685"/>
            <a:ext cx="1772498" cy="1986264"/>
            <a:chOff x="9945761" y="4535871"/>
            <a:chExt cx="1772498" cy="1986264"/>
          </a:xfrm>
        </p:grpSpPr>
        <p:sp>
          <p:nvSpPr>
            <p:cNvPr id="52" name="圆角矩形 147">
              <a:extLst>
                <a:ext uri="{FF2B5EF4-FFF2-40B4-BE49-F238E27FC236}">
                  <a16:creationId xmlns:a16="http://schemas.microsoft.com/office/drawing/2014/main" id="{34FC7469-C6FE-7D47-5536-EF9392D39774}"/>
                </a:ext>
              </a:extLst>
            </p:cNvPr>
            <p:cNvSpPr/>
            <p:nvPr/>
          </p:nvSpPr>
          <p:spPr>
            <a:xfrm>
              <a:off x="10526487" y="5428190"/>
              <a:ext cx="328183" cy="134639"/>
            </a:xfrm>
            <a:prstGeom prst="roundRect">
              <a:avLst/>
            </a:prstGeom>
            <a:solidFill>
              <a:srgbClr val="C87404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3" name="圆角矩形 148">
              <a:extLst>
                <a:ext uri="{FF2B5EF4-FFF2-40B4-BE49-F238E27FC236}">
                  <a16:creationId xmlns:a16="http://schemas.microsoft.com/office/drawing/2014/main" id="{78E90A7C-FD70-D081-CB9E-F655BC276848}"/>
                </a:ext>
              </a:extLst>
            </p:cNvPr>
            <p:cNvSpPr/>
            <p:nvPr/>
          </p:nvSpPr>
          <p:spPr>
            <a:xfrm rot="1452078">
              <a:off x="10593807" y="5007442"/>
              <a:ext cx="286109" cy="48806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722AC62-5CE3-7310-34B9-C9C30F2A5A48}"/>
                </a:ext>
              </a:extLst>
            </p:cNvPr>
            <p:cNvGrpSpPr/>
            <p:nvPr/>
          </p:nvGrpSpPr>
          <p:grpSpPr>
            <a:xfrm rot="17559220">
              <a:off x="10526211" y="4117280"/>
              <a:ext cx="611597" cy="1772498"/>
              <a:chOff x="2994660" y="1680210"/>
              <a:chExt cx="1234440" cy="3577590"/>
            </a:xfrm>
            <a:solidFill>
              <a:srgbClr val="FFC000"/>
            </a:solidFill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0B339085-BE9B-7C85-479C-DC705043EBEE}"/>
                  </a:ext>
                </a:extLst>
              </p:cNvPr>
              <p:cNvSpPr/>
              <p:nvPr/>
            </p:nvSpPr>
            <p:spPr>
              <a:xfrm>
                <a:off x="3080385" y="1680210"/>
                <a:ext cx="1062990" cy="1062990"/>
              </a:xfrm>
              <a:prstGeom prst="ellipse">
                <a:avLst/>
              </a:prstGeom>
              <a:solidFill>
                <a:srgbClr val="84F6FC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9EC96C79-7104-CC4B-8BAB-B174A776C306}"/>
                  </a:ext>
                </a:extLst>
              </p:cNvPr>
              <p:cNvSpPr/>
              <p:nvPr/>
            </p:nvSpPr>
            <p:spPr>
              <a:xfrm>
                <a:off x="3423285" y="4983480"/>
                <a:ext cx="377190" cy="27432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70E4165D-36E7-7AF1-C99B-37016797BE8A}"/>
                  </a:ext>
                </a:extLst>
              </p:cNvPr>
              <p:cNvSpPr/>
              <p:nvPr/>
            </p:nvSpPr>
            <p:spPr>
              <a:xfrm>
                <a:off x="3314700" y="4297680"/>
                <a:ext cx="594360" cy="74295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CE1AAB5D-C214-4EFC-9396-5C28D1199448}"/>
                  </a:ext>
                </a:extLst>
              </p:cNvPr>
              <p:cNvSpPr/>
              <p:nvPr/>
            </p:nvSpPr>
            <p:spPr>
              <a:xfrm>
                <a:off x="3177540" y="2514600"/>
                <a:ext cx="868680" cy="1874520"/>
              </a:xfrm>
              <a:prstGeom prst="rect">
                <a:avLst/>
              </a:prstGeom>
              <a:grpFill/>
              <a:ln w="635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7" name="梯形 66">
                <a:extLst>
                  <a:ext uri="{FF2B5EF4-FFF2-40B4-BE49-F238E27FC236}">
                    <a16:creationId xmlns:a16="http://schemas.microsoft.com/office/drawing/2014/main" id="{678F95C7-1B9E-3B28-35CF-CD5FB3914504}"/>
                  </a:ext>
                </a:extLst>
              </p:cNvPr>
              <p:cNvSpPr/>
              <p:nvPr/>
            </p:nvSpPr>
            <p:spPr>
              <a:xfrm>
                <a:off x="2994660" y="2137410"/>
                <a:ext cx="1234440" cy="457200"/>
              </a:xfrm>
              <a:prstGeom prst="trapezoid">
                <a:avLst>
                  <a:gd name="adj" fmla="val 4323"/>
                </a:avLst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489A3A1-08E9-D519-6B4C-ABA883427F5B}"/>
                </a:ext>
              </a:extLst>
            </p:cNvPr>
            <p:cNvSpPr/>
            <p:nvPr/>
          </p:nvSpPr>
          <p:spPr>
            <a:xfrm>
              <a:off x="10644296" y="5276721"/>
              <a:ext cx="100980" cy="100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A27B22D-B917-1A79-94B7-CED78A4C3511}"/>
                </a:ext>
              </a:extLst>
            </p:cNvPr>
            <p:cNvCxnSpPr>
              <a:stCxn id="52" idx="2"/>
            </p:cNvCxnSpPr>
            <p:nvPr/>
          </p:nvCxnSpPr>
          <p:spPr>
            <a:xfrm flipH="1">
              <a:off x="10686371" y="5562830"/>
              <a:ext cx="4207" cy="95089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C372D5-15CD-4A34-7BE8-E5DA8969E3D8}"/>
                </a:ext>
              </a:extLst>
            </p:cNvPr>
            <p:cNvCxnSpPr/>
            <p:nvPr/>
          </p:nvCxnSpPr>
          <p:spPr>
            <a:xfrm flipH="1">
              <a:off x="10274038" y="5565635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78635933-9D37-D323-FFED-2165C4A0DE7C}"/>
                </a:ext>
              </a:extLst>
            </p:cNvPr>
            <p:cNvCxnSpPr/>
            <p:nvPr/>
          </p:nvCxnSpPr>
          <p:spPr>
            <a:xfrm>
              <a:off x="10806985" y="5551610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D00D65E-C302-4DDA-E286-8E2BA67573E6}"/>
                </a:ext>
              </a:extLst>
            </p:cNvPr>
            <p:cNvSpPr/>
            <p:nvPr/>
          </p:nvSpPr>
          <p:spPr>
            <a:xfrm rot="17559220">
              <a:off x="10853495" y="4455518"/>
              <a:ext cx="79608" cy="824798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7AC5625-5850-6384-04ED-2EB91DD6B5C5}"/>
                </a:ext>
              </a:extLst>
            </p:cNvPr>
            <p:cNvSpPr/>
            <p:nvPr/>
          </p:nvSpPr>
          <p:spPr>
            <a:xfrm rot="17559220">
              <a:off x="10743004" y="4722219"/>
              <a:ext cx="79608" cy="824798"/>
            </a:xfrm>
            <a:prstGeom prst="rect">
              <a:avLst/>
            </a:prstGeom>
            <a:solidFill>
              <a:srgbClr val="FC9204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A903866-DCBB-E0C0-DA2F-52756ED47591}"/>
                </a:ext>
              </a:extLst>
            </p:cNvPr>
            <p:cNvSpPr/>
            <p:nvPr/>
          </p:nvSpPr>
          <p:spPr>
            <a:xfrm rot="17559220">
              <a:off x="10372657" y="4488927"/>
              <a:ext cx="84972" cy="178859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4E6CEB-BE6B-DF06-0996-1C60A36AE6A7}"/>
                </a:ext>
              </a:extLst>
            </p:cNvPr>
            <p:cNvSpPr/>
            <p:nvPr/>
          </p:nvSpPr>
          <p:spPr>
            <a:xfrm rot="17559220">
              <a:off x="11189014" y="5155725"/>
              <a:ext cx="256730" cy="87380"/>
            </a:xfrm>
            <a:prstGeom prst="rect">
              <a:avLst/>
            </a:prstGeom>
            <a:solidFill>
              <a:schemeClr val="tx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59D23EC-88F6-8CC2-0FE2-77A397973FEB}"/>
              </a:ext>
            </a:extLst>
          </p:cNvPr>
          <p:cNvGrpSpPr/>
          <p:nvPr/>
        </p:nvGrpSpPr>
        <p:grpSpPr>
          <a:xfrm>
            <a:off x="9335411" y="3961966"/>
            <a:ext cx="2308359" cy="1447795"/>
            <a:chOff x="594424" y="1153191"/>
            <a:chExt cx="2605976" cy="1634460"/>
          </a:xfrm>
        </p:grpSpPr>
        <p:sp>
          <p:nvSpPr>
            <p:cNvPr id="69" name="任意多边形 81">
              <a:extLst>
                <a:ext uri="{FF2B5EF4-FFF2-40B4-BE49-F238E27FC236}">
                  <a16:creationId xmlns:a16="http://schemas.microsoft.com/office/drawing/2014/main" id="{747508B1-13C6-FDFC-9F6F-7235DA284B42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0" name="任意多边形 82">
              <a:extLst>
                <a:ext uri="{FF2B5EF4-FFF2-40B4-BE49-F238E27FC236}">
                  <a16:creationId xmlns:a16="http://schemas.microsoft.com/office/drawing/2014/main" id="{E2AD7558-FC06-5354-3B4C-26332DC7417E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id="{2E97A6FC-BD94-EDD9-840B-992E726BB33C}"/>
              </a:ext>
            </a:extLst>
          </p:cNvPr>
          <p:cNvSpPr/>
          <p:nvPr/>
        </p:nvSpPr>
        <p:spPr>
          <a:xfrm rot="245313">
            <a:off x="5579358" y="4194829"/>
            <a:ext cx="1244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Lard!" panose="00000400000000000000" pitchFamily="2" charset="0"/>
                <a:ea typeface="思源黑体 CN Bold" panose="020B0800000000000000" pitchFamily="34" charset="-122"/>
              </a:rPr>
              <a:t>ZHANG</a:t>
            </a:r>
            <a:endParaRPr lang="zh-CN" altLang="en-US" sz="2800" dirty="0">
              <a:solidFill>
                <a:schemeClr val="bg1"/>
              </a:solidFill>
              <a:latin typeface="Lard!" panose="00000400000000000000" pitchFamily="2" charset="0"/>
              <a:ea typeface="思源黑体 CN Bold" panose="020B0800000000000000" pitchFamily="34" charset="-122"/>
            </a:endParaRPr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580CC828-0684-EDA9-861B-1D3B7A17E002}"/>
              </a:ext>
            </a:extLst>
          </p:cNvPr>
          <p:cNvSpPr/>
          <p:nvPr/>
        </p:nvSpPr>
        <p:spPr>
          <a:xfrm>
            <a:off x="2284604" y="3431120"/>
            <a:ext cx="7802136" cy="590327"/>
          </a:xfrm>
          <a:prstGeom prst="parallelogram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F7C8EF1-EBAD-4377-98B3-FEDDD89AABD7}"/>
              </a:ext>
            </a:extLst>
          </p:cNvPr>
          <p:cNvSpPr txBox="1"/>
          <p:nvPr/>
        </p:nvSpPr>
        <p:spPr>
          <a:xfrm>
            <a:off x="3591939" y="3236445"/>
            <a:ext cx="5032147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5400">
                <a:solidFill>
                  <a:schemeClr val="accent3">
                    <a:lumMod val="7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+mn-ea"/>
              </a:rPr>
              <a:t>感谢大家的观看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242491-3FCB-459A-C60E-B6722789549E}"/>
              </a:ext>
            </a:extLst>
          </p:cNvPr>
          <p:cNvGrpSpPr/>
          <p:nvPr/>
        </p:nvGrpSpPr>
        <p:grpSpPr>
          <a:xfrm>
            <a:off x="3651421" y="4526837"/>
            <a:ext cx="4740193" cy="457200"/>
            <a:chOff x="1502" y="6521"/>
            <a:chExt cx="8565" cy="720"/>
          </a:xfrm>
        </p:grpSpPr>
        <p:sp>
          <p:nvSpPr>
            <p:cNvPr id="14" name="圆角矩形 11">
              <a:extLst>
                <a:ext uri="{FF2B5EF4-FFF2-40B4-BE49-F238E27FC236}">
                  <a16:creationId xmlns:a16="http://schemas.microsoft.com/office/drawing/2014/main" id="{9F63A94C-CEEF-1C29-6A1A-A445676238DC}"/>
                </a:ext>
              </a:extLst>
            </p:cNvPr>
            <p:cNvSpPr/>
            <p:nvPr/>
          </p:nvSpPr>
          <p:spPr>
            <a:xfrm>
              <a:off x="1502" y="6521"/>
              <a:ext cx="8565" cy="72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254000" dist="127000" dir="2700000" algn="tl" rotWithShape="0">
                <a:schemeClr val="accent3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CE19F1-B395-526B-5FC5-1EB4B4D41F17}"/>
                </a:ext>
              </a:extLst>
            </p:cNvPr>
            <p:cNvSpPr txBox="1"/>
            <p:nvPr/>
          </p:nvSpPr>
          <p:spPr>
            <a:xfrm>
              <a:off x="2063" y="6619"/>
              <a:ext cx="7442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良好的亲子关系，是治愈孩子一生的良药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E80FE19-E779-EF15-A1EF-384646FE6F97}"/>
              </a:ext>
            </a:extLst>
          </p:cNvPr>
          <p:cNvGrpSpPr/>
          <p:nvPr/>
        </p:nvGrpSpPr>
        <p:grpSpPr>
          <a:xfrm>
            <a:off x="8268535" y="2529592"/>
            <a:ext cx="1417955" cy="1021080"/>
            <a:chOff x="13773" y="1192"/>
            <a:chExt cx="2233" cy="1608"/>
          </a:xfrm>
          <a:solidFill>
            <a:srgbClr val="EB674E"/>
          </a:solidFill>
        </p:grpSpPr>
        <p:sp>
          <p:nvSpPr>
            <p:cNvPr id="30" name="图形 4">
              <a:extLst>
                <a:ext uri="{FF2B5EF4-FFF2-40B4-BE49-F238E27FC236}">
                  <a16:creationId xmlns:a16="http://schemas.microsoft.com/office/drawing/2014/main" id="{4B1C6448-9680-9854-2352-350667385DD7}"/>
                </a:ext>
              </a:extLst>
            </p:cNvPr>
            <p:cNvSpPr/>
            <p:nvPr/>
          </p:nvSpPr>
          <p:spPr>
            <a:xfrm>
              <a:off x="13773" y="1824"/>
              <a:ext cx="977" cy="977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3" name="图形 150">
              <a:extLst>
                <a:ext uri="{FF2B5EF4-FFF2-40B4-BE49-F238E27FC236}">
                  <a16:creationId xmlns:a16="http://schemas.microsoft.com/office/drawing/2014/main" id="{342A7E78-4E33-F7A8-E80E-66207C1812F2}"/>
                </a:ext>
              </a:extLst>
            </p:cNvPr>
            <p:cNvSpPr/>
            <p:nvPr/>
          </p:nvSpPr>
          <p:spPr>
            <a:xfrm>
              <a:off x="14548" y="1192"/>
              <a:ext cx="387" cy="442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FFA8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1" name="图形 150">
              <a:extLst>
                <a:ext uri="{FF2B5EF4-FFF2-40B4-BE49-F238E27FC236}">
                  <a16:creationId xmlns:a16="http://schemas.microsoft.com/office/drawing/2014/main" id="{2E306514-6004-2E5B-D512-570EB5744340}"/>
                </a:ext>
              </a:extLst>
            </p:cNvPr>
            <p:cNvSpPr/>
            <p:nvPr/>
          </p:nvSpPr>
          <p:spPr>
            <a:xfrm>
              <a:off x="15358" y="1597"/>
              <a:ext cx="649" cy="742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FFA8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id="{DA26D8A2-80F2-FB21-631A-3975A38A0D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77711" y="414505"/>
            <a:ext cx="7236579" cy="38469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96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7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9">
            <a:extLst>
              <a:ext uri="{FF2B5EF4-FFF2-40B4-BE49-F238E27FC236}">
                <a16:creationId xmlns:a16="http://schemas.microsoft.com/office/drawing/2014/main" id="{58372561-113C-F46D-6421-C71EE705B4FD}"/>
              </a:ext>
            </a:extLst>
          </p:cNvPr>
          <p:cNvPicPr>
            <a:picLocks noGrp="1"/>
          </p:cNvPicPr>
          <p:nvPr isPhoto="1"/>
        </p:nvPicPr>
        <p:blipFill>
          <a:blip r:embed="rId2" cstate="screen">
            <a:lum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6061" y="630501"/>
            <a:ext cx="1721625" cy="733471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51</a:t>
            </a:r>
            <a:r>
              <a:rPr lang="en-US" altLang="zh-CN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PPT</a:t>
            </a:r>
            <a:endParaRPr lang="en-US" sz="3600" b="1" kern="0" spc="300" dirty="0">
              <a:gradFill>
                <a:gsLst>
                  <a:gs pos="100000">
                    <a:srgbClr val="FFE38B"/>
                  </a:gs>
                  <a:gs pos="0">
                    <a:srgbClr val="FFCA21"/>
                  </a:gs>
                </a:gsLst>
                <a:lin ang="2700000" scaled="0"/>
              </a:gradFill>
              <a:effectLst>
                <a:outerShdw blurRad="63500" sx="102000" sy="102000" algn="ctr" rotWithShape="0">
                  <a:srgbClr val="FFEEB7">
                    <a:alpha val="9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EEC1E724-D7DC-A93E-B833-E8C5F314B4EA}"/>
              </a:ext>
            </a:extLst>
          </p:cNvPr>
          <p:cNvSpPr txBox="1"/>
          <p:nvPr/>
        </p:nvSpPr>
        <p:spPr>
          <a:xfrm>
            <a:off x="699591" y="1083306"/>
            <a:ext cx="6155531" cy="1222514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ker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期待与您交个朋友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8B2C97-032A-608C-6D24-33BE7058AF59}"/>
              </a:ext>
            </a:extLst>
          </p:cNvPr>
          <p:cNvGrpSpPr/>
          <p:nvPr/>
        </p:nvGrpSpPr>
        <p:grpSpPr>
          <a:xfrm>
            <a:off x="703421" y="3104591"/>
            <a:ext cx="6012475" cy="547915"/>
            <a:chOff x="700037" y="2924944"/>
            <a:chExt cx="6012475" cy="547915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700037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949242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279646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04566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486529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11449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16AF23-3220-1555-B9A6-8B2B4450573A}"/>
                </a:ext>
              </a:extLst>
            </p:cNvPr>
            <p:cNvSpPr txBox="1"/>
            <p:nvPr/>
          </p:nvSpPr>
          <p:spPr>
            <a:xfrm>
              <a:off x="1231936" y="3009217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学习者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41DD7B-8E3F-1D2E-CF4D-3CF6966D9917}"/>
                </a:ext>
              </a:extLst>
            </p:cNvPr>
            <p:cNvSpPr txBox="1"/>
            <p:nvPr/>
          </p:nvSpPr>
          <p:spPr>
            <a:xfrm>
              <a:off x="3328360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爱好者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721667-3E47-3BAA-9FBB-F71091C2813F}"/>
                </a:ext>
              </a:extLst>
            </p:cNvPr>
            <p:cNvSpPr txBox="1"/>
            <p:nvPr/>
          </p:nvSpPr>
          <p:spPr>
            <a:xfrm>
              <a:off x="5374812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追求者</a:t>
              </a:r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-35848" y="4280353"/>
            <a:ext cx="12192000" cy="26619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270000" dist="381000" dir="16200000" sx="98000" sy="98000" algn="ctr" rotWithShape="0">
              <a:srgbClr val="000000">
                <a:alpha val="40000"/>
              </a:srgbClr>
            </a:outerShdw>
          </a:effectLst>
        </p:spPr>
        <p:txBody>
          <a:bodyPr vert="horz" wrap="square" lIns="45720" tIns="22860" rIns="45720" bIns="22860" numCol="1" rtl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5CF4A0D-1729-8342-9A31-7CACF0A55F92}"/>
              </a:ext>
            </a:extLst>
          </p:cNvPr>
          <p:cNvSpPr txBox="1"/>
          <p:nvPr/>
        </p:nvSpPr>
        <p:spPr>
          <a:xfrm>
            <a:off x="703421" y="2338313"/>
            <a:ext cx="5072841" cy="368562"/>
          </a:xfrm>
          <a:prstGeom prst="rect">
            <a:avLst/>
          </a:prstGeom>
          <a:noFill/>
        </p:spPr>
        <p:txBody>
          <a:bodyPr wrap="squar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schemeClr val="bg1">
                    <a:lumMod val="95000"/>
                    <a:alpha val="7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Arial"/>
              </a:rPr>
              <a:t>LOOK FORWARD TO MAKE FRIENDS WITH YOU</a:t>
            </a:r>
            <a:endParaRPr lang="en-US" dirty="0">
              <a:solidFill>
                <a:schemeClr val="bg1">
                  <a:lumMod val="95000"/>
                  <a:alpha val="7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96A064-7672-9DD5-2ECD-ADC4ED0EA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9404">
            <a:off x="7975713" y="1060995"/>
            <a:ext cx="2477889" cy="360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24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i="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讓時間說真話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C8D96CD-DA04-C130-0329-156DA523D247}"/>
              </a:ext>
            </a:extLst>
          </p:cNvPr>
          <p:cNvSpPr/>
          <p:nvPr/>
        </p:nvSpPr>
        <p:spPr>
          <a:xfrm>
            <a:off x="1087411" y="2031828"/>
            <a:ext cx="5918519" cy="3386876"/>
          </a:xfrm>
          <a:prstGeom prst="rect">
            <a:avLst/>
          </a:prstGeom>
          <a:solidFill>
            <a:schemeClr val="bg1"/>
          </a:solidFill>
          <a:ln>
            <a:solidFill>
              <a:srgbClr val="40A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96C010-6568-B1FC-C619-754D97D2A3B4}"/>
              </a:ext>
            </a:extLst>
          </p:cNvPr>
          <p:cNvSpPr txBox="1"/>
          <p:nvPr/>
        </p:nvSpPr>
        <p:spPr>
          <a:xfrm>
            <a:off x="1240342" y="2379587"/>
            <a:ext cx="5449857" cy="2803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ystem-ui"/>
              </a:defRPr>
            </a:lvl1pPr>
          </a:lstStyle>
          <a:p>
            <a:r>
              <a:rPr lang="zh-CN" altLang="en-US" sz="2400" dirty="0">
                <a:solidFill>
                  <a:srgbClr val="5E907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现实生活中，有不少父母为与孩子之间沟通不畅的问题而苦恼，有的孩子甚至不愿意与</a:t>
            </a:r>
            <a:r>
              <a:rPr lang="zh-CN" altLang="en-US" sz="2400">
                <a:solidFill>
                  <a:srgbClr val="5E907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父母说话，同时孩子的成绩和身心健康没有得到好的发展，问题</a:t>
            </a:r>
            <a:r>
              <a:rPr lang="zh-CN" altLang="en-US" sz="2400" dirty="0">
                <a:solidFill>
                  <a:srgbClr val="5E907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到底出在哪里？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E10B7B-4112-6AC3-3963-B96FFED2CEE8}"/>
              </a:ext>
            </a:extLst>
          </p:cNvPr>
          <p:cNvSpPr txBox="1"/>
          <p:nvPr/>
        </p:nvSpPr>
        <p:spPr>
          <a:xfrm>
            <a:off x="1895011" y="1733256"/>
            <a:ext cx="116250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前言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C1844DD7-6C01-DA89-A69D-3E244A4B61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50474" y="3049800"/>
            <a:ext cx="1528763" cy="2721944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B0B01973-6937-3CEC-FDD3-7220F21C62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8350865" y="1600000"/>
            <a:ext cx="2000250" cy="425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sp>
        <p:nvSpPr>
          <p:cNvPr id="3" name="文本框 66">
            <a:extLst>
              <a:ext uri="{FF2B5EF4-FFF2-40B4-BE49-F238E27FC236}">
                <a16:creationId xmlns:a16="http://schemas.microsoft.com/office/drawing/2014/main" id="{46B646F8-504F-F085-556C-0CB673E77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766" y="2332741"/>
            <a:ext cx="11563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solidFill>
                  <a:schemeClr val="accent3">
                    <a:lumMod val="75000"/>
                  </a:schemeClr>
                </a:solidFill>
                <a:latin typeface="HarmonyOS Sans SC Medium" panose="00000600000000000000" charset="-122"/>
                <a:ea typeface="HarmonyOS Sans SC Medium" panose="00000600000000000000" charset="-122"/>
                <a:sym typeface="HarmonyOS Sans SC Medium" panose="00000600000000000000" charset="-122"/>
              </a:rPr>
              <a:t>目 录</a:t>
            </a:r>
          </a:p>
        </p:txBody>
      </p:sp>
      <p:sp>
        <p:nvSpPr>
          <p:cNvPr id="4" name="文本框 179">
            <a:extLst>
              <a:ext uri="{FF2B5EF4-FFF2-40B4-BE49-F238E27FC236}">
                <a16:creationId xmlns:a16="http://schemas.microsoft.com/office/drawing/2014/main" id="{565A040D-7485-93B1-BE9F-079BB60BF04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831976" y="1790740"/>
            <a:ext cx="490220" cy="34728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2000" noProof="0" dirty="0">
                <a:ln>
                  <a:noFill/>
                </a:ln>
                <a:solidFill>
                  <a:srgbClr val="3C4D70">
                    <a:alpha val="35000"/>
                  </a:srgbClr>
                </a:solidFill>
                <a:effectLst/>
                <a:uLnTx/>
                <a:uFillTx/>
                <a:latin typeface="HarmonyOS Sans SC Medium" panose="00000600000000000000" charset="-122"/>
                <a:ea typeface="HarmonyOS Sans SC Medium" panose="00000600000000000000" charset="-122"/>
                <a:cs typeface="HarmonyOS Sans SC Medium" panose="00000600000000000000" charset="-122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5" name="任意多边形: 形状 5">
            <a:extLst>
              <a:ext uri="{FF2B5EF4-FFF2-40B4-BE49-F238E27FC236}">
                <a16:creationId xmlns:a16="http://schemas.microsoft.com/office/drawing/2014/main" id="{D7FCC0C7-F74D-F74E-035D-EF8505507DF6}"/>
              </a:ext>
            </a:extLst>
          </p:cNvPr>
          <p:cNvSpPr/>
          <p:nvPr/>
        </p:nvSpPr>
        <p:spPr>
          <a:xfrm>
            <a:off x="4718417" y="1944121"/>
            <a:ext cx="4894580" cy="777240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000">
                  <a:schemeClr val="bg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254000" dist="127000" dir="2700000" algn="tl" rotWithShape="0">
              <a:srgbClr val="8434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152010-81AA-568C-A309-37D150D22143}"/>
              </a:ext>
            </a:extLst>
          </p:cNvPr>
          <p:cNvGrpSpPr/>
          <p:nvPr/>
        </p:nvGrpSpPr>
        <p:grpSpPr>
          <a:xfrm>
            <a:off x="3741152" y="1972696"/>
            <a:ext cx="720090" cy="720090"/>
            <a:chOff x="6559" y="2356"/>
            <a:chExt cx="1134" cy="1134"/>
          </a:xfr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15B1C09-8C2F-6E6E-D446-1A3A63BEAEF3}"/>
                </a:ext>
              </a:extLst>
            </p:cNvPr>
            <p:cNvSpPr/>
            <p:nvPr/>
          </p:nvSpPr>
          <p:spPr>
            <a:xfrm>
              <a:off x="6559" y="2356"/>
              <a:ext cx="1134" cy="11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35" tIns="92880" rIns="151935" bIns="9288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altLang="en-US" sz="1200" b="0" i="0" u="none" kern="1200" baseline="0">
                <a:latin typeface="思源黑体 CN Regular" panose="020B0500000000000000" pitchFamily="34" charset="-122"/>
                <a:ea typeface="思源黑体 CN Regular" panose="020B0500000000000000" pitchFamily="34" charset="-122"/>
                <a:rtl val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F2383E5-E21D-11E7-C4F6-C9F1B6BD80BF}"/>
                </a:ext>
              </a:extLst>
            </p:cNvPr>
            <p:cNvSpPr txBox="1"/>
            <p:nvPr/>
          </p:nvSpPr>
          <p:spPr>
            <a:xfrm>
              <a:off x="6788" y="2678"/>
              <a:ext cx="695" cy="538"/>
            </a:xfrm>
            <a:prstGeom prst="rect">
              <a:avLst/>
            </a:prstGeom>
            <a:grpFill/>
          </p:spPr>
          <p:txBody>
            <a:bodyPr wrap="none" rtlCol="0" anchor="t">
              <a:sp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+mn-ea"/>
                </a:rPr>
                <a:t>01</a:t>
              </a:r>
              <a:endParaRPr lang="en-US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endParaRPr>
            </a:p>
          </p:txBody>
        </p:sp>
      </p:grpSp>
      <p:sp>
        <p:nvSpPr>
          <p:cNvPr id="9" name="任意多边形: 形状 5">
            <a:extLst>
              <a:ext uri="{FF2B5EF4-FFF2-40B4-BE49-F238E27FC236}">
                <a16:creationId xmlns:a16="http://schemas.microsoft.com/office/drawing/2014/main" id="{70E14AB3-6FD1-0E51-5F5E-A229532D1974}"/>
              </a:ext>
            </a:extLst>
          </p:cNvPr>
          <p:cNvSpPr/>
          <p:nvPr/>
        </p:nvSpPr>
        <p:spPr>
          <a:xfrm>
            <a:off x="4718417" y="3570056"/>
            <a:ext cx="4894580" cy="777240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000">
                  <a:schemeClr val="bg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254000" dist="127000" dir="2700000" algn="tl" rotWithShape="0">
              <a:srgbClr val="8434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8046794-E8D3-55AC-9104-8F62D566E603}"/>
              </a:ext>
            </a:extLst>
          </p:cNvPr>
          <p:cNvGrpSpPr/>
          <p:nvPr/>
        </p:nvGrpSpPr>
        <p:grpSpPr>
          <a:xfrm>
            <a:off x="3741152" y="3598631"/>
            <a:ext cx="720090" cy="720090"/>
            <a:chOff x="6559" y="2356"/>
            <a:chExt cx="1134" cy="1134"/>
          </a:xfr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DD25A3C-8FEB-77E6-6030-39A02A3193C6}"/>
                </a:ext>
              </a:extLst>
            </p:cNvPr>
            <p:cNvSpPr/>
            <p:nvPr/>
          </p:nvSpPr>
          <p:spPr>
            <a:xfrm>
              <a:off x="6559" y="2356"/>
              <a:ext cx="1134" cy="11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35" tIns="92880" rIns="151935" bIns="9288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altLang="en-US" sz="1200" b="0" i="0" u="none" kern="1200" baseline="0">
                <a:latin typeface="思源黑体 CN Regular" panose="020B0500000000000000" pitchFamily="34" charset="-122"/>
                <a:ea typeface="思源黑体 CN Regular" panose="020B0500000000000000" pitchFamily="34" charset="-122"/>
                <a:rtl val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F3E8F9-A0AD-EB24-43A9-63B4E8184BE5}"/>
                </a:ext>
              </a:extLst>
            </p:cNvPr>
            <p:cNvSpPr txBox="1"/>
            <p:nvPr/>
          </p:nvSpPr>
          <p:spPr>
            <a:xfrm>
              <a:off x="6788" y="2678"/>
              <a:ext cx="695" cy="538"/>
            </a:xfrm>
            <a:prstGeom prst="rect">
              <a:avLst/>
            </a:prstGeom>
            <a:grpFill/>
          </p:spPr>
          <p:txBody>
            <a:bodyPr wrap="none" rtlCol="0" anchor="t">
              <a:sp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+mn-ea"/>
                </a:rPr>
                <a:t>02</a:t>
              </a:r>
              <a:endParaRPr lang="en-US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BF02757-1BFB-B5F6-9C49-255CE1AAFADE}"/>
              </a:ext>
            </a:extLst>
          </p:cNvPr>
          <p:cNvGrpSpPr/>
          <p:nvPr/>
        </p:nvGrpSpPr>
        <p:grpSpPr>
          <a:xfrm>
            <a:off x="4751149" y="3729671"/>
            <a:ext cx="3785822" cy="541777"/>
            <a:chOff x="4912929" y="3773589"/>
            <a:chExt cx="3785822" cy="54177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C5E0D1C-7B43-7A08-7202-137B73A9E54C}"/>
                </a:ext>
              </a:extLst>
            </p:cNvPr>
            <p:cNvSpPr txBox="1"/>
            <p:nvPr/>
          </p:nvSpPr>
          <p:spPr>
            <a:xfrm>
              <a:off x="4912929" y="3773589"/>
              <a:ext cx="3785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如何让孩子积极、向上健康的成长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0E6A00B-E474-7C58-3A60-7BB3106ACDC0}"/>
                </a:ext>
              </a:extLst>
            </p:cNvPr>
            <p:cNvSpPr txBox="1"/>
            <p:nvPr/>
          </p:nvSpPr>
          <p:spPr>
            <a:xfrm>
              <a:off x="4912930" y="4099922"/>
              <a:ext cx="37858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">
                  <a:solidFill>
                    <a:schemeClr val="tx1">
                      <a:alpha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>
                  <a:ea typeface="思源黑体 CN Bold" panose="020B0800000000000000" pitchFamily="34" charset="-122"/>
                </a:rPr>
                <a:t>HOW TO LET CHILDREN GROW UP POSITIVE, HEALTHY UP</a:t>
              </a:r>
              <a:endParaRPr lang="zh-CN" altLang="en-US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04E6C45-0F85-4504-BAF1-FF5FB5CCC919}"/>
              </a:ext>
            </a:extLst>
          </p:cNvPr>
          <p:cNvGrpSpPr/>
          <p:nvPr/>
        </p:nvGrpSpPr>
        <p:grpSpPr>
          <a:xfrm>
            <a:off x="4825334" y="2083937"/>
            <a:ext cx="3785820" cy="526182"/>
            <a:chOff x="4880198" y="2147559"/>
            <a:chExt cx="3785820" cy="52618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D904539-5365-E7B9-E84B-99C5FCB60DD5}"/>
                </a:ext>
              </a:extLst>
            </p:cNvPr>
            <p:cNvSpPr txBox="1"/>
            <p:nvPr/>
          </p:nvSpPr>
          <p:spPr>
            <a:xfrm>
              <a:off x="4880198" y="2147559"/>
              <a:ext cx="2854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/>
                <a:t>如何建立良好的亲子关系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F7E6E5C-808F-997F-EA29-0CCE0D356D20}"/>
                </a:ext>
              </a:extLst>
            </p:cNvPr>
            <p:cNvSpPr txBox="1"/>
            <p:nvPr/>
          </p:nvSpPr>
          <p:spPr>
            <a:xfrm>
              <a:off x="4880198" y="2458297"/>
              <a:ext cx="37858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alpha val="80000"/>
                    </a:schemeClr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cs typeface="Arial" panose="020B0604020202020204" pitchFamily="34" charset="0"/>
                </a:rPr>
                <a:t>HOW TO ESTABLISH A GOOD PARENT-CHILD RELATIONSHIP</a:t>
              </a:r>
              <a:endParaRPr lang="zh-CN" altLang="en-US" sz="80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013956BB-B383-9207-3E57-2D9B7BD1FC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16365" y="4484190"/>
            <a:ext cx="3650901" cy="2075112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CBE9E722-16C8-C047-EF10-97F5B83F2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1841">
            <a:off x="873545" y="1580770"/>
            <a:ext cx="1310322" cy="11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7A17371-6EA9-CC7F-9A25-8B58E18FA0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9220" y="1305357"/>
            <a:ext cx="2303636" cy="2256356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27AF05-759E-6E70-9CDF-FDAADC3E5761}"/>
              </a:ext>
            </a:extLst>
          </p:cNvPr>
          <p:cNvGrpSpPr/>
          <p:nvPr/>
        </p:nvGrpSpPr>
        <p:grpSpPr>
          <a:xfrm>
            <a:off x="3309719" y="3534487"/>
            <a:ext cx="4662638" cy="1533297"/>
            <a:chOff x="3188054" y="3534487"/>
            <a:chExt cx="4662638" cy="153329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90BB97D-ED2A-85F7-B44F-A841B7598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8054" y="3534487"/>
              <a:ext cx="4662638" cy="153329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CB15DA8-8BE2-B45C-45C3-125DA42B7FEC}"/>
                </a:ext>
              </a:extLst>
            </p:cNvPr>
            <p:cNvSpPr txBox="1"/>
            <p:nvPr/>
          </p:nvSpPr>
          <p:spPr>
            <a:xfrm>
              <a:off x="3910622" y="4145086"/>
              <a:ext cx="369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如何建立良好的亲子关系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A5B38439-703B-01DB-B1D2-E3A7A23EDE9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04937" y="3511365"/>
            <a:ext cx="3067050" cy="302133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CFBDFFF-844B-CD53-3F04-AC5705C4906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77031">
            <a:off x="6720119" y="1494339"/>
            <a:ext cx="4527176" cy="16452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C2BB04-15C7-F97C-33D1-5A91F977F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094" y="546155"/>
            <a:ext cx="3138362" cy="30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94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547EE0D2-B859-C993-6EC4-DE87D4668D52}"/>
              </a:ext>
            </a:extLst>
          </p:cNvPr>
          <p:cNvGrpSpPr/>
          <p:nvPr/>
        </p:nvGrpSpPr>
        <p:grpSpPr>
          <a:xfrm>
            <a:off x="1027903" y="2120086"/>
            <a:ext cx="10260330" cy="3971731"/>
            <a:chOff x="1049020" y="1678674"/>
            <a:chExt cx="10260330" cy="3971731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33503F3-141B-9624-C3E1-5BF5FE8035F0}"/>
                </a:ext>
              </a:extLst>
            </p:cNvPr>
            <p:cNvSpPr/>
            <p:nvPr/>
          </p:nvSpPr>
          <p:spPr>
            <a:xfrm>
              <a:off x="1066800" y="2387334"/>
              <a:ext cx="5011420" cy="3230245"/>
            </a:xfrm>
            <a:prstGeom prst="roundRect">
              <a:avLst>
                <a:gd name="adj" fmla="val 2556"/>
              </a:avLst>
            </a:prstGeom>
            <a:solidFill>
              <a:srgbClr val="FFFFFF"/>
            </a:solidFill>
            <a:ln>
              <a:gradFill flip="none" rotWithShape="1">
                <a:gsLst>
                  <a:gs pos="39000">
                    <a:schemeClr val="bg1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127000" dir="2700000" algn="tl" rotWithShape="0">
                <a:srgbClr val="4362B2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6" name="矩形: 圆角 5">
              <a:extLst>
                <a:ext uri="{FF2B5EF4-FFF2-40B4-BE49-F238E27FC236}">
                  <a16:creationId xmlns:a16="http://schemas.microsoft.com/office/drawing/2014/main" id="{FD82F9B6-8832-A9CF-1705-F5EEF8F5A383}"/>
                </a:ext>
              </a:extLst>
            </p:cNvPr>
            <p:cNvSpPr/>
            <p:nvPr/>
          </p:nvSpPr>
          <p:spPr>
            <a:xfrm>
              <a:off x="1049020" y="1678674"/>
              <a:ext cx="5046980" cy="843280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5424" tIns="25939" rIns="305424" bIns="25939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2000" b="1" kern="1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家长过于关注孩子成绩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1A2B609-AA8F-5C63-E610-C0762C766810}"/>
                </a:ext>
              </a:extLst>
            </p:cNvPr>
            <p:cNvSpPr/>
            <p:nvPr/>
          </p:nvSpPr>
          <p:spPr>
            <a:xfrm>
              <a:off x="6280150" y="2387334"/>
              <a:ext cx="5011420" cy="3230245"/>
            </a:xfrm>
            <a:prstGeom prst="roundRect">
              <a:avLst>
                <a:gd name="adj" fmla="val 5600"/>
              </a:avLst>
            </a:prstGeom>
            <a:solidFill>
              <a:srgbClr val="FFFFFF"/>
            </a:solidFill>
            <a:ln>
              <a:gradFill flip="none" rotWithShape="1">
                <a:gsLst>
                  <a:gs pos="39000">
                    <a:schemeClr val="bg1"/>
                  </a:gs>
                  <a:gs pos="100000">
                    <a:srgbClr val="EB674E"/>
                  </a:gs>
                </a:gsLst>
                <a:lin ang="5400000" scaled="1"/>
                <a:tileRect/>
              </a:gradFill>
            </a:ln>
            <a:effectLst>
              <a:outerShdw blurRad="254000" dist="127000" dir="2700000" algn="tl" rotWithShape="0">
                <a:srgbClr val="843424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1"/>
              <a:r>
                <a:rPr lang="en-US" altLang="zh-CN" dirty="0">
                  <a:solidFill>
                    <a:schemeClr val="l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z</a:t>
              </a:r>
              <a:endPara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8" name="矩形: 圆角 7">
              <a:extLst>
                <a:ext uri="{FF2B5EF4-FFF2-40B4-BE49-F238E27FC236}">
                  <a16:creationId xmlns:a16="http://schemas.microsoft.com/office/drawing/2014/main" id="{E737F854-82EF-5986-5D74-0CC680F5C884}"/>
                </a:ext>
              </a:extLst>
            </p:cNvPr>
            <p:cNvSpPr/>
            <p:nvPr/>
          </p:nvSpPr>
          <p:spPr>
            <a:xfrm>
              <a:off x="6262370" y="1678674"/>
              <a:ext cx="5046980" cy="843280"/>
            </a:xfrm>
            <a:prstGeom prst="rect">
              <a:avLst/>
            </a:prstGeom>
            <a:solidFill>
              <a:srgbClr val="EB674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5424" tIns="25939" rIns="305424" bIns="25939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夫妻关系也是影响亲子关系的一个原因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0BA93C9-C891-0E44-E5E8-B52459A2B2A4}"/>
                </a:ext>
              </a:extLst>
            </p:cNvPr>
            <p:cNvSpPr txBox="1"/>
            <p:nvPr/>
          </p:nvSpPr>
          <p:spPr>
            <a:xfrm>
              <a:off x="1119228" y="3347685"/>
              <a:ext cx="4305162" cy="16737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孩子成绩不好家长焦虑是正常的，</a:t>
              </a:r>
              <a:r>
                <a:rPr lang="zh-CN" altLang="en-US" sz="14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孩子面临考试，这</a:t>
              </a:r>
              <a:r>
                <a:rPr lang="zh-CN" altLang="en-US" sz="14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是不能回避的，但家长不能只盯着孩子的成绩。孩子希望父母给的爱是没有附加条件的，而我们的父母往往都绕不开成绩这个话题长此以往，孩子就越来越不愿意与家长沟通，亲子关系</a:t>
              </a:r>
              <a:r>
                <a:rPr lang="zh-CN" altLang="en-US" sz="14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必然淡薄</a:t>
              </a:r>
              <a:endParaRPr lang="zh-CN" altLang="en-US" sz="1400" dirty="0">
                <a:solidFill>
                  <a:srgbClr val="3230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06ED2A-9222-DFB6-4A77-57B6931CFA88}"/>
                </a:ext>
              </a:extLst>
            </p:cNvPr>
            <p:cNvSpPr txBox="1"/>
            <p:nvPr/>
          </p:nvSpPr>
          <p:spPr>
            <a:xfrm>
              <a:off x="6648308" y="3347685"/>
              <a:ext cx="4519126" cy="16737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就像三角形一样，爸爸妈妈是三角形的底，底座的两个点越近，孩子作为三角形最上面的点就越高，而夫妻关系越远，孩子站的角度越低。所以建立良好亲子关系要先建立好良好的夫妻关系，孩子看到父母甜蜜、幸福，孩子也能感觉到家的温暖</a:t>
              </a:r>
              <a:r>
                <a:rPr lang="zh-CN" altLang="en-US" sz="14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和安全感</a:t>
              </a:r>
              <a:endParaRPr lang="zh-CN" altLang="en-US" sz="1400" dirty="0">
                <a:solidFill>
                  <a:srgbClr val="3230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39C3FA9-5380-962D-0C14-018C6D7A94B1}"/>
                </a:ext>
              </a:extLst>
            </p:cNvPr>
            <p:cNvSpPr txBox="1"/>
            <p:nvPr/>
          </p:nvSpPr>
          <p:spPr>
            <a:xfrm>
              <a:off x="2395773" y="2668094"/>
              <a:ext cx="2353473" cy="645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40A69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父母给的爱</a:t>
              </a:r>
            </a:p>
            <a:p>
              <a:pPr algn="ctr"/>
              <a:r>
                <a:rPr lang="zh-CN" altLang="en-US" sz="1800" b="1" dirty="0">
                  <a:solidFill>
                    <a:srgbClr val="40A69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应该是没有附加条件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A97135C-A687-22BC-3A69-7467D95DA41C}"/>
                </a:ext>
              </a:extLst>
            </p:cNvPr>
            <p:cNvSpPr txBox="1"/>
            <p:nvPr/>
          </p:nvSpPr>
          <p:spPr>
            <a:xfrm>
              <a:off x="7407193" y="2668094"/>
              <a:ext cx="3050443" cy="645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EB674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良好的夫妻关系</a:t>
              </a:r>
            </a:p>
            <a:p>
              <a:pPr algn="ctr"/>
              <a:r>
                <a:rPr lang="zh-CN" altLang="en-US" sz="1800" b="1" dirty="0">
                  <a:solidFill>
                    <a:srgbClr val="EB674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才能给足孩子温暖和安全感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8FA183-DF8C-67F6-670D-32D4ED218F28}"/>
                </a:ext>
              </a:extLst>
            </p:cNvPr>
            <p:cNvSpPr txBox="1"/>
            <p:nvPr/>
          </p:nvSpPr>
          <p:spPr>
            <a:xfrm>
              <a:off x="2877420" y="5310680"/>
              <a:ext cx="1374140" cy="339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dirty="0">
                  <a:solidFill>
                    <a:srgbClr val="40A693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  <a:sym typeface="+mn-ea"/>
                </a:rPr>
                <a:t>- 01 -</a:t>
              </a:r>
              <a:endParaRPr lang="en-US" altLang="en-US" b="1" dirty="0">
                <a:solidFill>
                  <a:srgbClr val="40A693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59DCFB4-CA22-B3F6-D58C-A89F4AAA174C}"/>
                </a:ext>
              </a:extLst>
            </p:cNvPr>
            <p:cNvSpPr txBox="1"/>
            <p:nvPr/>
          </p:nvSpPr>
          <p:spPr>
            <a:xfrm>
              <a:off x="8156651" y="5275927"/>
              <a:ext cx="1374140" cy="339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dirty="0">
                  <a:solidFill>
                    <a:srgbClr val="EB674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  <a:sym typeface="+mn-ea"/>
                </a:rPr>
                <a:t>- 02 -</a:t>
              </a:r>
              <a:endParaRPr lang="en-US" altLang="en-US" b="1" dirty="0">
                <a:solidFill>
                  <a:srgbClr val="EB674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3080A17-3DE7-337B-7448-CAD1F588E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8644F62-6E41-2EF0-42FD-0BF52F4C5132}"/>
              </a:ext>
            </a:extLst>
          </p:cNvPr>
          <p:cNvSpPr txBox="1"/>
          <p:nvPr/>
        </p:nvSpPr>
        <p:spPr>
          <a:xfrm>
            <a:off x="1386278" y="1422200"/>
            <a:ext cx="3498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影响亲子关系的因素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710B62-15F8-4E1C-3720-D233078BA446}"/>
              </a:ext>
            </a:extLst>
          </p:cNvPr>
          <p:cNvGrpSpPr/>
          <p:nvPr/>
        </p:nvGrpSpPr>
        <p:grpSpPr>
          <a:xfrm>
            <a:off x="6642466" y="3164978"/>
            <a:ext cx="627320" cy="422506"/>
            <a:chOff x="10390890" y="5534592"/>
            <a:chExt cx="1832597" cy="123427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EE39E8D-713A-5895-883C-170959329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16641192" flipV="1">
              <a:off x="10477938" y="5924679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4084871-1F74-1D0A-0779-37490033E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2194583" flipH="1" flipV="1">
              <a:off x="11466348" y="5534592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grpSp>
          <p:nvGrpSpPr>
            <p:cNvPr id="5" name="图形 16">
              <a:extLst>
                <a:ext uri="{FF2B5EF4-FFF2-40B4-BE49-F238E27FC236}">
                  <a16:creationId xmlns:a16="http://schemas.microsoft.com/office/drawing/2014/main" id="{36EFB82D-7388-D984-B286-CD142CB5C260}"/>
                </a:ext>
              </a:extLst>
            </p:cNvPr>
            <p:cNvGrpSpPr/>
            <p:nvPr/>
          </p:nvGrpSpPr>
          <p:grpSpPr>
            <a:xfrm>
              <a:off x="11085730" y="5972124"/>
              <a:ext cx="817047" cy="777623"/>
              <a:chOff x="-1514930" y="949429"/>
              <a:chExt cx="245272" cy="23343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DAB99C2-DB75-9825-00C0-4A9199D59313}"/>
                  </a:ext>
                </a:extLst>
              </p:cNvPr>
              <p:cNvSpPr/>
              <p:nvPr/>
            </p:nvSpPr>
            <p:spPr>
              <a:xfrm>
                <a:off x="-1384494" y="1007653"/>
                <a:ext cx="114836" cy="114673"/>
              </a:xfrm>
              <a:custGeom>
                <a:avLst/>
                <a:gdLst>
                  <a:gd name="connsiteX0" fmla="*/ 4 w 114836"/>
                  <a:gd name="connsiteY0" fmla="*/ 60701 h 114673"/>
                  <a:gd name="connsiteX1" fmla="*/ 13625 w 114836"/>
                  <a:gd name="connsiteY1" fmla="*/ 29078 h 114673"/>
                  <a:gd name="connsiteX2" fmla="*/ 35627 w 114836"/>
                  <a:gd name="connsiteY2" fmla="*/ 7075 h 114673"/>
                  <a:gd name="connsiteX3" fmla="*/ 83824 w 114836"/>
                  <a:gd name="connsiteY3" fmla="*/ 5075 h 114673"/>
                  <a:gd name="connsiteX4" fmla="*/ 113542 w 114836"/>
                  <a:gd name="connsiteY4" fmla="*/ 43556 h 114673"/>
                  <a:gd name="connsiteX5" fmla="*/ 103826 w 114836"/>
                  <a:gd name="connsiteY5" fmla="*/ 91562 h 114673"/>
                  <a:gd name="connsiteX6" fmla="*/ 91634 w 114836"/>
                  <a:gd name="connsiteY6" fmla="*/ 104421 h 114673"/>
                  <a:gd name="connsiteX7" fmla="*/ 75442 w 114836"/>
                  <a:gd name="connsiteY7" fmla="*/ 111850 h 114673"/>
                  <a:gd name="connsiteX8" fmla="*/ 1337 w 114836"/>
                  <a:gd name="connsiteY8" fmla="*/ 94134 h 1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836" h="114673">
                    <a:moveTo>
                      <a:pt x="4" y="60701"/>
                    </a:moveTo>
                    <a:cubicBezTo>
                      <a:pt x="-187" y="48985"/>
                      <a:pt x="6576" y="38412"/>
                      <a:pt x="13625" y="29078"/>
                    </a:cubicBezTo>
                    <a:cubicBezTo>
                      <a:pt x="19911" y="20696"/>
                      <a:pt x="26769" y="12504"/>
                      <a:pt x="35627" y="7075"/>
                    </a:cubicBezTo>
                    <a:cubicBezTo>
                      <a:pt x="49915" y="-1688"/>
                      <a:pt x="68774" y="-2259"/>
                      <a:pt x="83824" y="5075"/>
                    </a:cubicBezTo>
                    <a:cubicBezTo>
                      <a:pt x="98873" y="12409"/>
                      <a:pt x="110018" y="27173"/>
                      <a:pt x="113542" y="43556"/>
                    </a:cubicBezTo>
                    <a:cubicBezTo>
                      <a:pt x="117066" y="59939"/>
                      <a:pt x="113256" y="77655"/>
                      <a:pt x="103826" y="91562"/>
                    </a:cubicBezTo>
                    <a:cubicBezTo>
                      <a:pt x="100493" y="96515"/>
                      <a:pt x="96492" y="100992"/>
                      <a:pt x="91634" y="104421"/>
                    </a:cubicBezTo>
                    <a:cubicBezTo>
                      <a:pt x="86777" y="107850"/>
                      <a:pt x="81157" y="110231"/>
                      <a:pt x="75442" y="111850"/>
                    </a:cubicBezTo>
                    <a:cubicBezTo>
                      <a:pt x="49915" y="119089"/>
                      <a:pt x="20768" y="112136"/>
                      <a:pt x="1337" y="94134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8268596-6C48-998C-35A0-7AB760F759CA}"/>
                  </a:ext>
                </a:extLst>
              </p:cNvPr>
              <p:cNvSpPr/>
              <p:nvPr/>
            </p:nvSpPr>
            <p:spPr>
              <a:xfrm>
                <a:off x="-1453021" y="1061686"/>
                <a:ext cx="113463" cy="121180"/>
              </a:xfrm>
              <a:custGeom>
                <a:avLst/>
                <a:gdLst>
                  <a:gd name="connsiteX0" fmla="*/ 67769 w 113463"/>
                  <a:gd name="connsiteY0" fmla="*/ 6858 h 121180"/>
                  <a:gd name="connsiteX1" fmla="*/ 95201 w 113463"/>
                  <a:gd name="connsiteY1" fmla="*/ 27622 h 121180"/>
                  <a:gd name="connsiteX2" fmla="*/ 111298 w 113463"/>
                  <a:gd name="connsiteY2" fmla="*/ 54293 h 121180"/>
                  <a:gd name="connsiteX3" fmla="*/ 101583 w 113463"/>
                  <a:gd name="connsiteY3" fmla="*/ 101537 h 121180"/>
                  <a:gd name="connsiteX4" fmla="*/ 57101 w 113463"/>
                  <a:gd name="connsiteY4" fmla="*/ 121158 h 121180"/>
                  <a:gd name="connsiteX5" fmla="*/ 12905 w 113463"/>
                  <a:gd name="connsiteY5" fmla="*/ 100203 h 121180"/>
                  <a:gd name="connsiteX6" fmla="*/ 3380 w 113463"/>
                  <a:gd name="connsiteY6" fmla="*/ 85249 h 121180"/>
                  <a:gd name="connsiteX7" fmla="*/ 46 w 113463"/>
                  <a:gd name="connsiteY7" fmla="*/ 67723 h 121180"/>
                  <a:gd name="connsiteX8" fmla="*/ 35098 w 113463"/>
                  <a:gd name="connsiteY8" fmla="*/ 0 h 12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63" h="121180">
                    <a:moveTo>
                      <a:pt x="67769" y="6858"/>
                    </a:moveTo>
                    <a:cubicBezTo>
                      <a:pt x="79199" y="9525"/>
                      <a:pt x="87772" y="18574"/>
                      <a:pt x="95201" y="27622"/>
                    </a:cubicBezTo>
                    <a:cubicBezTo>
                      <a:pt x="101773" y="35719"/>
                      <a:pt x="108060" y="44291"/>
                      <a:pt x="111298" y="54293"/>
                    </a:cubicBezTo>
                    <a:cubicBezTo>
                      <a:pt x="116347" y="70294"/>
                      <a:pt x="112346" y="88678"/>
                      <a:pt x="101583" y="101537"/>
                    </a:cubicBezTo>
                    <a:cubicBezTo>
                      <a:pt x="90820" y="114395"/>
                      <a:pt x="73865" y="121634"/>
                      <a:pt x="57101" y="121158"/>
                    </a:cubicBezTo>
                    <a:cubicBezTo>
                      <a:pt x="40337" y="120682"/>
                      <a:pt x="24049" y="112681"/>
                      <a:pt x="12905" y="100203"/>
                    </a:cubicBezTo>
                    <a:cubicBezTo>
                      <a:pt x="8905" y="95821"/>
                      <a:pt x="5476" y="90773"/>
                      <a:pt x="3380" y="85249"/>
                    </a:cubicBezTo>
                    <a:cubicBezTo>
                      <a:pt x="1189" y="79724"/>
                      <a:pt x="332" y="73723"/>
                      <a:pt x="46" y="67723"/>
                    </a:cubicBezTo>
                    <a:cubicBezTo>
                      <a:pt x="-906" y="41148"/>
                      <a:pt x="12905" y="14573"/>
                      <a:pt x="35098" y="0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509228-1B4A-866E-8BF6-5A7C1CFDE6DF}"/>
                  </a:ext>
                </a:extLst>
              </p:cNvPr>
              <p:cNvSpPr/>
              <p:nvPr/>
            </p:nvSpPr>
            <p:spPr>
              <a:xfrm>
                <a:off x="-1514930" y="1009279"/>
                <a:ext cx="123200" cy="113232"/>
              </a:xfrm>
              <a:custGeom>
                <a:avLst/>
                <a:gdLst>
                  <a:gd name="connsiteX0" fmla="*/ 112914 w 123200"/>
                  <a:gd name="connsiteY0" fmla="*/ 74220 h 113232"/>
                  <a:gd name="connsiteX1" fmla="*/ 89292 w 123200"/>
                  <a:gd name="connsiteY1" fmla="*/ 99270 h 113232"/>
                  <a:gd name="connsiteX2" fmla="*/ 61098 w 123200"/>
                  <a:gd name="connsiteY2" fmla="*/ 112320 h 113232"/>
                  <a:gd name="connsiteX3" fmla="*/ 15187 w 123200"/>
                  <a:gd name="connsiteY3" fmla="*/ 97556 h 113232"/>
                  <a:gd name="connsiteX4" fmla="*/ 519 w 123200"/>
                  <a:gd name="connsiteY4" fmla="*/ 51169 h 113232"/>
                  <a:gd name="connsiteX5" fmla="*/ 26141 w 123200"/>
                  <a:gd name="connsiteY5" fmla="*/ 9450 h 113232"/>
                  <a:gd name="connsiteX6" fmla="*/ 42048 w 123200"/>
                  <a:gd name="connsiteY6" fmla="*/ 1544 h 113232"/>
                  <a:gd name="connsiteX7" fmla="*/ 59764 w 123200"/>
                  <a:gd name="connsiteY7" fmla="*/ 211 h 113232"/>
                  <a:gd name="connsiteX8" fmla="*/ 123201 w 123200"/>
                  <a:gd name="connsiteY8" fmla="*/ 42406 h 11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00" h="113232">
                    <a:moveTo>
                      <a:pt x="112914" y="74220"/>
                    </a:moveTo>
                    <a:cubicBezTo>
                      <a:pt x="109009" y="85269"/>
                      <a:pt x="99103" y="92889"/>
                      <a:pt x="89292" y="99270"/>
                    </a:cubicBezTo>
                    <a:cubicBezTo>
                      <a:pt x="80529" y="104986"/>
                      <a:pt x="71290" y="110319"/>
                      <a:pt x="61098" y="112320"/>
                    </a:cubicBezTo>
                    <a:cubicBezTo>
                      <a:pt x="44620" y="115654"/>
                      <a:pt x="26808" y="109653"/>
                      <a:pt x="15187" y="97556"/>
                    </a:cubicBezTo>
                    <a:cubicBezTo>
                      <a:pt x="3567" y="85459"/>
                      <a:pt x="-1767" y="67838"/>
                      <a:pt x="519" y="51169"/>
                    </a:cubicBezTo>
                    <a:cubicBezTo>
                      <a:pt x="2805" y="34596"/>
                      <a:pt x="12520" y="19261"/>
                      <a:pt x="26141" y="9450"/>
                    </a:cubicBezTo>
                    <a:cubicBezTo>
                      <a:pt x="30999" y="5925"/>
                      <a:pt x="36333" y="3163"/>
                      <a:pt x="42048" y="1544"/>
                    </a:cubicBezTo>
                    <a:cubicBezTo>
                      <a:pt x="47763" y="20"/>
                      <a:pt x="53859" y="-266"/>
                      <a:pt x="59764" y="211"/>
                    </a:cubicBezTo>
                    <a:cubicBezTo>
                      <a:pt x="86244" y="2211"/>
                      <a:pt x="111199" y="18784"/>
                      <a:pt x="123201" y="4240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B5B0BA5-A56E-B13E-8C5E-793C3DA370C0}"/>
                  </a:ext>
                </a:extLst>
              </p:cNvPr>
              <p:cNvSpPr/>
              <p:nvPr/>
            </p:nvSpPr>
            <p:spPr>
              <a:xfrm>
                <a:off x="-1450410" y="949429"/>
                <a:ext cx="112542" cy="125116"/>
              </a:xfrm>
              <a:custGeom>
                <a:avLst/>
                <a:gdLst>
                  <a:gd name="connsiteX0" fmla="*/ 28201 w 112542"/>
                  <a:gd name="connsiteY0" fmla="*/ 109209 h 125116"/>
                  <a:gd name="connsiteX1" fmla="*/ 7817 w 112542"/>
                  <a:gd name="connsiteY1" fmla="*/ 81492 h 125116"/>
                  <a:gd name="connsiteX2" fmla="*/ 7 w 112542"/>
                  <a:gd name="connsiteY2" fmla="*/ 51393 h 125116"/>
                  <a:gd name="connsiteX3" fmla="*/ 22771 w 112542"/>
                  <a:gd name="connsiteY3" fmla="*/ 8911 h 125116"/>
                  <a:gd name="connsiteX4" fmla="*/ 70968 w 112542"/>
                  <a:gd name="connsiteY4" fmla="*/ 2815 h 125116"/>
                  <a:gd name="connsiteX5" fmla="*/ 107449 w 112542"/>
                  <a:gd name="connsiteY5" fmla="*/ 35486 h 125116"/>
                  <a:gd name="connsiteX6" fmla="*/ 112402 w 112542"/>
                  <a:gd name="connsiteY6" fmla="*/ 52536 h 125116"/>
                  <a:gd name="connsiteX7" fmla="*/ 110592 w 112542"/>
                  <a:gd name="connsiteY7" fmla="*/ 70252 h 125116"/>
                  <a:gd name="connsiteX8" fmla="*/ 57728 w 112542"/>
                  <a:gd name="connsiteY8" fmla="*/ 125116 h 1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42" h="125116">
                    <a:moveTo>
                      <a:pt x="28201" y="109209"/>
                    </a:moveTo>
                    <a:cubicBezTo>
                      <a:pt x="18009" y="103399"/>
                      <a:pt x="12294" y="92255"/>
                      <a:pt x="7817" y="81492"/>
                    </a:cubicBezTo>
                    <a:cubicBezTo>
                      <a:pt x="3817" y="71871"/>
                      <a:pt x="197" y="61775"/>
                      <a:pt x="7" y="51393"/>
                    </a:cubicBezTo>
                    <a:cubicBezTo>
                      <a:pt x="-279" y="34629"/>
                      <a:pt x="8770" y="18150"/>
                      <a:pt x="22771" y="8911"/>
                    </a:cubicBezTo>
                    <a:cubicBezTo>
                      <a:pt x="36773" y="-328"/>
                      <a:pt x="55061" y="-2424"/>
                      <a:pt x="70968" y="2815"/>
                    </a:cubicBezTo>
                    <a:cubicBezTo>
                      <a:pt x="86875" y="8054"/>
                      <a:pt x="100210" y="20341"/>
                      <a:pt x="107449" y="35486"/>
                    </a:cubicBezTo>
                    <a:cubicBezTo>
                      <a:pt x="110020" y="40820"/>
                      <a:pt x="111830" y="46630"/>
                      <a:pt x="112402" y="52536"/>
                    </a:cubicBezTo>
                    <a:cubicBezTo>
                      <a:pt x="112878" y="58441"/>
                      <a:pt x="112116" y="64442"/>
                      <a:pt x="110592" y="70252"/>
                    </a:cubicBezTo>
                    <a:cubicBezTo>
                      <a:pt x="103924" y="95970"/>
                      <a:pt x="83160" y="117496"/>
                      <a:pt x="57728" y="12511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0" name="图形 16">
                <a:extLst>
                  <a:ext uri="{FF2B5EF4-FFF2-40B4-BE49-F238E27FC236}">
                    <a16:creationId xmlns:a16="http://schemas.microsoft.com/office/drawing/2014/main" id="{D4C6A990-3764-ED8B-587B-1CD9F4B956B1}"/>
                  </a:ext>
                </a:extLst>
              </p:cNvPr>
              <p:cNvGrpSpPr/>
              <p:nvPr/>
            </p:nvGrpSpPr>
            <p:grpSpPr>
              <a:xfrm>
                <a:off x="-1455201" y="1000493"/>
                <a:ext cx="113096" cy="128985"/>
                <a:chOff x="-1455201" y="1000493"/>
                <a:chExt cx="113096" cy="128985"/>
              </a:xfrm>
              <a:solidFill>
                <a:srgbClr val="FFFEFF"/>
              </a:solidFill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B11CE00C-D29C-F572-69C5-CBC43E02D95A}"/>
                    </a:ext>
                  </a:extLst>
                </p:cNvPr>
                <p:cNvSpPr/>
                <p:nvPr/>
              </p:nvSpPr>
              <p:spPr>
                <a:xfrm>
                  <a:off x="-1392260" y="1004086"/>
                  <a:ext cx="27178" cy="51954"/>
                </a:xfrm>
                <a:custGeom>
                  <a:avLst/>
                  <a:gdLst>
                    <a:gd name="connsiteX0" fmla="*/ 5865 w 27178"/>
                    <a:gd name="connsiteY0" fmla="*/ 49885 h 51954"/>
                    <a:gd name="connsiteX1" fmla="*/ 26725 w 27178"/>
                    <a:gd name="connsiteY1" fmla="*/ 4356 h 51954"/>
                    <a:gd name="connsiteX2" fmla="*/ 21582 w 27178"/>
                    <a:gd name="connsiteY2" fmla="*/ 1403 h 51954"/>
                    <a:gd name="connsiteX3" fmla="*/ 150 w 27178"/>
                    <a:gd name="connsiteY3" fmla="*/ 48361 h 51954"/>
                    <a:gd name="connsiteX4" fmla="*/ 5865 w 27178"/>
                    <a:gd name="connsiteY4" fmla="*/ 49885 h 51954"/>
                    <a:gd name="connsiteX5" fmla="*/ 5865 w 27178"/>
                    <a:gd name="connsiteY5" fmla="*/ 49885 h 51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78" h="51954">
                      <a:moveTo>
                        <a:pt x="5865" y="49885"/>
                      </a:moveTo>
                      <a:cubicBezTo>
                        <a:pt x="10914" y="33883"/>
                        <a:pt x="17962" y="18643"/>
                        <a:pt x="26725" y="4356"/>
                      </a:cubicBezTo>
                      <a:cubicBezTo>
                        <a:pt x="28725" y="1117"/>
                        <a:pt x="23582" y="-1836"/>
                        <a:pt x="21582" y="1403"/>
                      </a:cubicBezTo>
                      <a:cubicBezTo>
                        <a:pt x="12533" y="16167"/>
                        <a:pt x="5389" y="31883"/>
                        <a:pt x="150" y="48361"/>
                      </a:cubicBezTo>
                      <a:cubicBezTo>
                        <a:pt x="-993" y="51981"/>
                        <a:pt x="4722" y="53505"/>
                        <a:pt x="5865" y="49885"/>
                      </a:cubicBezTo>
                      <a:lnTo>
                        <a:pt x="5865" y="4988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9DB98EB-87D9-0EE0-6E05-2EAA73534FB4}"/>
                    </a:ext>
                  </a:extLst>
                </p:cNvPr>
                <p:cNvSpPr/>
                <p:nvPr/>
              </p:nvSpPr>
              <p:spPr>
                <a:xfrm>
                  <a:off x="-1383253" y="1026445"/>
                  <a:ext cx="35660" cy="30756"/>
                </a:xfrm>
                <a:custGeom>
                  <a:avLst/>
                  <a:gdLst>
                    <a:gd name="connsiteX0" fmla="*/ 5050 w 35660"/>
                    <a:gd name="connsiteY0" fmla="*/ 29908 h 30756"/>
                    <a:gd name="connsiteX1" fmla="*/ 34196 w 35660"/>
                    <a:gd name="connsiteY1" fmla="*/ 5524 h 30756"/>
                    <a:gd name="connsiteX2" fmla="*/ 31243 w 35660"/>
                    <a:gd name="connsiteY2" fmla="*/ 380 h 30756"/>
                    <a:gd name="connsiteX3" fmla="*/ 859 w 35660"/>
                    <a:gd name="connsiteY3" fmla="*/ 25621 h 30756"/>
                    <a:gd name="connsiteX4" fmla="*/ 859 w 35660"/>
                    <a:gd name="connsiteY4" fmla="*/ 29812 h 30756"/>
                    <a:gd name="connsiteX5" fmla="*/ 5050 w 35660"/>
                    <a:gd name="connsiteY5" fmla="*/ 29908 h 30756"/>
                    <a:gd name="connsiteX6" fmla="*/ 5050 w 35660"/>
                    <a:gd name="connsiteY6" fmla="*/ 29908 h 30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60" h="30756">
                      <a:moveTo>
                        <a:pt x="5050" y="29908"/>
                      </a:moveTo>
                      <a:cubicBezTo>
                        <a:pt x="13146" y="20002"/>
                        <a:pt x="22957" y="11715"/>
                        <a:pt x="34196" y="5524"/>
                      </a:cubicBezTo>
                      <a:cubicBezTo>
                        <a:pt x="37530" y="3714"/>
                        <a:pt x="34577" y="-1430"/>
                        <a:pt x="31243" y="380"/>
                      </a:cubicBezTo>
                      <a:cubicBezTo>
                        <a:pt x="19623" y="6762"/>
                        <a:pt x="9241" y="15334"/>
                        <a:pt x="859" y="25621"/>
                      </a:cubicBezTo>
                      <a:cubicBezTo>
                        <a:pt x="-189" y="26860"/>
                        <a:pt x="-379" y="28574"/>
                        <a:pt x="859" y="29812"/>
                      </a:cubicBezTo>
                      <a:cubicBezTo>
                        <a:pt x="1906" y="30955"/>
                        <a:pt x="4002" y="31146"/>
                        <a:pt x="5050" y="29908"/>
                      </a:cubicBezTo>
                      <a:lnTo>
                        <a:pt x="5050" y="2990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92CEB56C-5E75-F71B-C5AB-888E3A3DAFBF}"/>
                    </a:ext>
                  </a:extLst>
                </p:cNvPr>
                <p:cNvSpPr/>
                <p:nvPr/>
              </p:nvSpPr>
              <p:spPr>
                <a:xfrm>
                  <a:off x="-1379981" y="1053684"/>
                  <a:ext cx="37877" cy="10184"/>
                </a:xfrm>
                <a:custGeom>
                  <a:avLst/>
                  <a:gdLst>
                    <a:gd name="connsiteX0" fmla="*/ 3683 w 37877"/>
                    <a:gd name="connsiteY0" fmla="*/ 10098 h 10184"/>
                    <a:gd name="connsiteX1" fmla="*/ 35020 w 37877"/>
                    <a:gd name="connsiteY1" fmla="*/ 5907 h 10184"/>
                    <a:gd name="connsiteX2" fmla="*/ 35020 w 37877"/>
                    <a:gd name="connsiteY2" fmla="*/ 1 h 10184"/>
                    <a:gd name="connsiteX3" fmla="*/ 2064 w 37877"/>
                    <a:gd name="connsiteY3" fmla="*/ 4478 h 10184"/>
                    <a:gd name="connsiteX4" fmla="*/ 3683 w 37877"/>
                    <a:gd name="connsiteY4" fmla="*/ 10098 h 10184"/>
                    <a:gd name="connsiteX5" fmla="*/ 3683 w 37877"/>
                    <a:gd name="connsiteY5" fmla="*/ 10098 h 10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877" h="10184">
                      <a:moveTo>
                        <a:pt x="3683" y="10098"/>
                      </a:moveTo>
                      <a:cubicBezTo>
                        <a:pt x="13970" y="7716"/>
                        <a:pt x="24447" y="6288"/>
                        <a:pt x="35020" y="5907"/>
                      </a:cubicBezTo>
                      <a:cubicBezTo>
                        <a:pt x="38830" y="5811"/>
                        <a:pt x="38830" y="-94"/>
                        <a:pt x="35020" y="1"/>
                      </a:cubicBezTo>
                      <a:cubicBezTo>
                        <a:pt x="23971" y="382"/>
                        <a:pt x="12922" y="1906"/>
                        <a:pt x="2064" y="4478"/>
                      </a:cubicBezTo>
                      <a:cubicBezTo>
                        <a:pt x="-1556" y="5240"/>
                        <a:pt x="-32" y="10955"/>
                        <a:pt x="3683" y="10098"/>
                      </a:cubicBezTo>
                      <a:lnTo>
                        <a:pt x="3683" y="1009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58A060-2B0F-98ED-3F7C-03A3ADA70455}"/>
                    </a:ext>
                  </a:extLst>
                </p:cNvPr>
                <p:cNvSpPr/>
                <p:nvPr/>
              </p:nvSpPr>
              <p:spPr>
                <a:xfrm>
                  <a:off x="-1378337" y="1070295"/>
                  <a:ext cx="35872" cy="19728"/>
                </a:xfrm>
                <a:custGeom>
                  <a:avLst/>
                  <a:gdLst>
                    <a:gd name="connsiteX0" fmla="*/ 1467 w 35872"/>
                    <a:gd name="connsiteY0" fmla="*/ 5489 h 19728"/>
                    <a:gd name="connsiteX1" fmla="*/ 32137 w 35872"/>
                    <a:gd name="connsiteY1" fmla="*/ 19586 h 19728"/>
                    <a:gd name="connsiteX2" fmla="*/ 35757 w 35872"/>
                    <a:gd name="connsiteY2" fmla="*/ 17490 h 19728"/>
                    <a:gd name="connsiteX3" fmla="*/ 33661 w 35872"/>
                    <a:gd name="connsiteY3" fmla="*/ 13871 h 19728"/>
                    <a:gd name="connsiteX4" fmla="*/ 4324 w 35872"/>
                    <a:gd name="connsiteY4" fmla="*/ 345 h 19728"/>
                    <a:gd name="connsiteX5" fmla="*/ 1467 w 35872"/>
                    <a:gd name="connsiteY5" fmla="*/ 5489 h 19728"/>
                    <a:gd name="connsiteX6" fmla="*/ 1467 w 35872"/>
                    <a:gd name="connsiteY6" fmla="*/ 5489 h 1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872" h="19728">
                      <a:moveTo>
                        <a:pt x="1467" y="5489"/>
                      </a:moveTo>
                      <a:cubicBezTo>
                        <a:pt x="11468" y="10632"/>
                        <a:pt x="21755" y="15299"/>
                        <a:pt x="32137" y="19586"/>
                      </a:cubicBezTo>
                      <a:cubicBezTo>
                        <a:pt x="33661" y="20157"/>
                        <a:pt x="35376" y="18919"/>
                        <a:pt x="35757" y="17490"/>
                      </a:cubicBezTo>
                      <a:cubicBezTo>
                        <a:pt x="36233" y="15776"/>
                        <a:pt x="35185" y="14442"/>
                        <a:pt x="33661" y="13871"/>
                      </a:cubicBezTo>
                      <a:cubicBezTo>
                        <a:pt x="23660" y="9775"/>
                        <a:pt x="13945" y="5298"/>
                        <a:pt x="4324" y="345"/>
                      </a:cubicBezTo>
                      <a:cubicBezTo>
                        <a:pt x="1086" y="-1369"/>
                        <a:pt x="-1867" y="3774"/>
                        <a:pt x="1467" y="5489"/>
                      </a:cubicBezTo>
                      <a:lnTo>
                        <a:pt x="1467" y="548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B0E7AD4-552E-E874-6BB3-AC89BFB01939}"/>
                    </a:ext>
                  </a:extLst>
                </p:cNvPr>
                <p:cNvSpPr/>
                <p:nvPr/>
              </p:nvSpPr>
              <p:spPr>
                <a:xfrm>
                  <a:off x="-1383173" y="1080632"/>
                  <a:ext cx="31491" cy="38874"/>
                </a:xfrm>
                <a:custGeom>
                  <a:avLst/>
                  <a:gdLst>
                    <a:gd name="connsiteX0" fmla="*/ 492 w 31491"/>
                    <a:gd name="connsiteY0" fmla="*/ 4295 h 38874"/>
                    <a:gd name="connsiteX1" fmla="*/ 26496 w 31491"/>
                    <a:gd name="connsiteY1" fmla="*/ 37918 h 38874"/>
                    <a:gd name="connsiteX2" fmla="*/ 30686 w 31491"/>
                    <a:gd name="connsiteY2" fmla="*/ 33728 h 38874"/>
                    <a:gd name="connsiteX3" fmla="*/ 5636 w 31491"/>
                    <a:gd name="connsiteY3" fmla="*/ 1342 h 38874"/>
                    <a:gd name="connsiteX4" fmla="*/ 492 w 31491"/>
                    <a:gd name="connsiteY4" fmla="*/ 4295 h 38874"/>
                    <a:gd name="connsiteX5" fmla="*/ 492 w 31491"/>
                    <a:gd name="connsiteY5" fmla="*/ 4295 h 38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491" h="38874">
                      <a:moveTo>
                        <a:pt x="492" y="4295"/>
                      </a:moveTo>
                      <a:cubicBezTo>
                        <a:pt x="8303" y="16106"/>
                        <a:pt x="16971" y="27346"/>
                        <a:pt x="26496" y="37918"/>
                      </a:cubicBezTo>
                      <a:cubicBezTo>
                        <a:pt x="29067" y="40776"/>
                        <a:pt x="33258" y="36585"/>
                        <a:pt x="30686" y="33728"/>
                      </a:cubicBezTo>
                      <a:cubicBezTo>
                        <a:pt x="21543" y="23536"/>
                        <a:pt x="13161" y="12772"/>
                        <a:pt x="5636" y="1342"/>
                      </a:cubicBezTo>
                      <a:cubicBezTo>
                        <a:pt x="3540" y="-1801"/>
                        <a:pt x="-1603" y="1152"/>
                        <a:pt x="492" y="4295"/>
                      </a:cubicBezTo>
                      <a:lnTo>
                        <a:pt x="49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FA833B7-EDC9-81BC-3AA6-3B8EC1090512}"/>
                    </a:ext>
                  </a:extLst>
                </p:cNvPr>
                <p:cNvSpPr/>
                <p:nvPr/>
              </p:nvSpPr>
              <p:spPr>
                <a:xfrm>
                  <a:off x="-1402381" y="1088166"/>
                  <a:ext cx="13424" cy="41312"/>
                </a:xfrm>
                <a:custGeom>
                  <a:avLst/>
                  <a:gdLst>
                    <a:gd name="connsiteX0" fmla="*/ 7509 w 13424"/>
                    <a:gd name="connsiteY0" fmla="*/ 2857 h 41312"/>
                    <a:gd name="connsiteX1" fmla="*/ 175 w 13424"/>
                    <a:gd name="connsiteY1" fmla="*/ 37719 h 41312"/>
                    <a:gd name="connsiteX2" fmla="*/ 5889 w 13424"/>
                    <a:gd name="connsiteY2" fmla="*/ 39243 h 41312"/>
                    <a:gd name="connsiteX3" fmla="*/ 13414 w 13424"/>
                    <a:gd name="connsiteY3" fmla="*/ 2857 h 41312"/>
                    <a:gd name="connsiteX4" fmla="*/ 7509 w 13424"/>
                    <a:gd name="connsiteY4" fmla="*/ 2857 h 41312"/>
                    <a:gd name="connsiteX5" fmla="*/ 7509 w 13424"/>
                    <a:gd name="connsiteY5" fmla="*/ 2857 h 4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24" h="41312">
                      <a:moveTo>
                        <a:pt x="7509" y="2857"/>
                      </a:moveTo>
                      <a:cubicBezTo>
                        <a:pt x="6747" y="14764"/>
                        <a:pt x="4175" y="26479"/>
                        <a:pt x="175" y="37719"/>
                      </a:cubicBezTo>
                      <a:cubicBezTo>
                        <a:pt x="-1064" y="41338"/>
                        <a:pt x="4651" y="42862"/>
                        <a:pt x="5889" y="39243"/>
                      </a:cubicBezTo>
                      <a:cubicBezTo>
                        <a:pt x="10081" y="27527"/>
                        <a:pt x="12557" y="15240"/>
                        <a:pt x="13414" y="2857"/>
                      </a:cubicBezTo>
                      <a:cubicBezTo>
                        <a:pt x="13700" y="-952"/>
                        <a:pt x="7794" y="-952"/>
                        <a:pt x="7509" y="2857"/>
                      </a:cubicBezTo>
                      <a:lnTo>
                        <a:pt x="7509" y="2857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5D92508-28C9-0DEE-FB6D-19C6DB22CF25}"/>
                    </a:ext>
                  </a:extLst>
                </p:cNvPr>
                <p:cNvSpPr/>
                <p:nvPr/>
              </p:nvSpPr>
              <p:spPr>
                <a:xfrm>
                  <a:off x="-1450773" y="1067878"/>
                  <a:ext cx="39202" cy="20810"/>
                </a:xfrm>
                <a:custGeom>
                  <a:avLst/>
                  <a:gdLst>
                    <a:gd name="connsiteX0" fmla="*/ 34755 w 39202"/>
                    <a:gd name="connsiteY0" fmla="*/ 380 h 20810"/>
                    <a:gd name="connsiteX1" fmla="*/ 2180 w 39202"/>
                    <a:gd name="connsiteY1" fmla="*/ 14953 h 20810"/>
                    <a:gd name="connsiteX2" fmla="*/ 84 w 39202"/>
                    <a:gd name="connsiteY2" fmla="*/ 18573 h 20810"/>
                    <a:gd name="connsiteX3" fmla="*/ 3704 w 39202"/>
                    <a:gd name="connsiteY3" fmla="*/ 20668 h 20810"/>
                    <a:gd name="connsiteX4" fmla="*/ 37613 w 39202"/>
                    <a:gd name="connsiteY4" fmla="*/ 5524 h 20810"/>
                    <a:gd name="connsiteX5" fmla="*/ 34755 w 39202"/>
                    <a:gd name="connsiteY5" fmla="*/ 380 h 20810"/>
                    <a:gd name="connsiteX6" fmla="*/ 34755 w 39202"/>
                    <a:gd name="connsiteY6" fmla="*/ 380 h 2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02" h="20810">
                      <a:moveTo>
                        <a:pt x="34755" y="380"/>
                      </a:moveTo>
                      <a:cubicBezTo>
                        <a:pt x="24182" y="5809"/>
                        <a:pt x="13324" y="10667"/>
                        <a:pt x="2180" y="14953"/>
                      </a:cubicBezTo>
                      <a:cubicBezTo>
                        <a:pt x="655" y="15525"/>
                        <a:pt x="-297" y="16954"/>
                        <a:pt x="84" y="18573"/>
                      </a:cubicBezTo>
                      <a:cubicBezTo>
                        <a:pt x="465" y="20002"/>
                        <a:pt x="2180" y="21240"/>
                        <a:pt x="3704" y="20668"/>
                      </a:cubicBezTo>
                      <a:cubicBezTo>
                        <a:pt x="15229" y="16192"/>
                        <a:pt x="26564" y="11143"/>
                        <a:pt x="37613" y="5524"/>
                      </a:cubicBezTo>
                      <a:cubicBezTo>
                        <a:pt x="41137" y="3714"/>
                        <a:pt x="38184" y="-1430"/>
                        <a:pt x="34755" y="380"/>
                      </a:cubicBezTo>
                      <a:lnTo>
                        <a:pt x="34755" y="380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2F8F8A4D-ED98-5E5C-2DA7-D7A02FB563EA}"/>
                    </a:ext>
                  </a:extLst>
                </p:cNvPr>
                <p:cNvSpPr/>
                <p:nvPr/>
              </p:nvSpPr>
              <p:spPr>
                <a:xfrm>
                  <a:off x="-1440879" y="1081978"/>
                  <a:ext cx="35336" cy="38765"/>
                </a:xfrm>
                <a:custGeom>
                  <a:avLst/>
                  <a:gdLst>
                    <a:gd name="connsiteX0" fmla="*/ 30291 w 35336"/>
                    <a:gd name="connsiteY0" fmla="*/ 854 h 38765"/>
                    <a:gd name="connsiteX1" fmla="*/ 859 w 35336"/>
                    <a:gd name="connsiteY1" fmla="*/ 33715 h 38765"/>
                    <a:gd name="connsiteX2" fmla="*/ 859 w 35336"/>
                    <a:gd name="connsiteY2" fmla="*/ 37906 h 38765"/>
                    <a:gd name="connsiteX3" fmla="*/ 5050 w 35336"/>
                    <a:gd name="connsiteY3" fmla="*/ 37906 h 38765"/>
                    <a:gd name="connsiteX4" fmla="*/ 34482 w 35336"/>
                    <a:gd name="connsiteY4" fmla="*/ 5045 h 38765"/>
                    <a:gd name="connsiteX5" fmla="*/ 30291 w 35336"/>
                    <a:gd name="connsiteY5" fmla="*/ 854 h 38765"/>
                    <a:gd name="connsiteX6" fmla="*/ 30291 w 35336"/>
                    <a:gd name="connsiteY6" fmla="*/ 854 h 3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36" h="38765">
                      <a:moveTo>
                        <a:pt x="30291" y="854"/>
                      </a:moveTo>
                      <a:cubicBezTo>
                        <a:pt x="19909" y="11236"/>
                        <a:pt x="10098" y="22190"/>
                        <a:pt x="859" y="33715"/>
                      </a:cubicBezTo>
                      <a:cubicBezTo>
                        <a:pt x="-189" y="34954"/>
                        <a:pt x="-380" y="36668"/>
                        <a:pt x="859" y="37906"/>
                      </a:cubicBezTo>
                      <a:cubicBezTo>
                        <a:pt x="1907" y="38954"/>
                        <a:pt x="4002" y="39145"/>
                        <a:pt x="5050" y="37906"/>
                      </a:cubicBezTo>
                      <a:cubicBezTo>
                        <a:pt x="14289" y="26476"/>
                        <a:pt x="24100" y="15523"/>
                        <a:pt x="34482" y="5045"/>
                      </a:cubicBezTo>
                      <a:cubicBezTo>
                        <a:pt x="37149" y="2378"/>
                        <a:pt x="32958" y="-1813"/>
                        <a:pt x="30291" y="854"/>
                      </a:cubicBezTo>
                      <a:lnTo>
                        <a:pt x="30291" y="854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C4A7F4C-36B1-3367-03BD-440ABDC596CB}"/>
                    </a:ext>
                  </a:extLst>
                </p:cNvPr>
                <p:cNvSpPr/>
                <p:nvPr/>
              </p:nvSpPr>
              <p:spPr>
                <a:xfrm>
                  <a:off x="-1455201" y="1044702"/>
                  <a:ext cx="45756" cy="25425"/>
                </a:xfrm>
                <a:custGeom>
                  <a:avLst/>
                  <a:gdLst>
                    <a:gd name="connsiteX0" fmla="*/ 1464 w 45756"/>
                    <a:gd name="connsiteY0" fmla="*/ 5459 h 25425"/>
                    <a:gd name="connsiteX1" fmla="*/ 41278 w 45756"/>
                    <a:gd name="connsiteY1" fmla="*/ 25081 h 25425"/>
                    <a:gd name="connsiteX2" fmla="*/ 44231 w 45756"/>
                    <a:gd name="connsiteY2" fmla="*/ 19937 h 25425"/>
                    <a:gd name="connsiteX3" fmla="*/ 4417 w 45756"/>
                    <a:gd name="connsiteY3" fmla="*/ 316 h 25425"/>
                    <a:gd name="connsiteX4" fmla="*/ 1464 w 45756"/>
                    <a:gd name="connsiteY4" fmla="*/ 5459 h 25425"/>
                    <a:gd name="connsiteX5" fmla="*/ 1464 w 45756"/>
                    <a:gd name="connsiteY5" fmla="*/ 5459 h 2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56" h="25425">
                      <a:moveTo>
                        <a:pt x="1464" y="5459"/>
                      </a:moveTo>
                      <a:cubicBezTo>
                        <a:pt x="14704" y="12032"/>
                        <a:pt x="28039" y="18509"/>
                        <a:pt x="41278" y="25081"/>
                      </a:cubicBezTo>
                      <a:cubicBezTo>
                        <a:pt x="44707" y="26795"/>
                        <a:pt x="47660" y="21652"/>
                        <a:pt x="44231" y="19937"/>
                      </a:cubicBezTo>
                      <a:cubicBezTo>
                        <a:pt x="30991" y="13365"/>
                        <a:pt x="17656" y="6888"/>
                        <a:pt x="4417" y="316"/>
                      </a:cubicBezTo>
                      <a:cubicBezTo>
                        <a:pt x="1083" y="-1303"/>
                        <a:pt x="-1870" y="3745"/>
                        <a:pt x="1464" y="5459"/>
                      </a:cubicBezTo>
                      <a:lnTo>
                        <a:pt x="1464" y="545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6FF31DB-5B57-C924-04B9-15C56A1592F8}"/>
                    </a:ext>
                  </a:extLst>
                </p:cNvPr>
                <p:cNvSpPr/>
                <p:nvPr/>
              </p:nvSpPr>
              <p:spPr>
                <a:xfrm>
                  <a:off x="-1432266" y="1024149"/>
                  <a:ext cx="32720" cy="40683"/>
                </a:xfrm>
                <a:custGeom>
                  <a:avLst/>
                  <a:gdLst>
                    <a:gd name="connsiteX0" fmla="*/ 532 w 32720"/>
                    <a:gd name="connsiteY0" fmla="*/ 4295 h 40683"/>
                    <a:gd name="connsiteX1" fmla="*/ 27773 w 32720"/>
                    <a:gd name="connsiteY1" fmla="*/ 39728 h 40683"/>
                    <a:gd name="connsiteX2" fmla="*/ 31964 w 32720"/>
                    <a:gd name="connsiteY2" fmla="*/ 35537 h 40683"/>
                    <a:gd name="connsiteX3" fmla="*/ 5675 w 32720"/>
                    <a:gd name="connsiteY3" fmla="*/ 1343 h 40683"/>
                    <a:gd name="connsiteX4" fmla="*/ 532 w 32720"/>
                    <a:gd name="connsiteY4" fmla="*/ 4295 h 40683"/>
                    <a:gd name="connsiteX5" fmla="*/ 532 w 32720"/>
                    <a:gd name="connsiteY5" fmla="*/ 4295 h 40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720" h="40683">
                      <a:moveTo>
                        <a:pt x="532" y="4295"/>
                      </a:moveTo>
                      <a:cubicBezTo>
                        <a:pt x="8914" y="16583"/>
                        <a:pt x="18058" y="28393"/>
                        <a:pt x="27773" y="39728"/>
                      </a:cubicBezTo>
                      <a:cubicBezTo>
                        <a:pt x="30250" y="42586"/>
                        <a:pt x="34441" y="38395"/>
                        <a:pt x="31964" y="35537"/>
                      </a:cubicBezTo>
                      <a:cubicBezTo>
                        <a:pt x="22535" y="24584"/>
                        <a:pt x="13772" y="13153"/>
                        <a:pt x="5675" y="1343"/>
                      </a:cubicBezTo>
                      <a:cubicBezTo>
                        <a:pt x="3485" y="-1801"/>
                        <a:pt x="-1659" y="1152"/>
                        <a:pt x="532" y="4295"/>
                      </a:cubicBezTo>
                      <a:lnTo>
                        <a:pt x="53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8A30840-7330-9D45-05FE-EE041638ED99}"/>
                    </a:ext>
                  </a:extLst>
                </p:cNvPr>
                <p:cNvSpPr/>
                <p:nvPr/>
              </p:nvSpPr>
              <p:spPr>
                <a:xfrm>
                  <a:off x="-1414073" y="1000493"/>
                  <a:ext cx="21279" cy="51573"/>
                </a:xfrm>
                <a:custGeom>
                  <a:avLst/>
                  <a:gdLst>
                    <a:gd name="connsiteX0" fmla="*/ 150 w 21279"/>
                    <a:gd name="connsiteY0" fmla="*/ 3662 h 51573"/>
                    <a:gd name="connsiteX1" fmla="*/ 15390 w 21279"/>
                    <a:gd name="connsiteY1" fmla="*/ 49573 h 51573"/>
                    <a:gd name="connsiteX2" fmla="*/ 21105 w 21279"/>
                    <a:gd name="connsiteY2" fmla="*/ 48049 h 51573"/>
                    <a:gd name="connsiteX3" fmla="*/ 5865 w 21279"/>
                    <a:gd name="connsiteY3" fmla="*/ 2138 h 51573"/>
                    <a:gd name="connsiteX4" fmla="*/ 150 w 21279"/>
                    <a:gd name="connsiteY4" fmla="*/ 3662 h 51573"/>
                    <a:gd name="connsiteX5" fmla="*/ 150 w 21279"/>
                    <a:gd name="connsiteY5" fmla="*/ 3662 h 51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79" h="51573">
                      <a:moveTo>
                        <a:pt x="150" y="3662"/>
                      </a:moveTo>
                      <a:cubicBezTo>
                        <a:pt x="4818" y="19093"/>
                        <a:pt x="9866" y="34428"/>
                        <a:pt x="15390" y="49573"/>
                      </a:cubicBezTo>
                      <a:cubicBezTo>
                        <a:pt x="16629" y="53097"/>
                        <a:pt x="22344" y="51573"/>
                        <a:pt x="21105" y="48049"/>
                      </a:cubicBezTo>
                      <a:cubicBezTo>
                        <a:pt x="15676" y="32904"/>
                        <a:pt x="10533" y="17569"/>
                        <a:pt x="5865" y="2138"/>
                      </a:cubicBezTo>
                      <a:cubicBezTo>
                        <a:pt x="4722" y="-1577"/>
                        <a:pt x="-993" y="-53"/>
                        <a:pt x="150" y="3662"/>
                      </a:cubicBezTo>
                      <a:lnTo>
                        <a:pt x="150" y="3662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DD7489C-EC07-0FFB-24C4-530FCD2614FB}"/>
                  </a:ext>
                </a:extLst>
              </p:cNvPr>
              <p:cNvSpPr/>
              <p:nvPr/>
            </p:nvSpPr>
            <p:spPr>
              <a:xfrm>
                <a:off x="-1423361" y="1036310"/>
                <a:ext cx="53701" cy="56630"/>
              </a:xfrm>
              <a:custGeom>
                <a:avLst/>
                <a:gdLst>
                  <a:gd name="connsiteX0" fmla="*/ 8106 w 53701"/>
                  <a:gd name="connsiteY0" fmla="*/ 9184 h 56630"/>
                  <a:gd name="connsiteX1" fmla="*/ 29346 w 53701"/>
                  <a:gd name="connsiteY1" fmla="*/ 135 h 56630"/>
                  <a:gd name="connsiteX2" fmla="*/ 41062 w 53701"/>
                  <a:gd name="connsiteY2" fmla="*/ 4421 h 56630"/>
                  <a:gd name="connsiteX3" fmla="*/ 50397 w 53701"/>
                  <a:gd name="connsiteY3" fmla="*/ 18614 h 56630"/>
                  <a:gd name="connsiteX4" fmla="*/ 53349 w 53701"/>
                  <a:gd name="connsiteY4" fmla="*/ 36616 h 56630"/>
                  <a:gd name="connsiteX5" fmla="*/ 50111 w 53701"/>
                  <a:gd name="connsiteY5" fmla="*/ 44426 h 56630"/>
                  <a:gd name="connsiteX6" fmla="*/ 27727 w 53701"/>
                  <a:gd name="connsiteY6" fmla="*/ 56618 h 56630"/>
                  <a:gd name="connsiteX7" fmla="*/ 17345 w 53701"/>
                  <a:gd name="connsiteY7" fmla="*/ 54047 h 56630"/>
                  <a:gd name="connsiteX8" fmla="*/ 676 w 53701"/>
                  <a:gd name="connsiteY8" fmla="*/ 33949 h 56630"/>
                  <a:gd name="connsiteX9" fmla="*/ 8106 w 53701"/>
                  <a:gd name="connsiteY9" fmla="*/ 9184 h 5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701" h="56630">
                    <a:moveTo>
                      <a:pt x="8106" y="9184"/>
                    </a:moveTo>
                    <a:cubicBezTo>
                      <a:pt x="12297" y="4326"/>
                      <a:pt x="21441" y="-913"/>
                      <a:pt x="29346" y="135"/>
                    </a:cubicBezTo>
                    <a:cubicBezTo>
                      <a:pt x="33537" y="707"/>
                      <a:pt x="37728" y="1850"/>
                      <a:pt x="41062" y="4421"/>
                    </a:cubicBezTo>
                    <a:cubicBezTo>
                      <a:pt x="45634" y="7850"/>
                      <a:pt x="48301" y="13280"/>
                      <a:pt x="50397" y="18614"/>
                    </a:cubicBezTo>
                    <a:cubicBezTo>
                      <a:pt x="52683" y="24329"/>
                      <a:pt x="54492" y="30615"/>
                      <a:pt x="53349" y="36616"/>
                    </a:cubicBezTo>
                    <a:cubicBezTo>
                      <a:pt x="52778" y="39378"/>
                      <a:pt x="51635" y="42045"/>
                      <a:pt x="50111" y="44426"/>
                    </a:cubicBezTo>
                    <a:cubicBezTo>
                      <a:pt x="45348" y="51951"/>
                      <a:pt x="36585" y="56904"/>
                      <a:pt x="27727" y="56618"/>
                    </a:cubicBezTo>
                    <a:cubicBezTo>
                      <a:pt x="24108" y="56523"/>
                      <a:pt x="20583" y="55475"/>
                      <a:pt x="17345" y="54047"/>
                    </a:cubicBezTo>
                    <a:cubicBezTo>
                      <a:pt x="9153" y="50237"/>
                      <a:pt x="2676" y="42712"/>
                      <a:pt x="676" y="33949"/>
                    </a:cubicBezTo>
                    <a:cubicBezTo>
                      <a:pt x="-1419" y="25091"/>
                      <a:pt x="1438" y="15280"/>
                      <a:pt x="8106" y="9184"/>
                    </a:cubicBezTo>
                  </a:path>
                </a:pathLst>
              </a:custGeom>
              <a:solidFill>
                <a:srgbClr val="2E20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3" name="图形 16">
                <a:extLst>
                  <a:ext uri="{FF2B5EF4-FFF2-40B4-BE49-F238E27FC236}">
                    <a16:creationId xmlns:a16="http://schemas.microsoft.com/office/drawing/2014/main" id="{560DFBF8-3562-3172-A7FE-F80D10D301C5}"/>
                  </a:ext>
                </a:extLst>
              </p:cNvPr>
              <p:cNvGrpSpPr/>
              <p:nvPr/>
            </p:nvGrpSpPr>
            <p:grpSpPr>
              <a:xfrm>
                <a:off x="-1414113" y="1045684"/>
                <a:ext cx="34766" cy="37528"/>
                <a:chOff x="-1414113" y="1045684"/>
                <a:chExt cx="34766" cy="37528"/>
              </a:xfrm>
              <a:solidFill>
                <a:srgbClr val="FFFEFF"/>
              </a:solidFill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FEA93C4A-7910-3733-C95A-E72BA6F7633F}"/>
                    </a:ext>
                  </a:extLst>
                </p:cNvPr>
                <p:cNvSpPr/>
                <p:nvPr/>
              </p:nvSpPr>
              <p:spPr>
                <a:xfrm>
                  <a:off x="-1388395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C268AB01-D015-F5F2-7329-1C358D79A6D8}"/>
                    </a:ext>
                  </a:extLst>
                </p:cNvPr>
                <p:cNvSpPr/>
                <p:nvPr/>
              </p:nvSpPr>
              <p:spPr>
                <a:xfrm>
                  <a:off x="-1398777" y="1057781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19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EA99920E-5848-5541-EBB5-3CCC759AFEC8}"/>
                    </a:ext>
                  </a:extLst>
                </p:cNvPr>
                <p:cNvSpPr/>
                <p:nvPr/>
              </p:nvSpPr>
              <p:spPr>
                <a:xfrm>
                  <a:off x="-1383061" y="1062163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3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3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3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FA21F1CF-0432-1AF6-3EEE-A6372648F96E}"/>
                    </a:ext>
                  </a:extLst>
                </p:cNvPr>
                <p:cNvSpPr/>
                <p:nvPr/>
              </p:nvSpPr>
              <p:spPr>
                <a:xfrm>
                  <a:off x="-1414113" y="1063115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EA79777-BC2F-DACA-2F91-4DAC0B8C9BFD}"/>
                    </a:ext>
                  </a:extLst>
                </p:cNvPr>
                <p:cNvSpPr/>
                <p:nvPr/>
              </p:nvSpPr>
              <p:spPr>
                <a:xfrm>
                  <a:off x="-1402397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0883107-0F31-75BC-D7CE-46A60AA99C6F}"/>
                    </a:ext>
                  </a:extLst>
                </p:cNvPr>
                <p:cNvSpPr/>
                <p:nvPr/>
              </p:nvSpPr>
              <p:spPr>
                <a:xfrm>
                  <a:off x="-1395253" y="1069782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3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70AC869-53C2-C07C-7339-AD2B291F639A}"/>
                    </a:ext>
                  </a:extLst>
                </p:cNvPr>
                <p:cNvSpPr/>
                <p:nvPr/>
              </p:nvSpPr>
              <p:spPr>
                <a:xfrm>
                  <a:off x="-1388395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95F8C46-4A2F-FC42-1EF3-D2C94280B75F}"/>
                    </a:ext>
                  </a:extLst>
                </p:cNvPr>
                <p:cNvSpPr/>
                <p:nvPr/>
              </p:nvSpPr>
              <p:spPr>
                <a:xfrm>
                  <a:off x="-1409160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1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8B9F81A-FA4F-5BF0-9216-21D24197E712}"/>
                    </a:ext>
                  </a:extLst>
                </p:cNvPr>
                <p:cNvSpPr/>
                <p:nvPr/>
              </p:nvSpPr>
              <p:spPr>
                <a:xfrm>
                  <a:off x="-1411160" y="1072640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1400E3A-2BC9-AE84-BCCD-0D4CEB84F1A9}"/>
              </a:ext>
            </a:extLst>
          </p:cNvPr>
          <p:cNvGrpSpPr/>
          <p:nvPr/>
        </p:nvGrpSpPr>
        <p:grpSpPr>
          <a:xfrm>
            <a:off x="1542555" y="3179081"/>
            <a:ext cx="627320" cy="422506"/>
            <a:chOff x="10390890" y="5534592"/>
            <a:chExt cx="1832597" cy="1234274"/>
          </a:xfrm>
        </p:grpSpPr>
        <p:pic>
          <p:nvPicPr>
            <p:cNvPr id="1041" name="图片 1040">
              <a:extLst>
                <a:ext uri="{FF2B5EF4-FFF2-40B4-BE49-F238E27FC236}">
                  <a16:creationId xmlns:a16="http://schemas.microsoft.com/office/drawing/2014/main" id="{42BA3500-A232-6A35-3F24-9FE3A72C2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16641192" flipV="1">
              <a:off x="10477938" y="5924679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pic>
          <p:nvPicPr>
            <p:cNvPr id="1042" name="图片 1041">
              <a:extLst>
                <a:ext uri="{FF2B5EF4-FFF2-40B4-BE49-F238E27FC236}">
                  <a16:creationId xmlns:a16="http://schemas.microsoft.com/office/drawing/2014/main" id="{9AB094B9-CC1A-FC77-8C78-C50E34129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076"/>
            <a:stretch>
              <a:fillRect/>
            </a:stretch>
          </p:blipFill>
          <p:spPr>
            <a:xfrm rot="2194583" flipH="1" flipV="1">
              <a:off x="11466348" y="5534592"/>
              <a:ext cx="757139" cy="931236"/>
            </a:xfrm>
            <a:custGeom>
              <a:avLst/>
              <a:gdLst>
                <a:gd name="connsiteX0" fmla="*/ 0 w 1377815"/>
                <a:gd name="connsiteY0" fmla="*/ 0 h 1694630"/>
                <a:gd name="connsiteX1" fmla="*/ 1377815 w 1377815"/>
                <a:gd name="connsiteY1" fmla="*/ 0 h 1694630"/>
                <a:gd name="connsiteX2" fmla="*/ 1377815 w 1377815"/>
                <a:gd name="connsiteY2" fmla="*/ 1694630 h 1694630"/>
                <a:gd name="connsiteX3" fmla="*/ 0 w 1377815"/>
                <a:gd name="connsiteY3" fmla="*/ 1694630 h 169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815" h="1694630">
                  <a:moveTo>
                    <a:pt x="0" y="0"/>
                  </a:moveTo>
                  <a:lnTo>
                    <a:pt x="1377815" y="0"/>
                  </a:lnTo>
                  <a:lnTo>
                    <a:pt x="1377815" y="1694630"/>
                  </a:lnTo>
                  <a:lnTo>
                    <a:pt x="0" y="1694630"/>
                  </a:lnTo>
                  <a:close/>
                </a:path>
              </a:pathLst>
            </a:custGeom>
          </p:spPr>
        </p:pic>
        <p:grpSp>
          <p:nvGrpSpPr>
            <p:cNvPr id="1043" name="图形 16">
              <a:extLst>
                <a:ext uri="{FF2B5EF4-FFF2-40B4-BE49-F238E27FC236}">
                  <a16:creationId xmlns:a16="http://schemas.microsoft.com/office/drawing/2014/main" id="{E90EB4F4-BE65-3A2D-5F64-A3675EE70680}"/>
                </a:ext>
              </a:extLst>
            </p:cNvPr>
            <p:cNvGrpSpPr/>
            <p:nvPr/>
          </p:nvGrpSpPr>
          <p:grpSpPr>
            <a:xfrm>
              <a:off x="11085730" y="5972124"/>
              <a:ext cx="817047" cy="777623"/>
              <a:chOff x="-1514930" y="949429"/>
              <a:chExt cx="245272" cy="233437"/>
            </a:xfrm>
          </p:grpSpPr>
          <p:sp>
            <p:nvSpPr>
              <p:cNvPr id="1044" name="任意多边形: 形状 1043">
                <a:extLst>
                  <a:ext uri="{FF2B5EF4-FFF2-40B4-BE49-F238E27FC236}">
                    <a16:creationId xmlns:a16="http://schemas.microsoft.com/office/drawing/2014/main" id="{5B02D0A8-7E61-00B4-62F6-C5222998225C}"/>
                  </a:ext>
                </a:extLst>
              </p:cNvPr>
              <p:cNvSpPr/>
              <p:nvPr/>
            </p:nvSpPr>
            <p:spPr>
              <a:xfrm>
                <a:off x="-1384494" y="1007653"/>
                <a:ext cx="114836" cy="114673"/>
              </a:xfrm>
              <a:custGeom>
                <a:avLst/>
                <a:gdLst>
                  <a:gd name="connsiteX0" fmla="*/ 4 w 114836"/>
                  <a:gd name="connsiteY0" fmla="*/ 60701 h 114673"/>
                  <a:gd name="connsiteX1" fmla="*/ 13625 w 114836"/>
                  <a:gd name="connsiteY1" fmla="*/ 29078 h 114673"/>
                  <a:gd name="connsiteX2" fmla="*/ 35627 w 114836"/>
                  <a:gd name="connsiteY2" fmla="*/ 7075 h 114673"/>
                  <a:gd name="connsiteX3" fmla="*/ 83824 w 114836"/>
                  <a:gd name="connsiteY3" fmla="*/ 5075 h 114673"/>
                  <a:gd name="connsiteX4" fmla="*/ 113542 w 114836"/>
                  <a:gd name="connsiteY4" fmla="*/ 43556 h 114673"/>
                  <a:gd name="connsiteX5" fmla="*/ 103826 w 114836"/>
                  <a:gd name="connsiteY5" fmla="*/ 91562 h 114673"/>
                  <a:gd name="connsiteX6" fmla="*/ 91634 w 114836"/>
                  <a:gd name="connsiteY6" fmla="*/ 104421 h 114673"/>
                  <a:gd name="connsiteX7" fmla="*/ 75442 w 114836"/>
                  <a:gd name="connsiteY7" fmla="*/ 111850 h 114673"/>
                  <a:gd name="connsiteX8" fmla="*/ 1337 w 114836"/>
                  <a:gd name="connsiteY8" fmla="*/ 94134 h 1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836" h="114673">
                    <a:moveTo>
                      <a:pt x="4" y="60701"/>
                    </a:moveTo>
                    <a:cubicBezTo>
                      <a:pt x="-187" y="48985"/>
                      <a:pt x="6576" y="38412"/>
                      <a:pt x="13625" y="29078"/>
                    </a:cubicBezTo>
                    <a:cubicBezTo>
                      <a:pt x="19911" y="20696"/>
                      <a:pt x="26769" y="12504"/>
                      <a:pt x="35627" y="7075"/>
                    </a:cubicBezTo>
                    <a:cubicBezTo>
                      <a:pt x="49915" y="-1688"/>
                      <a:pt x="68774" y="-2259"/>
                      <a:pt x="83824" y="5075"/>
                    </a:cubicBezTo>
                    <a:cubicBezTo>
                      <a:pt x="98873" y="12409"/>
                      <a:pt x="110018" y="27173"/>
                      <a:pt x="113542" y="43556"/>
                    </a:cubicBezTo>
                    <a:cubicBezTo>
                      <a:pt x="117066" y="59939"/>
                      <a:pt x="113256" y="77655"/>
                      <a:pt x="103826" y="91562"/>
                    </a:cubicBezTo>
                    <a:cubicBezTo>
                      <a:pt x="100493" y="96515"/>
                      <a:pt x="96492" y="100992"/>
                      <a:pt x="91634" y="104421"/>
                    </a:cubicBezTo>
                    <a:cubicBezTo>
                      <a:pt x="86777" y="107850"/>
                      <a:pt x="81157" y="110231"/>
                      <a:pt x="75442" y="111850"/>
                    </a:cubicBezTo>
                    <a:cubicBezTo>
                      <a:pt x="49915" y="119089"/>
                      <a:pt x="20768" y="112136"/>
                      <a:pt x="1337" y="94134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45" name="任意多边形: 形状 1044">
                <a:extLst>
                  <a:ext uri="{FF2B5EF4-FFF2-40B4-BE49-F238E27FC236}">
                    <a16:creationId xmlns:a16="http://schemas.microsoft.com/office/drawing/2014/main" id="{42DA3912-C180-184C-B965-A02A32E5B3B7}"/>
                  </a:ext>
                </a:extLst>
              </p:cNvPr>
              <p:cNvSpPr/>
              <p:nvPr/>
            </p:nvSpPr>
            <p:spPr>
              <a:xfrm>
                <a:off x="-1453021" y="1061686"/>
                <a:ext cx="113463" cy="121180"/>
              </a:xfrm>
              <a:custGeom>
                <a:avLst/>
                <a:gdLst>
                  <a:gd name="connsiteX0" fmla="*/ 67769 w 113463"/>
                  <a:gd name="connsiteY0" fmla="*/ 6858 h 121180"/>
                  <a:gd name="connsiteX1" fmla="*/ 95201 w 113463"/>
                  <a:gd name="connsiteY1" fmla="*/ 27622 h 121180"/>
                  <a:gd name="connsiteX2" fmla="*/ 111298 w 113463"/>
                  <a:gd name="connsiteY2" fmla="*/ 54293 h 121180"/>
                  <a:gd name="connsiteX3" fmla="*/ 101583 w 113463"/>
                  <a:gd name="connsiteY3" fmla="*/ 101537 h 121180"/>
                  <a:gd name="connsiteX4" fmla="*/ 57101 w 113463"/>
                  <a:gd name="connsiteY4" fmla="*/ 121158 h 121180"/>
                  <a:gd name="connsiteX5" fmla="*/ 12905 w 113463"/>
                  <a:gd name="connsiteY5" fmla="*/ 100203 h 121180"/>
                  <a:gd name="connsiteX6" fmla="*/ 3380 w 113463"/>
                  <a:gd name="connsiteY6" fmla="*/ 85249 h 121180"/>
                  <a:gd name="connsiteX7" fmla="*/ 46 w 113463"/>
                  <a:gd name="connsiteY7" fmla="*/ 67723 h 121180"/>
                  <a:gd name="connsiteX8" fmla="*/ 35098 w 113463"/>
                  <a:gd name="connsiteY8" fmla="*/ 0 h 12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63" h="121180">
                    <a:moveTo>
                      <a:pt x="67769" y="6858"/>
                    </a:moveTo>
                    <a:cubicBezTo>
                      <a:pt x="79199" y="9525"/>
                      <a:pt x="87772" y="18574"/>
                      <a:pt x="95201" y="27622"/>
                    </a:cubicBezTo>
                    <a:cubicBezTo>
                      <a:pt x="101773" y="35719"/>
                      <a:pt x="108060" y="44291"/>
                      <a:pt x="111298" y="54293"/>
                    </a:cubicBezTo>
                    <a:cubicBezTo>
                      <a:pt x="116347" y="70294"/>
                      <a:pt x="112346" y="88678"/>
                      <a:pt x="101583" y="101537"/>
                    </a:cubicBezTo>
                    <a:cubicBezTo>
                      <a:pt x="90820" y="114395"/>
                      <a:pt x="73865" y="121634"/>
                      <a:pt x="57101" y="121158"/>
                    </a:cubicBezTo>
                    <a:cubicBezTo>
                      <a:pt x="40337" y="120682"/>
                      <a:pt x="24049" y="112681"/>
                      <a:pt x="12905" y="100203"/>
                    </a:cubicBezTo>
                    <a:cubicBezTo>
                      <a:pt x="8905" y="95821"/>
                      <a:pt x="5476" y="90773"/>
                      <a:pt x="3380" y="85249"/>
                    </a:cubicBezTo>
                    <a:cubicBezTo>
                      <a:pt x="1189" y="79724"/>
                      <a:pt x="332" y="73723"/>
                      <a:pt x="46" y="67723"/>
                    </a:cubicBezTo>
                    <a:cubicBezTo>
                      <a:pt x="-906" y="41148"/>
                      <a:pt x="12905" y="14573"/>
                      <a:pt x="35098" y="0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46" name="任意多边形: 形状 1045">
                <a:extLst>
                  <a:ext uri="{FF2B5EF4-FFF2-40B4-BE49-F238E27FC236}">
                    <a16:creationId xmlns:a16="http://schemas.microsoft.com/office/drawing/2014/main" id="{0D1F77BE-0658-3991-AE71-456F84B64E26}"/>
                  </a:ext>
                </a:extLst>
              </p:cNvPr>
              <p:cNvSpPr/>
              <p:nvPr/>
            </p:nvSpPr>
            <p:spPr>
              <a:xfrm>
                <a:off x="-1514930" y="1009279"/>
                <a:ext cx="123200" cy="113232"/>
              </a:xfrm>
              <a:custGeom>
                <a:avLst/>
                <a:gdLst>
                  <a:gd name="connsiteX0" fmla="*/ 112914 w 123200"/>
                  <a:gd name="connsiteY0" fmla="*/ 74220 h 113232"/>
                  <a:gd name="connsiteX1" fmla="*/ 89292 w 123200"/>
                  <a:gd name="connsiteY1" fmla="*/ 99270 h 113232"/>
                  <a:gd name="connsiteX2" fmla="*/ 61098 w 123200"/>
                  <a:gd name="connsiteY2" fmla="*/ 112320 h 113232"/>
                  <a:gd name="connsiteX3" fmla="*/ 15187 w 123200"/>
                  <a:gd name="connsiteY3" fmla="*/ 97556 h 113232"/>
                  <a:gd name="connsiteX4" fmla="*/ 519 w 123200"/>
                  <a:gd name="connsiteY4" fmla="*/ 51169 h 113232"/>
                  <a:gd name="connsiteX5" fmla="*/ 26141 w 123200"/>
                  <a:gd name="connsiteY5" fmla="*/ 9450 h 113232"/>
                  <a:gd name="connsiteX6" fmla="*/ 42048 w 123200"/>
                  <a:gd name="connsiteY6" fmla="*/ 1544 h 113232"/>
                  <a:gd name="connsiteX7" fmla="*/ 59764 w 123200"/>
                  <a:gd name="connsiteY7" fmla="*/ 211 h 113232"/>
                  <a:gd name="connsiteX8" fmla="*/ 123201 w 123200"/>
                  <a:gd name="connsiteY8" fmla="*/ 42406 h 11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00" h="113232">
                    <a:moveTo>
                      <a:pt x="112914" y="74220"/>
                    </a:moveTo>
                    <a:cubicBezTo>
                      <a:pt x="109009" y="85269"/>
                      <a:pt x="99103" y="92889"/>
                      <a:pt x="89292" y="99270"/>
                    </a:cubicBezTo>
                    <a:cubicBezTo>
                      <a:pt x="80529" y="104986"/>
                      <a:pt x="71290" y="110319"/>
                      <a:pt x="61098" y="112320"/>
                    </a:cubicBezTo>
                    <a:cubicBezTo>
                      <a:pt x="44620" y="115654"/>
                      <a:pt x="26808" y="109653"/>
                      <a:pt x="15187" y="97556"/>
                    </a:cubicBezTo>
                    <a:cubicBezTo>
                      <a:pt x="3567" y="85459"/>
                      <a:pt x="-1767" y="67838"/>
                      <a:pt x="519" y="51169"/>
                    </a:cubicBezTo>
                    <a:cubicBezTo>
                      <a:pt x="2805" y="34596"/>
                      <a:pt x="12520" y="19261"/>
                      <a:pt x="26141" y="9450"/>
                    </a:cubicBezTo>
                    <a:cubicBezTo>
                      <a:pt x="30999" y="5925"/>
                      <a:pt x="36333" y="3163"/>
                      <a:pt x="42048" y="1544"/>
                    </a:cubicBezTo>
                    <a:cubicBezTo>
                      <a:pt x="47763" y="20"/>
                      <a:pt x="53859" y="-266"/>
                      <a:pt x="59764" y="211"/>
                    </a:cubicBezTo>
                    <a:cubicBezTo>
                      <a:pt x="86244" y="2211"/>
                      <a:pt x="111199" y="18784"/>
                      <a:pt x="123201" y="4240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47" name="任意多边形: 形状 1046">
                <a:extLst>
                  <a:ext uri="{FF2B5EF4-FFF2-40B4-BE49-F238E27FC236}">
                    <a16:creationId xmlns:a16="http://schemas.microsoft.com/office/drawing/2014/main" id="{F11D6C30-48F1-298C-3D63-7F1691FBF458}"/>
                  </a:ext>
                </a:extLst>
              </p:cNvPr>
              <p:cNvSpPr/>
              <p:nvPr/>
            </p:nvSpPr>
            <p:spPr>
              <a:xfrm>
                <a:off x="-1450410" y="949429"/>
                <a:ext cx="112542" cy="125116"/>
              </a:xfrm>
              <a:custGeom>
                <a:avLst/>
                <a:gdLst>
                  <a:gd name="connsiteX0" fmla="*/ 28201 w 112542"/>
                  <a:gd name="connsiteY0" fmla="*/ 109209 h 125116"/>
                  <a:gd name="connsiteX1" fmla="*/ 7817 w 112542"/>
                  <a:gd name="connsiteY1" fmla="*/ 81492 h 125116"/>
                  <a:gd name="connsiteX2" fmla="*/ 7 w 112542"/>
                  <a:gd name="connsiteY2" fmla="*/ 51393 h 125116"/>
                  <a:gd name="connsiteX3" fmla="*/ 22771 w 112542"/>
                  <a:gd name="connsiteY3" fmla="*/ 8911 h 125116"/>
                  <a:gd name="connsiteX4" fmla="*/ 70968 w 112542"/>
                  <a:gd name="connsiteY4" fmla="*/ 2815 h 125116"/>
                  <a:gd name="connsiteX5" fmla="*/ 107449 w 112542"/>
                  <a:gd name="connsiteY5" fmla="*/ 35486 h 125116"/>
                  <a:gd name="connsiteX6" fmla="*/ 112402 w 112542"/>
                  <a:gd name="connsiteY6" fmla="*/ 52536 h 125116"/>
                  <a:gd name="connsiteX7" fmla="*/ 110592 w 112542"/>
                  <a:gd name="connsiteY7" fmla="*/ 70252 h 125116"/>
                  <a:gd name="connsiteX8" fmla="*/ 57728 w 112542"/>
                  <a:gd name="connsiteY8" fmla="*/ 125116 h 1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42" h="125116">
                    <a:moveTo>
                      <a:pt x="28201" y="109209"/>
                    </a:moveTo>
                    <a:cubicBezTo>
                      <a:pt x="18009" y="103399"/>
                      <a:pt x="12294" y="92255"/>
                      <a:pt x="7817" y="81492"/>
                    </a:cubicBezTo>
                    <a:cubicBezTo>
                      <a:pt x="3817" y="71871"/>
                      <a:pt x="197" y="61775"/>
                      <a:pt x="7" y="51393"/>
                    </a:cubicBezTo>
                    <a:cubicBezTo>
                      <a:pt x="-279" y="34629"/>
                      <a:pt x="8770" y="18150"/>
                      <a:pt x="22771" y="8911"/>
                    </a:cubicBezTo>
                    <a:cubicBezTo>
                      <a:pt x="36773" y="-328"/>
                      <a:pt x="55061" y="-2424"/>
                      <a:pt x="70968" y="2815"/>
                    </a:cubicBezTo>
                    <a:cubicBezTo>
                      <a:pt x="86875" y="8054"/>
                      <a:pt x="100210" y="20341"/>
                      <a:pt x="107449" y="35486"/>
                    </a:cubicBezTo>
                    <a:cubicBezTo>
                      <a:pt x="110020" y="40820"/>
                      <a:pt x="111830" y="46630"/>
                      <a:pt x="112402" y="52536"/>
                    </a:cubicBezTo>
                    <a:cubicBezTo>
                      <a:pt x="112878" y="58441"/>
                      <a:pt x="112116" y="64442"/>
                      <a:pt x="110592" y="70252"/>
                    </a:cubicBezTo>
                    <a:cubicBezTo>
                      <a:pt x="103924" y="95970"/>
                      <a:pt x="83160" y="117496"/>
                      <a:pt x="57728" y="125116"/>
                    </a:cubicBezTo>
                  </a:path>
                </a:pathLst>
              </a:custGeom>
              <a:solidFill>
                <a:srgbClr val="F6AC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048" name="图形 16">
                <a:extLst>
                  <a:ext uri="{FF2B5EF4-FFF2-40B4-BE49-F238E27FC236}">
                    <a16:creationId xmlns:a16="http://schemas.microsoft.com/office/drawing/2014/main" id="{39E7317F-E22C-B1F6-6CBD-EDA0BFF4822D}"/>
                  </a:ext>
                </a:extLst>
              </p:cNvPr>
              <p:cNvGrpSpPr/>
              <p:nvPr/>
            </p:nvGrpSpPr>
            <p:grpSpPr>
              <a:xfrm>
                <a:off x="-1455201" y="1000493"/>
                <a:ext cx="113096" cy="128985"/>
                <a:chOff x="-1455201" y="1000493"/>
                <a:chExt cx="113096" cy="128985"/>
              </a:xfrm>
              <a:solidFill>
                <a:srgbClr val="FFFEFF"/>
              </a:solidFill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C9FE66F8-0816-9615-6105-D0148E710875}"/>
                    </a:ext>
                  </a:extLst>
                </p:cNvPr>
                <p:cNvSpPr/>
                <p:nvPr/>
              </p:nvSpPr>
              <p:spPr>
                <a:xfrm>
                  <a:off x="-1392260" y="1004086"/>
                  <a:ext cx="27178" cy="51954"/>
                </a:xfrm>
                <a:custGeom>
                  <a:avLst/>
                  <a:gdLst>
                    <a:gd name="connsiteX0" fmla="*/ 5865 w 27178"/>
                    <a:gd name="connsiteY0" fmla="*/ 49885 h 51954"/>
                    <a:gd name="connsiteX1" fmla="*/ 26725 w 27178"/>
                    <a:gd name="connsiteY1" fmla="*/ 4356 h 51954"/>
                    <a:gd name="connsiteX2" fmla="*/ 21582 w 27178"/>
                    <a:gd name="connsiteY2" fmla="*/ 1403 h 51954"/>
                    <a:gd name="connsiteX3" fmla="*/ 150 w 27178"/>
                    <a:gd name="connsiteY3" fmla="*/ 48361 h 51954"/>
                    <a:gd name="connsiteX4" fmla="*/ 5865 w 27178"/>
                    <a:gd name="connsiteY4" fmla="*/ 49885 h 51954"/>
                    <a:gd name="connsiteX5" fmla="*/ 5865 w 27178"/>
                    <a:gd name="connsiteY5" fmla="*/ 49885 h 51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78" h="51954">
                      <a:moveTo>
                        <a:pt x="5865" y="49885"/>
                      </a:moveTo>
                      <a:cubicBezTo>
                        <a:pt x="10914" y="33883"/>
                        <a:pt x="17962" y="18643"/>
                        <a:pt x="26725" y="4356"/>
                      </a:cubicBezTo>
                      <a:cubicBezTo>
                        <a:pt x="28725" y="1117"/>
                        <a:pt x="23582" y="-1836"/>
                        <a:pt x="21582" y="1403"/>
                      </a:cubicBezTo>
                      <a:cubicBezTo>
                        <a:pt x="12533" y="16167"/>
                        <a:pt x="5389" y="31883"/>
                        <a:pt x="150" y="48361"/>
                      </a:cubicBezTo>
                      <a:cubicBezTo>
                        <a:pt x="-993" y="51981"/>
                        <a:pt x="4722" y="53505"/>
                        <a:pt x="5865" y="49885"/>
                      </a:cubicBezTo>
                      <a:lnTo>
                        <a:pt x="5865" y="4988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AD5F1735-9410-EC95-9070-FB3A1686A69F}"/>
                    </a:ext>
                  </a:extLst>
                </p:cNvPr>
                <p:cNvSpPr/>
                <p:nvPr/>
              </p:nvSpPr>
              <p:spPr>
                <a:xfrm>
                  <a:off x="-1383253" y="1026445"/>
                  <a:ext cx="35660" cy="30756"/>
                </a:xfrm>
                <a:custGeom>
                  <a:avLst/>
                  <a:gdLst>
                    <a:gd name="connsiteX0" fmla="*/ 5050 w 35660"/>
                    <a:gd name="connsiteY0" fmla="*/ 29908 h 30756"/>
                    <a:gd name="connsiteX1" fmla="*/ 34196 w 35660"/>
                    <a:gd name="connsiteY1" fmla="*/ 5524 h 30756"/>
                    <a:gd name="connsiteX2" fmla="*/ 31243 w 35660"/>
                    <a:gd name="connsiteY2" fmla="*/ 380 h 30756"/>
                    <a:gd name="connsiteX3" fmla="*/ 859 w 35660"/>
                    <a:gd name="connsiteY3" fmla="*/ 25621 h 30756"/>
                    <a:gd name="connsiteX4" fmla="*/ 859 w 35660"/>
                    <a:gd name="connsiteY4" fmla="*/ 29812 h 30756"/>
                    <a:gd name="connsiteX5" fmla="*/ 5050 w 35660"/>
                    <a:gd name="connsiteY5" fmla="*/ 29908 h 30756"/>
                    <a:gd name="connsiteX6" fmla="*/ 5050 w 35660"/>
                    <a:gd name="connsiteY6" fmla="*/ 29908 h 30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60" h="30756">
                      <a:moveTo>
                        <a:pt x="5050" y="29908"/>
                      </a:moveTo>
                      <a:cubicBezTo>
                        <a:pt x="13146" y="20002"/>
                        <a:pt x="22957" y="11715"/>
                        <a:pt x="34196" y="5524"/>
                      </a:cubicBezTo>
                      <a:cubicBezTo>
                        <a:pt x="37530" y="3714"/>
                        <a:pt x="34577" y="-1430"/>
                        <a:pt x="31243" y="380"/>
                      </a:cubicBezTo>
                      <a:cubicBezTo>
                        <a:pt x="19623" y="6762"/>
                        <a:pt x="9241" y="15334"/>
                        <a:pt x="859" y="25621"/>
                      </a:cubicBezTo>
                      <a:cubicBezTo>
                        <a:pt x="-189" y="26860"/>
                        <a:pt x="-379" y="28574"/>
                        <a:pt x="859" y="29812"/>
                      </a:cubicBezTo>
                      <a:cubicBezTo>
                        <a:pt x="1906" y="30955"/>
                        <a:pt x="4002" y="31146"/>
                        <a:pt x="5050" y="29908"/>
                      </a:cubicBezTo>
                      <a:lnTo>
                        <a:pt x="5050" y="2990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E1F7595-5D64-7133-5616-05B2C88FC707}"/>
                    </a:ext>
                  </a:extLst>
                </p:cNvPr>
                <p:cNvSpPr/>
                <p:nvPr/>
              </p:nvSpPr>
              <p:spPr>
                <a:xfrm>
                  <a:off x="-1379981" y="1053684"/>
                  <a:ext cx="37877" cy="10184"/>
                </a:xfrm>
                <a:custGeom>
                  <a:avLst/>
                  <a:gdLst>
                    <a:gd name="connsiteX0" fmla="*/ 3683 w 37877"/>
                    <a:gd name="connsiteY0" fmla="*/ 10098 h 10184"/>
                    <a:gd name="connsiteX1" fmla="*/ 35020 w 37877"/>
                    <a:gd name="connsiteY1" fmla="*/ 5907 h 10184"/>
                    <a:gd name="connsiteX2" fmla="*/ 35020 w 37877"/>
                    <a:gd name="connsiteY2" fmla="*/ 1 h 10184"/>
                    <a:gd name="connsiteX3" fmla="*/ 2064 w 37877"/>
                    <a:gd name="connsiteY3" fmla="*/ 4478 h 10184"/>
                    <a:gd name="connsiteX4" fmla="*/ 3683 w 37877"/>
                    <a:gd name="connsiteY4" fmla="*/ 10098 h 10184"/>
                    <a:gd name="connsiteX5" fmla="*/ 3683 w 37877"/>
                    <a:gd name="connsiteY5" fmla="*/ 10098 h 10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877" h="10184">
                      <a:moveTo>
                        <a:pt x="3683" y="10098"/>
                      </a:moveTo>
                      <a:cubicBezTo>
                        <a:pt x="13970" y="7716"/>
                        <a:pt x="24447" y="6288"/>
                        <a:pt x="35020" y="5907"/>
                      </a:cubicBezTo>
                      <a:cubicBezTo>
                        <a:pt x="38830" y="5811"/>
                        <a:pt x="38830" y="-94"/>
                        <a:pt x="35020" y="1"/>
                      </a:cubicBezTo>
                      <a:cubicBezTo>
                        <a:pt x="23971" y="382"/>
                        <a:pt x="12922" y="1906"/>
                        <a:pt x="2064" y="4478"/>
                      </a:cubicBezTo>
                      <a:cubicBezTo>
                        <a:pt x="-1556" y="5240"/>
                        <a:pt x="-32" y="10955"/>
                        <a:pt x="3683" y="10098"/>
                      </a:cubicBezTo>
                      <a:lnTo>
                        <a:pt x="3683" y="10098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2B766EEE-05AB-6080-BF1E-A09EE4503736}"/>
                    </a:ext>
                  </a:extLst>
                </p:cNvPr>
                <p:cNvSpPr/>
                <p:nvPr/>
              </p:nvSpPr>
              <p:spPr>
                <a:xfrm>
                  <a:off x="-1378337" y="1070295"/>
                  <a:ext cx="35872" cy="19728"/>
                </a:xfrm>
                <a:custGeom>
                  <a:avLst/>
                  <a:gdLst>
                    <a:gd name="connsiteX0" fmla="*/ 1467 w 35872"/>
                    <a:gd name="connsiteY0" fmla="*/ 5489 h 19728"/>
                    <a:gd name="connsiteX1" fmla="*/ 32137 w 35872"/>
                    <a:gd name="connsiteY1" fmla="*/ 19586 h 19728"/>
                    <a:gd name="connsiteX2" fmla="*/ 35757 w 35872"/>
                    <a:gd name="connsiteY2" fmla="*/ 17490 h 19728"/>
                    <a:gd name="connsiteX3" fmla="*/ 33661 w 35872"/>
                    <a:gd name="connsiteY3" fmla="*/ 13871 h 19728"/>
                    <a:gd name="connsiteX4" fmla="*/ 4324 w 35872"/>
                    <a:gd name="connsiteY4" fmla="*/ 345 h 19728"/>
                    <a:gd name="connsiteX5" fmla="*/ 1467 w 35872"/>
                    <a:gd name="connsiteY5" fmla="*/ 5489 h 19728"/>
                    <a:gd name="connsiteX6" fmla="*/ 1467 w 35872"/>
                    <a:gd name="connsiteY6" fmla="*/ 5489 h 1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872" h="19728">
                      <a:moveTo>
                        <a:pt x="1467" y="5489"/>
                      </a:moveTo>
                      <a:cubicBezTo>
                        <a:pt x="11468" y="10632"/>
                        <a:pt x="21755" y="15299"/>
                        <a:pt x="32137" y="19586"/>
                      </a:cubicBezTo>
                      <a:cubicBezTo>
                        <a:pt x="33661" y="20157"/>
                        <a:pt x="35376" y="18919"/>
                        <a:pt x="35757" y="17490"/>
                      </a:cubicBezTo>
                      <a:cubicBezTo>
                        <a:pt x="36233" y="15776"/>
                        <a:pt x="35185" y="14442"/>
                        <a:pt x="33661" y="13871"/>
                      </a:cubicBezTo>
                      <a:cubicBezTo>
                        <a:pt x="23660" y="9775"/>
                        <a:pt x="13945" y="5298"/>
                        <a:pt x="4324" y="345"/>
                      </a:cubicBezTo>
                      <a:cubicBezTo>
                        <a:pt x="1086" y="-1369"/>
                        <a:pt x="-1867" y="3774"/>
                        <a:pt x="1467" y="5489"/>
                      </a:cubicBezTo>
                      <a:lnTo>
                        <a:pt x="1467" y="548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DB10AC13-EF31-5DF1-C7A2-CA1E1FB4B318}"/>
                    </a:ext>
                  </a:extLst>
                </p:cNvPr>
                <p:cNvSpPr/>
                <p:nvPr/>
              </p:nvSpPr>
              <p:spPr>
                <a:xfrm>
                  <a:off x="-1383173" y="1080632"/>
                  <a:ext cx="31491" cy="38874"/>
                </a:xfrm>
                <a:custGeom>
                  <a:avLst/>
                  <a:gdLst>
                    <a:gd name="connsiteX0" fmla="*/ 492 w 31491"/>
                    <a:gd name="connsiteY0" fmla="*/ 4295 h 38874"/>
                    <a:gd name="connsiteX1" fmla="*/ 26496 w 31491"/>
                    <a:gd name="connsiteY1" fmla="*/ 37918 h 38874"/>
                    <a:gd name="connsiteX2" fmla="*/ 30686 w 31491"/>
                    <a:gd name="connsiteY2" fmla="*/ 33728 h 38874"/>
                    <a:gd name="connsiteX3" fmla="*/ 5636 w 31491"/>
                    <a:gd name="connsiteY3" fmla="*/ 1342 h 38874"/>
                    <a:gd name="connsiteX4" fmla="*/ 492 w 31491"/>
                    <a:gd name="connsiteY4" fmla="*/ 4295 h 38874"/>
                    <a:gd name="connsiteX5" fmla="*/ 492 w 31491"/>
                    <a:gd name="connsiteY5" fmla="*/ 4295 h 38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491" h="38874">
                      <a:moveTo>
                        <a:pt x="492" y="4295"/>
                      </a:moveTo>
                      <a:cubicBezTo>
                        <a:pt x="8303" y="16106"/>
                        <a:pt x="16971" y="27346"/>
                        <a:pt x="26496" y="37918"/>
                      </a:cubicBezTo>
                      <a:cubicBezTo>
                        <a:pt x="29067" y="40776"/>
                        <a:pt x="33258" y="36585"/>
                        <a:pt x="30686" y="33728"/>
                      </a:cubicBezTo>
                      <a:cubicBezTo>
                        <a:pt x="21543" y="23536"/>
                        <a:pt x="13161" y="12772"/>
                        <a:pt x="5636" y="1342"/>
                      </a:cubicBezTo>
                      <a:cubicBezTo>
                        <a:pt x="3540" y="-1801"/>
                        <a:pt x="-1603" y="1152"/>
                        <a:pt x="492" y="4295"/>
                      </a:cubicBezTo>
                      <a:lnTo>
                        <a:pt x="49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E3753A11-1DFA-2680-00D3-7D64EE01E884}"/>
                    </a:ext>
                  </a:extLst>
                </p:cNvPr>
                <p:cNvSpPr/>
                <p:nvPr/>
              </p:nvSpPr>
              <p:spPr>
                <a:xfrm>
                  <a:off x="-1402381" y="1088166"/>
                  <a:ext cx="13424" cy="41312"/>
                </a:xfrm>
                <a:custGeom>
                  <a:avLst/>
                  <a:gdLst>
                    <a:gd name="connsiteX0" fmla="*/ 7509 w 13424"/>
                    <a:gd name="connsiteY0" fmla="*/ 2857 h 41312"/>
                    <a:gd name="connsiteX1" fmla="*/ 175 w 13424"/>
                    <a:gd name="connsiteY1" fmla="*/ 37719 h 41312"/>
                    <a:gd name="connsiteX2" fmla="*/ 5889 w 13424"/>
                    <a:gd name="connsiteY2" fmla="*/ 39243 h 41312"/>
                    <a:gd name="connsiteX3" fmla="*/ 13414 w 13424"/>
                    <a:gd name="connsiteY3" fmla="*/ 2857 h 41312"/>
                    <a:gd name="connsiteX4" fmla="*/ 7509 w 13424"/>
                    <a:gd name="connsiteY4" fmla="*/ 2857 h 41312"/>
                    <a:gd name="connsiteX5" fmla="*/ 7509 w 13424"/>
                    <a:gd name="connsiteY5" fmla="*/ 2857 h 4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24" h="41312">
                      <a:moveTo>
                        <a:pt x="7509" y="2857"/>
                      </a:moveTo>
                      <a:cubicBezTo>
                        <a:pt x="6747" y="14764"/>
                        <a:pt x="4175" y="26479"/>
                        <a:pt x="175" y="37719"/>
                      </a:cubicBezTo>
                      <a:cubicBezTo>
                        <a:pt x="-1064" y="41338"/>
                        <a:pt x="4651" y="42862"/>
                        <a:pt x="5889" y="39243"/>
                      </a:cubicBezTo>
                      <a:cubicBezTo>
                        <a:pt x="10081" y="27527"/>
                        <a:pt x="12557" y="15240"/>
                        <a:pt x="13414" y="2857"/>
                      </a:cubicBezTo>
                      <a:cubicBezTo>
                        <a:pt x="13700" y="-952"/>
                        <a:pt x="7794" y="-952"/>
                        <a:pt x="7509" y="2857"/>
                      </a:cubicBezTo>
                      <a:lnTo>
                        <a:pt x="7509" y="2857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6" name="任意多边形: 形状 1065">
                  <a:extLst>
                    <a:ext uri="{FF2B5EF4-FFF2-40B4-BE49-F238E27FC236}">
                      <a16:creationId xmlns:a16="http://schemas.microsoft.com/office/drawing/2014/main" id="{0417018A-9198-D035-B7A8-1B10FF8DB4DE}"/>
                    </a:ext>
                  </a:extLst>
                </p:cNvPr>
                <p:cNvSpPr/>
                <p:nvPr/>
              </p:nvSpPr>
              <p:spPr>
                <a:xfrm>
                  <a:off x="-1450773" y="1067878"/>
                  <a:ext cx="39202" cy="20810"/>
                </a:xfrm>
                <a:custGeom>
                  <a:avLst/>
                  <a:gdLst>
                    <a:gd name="connsiteX0" fmla="*/ 34755 w 39202"/>
                    <a:gd name="connsiteY0" fmla="*/ 380 h 20810"/>
                    <a:gd name="connsiteX1" fmla="*/ 2180 w 39202"/>
                    <a:gd name="connsiteY1" fmla="*/ 14953 h 20810"/>
                    <a:gd name="connsiteX2" fmla="*/ 84 w 39202"/>
                    <a:gd name="connsiteY2" fmla="*/ 18573 h 20810"/>
                    <a:gd name="connsiteX3" fmla="*/ 3704 w 39202"/>
                    <a:gd name="connsiteY3" fmla="*/ 20668 h 20810"/>
                    <a:gd name="connsiteX4" fmla="*/ 37613 w 39202"/>
                    <a:gd name="connsiteY4" fmla="*/ 5524 h 20810"/>
                    <a:gd name="connsiteX5" fmla="*/ 34755 w 39202"/>
                    <a:gd name="connsiteY5" fmla="*/ 380 h 20810"/>
                    <a:gd name="connsiteX6" fmla="*/ 34755 w 39202"/>
                    <a:gd name="connsiteY6" fmla="*/ 380 h 2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02" h="20810">
                      <a:moveTo>
                        <a:pt x="34755" y="380"/>
                      </a:moveTo>
                      <a:cubicBezTo>
                        <a:pt x="24182" y="5809"/>
                        <a:pt x="13324" y="10667"/>
                        <a:pt x="2180" y="14953"/>
                      </a:cubicBezTo>
                      <a:cubicBezTo>
                        <a:pt x="655" y="15525"/>
                        <a:pt x="-297" y="16954"/>
                        <a:pt x="84" y="18573"/>
                      </a:cubicBezTo>
                      <a:cubicBezTo>
                        <a:pt x="465" y="20002"/>
                        <a:pt x="2180" y="21240"/>
                        <a:pt x="3704" y="20668"/>
                      </a:cubicBezTo>
                      <a:cubicBezTo>
                        <a:pt x="15229" y="16192"/>
                        <a:pt x="26564" y="11143"/>
                        <a:pt x="37613" y="5524"/>
                      </a:cubicBezTo>
                      <a:cubicBezTo>
                        <a:pt x="41137" y="3714"/>
                        <a:pt x="38184" y="-1430"/>
                        <a:pt x="34755" y="380"/>
                      </a:cubicBezTo>
                      <a:lnTo>
                        <a:pt x="34755" y="380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7" name="任意多边形: 形状 1066">
                  <a:extLst>
                    <a:ext uri="{FF2B5EF4-FFF2-40B4-BE49-F238E27FC236}">
                      <a16:creationId xmlns:a16="http://schemas.microsoft.com/office/drawing/2014/main" id="{EAE5D5D3-622B-9D09-C6C0-E28AE4B6ABCC}"/>
                    </a:ext>
                  </a:extLst>
                </p:cNvPr>
                <p:cNvSpPr/>
                <p:nvPr/>
              </p:nvSpPr>
              <p:spPr>
                <a:xfrm>
                  <a:off x="-1440879" y="1081978"/>
                  <a:ext cx="35336" cy="38765"/>
                </a:xfrm>
                <a:custGeom>
                  <a:avLst/>
                  <a:gdLst>
                    <a:gd name="connsiteX0" fmla="*/ 30291 w 35336"/>
                    <a:gd name="connsiteY0" fmla="*/ 854 h 38765"/>
                    <a:gd name="connsiteX1" fmla="*/ 859 w 35336"/>
                    <a:gd name="connsiteY1" fmla="*/ 33715 h 38765"/>
                    <a:gd name="connsiteX2" fmla="*/ 859 w 35336"/>
                    <a:gd name="connsiteY2" fmla="*/ 37906 h 38765"/>
                    <a:gd name="connsiteX3" fmla="*/ 5050 w 35336"/>
                    <a:gd name="connsiteY3" fmla="*/ 37906 h 38765"/>
                    <a:gd name="connsiteX4" fmla="*/ 34482 w 35336"/>
                    <a:gd name="connsiteY4" fmla="*/ 5045 h 38765"/>
                    <a:gd name="connsiteX5" fmla="*/ 30291 w 35336"/>
                    <a:gd name="connsiteY5" fmla="*/ 854 h 38765"/>
                    <a:gd name="connsiteX6" fmla="*/ 30291 w 35336"/>
                    <a:gd name="connsiteY6" fmla="*/ 854 h 3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36" h="38765">
                      <a:moveTo>
                        <a:pt x="30291" y="854"/>
                      </a:moveTo>
                      <a:cubicBezTo>
                        <a:pt x="19909" y="11236"/>
                        <a:pt x="10098" y="22190"/>
                        <a:pt x="859" y="33715"/>
                      </a:cubicBezTo>
                      <a:cubicBezTo>
                        <a:pt x="-189" y="34954"/>
                        <a:pt x="-380" y="36668"/>
                        <a:pt x="859" y="37906"/>
                      </a:cubicBezTo>
                      <a:cubicBezTo>
                        <a:pt x="1907" y="38954"/>
                        <a:pt x="4002" y="39145"/>
                        <a:pt x="5050" y="37906"/>
                      </a:cubicBezTo>
                      <a:cubicBezTo>
                        <a:pt x="14289" y="26476"/>
                        <a:pt x="24100" y="15523"/>
                        <a:pt x="34482" y="5045"/>
                      </a:cubicBezTo>
                      <a:cubicBezTo>
                        <a:pt x="37149" y="2378"/>
                        <a:pt x="32958" y="-1813"/>
                        <a:pt x="30291" y="854"/>
                      </a:cubicBezTo>
                      <a:lnTo>
                        <a:pt x="30291" y="854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A3841AFD-9778-479A-3AB0-522DF83B868E}"/>
                    </a:ext>
                  </a:extLst>
                </p:cNvPr>
                <p:cNvSpPr/>
                <p:nvPr/>
              </p:nvSpPr>
              <p:spPr>
                <a:xfrm>
                  <a:off x="-1455201" y="1044702"/>
                  <a:ext cx="45756" cy="25425"/>
                </a:xfrm>
                <a:custGeom>
                  <a:avLst/>
                  <a:gdLst>
                    <a:gd name="connsiteX0" fmla="*/ 1464 w 45756"/>
                    <a:gd name="connsiteY0" fmla="*/ 5459 h 25425"/>
                    <a:gd name="connsiteX1" fmla="*/ 41278 w 45756"/>
                    <a:gd name="connsiteY1" fmla="*/ 25081 h 25425"/>
                    <a:gd name="connsiteX2" fmla="*/ 44231 w 45756"/>
                    <a:gd name="connsiteY2" fmla="*/ 19937 h 25425"/>
                    <a:gd name="connsiteX3" fmla="*/ 4417 w 45756"/>
                    <a:gd name="connsiteY3" fmla="*/ 316 h 25425"/>
                    <a:gd name="connsiteX4" fmla="*/ 1464 w 45756"/>
                    <a:gd name="connsiteY4" fmla="*/ 5459 h 25425"/>
                    <a:gd name="connsiteX5" fmla="*/ 1464 w 45756"/>
                    <a:gd name="connsiteY5" fmla="*/ 5459 h 2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56" h="25425">
                      <a:moveTo>
                        <a:pt x="1464" y="5459"/>
                      </a:moveTo>
                      <a:cubicBezTo>
                        <a:pt x="14704" y="12032"/>
                        <a:pt x="28039" y="18509"/>
                        <a:pt x="41278" y="25081"/>
                      </a:cubicBezTo>
                      <a:cubicBezTo>
                        <a:pt x="44707" y="26795"/>
                        <a:pt x="47660" y="21652"/>
                        <a:pt x="44231" y="19937"/>
                      </a:cubicBezTo>
                      <a:cubicBezTo>
                        <a:pt x="30991" y="13365"/>
                        <a:pt x="17656" y="6888"/>
                        <a:pt x="4417" y="316"/>
                      </a:cubicBezTo>
                      <a:cubicBezTo>
                        <a:pt x="1083" y="-1303"/>
                        <a:pt x="-1870" y="3745"/>
                        <a:pt x="1464" y="5459"/>
                      </a:cubicBezTo>
                      <a:lnTo>
                        <a:pt x="1464" y="5459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70C0EF59-D882-8D55-E481-A16C524EBA38}"/>
                    </a:ext>
                  </a:extLst>
                </p:cNvPr>
                <p:cNvSpPr/>
                <p:nvPr/>
              </p:nvSpPr>
              <p:spPr>
                <a:xfrm>
                  <a:off x="-1432266" y="1024149"/>
                  <a:ext cx="32720" cy="40683"/>
                </a:xfrm>
                <a:custGeom>
                  <a:avLst/>
                  <a:gdLst>
                    <a:gd name="connsiteX0" fmla="*/ 532 w 32720"/>
                    <a:gd name="connsiteY0" fmla="*/ 4295 h 40683"/>
                    <a:gd name="connsiteX1" fmla="*/ 27773 w 32720"/>
                    <a:gd name="connsiteY1" fmla="*/ 39728 h 40683"/>
                    <a:gd name="connsiteX2" fmla="*/ 31964 w 32720"/>
                    <a:gd name="connsiteY2" fmla="*/ 35537 h 40683"/>
                    <a:gd name="connsiteX3" fmla="*/ 5675 w 32720"/>
                    <a:gd name="connsiteY3" fmla="*/ 1343 h 40683"/>
                    <a:gd name="connsiteX4" fmla="*/ 532 w 32720"/>
                    <a:gd name="connsiteY4" fmla="*/ 4295 h 40683"/>
                    <a:gd name="connsiteX5" fmla="*/ 532 w 32720"/>
                    <a:gd name="connsiteY5" fmla="*/ 4295 h 40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720" h="40683">
                      <a:moveTo>
                        <a:pt x="532" y="4295"/>
                      </a:moveTo>
                      <a:cubicBezTo>
                        <a:pt x="8914" y="16583"/>
                        <a:pt x="18058" y="28393"/>
                        <a:pt x="27773" y="39728"/>
                      </a:cubicBezTo>
                      <a:cubicBezTo>
                        <a:pt x="30250" y="42586"/>
                        <a:pt x="34441" y="38395"/>
                        <a:pt x="31964" y="35537"/>
                      </a:cubicBezTo>
                      <a:cubicBezTo>
                        <a:pt x="22535" y="24584"/>
                        <a:pt x="13772" y="13153"/>
                        <a:pt x="5675" y="1343"/>
                      </a:cubicBezTo>
                      <a:cubicBezTo>
                        <a:pt x="3485" y="-1801"/>
                        <a:pt x="-1659" y="1152"/>
                        <a:pt x="532" y="4295"/>
                      </a:cubicBezTo>
                      <a:lnTo>
                        <a:pt x="532" y="429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70" name="任意多边形: 形状 1069">
                  <a:extLst>
                    <a:ext uri="{FF2B5EF4-FFF2-40B4-BE49-F238E27FC236}">
                      <a16:creationId xmlns:a16="http://schemas.microsoft.com/office/drawing/2014/main" id="{E2EE8568-ECF0-7BCC-4241-E9424C1E1693}"/>
                    </a:ext>
                  </a:extLst>
                </p:cNvPr>
                <p:cNvSpPr/>
                <p:nvPr/>
              </p:nvSpPr>
              <p:spPr>
                <a:xfrm>
                  <a:off x="-1414073" y="1000493"/>
                  <a:ext cx="21279" cy="51573"/>
                </a:xfrm>
                <a:custGeom>
                  <a:avLst/>
                  <a:gdLst>
                    <a:gd name="connsiteX0" fmla="*/ 150 w 21279"/>
                    <a:gd name="connsiteY0" fmla="*/ 3662 h 51573"/>
                    <a:gd name="connsiteX1" fmla="*/ 15390 w 21279"/>
                    <a:gd name="connsiteY1" fmla="*/ 49573 h 51573"/>
                    <a:gd name="connsiteX2" fmla="*/ 21105 w 21279"/>
                    <a:gd name="connsiteY2" fmla="*/ 48049 h 51573"/>
                    <a:gd name="connsiteX3" fmla="*/ 5865 w 21279"/>
                    <a:gd name="connsiteY3" fmla="*/ 2138 h 51573"/>
                    <a:gd name="connsiteX4" fmla="*/ 150 w 21279"/>
                    <a:gd name="connsiteY4" fmla="*/ 3662 h 51573"/>
                    <a:gd name="connsiteX5" fmla="*/ 150 w 21279"/>
                    <a:gd name="connsiteY5" fmla="*/ 3662 h 51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79" h="51573">
                      <a:moveTo>
                        <a:pt x="150" y="3662"/>
                      </a:moveTo>
                      <a:cubicBezTo>
                        <a:pt x="4818" y="19093"/>
                        <a:pt x="9866" y="34428"/>
                        <a:pt x="15390" y="49573"/>
                      </a:cubicBezTo>
                      <a:cubicBezTo>
                        <a:pt x="16629" y="53097"/>
                        <a:pt x="22344" y="51573"/>
                        <a:pt x="21105" y="48049"/>
                      </a:cubicBezTo>
                      <a:cubicBezTo>
                        <a:pt x="15676" y="32904"/>
                        <a:pt x="10533" y="17569"/>
                        <a:pt x="5865" y="2138"/>
                      </a:cubicBezTo>
                      <a:cubicBezTo>
                        <a:pt x="4722" y="-1577"/>
                        <a:pt x="-993" y="-53"/>
                        <a:pt x="150" y="3662"/>
                      </a:cubicBezTo>
                      <a:lnTo>
                        <a:pt x="150" y="3662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74160AD9-8988-62B8-10CC-3E9FB35932C1}"/>
                  </a:ext>
                </a:extLst>
              </p:cNvPr>
              <p:cNvSpPr/>
              <p:nvPr/>
            </p:nvSpPr>
            <p:spPr>
              <a:xfrm>
                <a:off x="-1423361" y="1036310"/>
                <a:ext cx="53701" cy="56630"/>
              </a:xfrm>
              <a:custGeom>
                <a:avLst/>
                <a:gdLst>
                  <a:gd name="connsiteX0" fmla="*/ 8106 w 53701"/>
                  <a:gd name="connsiteY0" fmla="*/ 9184 h 56630"/>
                  <a:gd name="connsiteX1" fmla="*/ 29346 w 53701"/>
                  <a:gd name="connsiteY1" fmla="*/ 135 h 56630"/>
                  <a:gd name="connsiteX2" fmla="*/ 41062 w 53701"/>
                  <a:gd name="connsiteY2" fmla="*/ 4421 h 56630"/>
                  <a:gd name="connsiteX3" fmla="*/ 50397 w 53701"/>
                  <a:gd name="connsiteY3" fmla="*/ 18614 h 56630"/>
                  <a:gd name="connsiteX4" fmla="*/ 53349 w 53701"/>
                  <a:gd name="connsiteY4" fmla="*/ 36616 h 56630"/>
                  <a:gd name="connsiteX5" fmla="*/ 50111 w 53701"/>
                  <a:gd name="connsiteY5" fmla="*/ 44426 h 56630"/>
                  <a:gd name="connsiteX6" fmla="*/ 27727 w 53701"/>
                  <a:gd name="connsiteY6" fmla="*/ 56618 h 56630"/>
                  <a:gd name="connsiteX7" fmla="*/ 17345 w 53701"/>
                  <a:gd name="connsiteY7" fmla="*/ 54047 h 56630"/>
                  <a:gd name="connsiteX8" fmla="*/ 676 w 53701"/>
                  <a:gd name="connsiteY8" fmla="*/ 33949 h 56630"/>
                  <a:gd name="connsiteX9" fmla="*/ 8106 w 53701"/>
                  <a:gd name="connsiteY9" fmla="*/ 9184 h 5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701" h="56630">
                    <a:moveTo>
                      <a:pt x="8106" y="9184"/>
                    </a:moveTo>
                    <a:cubicBezTo>
                      <a:pt x="12297" y="4326"/>
                      <a:pt x="21441" y="-913"/>
                      <a:pt x="29346" y="135"/>
                    </a:cubicBezTo>
                    <a:cubicBezTo>
                      <a:pt x="33537" y="707"/>
                      <a:pt x="37728" y="1850"/>
                      <a:pt x="41062" y="4421"/>
                    </a:cubicBezTo>
                    <a:cubicBezTo>
                      <a:pt x="45634" y="7850"/>
                      <a:pt x="48301" y="13280"/>
                      <a:pt x="50397" y="18614"/>
                    </a:cubicBezTo>
                    <a:cubicBezTo>
                      <a:pt x="52683" y="24329"/>
                      <a:pt x="54492" y="30615"/>
                      <a:pt x="53349" y="36616"/>
                    </a:cubicBezTo>
                    <a:cubicBezTo>
                      <a:pt x="52778" y="39378"/>
                      <a:pt x="51635" y="42045"/>
                      <a:pt x="50111" y="44426"/>
                    </a:cubicBezTo>
                    <a:cubicBezTo>
                      <a:pt x="45348" y="51951"/>
                      <a:pt x="36585" y="56904"/>
                      <a:pt x="27727" y="56618"/>
                    </a:cubicBezTo>
                    <a:cubicBezTo>
                      <a:pt x="24108" y="56523"/>
                      <a:pt x="20583" y="55475"/>
                      <a:pt x="17345" y="54047"/>
                    </a:cubicBezTo>
                    <a:cubicBezTo>
                      <a:pt x="9153" y="50237"/>
                      <a:pt x="2676" y="42712"/>
                      <a:pt x="676" y="33949"/>
                    </a:cubicBezTo>
                    <a:cubicBezTo>
                      <a:pt x="-1419" y="25091"/>
                      <a:pt x="1438" y="15280"/>
                      <a:pt x="8106" y="9184"/>
                    </a:cubicBezTo>
                  </a:path>
                </a:pathLst>
              </a:custGeom>
              <a:solidFill>
                <a:srgbClr val="2E20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1050" name="图形 16">
                <a:extLst>
                  <a:ext uri="{FF2B5EF4-FFF2-40B4-BE49-F238E27FC236}">
                    <a16:creationId xmlns:a16="http://schemas.microsoft.com/office/drawing/2014/main" id="{F2C3B1AF-E392-787F-5640-3CEB722F9B75}"/>
                  </a:ext>
                </a:extLst>
              </p:cNvPr>
              <p:cNvGrpSpPr/>
              <p:nvPr/>
            </p:nvGrpSpPr>
            <p:grpSpPr>
              <a:xfrm>
                <a:off x="-1414113" y="1045684"/>
                <a:ext cx="34766" cy="37528"/>
                <a:chOff x="-1414113" y="1045684"/>
                <a:chExt cx="34766" cy="37528"/>
              </a:xfrm>
              <a:solidFill>
                <a:srgbClr val="FFFEFF"/>
              </a:solidFill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122647E4-179C-659B-418D-27E113436CBE}"/>
                    </a:ext>
                  </a:extLst>
                </p:cNvPr>
                <p:cNvSpPr/>
                <p:nvPr/>
              </p:nvSpPr>
              <p:spPr>
                <a:xfrm>
                  <a:off x="-1388395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ECCEC947-1363-4DC3-8AEC-F509EA6323E7}"/>
                    </a:ext>
                  </a:extLst>
                </p:cNvPr>
                <p:cNvSpPr/>
                <p:nvPr/>
              </p:nvSpPr>
              <p:spPr>
                <a:xfrm>
                  <a:off x="-1398777" y="1057781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19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73DAD1F3-C94F-C8CB-E6CE-4FFCEA394657}"/>
                    </a:ext>
                  </a:extLst>
                </p:cNvPr>
                <p:cNvSpPr/>
                <p:nvPr/>
              </p:nvSpPr>
              <p:spPr>
                <a:xfrm>
                  <a:off x="-1383061" y="1062163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3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3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3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D80C65B3-B59D-E831-6F62-94262D2E4E3E}"/>
                    </a:ext>
                  </a:extLst>
                </p:cNvPr>
                <p:cNvSpPr/>
                <p:nvPr/>
              </p:nvSpPr>
              <p:spPr>
                <a:xfrm>
                  <a:off x="-1414113" y="1063115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7" y="381"/>
                        <a:pt x="2762" y="286"/>
                      </a:cubicBezTo>
                      <a:cubicBezTo>
                        <a:pt x="2476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5" name="任意多边形: 形状 1054">
                  <a:extLst>
                    <a:ext uri="{FF2B5EF4-FFF2-40B4-BE49-F238E27FC236}">
                      <a16:creationId xmlns:a16="http://schemas.microsoft.com/office/drawing/2014/main" id="{3DDA12AD-1FF1-5859-206C-71BA52772A80}"/>
                    </a:ext>
                  </a:extLst>
                </p:cNvPr>
                <p:cNvSpPr/>
                <p:nvPr/>
              </p:nvSpPr>
              <p:spPr>
                <a:xfrm>
                  <a:off x="-1402397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6" name="任意多边形: 形状 1055">
                  <a:extLst>
                    <a:ext uri="{FF2B5EF4-FFF2-40B4-BE49-F238E27FC236}">
                      <a16:creationId xmlns:a16="http://schemas.microsoft.com/office/drawing/2014/main" id="{F0D156AD-1515-EEF9-533D-6C2917A5B446}"/>
                    </a:ext>
                  </a:extLst>
                </p:cNvPr>
                <p:cNvSpPr/>
                <p:nvPr/>
              </p:nvSpPr>
              <p:spPr>
                <a:xfrm>
                  <a:off x="-1395253" y="1069782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20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2 w 3714"/>
                    <a:gd name="connsiteY10" fmla="*/ 572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2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20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20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2" y="572"/>
                      </a:cubicBezTo>
                      <a:cubicBezTo>
                        <a:pt x="381" y="762"/>
                        <a:pt x="286" y="953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1" y="2572"/>
                        <a:pt x="381" y="2857"/>
                        <a:pt x="572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1F3321DA-A55F-B3E2-F208-5D7B8DF4A037}"/>
                    </a:ext>
                  </a:extLst>
                </p:cNvPr>
                <p:cNvSpPr/>
                <p:nvPr/>
              </p:nvSpPr>
              <p:spPr>
                <a:xfrm>
                  <a:off x="-1388395" y="1079498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2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235E5B80-B0CF-85B8-4B3E-BCFC51213C96}"/>
                    </a:ext>
                  </a:extLst>
                </p:cNvPr>
                <p:cNvSpPr/>
                <p:nvPr/>
              </p:nvSpPr>
              <p:spPr>
                <a:xfrm>
                  <a:off x="-1409160" y="1045684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1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1 h 3714"/>
                    <a:gd name="connsiteX11" fmla="*/ 191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5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1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1"/>
                      </a:cubicBezTo>
                      <a:cubicBezTo>
                        <a:pt x="381" y="762"/>
                        <a:pt x="286" y="952"/>
                        <a:pt x="191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5"/>
                        <a:pt x="95" y="2286"/>
                      </a:cubicBezTo>
                      <a:cubicBezTo>
                        <a:pt x="191" y="2572"/>
                        <a:pt x="381" y="2857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238" y="3620"/>
                        <a:pt x="1524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7F99FDCE-4215-2108-D418-64BE69ED05D7}"/>
                    </a:ext>
                  </a:extLst>
                </p:cNvPr>
                <p:cNvSpPr/>
                <p:nvPr/>
              </p:nvSpPr>
              <p:spPr>
                <a:xfrm>
                  <a:off x="-1411160" y="1072640"/>
                  <a:ext cx="3714" cy="3714"/>
                </a:xfrm>
                <a:custGeom>
                  <a:avLst/>
                  <a:gdLst>
                    <a:gd name="connsiteX0" fmla="*/ 1905 w 3714"/>
                    <a:gd name="connsiteY0" fmla="*/ 3715 h 3714"/>
                    <a:gd name="connsiteX1" fmla="*/ 2572 w 3714"/>
                    <a:gd name="connsiteY1" fmla="*/ 3524 h 3714"/>
                    <a:gd name="connsiteX2" fmla="*/ 3143 w 3714"/>
                    <a:gd name="connsiteY2" fmla="*/ 3143 h 3714"/>
                    <a:gd name="connsiteX3" fmla="*/ 3524 w 3714"/>
                    <a:gd name="connsiteY3" fmla="*/ 2572 h 3714"/>
                    <a:gd name="connsiteX4" fmla="*/ 3715 w 3714"/>
                    <a:gd name="connsiteY4" fmla="*/ 1905 h 3714"/>
                    <a:gd name="connsiteX5" fmla="*/ 3619 w 3714"/>
                    <a:gd name="connsiteY5" fmla="*/ 1429 h 3714"/>
                    <a:gd name="connsiteX6" fmla="*/ 3143 w 3714"/>
                    <a:gd name="connsiteY6" fmla="*/ 572 h 3714"/>
                    <a:gd name="connsiteX7" fmla="*/ 2762 w 3714"/>
                    <a:gd name="connsiteY7" fmla="*/ 286 h 3714"/>
                    <a:gd name="connsiteX8" fmla="*/ 1810 w 3714"/>
                    <a:gd name="connsiteY8" fmla="*/ 0 h 3714"/>
                    <a:gd name="connsiteX9" fmla="*/ 1143 w 3714"/>
                    <a:gd name="connsiteY9" fmla="*/ 191 h 3714"/>
                    <a:gd name="connsiteX10" fmla="*/ 571 w 3714"/>
                    <a:gd name="connsiteY10" fmla="*/ 572 h 3714"/>
                    <a:gd name="connsiteX11" fmla="*/ 190 w 3714"/>
                    <a:gd name="connsiteY11" fmla="*/ 1143 h 3714"/>
                    <a:gd name="connsiteX12" fmla="*/ 0 w 3714"/>
                    <a:gd name="connsiteY12" fmla="*/ 1810 h 3714"/>
                    <a:gd name="connsiteX13" fmla="*/ 95 w 3714"/>
                    <a:gd name="connsiteY13" fmla="*/ 2286 h 3714"/>
                    <a:gd name="connsiteX14" fmla="*/ 571 w 3714"/>
                    <a:gd name="connsiteY14" fmla="*/ 3143 h 3714"/>
                    <a:gd name="connsiteX15" fmla="*/ 952 w 3714"/>
                    <a:gd name="connsiteY15" fmla="*/ 3429 h 3714"/>
                    <a:gd name="connsiteX16" fmla="*/ 1905 w 3714"/>
                    <a:gd name="connsiteY16" fmla="*/ 3715 h 3714"/>
                    <a:gd name="connsiteX17" fmla="*/ 1905 w 3714"/>
                    <a:gd name="connsiteY17" fmla="*/ 3715 h 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714" h="3714">
                      <a:moveTo>
                        <a:pt x="1905" y="3715"/>
                      </a:moveTo>
                      <a:cubicBezTo>
                        <a:pt x="2191" y="3715"/>
                        <a:pt x="2381" y="3715"/>
                        <a:pt x="2572" y="3524"/>
                      </a:cubicBezTo>
                      <a:cubicBezTo>
                        <a:pt x="2762" y="3429"/>
                        <a:pt x="2953" y="3334"/>
                        <a:pt x="3143" y="3143"/>
                      </a:cubicBezTo>
                      <a:cubicBezTo>
                        <a:pt x="3334" y="2953"/>
                        <a:pt x="3429" y="2762"/>
                        <a:pt x="3524" y="2572"/>
                      </a:cubicBezTo>
                      <a:cubicBezTo>
                        <a:pt x="3619" y="2381"/>
                        <a:pt x="3715" y="2096"/>
                        <a:pt x="3715" y="1905"/>
                      </a:cubicBezTo>
                      <a:cubicBezTo>
                        <a:pt x="3715" y="1715"/>
                        <a:pt x="3715" y="1619"/>
                        <a:pt x="3619" y="1429"/>
                      </a:cubicBezTo>
                      <a:cubicBezTo>
                        <a:pt x="3524" y="1143"/>
                        <a:pt x="3334" y="857"/>
                        <a:pt x="3143" y="572"/>
                      </a:cubicBezTo>
                      <a:cubicBezTo>
                        <a:pt x="3048" y="476"/>
                        <a:pt x="2858" y="381"/>
                        <a:pt x="2762" y="286"/>
                      </a:cubicBezTo>
                      <a:cubicBezTo>
                        <a:pt x="2477" y="95"/>
                        <a:pt x="2191" y="0"/>
                        <a:pt x="1810" y="0"/>
                      </a:cubicBezTo>
                      <a:cubicBezTo>
                        <a:pt x="1524" y="0"/>
                        <a:pt x="1333" y="0"/>
                        <a:pt x="1143" y="191"/>
                      </a:cubicBezTo>
                      <a:cubicBezTo>
                        <a:pt x="952" y="286"/>
                        <a:pt x="762" y="381"/>
                        <a:pt x="571" y="572"/>
                      </a:cubicBezTo>
                      <a:cubicBezTo>
                        <a:pt x="381" y="762"/>
                        <a:pt x="286" y="953"/>
                        <a:pt x="190" y="1143"/>
                      </a:cubicBezTo>
                      <a:cubicBezTo>
                        <a:pt x="95" y="1333"/>
                        <a:pt x="0" y="1619"/>
                        <a:pt x="0" y="1810"/>
                      </a:cubicBezTo>
                      <a:cubicBezTo>
                        <a:pt x="0" y="2000"/>
                        <a:pt x="0" y="2096"/>
                        <a:pt x="95" y="2286"/>
                      </a:cubicBezTo>
                      <a:cubicBezTo>
                        <a:pt x="190" y="2572"/>
                        <a:pt x="381" y="2858"/>
                        <a:pt x="571" y="3143"/>
                      </a:cubicBezTo>
                      <a:cubicBezTo>
                        <a:pt x="667" y="3239"/>
                        <a:pt x="857" y="3334"/>
                        <a:pt x="952" y="3429"/>
                      </a:cubicBezTo>
                      <a:cubicBezTo>
                        <a:pt x="1333" y="3620"/>
                        <a:pt x="1619" y="3715"/>
                        <a:pt x="1905" y="3715"/>
                      </a:cubicBezTo>
                      <a:lnTo>
                        <a:pt x="1905" y="3715"/>
                      </a:lnTo>
                      <a:close/>
                    </a:path>
                  </a:pathLst>
                </a:custGeom>
                <a:solidFill>
                  <a:srgbClr val="FFF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pic>
        <p:nvPicPr>
          <p:cNvPr id="48" name="图形 47">
            <a:extLst>
              <a:ext uri="{FF2B5EF4-FFF2-40B4-BE49-F238E27FC236}">
                <a16:creationId xmlns:a16="http://schemas.microsoft.com/office/drawing/2014/main" id="{94747805-068E-3FEC-6F97-29B30A8C5E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5727672" y="3571246"/>
            <a:ext cx="793810" cy="2667200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452A93FC-4A54-3474-DCA1-F00734E315B6}"/>
              </a:ext>
            </a:extLst>
          </p:cNvPr>
          <p:cNvGrpSpPr/>
          <p:nvPr/>
        </p:nvGrpSpPr>
        <p:grpSpPr>
          <a:xfrm>
            <a:off x="9528265" y="617413"/>
            <a:ext cx="2013066" cy="869430"/>
            <a:chOff x="9528265" y="617413"/>
            <a:chExt cx="2013066" cy="86943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877F3C8-9914-44BE-8A01-A43B4A82E37E}"/>
                </a:ext>
              </a:extLst>
            </p:cNvPr>
            <p:cNvSpPr/>
            <p:nvPr/>
          </p:nvSpPr>
          <p:spPr>
            <a:xfrm flipV="1">
              <a:off x="9528265" y="617413"/>
              <a:ext cx="2013066" cy="646051"/>
            </a:xfrm>
            <a:custGeom>
              <a:avLst/>
              <a:gdLst>
                <a:gd name="connsiteX0" fmla="*/ 1635538 w 1635537"/>
                <a:gd name="connsiteY0" fmla="*/ 61310 h 524891"/>
                <a:gd name="connsiteX1" fmla="*/ 1089565 w 1635537"/>
                <a:gd name="connsiteY1" fmla="*/ 109316 h 524891"/>
                <a:gd name="connsiteX2" fmla="*/ 864870 w 1635537"/>
                <a:gd name="connsiteY2" fmla="*/ 288767 h 524891"/>
                <a:gd name="connsiteX3" fmla="*/ 509207 w 1635537"/>
                <a:gd name="connsiteY3" fmla="*/ 231045 h 524891"/>
                <a:gd name="connsiteX4" fmla="*/ 182785 w 1635537"/>
                <a:gd name="connsiteY4" fmla="*/ 250571 h 524891"/>
                <a:gd name="connsiteX5" fmla="*/ 0 w 1635537"/>
                <a:gd name="connsiteY5" fmla="*/ 510223 h 524891"/>
                <a:gd name="connsiteX6" fmla="*/ 1628299 w 1635537"/>
                <a:gd name="connsiteY6" fmla="*/ 524891 h 52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537" h="524891">
                  <a:moveTo>
                    <a:pt x="1635538" y="61310"/>
                  </a:moveTo>
                  <a:cubicBezTo>
                    <a:pt x="1466945" y="-35845"/>
                    <a:pt x="1238631" y="-15843"/>
                    <a:pt x="1089565" y="109316"/>
                  </a:cubicBezTo>
                  <a:cubicBezTo>
                    <a:pt x="1015460" y="171419"/>
                    <a:pt x="956596" y="258287"/>
                    <a:pt x="864870" y="288767"/>
                  </a:cubicBezTo>
                  <a:cubicBezTo>
                    <a:pt x="748856" y="327343"/>
                    <a:pt x="627317" y="262478"/>
                    <a:pt x="509207" y="231045"/>
                  </a:cubicBezTo>
                  <a:cubicBezTo>
                    <a:pt x="401669" y="202470"/>
                    <a:pt x="283273" y="202756"/>
                    <a:pt x="182785" y="250571"/>
                  </a:cubicBezTo>
                  <a:cubicBezTo>
                    <a:pt x="82296" y="298387"/>
                    <a:pt x="3810" y="398971"/>
                    <a:pt x="0" y="510223"/>
                  </a:cubicBezTo>
                  <a:lnTo>
                    <a:pt x="1628299" y="524891"/>
                  </a:lnTo>
                </a:path>
              </a:pathLst>
            </a:custGeom>
            <a:solidFill>
              <a:srgbClr val="FBF2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F7BB05E-FB14-7A4B-F397-4F09C13D2C53}"/>
                </a:ext>
              </a:extLst>
            </p:cNvPr>
            <p:cNvGrpSpPr/>
            <p:nvPr/>
          </p:nvGrpSpPr>
          <p:grpSpPr>
            <a:xfrm flipV="1">
              <a:off x="10187675" y="654320"/>
              <a:ext cx="1236094" cy="832523"/>
              <a:chOff x="10390890" y="5534592"/>
              <a:chExt cx="1832597" cy="1234274"/>
            </a:xfrm>
          </p:grpSpPr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id="{1189A27A-2C25-6D27-35BF-342A49802F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16641192" flipV="1">
                <a:off x="10477938" y="5924679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9B713A76-AFDF-1FD0-27CD-A5419F6D3E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2194583" flipH="1" flipV="1">
                <a:off x="11466348" y="5534592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grpSp>
            <p:nvGrpSpPr>
              <p:cNvPr id="54" name="图形 16">
                <a:extLst>
                  <a:ext uri="{FF2B5EF4-FFF2-40B4-BE49-F238E27FC236}">
                    <a16:creationId xmlns:a16="http://schemas.microsoft.com/office/drawing/2014/main" id="{1B64A667-063F-74FA-8727-D59AAA2FE7B9}"/>
                  </a:ext>
                </a:extLst>
              </p:cNvPr>
              <p:cNvGrpSpPr/>
              <p:nvPr/>
            </p:nvGrpSpPr>
            <p:grpSpPr>
              <a:xfrm>
                <a:off x="11085730" y="5972124"/>
                <a:ext cx="817047" cy="777623"/>
                <a:chOff x="-1514930" y="949429"/>
                <a:chExt cx="245272" cy="233437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F07B8745-5E5C-8520-62CC-6A5F5A44DA09}"/>
                    </a:ext>
                  </a:extLst>
                </p:cNvPr>
                <p:cNvSpPr/>
                <p:nvPr/>
              </p:nvSpPr>
              <p:spPr>
                <a:xfrm>
                  <a:off x="-1384494" y="1007653"/>
                  <a:ext cx="114836" cy="114673"/>
                </a:xfrm>
                <a:custGeom>
                  <a:avLst/>
                  <a:gdLst>
                    <a:gd name="connsiteX0" fmla="*/ 4 w 114836"/>
                    <a:gd name="connsiteY0" fmla="*/ 60701 h 114673"/>
                    <a:gd name="connsiteX1" fmla="*/ 13625 w 114836"/>
                    <a:gd name="connsiteY1" fmla="*/ 29078 h 114673"/>
                    <a:gd name="connsiteX2" fmla="*/ 35627 w 114836"/>
                    <a:gd name="connsiteY2" fmla="*/ 7075 h 114673"/>
                    <a:gd name="connsiteX3" fmla="*/ 83824 w 114836"/>
                    <a:gd name="connsiteY3" fmla="*/ 5075 h 114673"/>
                    <a:gd name="connsiteX4" fmla="*/ 113542 w 114836"/>
                    <a:gd name="connsiteY4" fmla="*/ 43556 h 114673"/>
                    <a:gd name="connsiteX5" fmla="*/ 103826 w 114836"/>
                    <a:gd name="connsiteY5" fmla="*/ 91562 h 114673"/>
                    <a:gd name="connsiteX6" fmla="*/ 91634 w 114836"/>
                    <a:gd name="connsiteY6" fmla="*/ 104421 h 114673"/>
                    <a:gd name="connsiteX7" fmla="*/ 75442 w 114836"/>
                    <a:gd name="connsiteY7" fmla="*/ 111850 h 114673"/>
                    <a:gd name="connsiteX8" fmla="*/ 1337 w 114836"/>
                    <a:gd name="connsiteY8" fmla="*/ 94134 h 11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836" h="114673">
                      <a:moveTo>
                        <a:pt x="4" y="60701"/>
                      </a:moveTo>
                      <a:cubicBezTo>
                        <a:pt x="-187" y="48985"/>
                        <a:pt x="6576" y="38412"/>
                        <a:pt x="13625" y="29078"/>
                      </a:cubicBezTo>
                      <a:cubicBezTo>
                        <a:pt x="19911" y="20696"/>
                        <a:pt x="26769" y="12504"/>
                        <a:pt x="35627" y="7075"/>
                      </a:cubicBezTo>
                      <a:cubicBezTo>
                        <a:pt x="49915" y="-1688"/>
                        <a:pt x="68774" y="-2259"/>
                        <a:pt x="83824" y="5075"/>
                      </a:cubicBezTo>
                      <a:cubicBezTo>
                        <a:pt x="98873" y="12409"/>
                        <a:pt x="110018" y="27173"/>
                        <a:pt x="113542" y="43556"/>
                      </a:cubicBezTo>
                      <a:cubicBezTo>
                        <a:pt x="117066" y="59939"/>
                        <a:pt x="113256" y="77655"/>
                        <a:pt x="103826" y="91562"/>
                      </a:cubicBezTo>
                      <a:cubicBezTo>
                        <a:pt x="100493" y="96515"/>
                        <a:pt x="96492" y="100992"/>
                        <a:pt x="91634" y="104421"/>
                      </a:cubicBezTo>
                      <a:cubicBezTo>
                        <a:pt x="86777" y="107850"/>
                        <a:pt x="81157" y="110231"/>
                        <a:pt x="75442" y="111850"/>
                      </a:cubicBezTo>
                      <a:cubicBezTo>
                        <a:pt x="49915" y="119089"/>
                        <a:pt x="20768" y="112136"/>
                        <a:pt x="1337" y="94134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E5B97146-0605-84A5-16F4-15243838EC41}"/>
                    </a:ext>
                  </a:extLst>
                </p:cNvPr>
                <p:cNvSpPr/>
                <p:nvPr/>
              </p:nvSpPr>
              <p:spPr>
                <a:xfrm>
                  <a:off x="-1453021" y="1061686"/>
                  <a:ext cx="113463" cy="121180"/>
                </a:xfrm>
                <a:custGeom>
                  <a:avLst/>
                  <a:gdLst>
                    <a:gd name="connsiteX0" fmla="*/ 67769 w 113463"/>
                    <a:gd name="connsiteY0" fmla="*/ 6858 h 121180"/>
                    <a:gd name="connsiteX1" fmla="*/ 95201 w 113463"/>
                    <a:gd name="connsiteY1" fmla="*/ 27622 h 121180"/>
                    <a:gd name="connsiteX2" fmla="*/ 111298 w 113463"/>
                    <a:gd name="connsiteY2" fmla="*/ 54293 h 121180"/>
                    <a:gd name="connsiteX3" fmla="*/ 101583 w 113463"/>
                    <a:gd name="connsiteY3" fmla="*/ 101537 h 121180"/>
                    <a:gd name="connsiteX4" fmla="*/ 57101 w 113463"/>
                    <a:gd name="connsiteY4" fmla="*/ 121158 h 121180"/>
                    <a:gd name="connsiteX5" fmla="*/ 12905 w 113463"/>
                    <a:gd name="connsiteY5" fmla="*/ 100203 h 121180"/>
                    <a:gd name="connsiteX6" fmla="*/ 3380 w 113463"/>
                    <a:gd name="connsiteY6" fmla="*/ 85249 h 121180"/>
                    <a:gd name="connsiteX7" fmla="*/ 46 w 113463"/>
                    <a:gd name="connsiteY7" fmla="*/ 67723 h 121180"/>
                    <a:gd name="connsiteX8" fmla="*/ 35098 w 113463"/>
                    <a:gd name="connsiteY8" fmla="*/ 0 h 121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463" h="121180">
                      <a:moveTo>
                        <a:pt x="67769" y="6858"/>
                      </a:moveTo>
                      <a:cubicBezTo>
                        <a:pt x="79199" y="9525"/>
                        <a:pt x="87772" y="18574"/>
                        <a:pt x="95201" y="27622"/>
                      </a:cubicBezTo>
                      <a:cubicBezTo>
                        <a:pt x="101773" y="35719"/>
                        <a:pt x="108060" y="44291"/>
                        <a:pt x="111298" y="54293"/>
                      </a:cubicBezTo>
                      <a:cubicBezTo>
                        <a:pt x="116347" y="70294"/>
                        <a:pt x="112346" y="88678"/>
                        <a:pt x="101583" y="101537"/>
                      </a:cubicBezTo>
                      <a:cubicBezTo>
                        <a:pt x="90820" y="114395"/>
                        <a:pt x="73865" y="121634"/>
                        <a:pt x="57101" y="121158"/>
                      </a:cubicBezTo>
                      <a:cubicBezTo>
                        <a:pt x="40337" y="120682"/>
                        <a:pt x="24049" y="112681"/>
                        <a:pt x="12905" y="100203"/>
                      </a:cubicBezTo>
                      <a:cubicBezTo>
                        <a:pt x="8905" y="95821"/>
                        <a:pt x="5476" y="90773"/>
                        <a:pt x="3380" y="85249"/>
                      </a:cubicBezTo>
                      <a:cubicBezTo>
                        <a:pt x="1189" y="79724"/>
                        <a:pt x="332" y="73723"/>
                        <a:pt x="46" y="67723"/>
                      </a:cubicBezTo>
                      <a:cubicBezTo>
                        <a:pt x="-906" y="41148"/>
                        <a:pt x="12905" y="14573"/>
                        <a:pt x="35098" y="0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E51208D8-344F-84D8-9A8E-C28B68E81554}"/>
                    </a:ext>
                  </a:extLst>
                </p:cNvPr>
                <p:cNvSpPr/>
                <p:nvPr/>
              </p:nvSpPr>
              <p:spPr>
                <a:xfrm>
                  <a:off x="-1514930" y="1009279"/>
                  <a:ext cx="123200" cy="113232"/>
                </a:xfrm>
                <a:custGeom>
                  <a:avLst/>
                  <a:gdLst>
                    <a:gd name="connsiteX0" fmla="*/ 112914 w 123200"/>
                    <a:gd name="connsiteY0" fmla="*/ 74220 h 113232"/>
                    <a:gd name="connsiteX1" fmla="*/ 89292 w 123200"/>
                    <a:gd name="connsiteY1" fmla="*/ 99270 h 113232"/>
                    <a:gd name="connsiteX2" fmla="*/ 61098 w 123200"/>
                    <a:gd name="connsiteY2" fmla="*/ 112320 h 113232"/>
                    <a:gd name="connsiteX3" fmla="*/ 15187 w 123200"/>
                    <a:gd name="connsiteY3" fmla="*/ 97556 h 113232"/>
                    <a:gd name="connsiteX4" fmla="*/ 519 w 123200"/>
                    <a:gd name="connsiteY4" fmla="*/ 51169 h 113232"/>
                    <a:gd name="connsiteX5" fmla="*/ 26141 w 123200"/>
                    <a:gd name="connsiteY5" fmla="*/ 9450 h 113232"/>
                    <a:gd name="connsiteX6" fmla="*/ 42048 w 123200"/>
                    <a:gd name="connsiteY6" fmla="*/ 1544 h 113232"/>
                    <a:gd name="connsiteX7" fmla="*/ 59764 w 123200"/>
                    <a:gd name="connsiteY7" fmla="*/ 211 h 113232"/>
                    <a:gd name="connsiteX8" fmla="*/ 123201 w 123200"/>
                    <a:gd name="connsiteY8" fmla="*/ 42406 h 11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00" h="113232">
                      <a:moveTo>
                        <a:pt x="112914" y="74220"/>
                      </a:moveTo>
                      <a:cubicBezTo>
                        <a:pt x="109009" y="85269"/>
                        <a:pt x="99103" y="92889"/>
                        <a:pt x="89292" y="99270"/>
                      </a:cubicBezTo>
                      <a:cubicBezTo>
                        <a:pt x="80529" y="104986"/>
                        <a:pt x="71290" y="110319"/>
                        <a:pt x="61098" y="112320"/>
                      </a:cubicBezTo>
                      <a:cubicBezTo>
                        <a:pt x="44620" y="115654"/>
                        <a:pt x="26808" y="109653"/>
                        <a:pt x="15187" y="97556"/>
                      </a:cubicBezTo>
                      <a:cubicBezTo>
                        <a:pt x="3567" y="85459"/>
                        <a:pt x="-1767" y="67838"/>
                        <a:pt x="519" y="51169"/>
                      </a:cubicBezTo>
                      <a:cubicBezTo>
                        <a:pt x="2805" y="34596"/>
                        <a:pt x="12520" y="19261"/>
                        <a:pt x="26141" y="9450"/>
                      </a:cubicBezTo>
                      <a:cubicBezTo>
                        <a:pt x="30999" y="5925"/>
                        <a:pt x="36333" y="3163"/>
                        <a:pt x="42048" y="1544"/>
                      </a:cubicBezTo>
                      <a:cubicBezTo>
                        <a:pt x="47763" y="20"/>
                        <a:pt x="53859" y="-266"/>
                        <a:pt x="59764" y="211"/>
                      </a:cubicBezTo>
                      <a:cubicBezTo>
                        <a:pt x="86244" y="2211"/>
                        <a:pt x="111199" y="18784"/>
                        <a:pt x="123201" y="4240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99AB07D3-9A78-DFE0-CEF4-884C7F871D16}"/>
                    </a:ext>
                  </a:extLst>
                </p:cNvPr>
                <p:cNvSpPr/>
                <p:nvPr/>
              </p:nvSpPr>
              <p:spPr>
                <a:xfrm>
                  <a:off x="-1450410" y="949429"/>
                  <a:ext cx="112542" cy="125116"/>
                </a:xfrm>
                <a:custGeom>
                  <a:avLst/>
                  <a:gdLst>
                    <a:gd name="connsiteX0" fmla="*/ 28201 w 112542"/>
                    <a:gd name="connsiteY0" fmla="*/ 109209 h 125116"/>
                    <a:gd name="connsiteX1" fmla="*/ 7817 w 112542"/>
                    <a:gd name="connsiteY1" fmla="*/ 81492 h 125116"/>
                    <a:gd name="connsiteX2" fmla="*/ 7 w 112542"/>
                    <a:gd name="connsiteY2" fmla="*/ 51393 h 125116"/>
                    <a:gd name="connsiteX3" fmla="*/ 22771 w 112542"/>
                    <a:gd name="connsiteY3" fmla="*/ 8911 h 125116"/>
                    <a:gd name="connsiteX4" fmla="*/ 70968 w 112542"/>
                    <a:gd name="connsiteY4" fmla="*/ 2815 h 125116"/>
                    <a:gd name="connsiteX5" fmla="*/ 107449 w 112542"/>
                    <a:gd name="connsiteY5" fmla="*/ 35486 h 125116"/>
                    <a:gd name="connsiteX6" fmla="*/ 112402 w 112542"/>
                    <a:gd name="connsiteY6" fmla="*/ 52536 h 125116"/>
                    <a:gd name="connsiteX7" fmla="*/ 110592 w 112542"/>
                    <a:gd name="connsiteY7" fmla="*/ 70252 h 125116"/>
                    <a:gd name="connsiteX8" fmla="*/ 57728 w 112542"/>
                    <a:gd name="connsiteY8" fmla="*/ 125116 h 12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542" h="125116">
                      <a:moveTo>
                        <a:pt x="28201" y="109209"/>
                      </a:moveTo>
                      <a:cubicBezTo>
                        <a:pt x="18009" y="103399"/>
                        <a:pt x="12294" y="92255"/>
                        <a:pt x="7817" y="81492"/>
                      </a:cubicBezTo>
                      <a:cubicBezTo>
                        <a:pt x="3817" y="71871"/>
                        <a:pt x="197" y="61775"/>
                        <a:pt x="7" y="51393"/>
                      </a:cubicBezTo>
                      <a:cubicBezTo>
                        <a:pt x="-279" y="34629"/>
                        <a:pt x="8770" y="18150"/>
                        <a:pt x="22771" y="8911"/>
                      </a:cubicBezTo>
                      <a:cubicBezTo>
                        <a:pt x="36773" y="-328"/>
                        <a:pt x="55061" y="-2424"/>
                        <a:pt x="70968" y="2815"/>
                      </a:cubicBezTo>
                      <a:cubicBezTo>
                        <a:pt x="86875" y="8054"/>
                        <a:pt x="100210" y="20341"/>
                        <a:pt x="107449" y="35486"/>
                      </a:cubicBezTo>
                      <a:cubicBezTo>
                        <a:pt x="110020" y="40820"/>
                        <a:pt x="111830" y="46630"/>
                        <a:pt x="112402" y="52536"/>
                      </a:cubicBezTo>
                      <a:cubicBezTo>
                        <a:pt x="112878" y="58441"/>
                        <a:pt x="112116" y="64442"/>
                        <a:pt x="110592" y="70252"/>
                      </a:cubicBezTo>
                      <a:cubicBezTo>
                        <a:pt x="103924" y="95970"/>
                        <a:pt x="83160" y="117496"/>
                        <a:pt x="57728" y="12511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59" name="图形 16">
                  <a:extLst>
                    <a:ext uri="{FF2B5EF4-FFF2-40B4-BE49-F238E27FC236}">
                      <a16:creationId xmlns:a16="http://schemas.microsoft.com/office/drawing/2014/main" id="{1D78BBBD-148C-AE1B-5385-C014BEA207DA}"/>
                    </a:ext>
                  </a:extLst>
                </p:cNvPr>
                <p:cNvGrpSpPr/>
                <p:nvPr/>
              </p:nvGrpSpPr>
              <p:grpSpPr>
                <a:xfrm>
                  <a:off x="-1455201" y="1000493"/>
                  <a:ext cx="113096" cy="128985"/>
                  <a:chOff x="-1455201" y="1000493"/>
                  <a:chExt cx="113096" cy="128985"/>
                </a:xfrm>
                <a:solidFill>
                  <a:srgbClr val="FFFEFF"/>
                </a:solidFill>
              </p:grpSpPr>
              <p:sp>
                <p:nvSpPr>
                  <p:cNvPr id="1032" name="任意多边形: 形状 1031">
                    <a:extLst>
                      <a:ext uri="{FF2B5EF4-FFF2-40B4-BE49-F238E27FC236}">
                        <a16:creationId xmlns:a16="http://schemas.microsoft.com/office/drawing/2014/main" id="{76796C02-FCD4-DEF5-7EC2-3178693D5D7D}"/>
                      </a:ext>
                    </a:extLst>
                  </p:cNvPr>
                  <p:cNvSpPr/>
                  <p:nvPr/>
                </p:nvSpPr>
                <p:spPr>
                  <a:xfrm>
                    <a:off x="-1392260" y="1004086"/>
                    <a:ext cx="27178" cy="51954"/>
                  </a:xfrm>
                  <a:custGeom>
                    <a:avLst/>
                    <a:gdLst>
                      <a:gd name="connsiteX0" fmla="*/ 5865 w 27178"/>
                      <a:gd name="connsiteY0" fmla="*/ 49885 h 51954"/>
                      <a:gd name="connsiteX1" fmla="*/ 26725 w 27178"/>
                      <a:gd name="connsiteY1" fmla="*/ 4356 h 51954"/>
                      <a:gd name="connsiteX2" fmla="*/ 21582 w 27178"/>
                      <a:gd name="connsiteY2" fmla="*/ 1403 h 51954"/>
                      <a:gd name="connsiteX3" fmla="*/ 150 w 27178"/>
                      <a:gd name="connsiteY3" fmla="*/ 48361 h 51954"/>
                      <a:gd name="connsiteX4" fmla="*/ 5865 w 27178"/>
                      <a:gd name="connsiteY4" fmla="*/ 49885 h 51954"/>
                      <a:gd name="connsiteX5" fmla="*/ 5865 w 27178"/>
                      <a:gd name="connsiteY5" fmla="*/ 49885 h 51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178" h="51954">
                        <a:moveTo>
                          <a:pt x="5865" y="49885"/>
                        </a:moveTo>
                        <a:cubicBezTo>
                          <a:pt x="10914" y="33883"/>
                          <a:pt x="17962" y="18643"/>
                          <a:pt x="26725" y="4356"/>
                        </a:cubicBezTo>
                        <a:cubicBezTo>
                          <a:pt x="28725" y="1117"/>
                          <a:pt x="23582" y="-1836"/>
                          <a:pt x="21582" y="1403"/>
                        </a:cubicBezTo>
                        <a:cubicBezTo>
                          <a:pt x="12533" y="16167"/>
                          <a:pt x="5389" y="31883"/>
                          <a:pt x="150" y="48361"/>
                        </a:cubicBezTo>
                        <a:cubicBezTo>
                          <a:pt x="-993" y="51981"/>
                          <a:pt x="4722" y="53505"/>
                          <a:pt x="5865" y="49885"/>
                        </a:cubicBezTo>
                        <a:lnTo>
                          <a:pt x="5865" y="4988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3" name="任意多边形: 形状 1032">
                    <a:extLst>
                      <a:ext uri="{FF2B5EF4-FFF2-40B4-BE49-F238E27FC236}">
                        <a16:creationId xmlns:a16="http://schemas.microsoft.com/office/drawing/2014/main" id="{29255CAD-1491-9F24-8E6E-86C158E4D600}"/>
                      </a:ext>
                    </a:extLst>
                  </p:cNvPr>
                  <p:cNvSpPr/>
                  <p:nvPr/>
                </p:nvSpPr>
                <p:spPr>
                  <a:xfrm>
                    <a:off x="-1383253" y="1026445"/>
                    <a:ext cx="35660" cy="30756"/>
                  </a:xfrm>
                  <a:custGeom>
                    <a:avLst/>
                    <a:gdLst>
                      <a:gd name="connsiteX0" fmla="*/ 5050 w 35660"/>
                      <a:gd name="connsiteY0" fmla="*/ 29908 h 30756"/>
                      <a:gd name="connsiteX1" fmla="*/ 34196 w 35660"/>
                      <a:gd name="connsiteY1" fmla="*/ 5524 h 30756"/>
                      <a:gd name="connsiteX2" fmla="*/ 31243 w 35660"/>
                      <a:gd name="connsiteY2" fmla="*/ 380 h 30756"/>
                      <a:gd name="connsiteX3" fmla="*/ 859 w 35660"/>
                      <a:gd name="connsiteY3" fmla="*/ 25621 h 30756"/>
                      <a:gd name="connsiteX4" fmla="*/ 859 w 35660"/>
                      <a:gd name="connsiteY4" fmla="*/ 29812 h 30756"/>
                      <a:gd name="connsiteX5" fmla="*/ 5050 w 35660"/>
                      <a:gd name="connsiteY5" fmla="*/ 29908 h 30756"/>
                      <a:gd name="connsiteX6" fmla="*/ 5050 w 35660"/>
                      <a:gd name="connsiteY6" fmla="*/ 29908 h 3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0" h="30756">
                        <a:moveTo>
                          <a:pt x="5050" y="29908"/>
                        </a:moveTo>
                        <a:cubicBezTo>
                          <a:pt x="13146" y="20002"/>
                          <a:pt x="22957" y="11715"/>
                          <a:pt x="34196" y="5524"/>
                        </a:cubicBezTo>
                        <a:cubicBezTo>
                          <a:pt x="37530" y="3714"/>
                          <a:pt x="34577" y="-1430"/>
                          <a:pt x="31243" y="380"/>
                        </a:cubicBezTo>
                        <a:cubicBezTo>
                          <a:pt x="19623" y="6762"/>
                          <a:pt x="9241" y="15334"/>
                          <a:pt x="859" y="25621"/>
                        </a:cubicBezTo>
                        <a:cubicBezTo>
                          <a:pt x="-189" y="26860"/>
                          <a:pt x="-379" y="28574"/>
                          <a:pt x="859" y="29812"/>
                        </a:cubicBezTo>
                        <a:cubicBezTo>
                          <a:pt x="1906" y="30955"/>
                          <a:pt x="4002" y="31146"/>
                          <a:pt x="5050" y="29908"/>
                        </a:cubicBezTo>
                        <a:lnTo>
                          <a:pt x="5050" y="2990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4" name="任意多边形: 形状 1033">
                    <a:extLst>
                      <a:ext uri="{FF2B5EF4-FFF2-40B4-BE49-F238E27FC236}">
                        <a16:creationId xmlns:a16="http://schemas.microsoft.com/office/drawing/2014/main" id="{F5255ABB-9C5E-0697-A0B3-F945E29FA767}"/>
                      </a:ext>
                    </a:extLst>
                  </p:cNvPr>
                  <p:cNvSpPr/>
                  <p:nvPr/>
                </p:nvSpPr>
                <p:spPr>
                  <a:xfrm>
                    <a:off x="-1379981" y="1053684"/>
                    <a:ext cx="37877" cy="10184"/>
                  </a:xfrm>
                  <a:custGeom>
                    <a:avLst/>
                    <a:gdLst>
                      <a:gd name="connsiteX0" fmla="*/ 3683 w 37877"/>
                      <a:gd name="connsiteY0" fmla="*/ 10098 h 10184"/>
                      <a:gd name="connsiteX1" fmla="*/ 35020 w 37877"/>
                      <a:gd name="connsiteY1" fmla="*/ 5907 h 10184"/>
                      <a:gd name="connsiteX2" fmla="*/ 35020 w 37877"/>
                      <a:gd name="connsiteY2" fmla="*/ 1 h 10184"/>
                      <a:gd name="connsiteX3" fmla="*/ 2064 w 37877"/>
                      <a:gd name="connsiteY3" fmla="*/ 4478 h 10184"/>
                      <a:gd name="connsiteX4" fmla="*/ 3683 w 37877"/>
                      <a:gd name="connsiteY4" fmla="*/ 10098 h 10184"/>
                      <a:gd name="connsiteX5" fmla="*/ 3683 w 37877"/>
                      <a:gd name="connsiteY5" fmla="*/ 10098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877" h="10184">
                        <a:moveTo>
                          <a:pt x="3683" y="10098"/>
                        </a:moveTo>
                        <a:cubicBezTo>
                          <a:pt x="13970" y="7716"/>
                          <a:pt x="24447" y="6288"/>
                          <a:pt x="35020" y="5907"/>
                        </a:cubicBezTo>
                        <a:cubicBezTo>
                          <a:pt x="38830" y="5811"/>
                          <a:pt x="38830" y="-94"/>
                          <a:pt x="35020" y="1"/>
                        </a:cubicBezTo>
                        <a:cubicBezTo>
                          <a:pt x="23971" y="382"/>
                          <a:pt x="12922" y="1906"/>
                          <a:pt x="2064" y="4478"/>
                        </a:cubicBezTo>
                        <a:cubicBezTo>
                          <a:pt x="-1556" y="5240"/>
                          <a:pt x="-32" y="10955"/>
                          <a:pt x="3683" y="10098"/>
                        </a:cubicBezTo>
                        <a:lnTo>
                          <a:pt x="3683" y="1009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5" name="任意多边形: 形状 1034">
                    <a:extLst>
                      <a:ext uri="{FF2B5EF4-FFF2-40B4-BE49-F238E27FC236}">
                        <a16:creationId xmlns:a16="http://schemas.microsoft.com/office/drawing/2014/main" id="{7CAE9E04-BD6D-872A-7C38-32ECAD5C8D71}"/>
                      </a:ext>
                    </a:extLst>
                  </p:cNvPr>
                  <p:cNvSpPr/>
                  <p:nvPr/>
                </p:nvSpPr>
                <p:spPr>
                  <a:xfrm>
                    <a:off x="-1378337" y="1070295"/>
                    <a:ext cx="35872" cy="19728"/>
                  </a:xfrm>
                  <a:custGeom>
                    <a:avLst/>
                    <a:gdLst>
                      <a:gd name="connsiteX0" fmla="*/ 1467 w 35872"/>
                      <a:gd name="connsiteY0" fmla="*/ 5489 h 19728"/>
                      <a:gd name="connsiteX1" fmla="*/ 32137 w 35872"/>
                      <a:gd name="connsiteY1" fmla="*/ 19586 h 19728"/>
                      <a:gd name="connsiteX2" fmla="*/ 35757 w 35872"/>
                      <a:gd name="connsiteY2" fmla="*/ 17490 h 19728"/>
                      <a:gd name="connsiteX3" fmla="*/ 33661 w 35872"/>
                      <a:gd name="connsiteY3" fmla="*/ 13871 h 19728"/>
                      <a:gd name="connsiteX4" fmla="*/ 4324 w 35872"/>
                      <a:gd name="connsiteY4" fmla="*/ 345 h 19728"/>
                      <a:gd name="connsiteX5" fmla="*/ 1467 w 35872"/>
                      <a:gd name="connsiteY5" fmla="*/ 5489 h 19728"/>
                      <a:gd name="connsiteX6" fmla="*/ 1467 w 35872"/>
                      <a:gd name="connsiteY6" fmla="*/ 5489 h 19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72" h="19728">
                        <a:moveTo>
                          <a:pt x="1467" y="5489"/>
                        </a:moveTo>
                        <a:cubicBezTo>
                          <a:pt x="11468" y="10632"/>
                          <a:pt x="21755" y="15299"/>
                          <a:pt x="32137" y="19586"/>
                        </a:cubicBezTo>
                        <a:cubicBezTo>
                          <a:pt x="33661" y="20157"/>
                          <a:pt x="35376" y="18919"/>
                          <a:pt x="35757" y="17490"/>
                        </a:cubicBezTo>
                        <a:cubicBezTo>
                          <a:pt x="36233" y="15776"/>
                          <a:pt x="35185" y="14442"/>
                          <a:pt x="33661" y="13871"/>
                        </a:cubicBezTo>
                        <a:cubicBezTo>
                          <a:pt x="23660" y="9775"/>
                          <a:pt x="13945" y="5298"/>
                          <a:pt x="4324" y="345"/>
                        </a:cubicBezTo>
                        <a:cubicBezTo>
                          <a:pt x="1086" y="-1369"/>
                          <a:pt x="-1867" y="3774"/>
                          <a:pt x="1467" y="5489"/>
                        </a:cubicBezTo>
                        <a:lnTo>
                          <a:pt x="1467" y="548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6" name="任意多边形: 形状 1035">
                    <a:extLst>
                      <a:ext uri="{FF2B5EF4-FFF2-40B4-BE49-F238E27FC236}">
                        <a16:creationId xmlns:a16="http://schemas.microsoft.com/office/drawing/2014/main" id="{5FEF496F-30FE-81A4-F319-0874B10A546A}"/>
                      </a:ext>
                    </a:extLst>
                  </p:cNvPr>
                  <p:cNvSpPr/>
                  <p:nvPr/>
                </p:nvSpPr>
                <p:spPr>
                  <a:xfrm>
                    <a:off x="-1383173" y="1080632"/>
                    <a:ext cx="31491" cy="38874"/>
                  </a:xfrm>
                  <a:custGeom>
                    <a:avLst/>
                    <a:gdLst>
                      <a:gd name="connsiteX0" fmla="*/ 492 w 31491"/>
                      <a:gd name="connsiteY0" fmla="*/ 4295 h 38874"/>
                      <a:gd name="connsiteX1" fmla="*/ 26496 w 31491"/>
                      <a:gd name="connsiteY1" fmla="*/ 37918 h 38874"/>
                      <a:gd name="connsiteX2" fmla="*/ 30686 w 31491"/>
                      <a:gd name="connsiteY2" fmla="*/ 33728 h 38874"/>
                      <a:gd name="connsiteX3" fmla="*/ 5636 w 31491"/>
                      <a:gd name="connsiteY3" fmla="*/ 1342 h 38874"/>
                      <a:gd name="connsiteX4" fmla="*/ 492 w 31491"/>
                      <a:gd name="connsiteY4" fmla="*/ 4295 h 38874"/>
                      <a:gd name="connsiteX5" fmla="*/ 492 w 31491"/>
                      <a:gd name="connsiteY5" fmla="*/ 4295 h 3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91" h="38874">
                        <a:moveTo>
                          <a:pt x="492" y="4295"/>
                        </a:moveTo>
                        <a:cubicBezTo>
                          <a:pt x="8303" y="16106"/>
                          <a:pt x="16971" y="27346"/>
                          <a:pt x="26496" y="37918"/>
                        </a:cubicBezTo>
                        <a:cubicBezTo>
                          <a:pt x="29067" y="40776"/>
                          <a:pt x="33258" y="36585"/>
                          <a:pt x="30686" y="33728"/>
                        </a:cubicBezTo>
                        <a:cubicBezTo>
                          <a:pt x="21543" y="23536"/>
                          <a:pt x="13161" y="12772"/>
                          <a:pt x="5636" y="1342"/>
                        </a:cubicBezTo>
                        <a:cubicBezTo>
                          <a:pt x="3540" y="-1801"/>
                          <a:pt x="-1603" y="1152"/>
                          <a:pt x="492" y="4295"/>
                        </a:cubicBezTo>
                        <a:lnTo>
                          <a:pt x="49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7" name="任意多边形: 形状 1036">
                    <a:extLst>
                      <a:ext uri="{FF2B5EF4-FFF2-40B4-BE49-F238E27FC236}">
                        <a16:creationId xmlns:a16="http://schemas.microsoft.com/office/drawing/2014/main" id="{BF3A3BE2-D041-1613-8735-65FC676E59B8}"/>
                      </a:ext>
                    </a:extLst>
                  </p:cNvPr>
                  <p:cNvSpPr/>
                  <p:nvPr/>
                </p:nvSpPr>
                <p:spPr>
                  <a:xfrm>
                    <a:off x="-1402381" y="1088166"/>
                    <a:ext cx="13424" cy="41312"/>
                  </a:xfrm>
                  <a:custGeom>
                    <a:avLst/>
                    <a:gdLst>
                      <a:gd name="connsiteX0" fmla="*/ 7509 w 13424"/>
                      <a:gd name="connsiteY0" fmla="*/ 2857 h 41312"/>
                      <a:gd name="connsiteX1" fmla="*/ 175 w 13424"/>
                      <a:gd name="connsiteY1" fmla="*/ 37719 h 41312"/>
                      <a:gd name="connsiteX2" fmla="*/ 5889 w 13424"/>
                      <a:gd name="connsiteY2" fmla="*/ 39243 h 41312"/>
                      <a:gd name="connsiteX3" fmla="*/ 13414 w 13424"/>
                      <a:gd name="connsiteY3" fmla="*/ 2857 h 41312"/>
                      <a:gd name="connsiteX4" fmla="*/ 7509 w 13424"/>
                      <a:gd name="connsiteY4" fmla="*/ 2857 h 41312"/>
                      <a:gd name="connsiteX5" fmla="*/ 7509 w 13424"/>
                      <a:gd name="connsiteY5" fmla="*/ 2857 h 41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4" h="41312">
                        <a:moveTo>
                          <a:pt x="7509" y="2857"/>
                        </a:moveTo>
                        <a:cubicBezTo>
                          <a:pt x="6747" y="14764"/>
                          <a:pt x="4175" y="26479"/>
                          <a:pt x="175" y="37719"/>
                        </a:cubicBezTo>
                        <a:cubicBezTo>
                          <a:pt x="-1064" y="41338"/>
                          <a:pt x="4651" y="42862"/>
                          <a:pt x="5889" y="39243"/>
                        </a:cubicBezTo>
                        <a:cubicBezTo>
                          <a:pt x="10081" y="27527"/>
                          <a:pt x="12557" y="15240"/>
                          <a:pt x="13414" y="2857"/>
                        </a:cubicBezTo>
                        <a:cubicBezTo>
                          <a:pt x="13700" y="-952"/>
                          <a:pt x="7794" y="-952"/>
                          <a:pt x="7509" y="2857"/>
                        </a:cubicBezTo>
                        <a:lnTo>
                          <a:pt x="7509" y="2857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8" name="任意多边形: 形状 1037">
                    <a:extLst>
                      <a:ext uri="{FF2B5EF4-FFF2-40B4-BE49-F238E27FC236}">
                        <a16:creationId xmlns:a16="http://schemas.microsoft.com/office/drawing/2014/main" id="{A97EA6D8-37BC-CB72-7565-F56F0F64D340}"/>
                      </a:ext>
                    </a:extLst>
                  </p:cNvPr>
                  <p:cNvSpPr/>
                  <p:nvPr/>
                </p:nvSpPr>
                <p:spPr>
                  <a:xfrm>
                    <a:off x="-1450773" y="1067878"/>
                    <a:ext cx="39202" cy="20810"/>
                  </a:xfrm>
                  <a:custGeom>
                    <a:avLst/>
                    <a:gdLst>
                      <a:gd name="connsiteX0" fmla="*/ 34755 w 39202"/>
                      <a:gd name="connsiteY0" fmla="*/ 380 h 20810"/>
                      <a:gd name="connsiteX1" fmla="*/ 2180 w 39202"/>
                      <a:gd name="connsiteY1" fmla="*/ 14953 h 20810"/>
                      <a:gd name="connsiteX2" fmla="*/ 84 w 39202"/>
                      <a:gd name="connsiteY2" fmla="*/ 18573 h 20810"/>
                      <a:gd name="connsiteX3" fmla="*/ 3704 w 39202"/>
                      <a:gd name="connsiteY3" fmla="*/ 20668 h 20810"/>
                      <a:gd name="connsiteX4" fmla="*/ 37613 w 39202"/>
                      <a:gd name="connsiteY4" fmla="*/ 5524 h 20810"/>
                      <a:gd name="connsiteX5" fmla="*/ 34755 w 39202"/>
                      <a:gd name="connsiteY5" fmla="*/ 380 h 20810"/>
                      <a:gd name="connsiteX6" fmla="*/ 34755 w 39202"/>
                      <a:gd name="connsiteY6" fmla="*/ 380 h 2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202" h="20810">
                        <a:moveTo>
                          <a:pt x="34755" y="380"/>
                        </a:moveTo>
                        <a:cubicBezTo>
                          <a:pt x="24182" y="5809"/>
                          <a:pt x="13324" y="10667"/>
                          <a:pt x="2180" y="14953"/>
                        </a:cubicBezTo>
                        <a:cubicBezTo>
                          <a:pt x="655" y="15525"/>
                          <a:pt x="-297" y="16954"/>
                          <a:pt x="84" y="18573"/>
                        </a:cubicBezTo>
                        <a:cubicBezTo>
                          <a:pt x="465" y="20002"/>
                          <a:pt x="2180" y="21240"/>
                          <a:pt x="3704" y="20668"/>
                        </a:cubicBezTo>
                        <a:cubicBezTo>
                          <a:pt x="15229" y="16192"/>
                          <a:pt x="26564" y="11143"/>
                          <a:pt x="37613" y="5524"/>
                        </a:cubicBezTo>
                        <a:cubicBezTo>
                          <a:pt x="41137" y="3714"/>
                          <a:pt x="38184" y="-1430"/>
                          <a:pt x="34755" y="380"/>
                        </a:cubicBezTo>
                        <a:lnTo>
                          <a:pt x="34755" y="380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9" name="任意多边形: 形状 1038">
                    <a:extLst>
                      <a:ext uri="{FF2B5EF4-FFF2-40B4-BE49-F238E27FC236}">
                        <a16:creationId xmlns:a16="http://schemas.microsoft.com/office/drawing/2014/main" id="{E490C4A2-CDF8-7333-A28C-2104F11C7F5B}"/>
                      </a:ext>
                    </a:extLst>
                  </p:cNvPr>
                  <p:cNvSpPr/>
                  <p:nvPr/>
                </p:nvSpPr>
                <p:spPr>
                  <a:xfrm>
                    <a:off x="-1440879" y="1081978"/>
                    <a:ext cx="35336" cy="38765"/>
                  </a:xfrm>
                  <a:custGeom>
                    <a:avLst/>
                    <a:gdLst>
                      <a:gd name="connsiteX0" fmla="*/ 30291 w 35336"/>
                      <a:gd name="connsiteY0" fmla="*/ 854 h 38765"/>
                      <a:gd name="connsiteX1" fmla="*/ 859 w 35336"/>
                      <a:gd name="connsiteY1" fmla="*/ 33715 h 38765"/>
                      <a:gd name="connsiteX2" fmla="*/ 859 w 35336"/>
                      <a:gd name="connsiteY2" fmla="*/ 37906 h 38765"/>
                      <a:gd name="connsiteX3" fmla="*/ 5050 w 35336"/>
                      <a:gd name="connsiteY3" fmla="*/ 37906 h 38765"/>
                      <a:gd name="connsiteX4" fmla="*/ 34482 w 35336"/>
                      <a:gd name="connsiteY4" fmla="*/ 5045 h 38765"/>
                      <a:gd name="connsiteX5" fmla="*/ 30291 w 35336"/>
                      <a:gd name="connsiteY5" fmla="*/ 854 h 38765"/>
                      <a:gd name="connsiteX6" fmla="*/ 30291 w 35336"/>
                      <a:gd name="connsiteY6" fmla="*/ 854 h 38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36" h="38765">
                        <a:moveTo>
                          <a:pt x="30291" y="854"/>
                        </a:moveTo>
                        <a:cubicBezTo>
                          <a:pt x="19909" y="11236"/>
                          <a:pt x="10098" y="22190"/>
                          <a:pt x="859" y="33715"/>
                        </a:cubicBezTo>
                        <a:cubicBezTo>
                          <a:pt x="-189" y="34954"/>
                          <a:pt x="-380" y="36668"/>
                          <a:pt x="859" y="37906"/>
                        </a:cubicBezTo>
                        <a:cubicBezTo>
                          <a:pt x="1907" y="38954"/>
                          <a:pt x="4002" y="39145"/>
                          <a:pt x="5050" y="37906"/>
                        </a:cubicBezTo>
                        <a:cubicBezTo>
                          <a:pt x="14289" y="26476"/>
                          <a:pt x="24100" y="15523"/>
                          <a:pt x="34482" y="5045"/>
                        </a:cubicBezTo>
                        <a:cubicBezTo>
                          <a:pt x="37149" y="2378"/>
                          <a:pt x="32958" y="-1813"/>
                          <a:pt x="30291" y="854"/>
                        </a:cubicBezTo>
                        <a:lnTo>
                          <a:pt x="30291" y="854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71" name="任意多边形: 形状 1070">
                    <a:extLst>
                      <a:ext uri="{FF2B5EF4-FFF2-40B4-BE49-F238E27FC236}">
                        <a16:creationId xmlns:a16="http://schemas.microsoft.com/office/drawing/2014/main" id="{0CCE9D5F-9D48-3D17-94C9-80FEDB04131F}"/>
                      </a:ext>
                    </a:extLst>
                  </p:cNvPr>
                  <p:cNvSpPr/>
                  <p:nvPr/>
                </p:nvSpPr>
                <p:spPr>
                  <a:xfrm>
                    <a:off x="-1455201" y="1044702"/>
                    <a:ext cx="45756" cy="25425"/>
                  </a:xfrm>
                  <a:custGeom>
                    <a:avLst/>
                    <a:gdLst>
                      <a:gd name="connsiteX0" fmla="*/ 1464 w 45756"/>
                      <a:gd name="connsiteY0" fmla="*/ 5459 h 25425"/>
                      <a:gd name="connsiteX1" fmla="*/ 41278 w 45756"/>
                      <a:gd name="connsiteY1" fmla="*/ 25081 h 25425"/>
                      <a:gd name="connsiteX2" fmla="*/ 44231 w 45756"/>
                      <a:gd name="connsiteY2" fmla="*/ 19937 h 25425"/>
                      <a:gd name="connsiteX3" fmla="*/ 4417 w 45756"/>
                      <a:gd name="connsiteY3" fmla="*/ 316 h 25425"/>
                      <a:gd name="connsiteX4" fmla="*/ 1464 w 45756"/>
                      <a:gd name="connsiteY4" fmla="*/ 5459 h 25425"/>
                      <a:gd name="connsiteX5" fmla="*/ 1464 w 45756"/>
                      <a:gd name="connsiteY5" fmla="*/ 5459 h 2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56" h="25425">
                        <a:moveTo>
                          <a:pt x="1464" y="5459"/>
                        </a:moveTo>
                        <a:cubicBezTo>
                          <a:pt x="14704" y="12032"/>
                          <a:pt x="28039" y="18509"/>
                          <a:pt x="41278" y="25081"/>
                        </a:cubicBezTo>
                        <a:cubicBezTo>
                          <a:pt x="44707" y="26795"/>
                          <a:pt x="47660" y="21652"/>
                          <a:pt x="44231" y="19937"/>
                        </a:cubicBezTo>
                        <a:cubicBezTo>
                          <a:pt x="30991" y="13365"/>
                          <a:pt x="17656" y="6888"/>
                          <a:pt x="4417" y="316"/>
                        </a:cubicBezTo>
                        <a:cubicBezTo>
                          <a:pt x="1083" y="-1303"/>
                          <a:pt x="-1870" y="3745"/>
                          <a:pt x="1464" y="5459"/>
                        </a:cubicBezTo>
                        <a:lnTo>
                          <a:pt x="1464" y="545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75BC6A68-2833-9CDE-0CB1-DEC797EB1744}"/>
                      </a:ext>
                    </a:extLst>
                  </p:cNvPr>
                  <p:cNvSpPr/>
                  <p:nvPr/>
                </p:nvSpPr>
                <p:spPr>
                  <a:xfrm>
                    <a:off x="-1432266" y="1024149"/>
                    <a:ext cx="32720" cy="40683"/>
                  </a:xfrm>
                  <a:custGeom>
                    <a:avLst/>
                    <a:gdLst>
                      <a:gd name="connsiteX0" fmla="*/ 532 w 32720"/>
                      <a:gd name="connsiteY0" fmla="*/ 4295 h 40683"/>
                      <a:gd name="connsiteX1" fmla="*/ 27773 w 32720"/>
                      <a:gd name="connsiteY1" fmla="*/ 39728 h 40683"/>
                      <a:gd name="connsiteX2" fmla="*/ 31964 w 32720"/>
                      <a:gd name="connsiteY2" fmla="*/ 35537 h 40683"/>
                      <a:gd name="connsiteX3" fmla="*/ 5675 w 32720"/>
                      <a:gd name="connsiteY3" fmla="*/ 1343 h 40683"/>
                      <a:gd name="connsiteX4" fmla="*/ 532 w 32720"/>
                      <a:gd name="connsiteY4" fmla="*/ 4295 h 40683"/>
                      <a:gd name="connsiteX5" fmla="*/ 532 w 32720"/>
                      <a:gd name="connsiteY5" fmla="*/ 4295 h 40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720" h="40683">
                        <a:moveTo>
                          <a:pt x="532" y="4295"/>
                        </a:moveTo>
                        <a:cubicBezTo>
                          <a:pt x="8914" y="16583"/>
                          <a:pt x="18058" y="28393"/>
                          <a:pt x="27773" y="39728"/>
                        </a:cubicBezTo>
                        <a:cubicBezTo>
                          <a:pt x="30250" y="42586"/>
                          <a:pt x="34441" y="38395"/>
                          <a:pt x="31964" y="35537"/>
                        </a:cubicBezTo>
                        <a:cubicBezTo>
                          <a:pt x="22535" y="24584"/>
                          <a:pt x="13772" y="13153"/>
                          <a:pt x="5675" y="1343"/>
                        </a:cubicBezTo>
                        <a:cubicBezTo>
                          <a:pt x="3485" y="-1801"/>
                          <a:pt x="-1659" y="1152"/>
                          <a:pt x="532" y="4295"/>
                        </a:cubicBezTo>
                        <a:lnTo>
                          <a:pt x="53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73" name="任意多边形: 形状 1072">
                    <a:extLst>
                      <a:ext uri="{FF2B5EF4-FFF2-40B4-BE49-F238E27FC236}">
                        <a16:creationId xmlns:a16="http://schemas.microsoft.com/office/drawing/2014/main" id="{0E88786D-2E28-DA13-98E4-4BBA4601D8FF}"/>
                      </a:ext>
                    </a:extLst>
                  </p:cNvPr>
                  <p:cNvSpPr/>
                  <p:nvPr/>
                </p:nvSpPr>
                <p:spPr>
                  <a:xfrm>
                    <a:off x="-1414073" y="1000493"/>
                    <a:ext cx="21279" cy="51573"/>
                  </a:xfrm>
                  <a:custGeom>
                    <a:avLst/>
                    <a:gdLst>
                      <a:gd name="connsiteX0" fmla="*/ 150 w 21279"/>
                      <a:gd name="connsiteY0" fmla="*/ 3662 h 51573"/>
                      <a:gd name="connsiteX1" fmla="*/ 15390 w 21279"/>
                      <a:gd name="connsiteY1" fmla="*/ 49573 h 51573"/>
                      <a:gd name="connsiteX2" fmla="*/ 21105 w 21279"/>
                      <a:gd name="connsiteY2" fmla="*/ 48049 h 51573"/>
                      <a:gd name="connsiteX3" fmla="*/ 5865 w 21279"/>
                      <a:gd name="connsiteY3" fmla="*/ 2138 h 51573"/>
                      <a:gd name="connsiteX4" fmla="*/ 150 w 21279"/>
                      <a:gd name="connsiteY4" fmla="*/ 3662 h 51573"/>
                      <a:gd name="connsiteX5" fmla="*/ 150 w 21279"/>
                      <a:gd name="connsiteY5" fmla="*/ 3662 h 5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79" h="51573">
                        <a:moveTo>
                          <a:pt x="150" y="3662"/>
                        </a:moveTo>
                        <a:cubicBezTo>
                          <a:pt x="4818" y="19093"/>
                          <a:pt x="9866" y="34428"/>
                          <a:pt x="15390" y="49573"/>
                        </a:cubicBezTo>
                        <a:cubicBezTo>
                          <a:pt x="16629" y="53097"/>
                          <a:pt x="22344" y="51573"/>
                          <a:pt x="21105" y="48049"/>
                        </a:cubicBezTo>
                        <a:cubicBezTo>
                          <a:pt x="15676" y="32904"/>
                          <a:pt x="10533" y="17569"/>
                          <a:pt x="5865" y="2138"/>
                        </a:cubicBezTo>
                        <a:cubicBezTo>
                          <a:pt x="4722" y="-1577"/>
                          <a:pt x="-993" y="-53"/>
                          <a:pt x="150" y="3662"/>
                        </a:cubicBezTo>
                        <a:lnTo>
                          <a:pt x="150" y="3662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0D61B3F1-5299-FD69-2EA0-FFFB6B66520D}"/>
                    </a:ext>
                  </a:extLst>
                </p:cNvPr>
                <p:cNvSpPr/>
                <p:nvPr/>
              </p:nvSpPr>
              <p:spPr>
                <a:xfrm>
                  <a:off x="-1423361" y="1036310"/>
                  <a:ext cx="53701" cy="56630"/>
                </a:xfrm>
                <a:custGeom>
                  <a:avLst/>
                  <a:gdLst>
                    <a:gd name="connsiteX0" fmla="*/ 8106 w 53701"/>
                    <a:gd name="connsiteY0" fmla="*/ 9184 h 56630"/>
                    <a:gd name="connsiteX1" fmla="*/ 29346 w 53701"/>
                    <a:gd name="connsiteY1" fmla="*/ 135 h 56630"/>
                    <a:gd name="connsiteX2" fmla="*/ 41062 w 53701"/>
                    <a:gd name="connsiteY2" fmla="*/ 4421 h 56630"/>
                    <a:gd name="connsiteX3" fmla="*/ 50397 w 53701"/>
                    <a:gd name="connsiteY3" fmla="*/ 18614 h 56630"/>
                    <a:gd name="connsiteX4" fmla="*/ 53349 w 53701"/>
                    <a:gd name="connsiteY4" fmla="*/ 36616 h 56630"/>
                    <a:gd name="connsiteX5" fmla="*/ 50111 w 53701"/>
                    <a:gd name="connsiteY5" fmla="*/ 44426 h 56630"/>
                    <a:gd name="connsiteX6" fmla="*/ 27727 w 53701"/>
                    <a:gd name="connsiteY6" fmla="*/ 56618 h 56630"/>
                    <a:gd name="connsiteX7" fmla="*/ 17345 w 53701"/>
                    <a:gd name="connsiteY7" fmla="*/ 54047 h 56630"/>
                    <a:gd name="connsiteX8" fmla="*/ 676 w 53701"/>
                    <a:gd name="connsiteY8" fmla="*/ 33949 h 56630"/>
                    <a:gd name="connsiteX9" fmla="*/ 8106 w 53701"/>
                    <a:gd name="connsiteY9" fmla="*/ 9184 h 5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01" h="56630">
                      <a:moveTo>
                        <a:pt x="8106" y="9184"/>
                      </a:moveTo>
                      <a:cubicBezTo>
                        <a:pt x="12297" y="4326"/>
                        <a:pt x="21441" y="-913"/>
                        <a:pt x="29346" y="135"/>
                      </a:cubicBezTo>
                      <a:cubicBezTo>
                        <a:pt x="33537" y="707"/>
                        <a:pt x="37728" y="1850"/>
                        <a:pt x="41062" y="4421"/>
                      </a:cubicBezTo>
                      <a:cubicBezTo>
                        <a:pt x="45634" y="7850"/>
                        <a:pt x="48301" y="13280"/>
                        <a:pt x="50397" y="18614"/>
                      </a:cubicBezTo>
                      <a:cubicBezTo>
                        <a:pt x="52683" y="24329"/>
                        <a:pt x="54492" y="30615"/>
                        <a:pt x="53349" y="36616"/>
                      </a:cubicBezTo>
                      <a:cubicBezTo>
                        <a:pt x="52778" y="39378"/>
                        <a:pt x="51635" y="42045"/>
                        <a:pt x="50111" y="44426"/>
                      </a:cubicBezTo>
                      <a:cubicBezTo>
                        <a:pt x="45348" y="51951"/>
                        <a:pt x="36585" y="56904"/>
                        <a:pt x="27727" y="56618"/>
                      </a:cubicBezTo>
                      <a:cubicBezTo>
                        <a:pt x="24108" y="56523"/>
                        <a:pt x="20583" y="55475"/>
                        <a:pt x="17345" y="54047"/>
                      </a:cubicBezTo>
                      <a:cubicBezTo>
                        <a:pt x="9153" y="50237"/>
                        <a:pt x="2676" y="42712"/>
                        <a:pt x="676" y="33949"/>
                      </a:cubicBezTo>
                      <a:cubicBezTo>
                        <a:pt x="-1419" y="25091"/>
                        <a:pt x="1438" y="15280"/>
                        <a:pt x="8106" y="9184"/>
                      </a:cubicBezTo>
                    </a:path>
                  </a:pathLst>
                </a:custGeom>
                <a:solidFill>
                  <a:srgbClr val="2E20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61" name="图形 16">
                  <a:extLst>
                    <a:ext uri="{FF2B5EF4-FFF2-40B4-BE49-F238E27FC236}">
                      <a16:creationId xmlns:a16="http://schemas.microsoft.com/office/drawing/2014/main" id="{269070F8-8D02-2AA0-5E59-1689EFBEF3B8}"/>
                    </a:ext>
                  </a:extLst>
                </p:cNvPr>
                <p:cNvGrpSpPr/>
                <p:nvPr/>
              </p:nvGrpSpPr>
              <p:grpSpPr>
                <a:xfrm>
                  <a:off x="-1414113" y="1045684"/>
                  <a:ext cx="34766" cy="37528"/>
                  <a:chOff x="-1414113" y="1045684"/>
                  <a:chExt cx="34766" cy="37528"/>
                </a:xfrm>
                <a:solidFill>
                  <a:srgbClr val="FFFEFF"/>
                </a:solidFill>
              </p:grpSpPr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8B2FC84F-8393-3ED8-ABB9-25109E7BF334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24D8D742-B4C0-FCFF-CA2F-151388CEC630}"/>
                      </a:ext>
                    </a:extLst>
                  </p:cNvPr>
                  <p:cNvSpPr/>
                  <p:nvPr/>
                </p:nvSpPr>
                <p:spPr>
                  <a:xfrm>
                    <a:off x="-1398777" y="1057781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19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4" name="任意多边形: 形状 1023">
                    <a:extLst>
                      <a:ext uri="{FF2B5EF4-FFF2-40B4-BE49-F238E27FC236}">
                        <a16:creationId xmlns:a16="http://schemas.microsoft.com/office/drawing/2014/main" id="{C358E546-91B8-2C78-18B9-2A869F5DE73A}"/>
                      </a:ext>
                    </a:extLst>
                  </p:cNvPr>
                  <p:cNvSpPr/>
                  <p:nvPr/>
                </p:nvSpPr>
                <p:spPr>
                  <a:xfrm>
                    <a:off x="-1383061" y="1062163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3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3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3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5" name="任意多边形: 形状 1024">
                    <a:extLst>
                      <a:ext uri="{FF2B5EF4-FFF2-40B4-BE49-F238E27FC236}">
                        <a16:creationId xmlns:a16="http://schemas.microsoft.com/office/drawing/2014/main" id="{76378506-60C7-C7AD-4FEC-8BD8A66A123E}"/>
                      </a:ext>
                    </a:extLst>
                  </p:cNvPr>
                  <p:cNvSpPr/>
                  <p:nvPr/>
                </p:nvSpPr>
                <p:spPr>
                  <a:xfrm>
                    <a:off x="-1414113" y="1063115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6" name="任意多边形: 形状 1025">
                    <a:extLst>
                      <a:ext uri="{FF2B5EF4-FFF2-40B4-BE49-F238E27FC236}">
                        <a16:creationId xmlns:a16="http://schemas.microsoft.com/office/drawing/2014/main" id="{DABF2DDA-A287-C95E-9852-AA9EE064B367}"/>
                      </a:ext>
                    </a:extLst>
                  </p:cNvPr>
                  <p:cNvSpPr/>
                  <p:nvPr/>
                </p:nvSpPr>
                <p:spPr>
                  <a:xfrm>
                    <a:off x="-1402397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7" name="任意多边形: 形状 1026">
                    <a:extLst>
                      <a:ext uri="{FF2B5EF4-FFF2-40B4-BE49-F238E27FC236}">
                        <a16:creationId xmlns:a16="http://schemas.microsoft.com/office/drawing/2014/main" id="{ED284B84-E898-855D-F4E1-13B17189DF8F}"/>
                      </a:ext>
                    </a:extLst>
                  </p:cNvPr>
                  <p:cNvSpPr/>
                  <p:nvPr/>
                </p:nvSpPr>
                <p:spPr>
                  <a:xfrm>
                    <a:off x="-1395253" y="1069782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3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8" name="任意多边形: 形状 1027">
                    <a:extLst>
                      <a:ext uri="{FF2B5EF4-FFF2-40B4-BE49-F238E27FC236}">
                        <a16:creationId xmlns:a16="http://schemas.microsoft.com/office/drawing/2014/main" id="{C865A739-B9EF-4D1D-D0AA-788F661BCD3D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29" name="任意多边形: 形状 1028">
                    <a:extLst>
                      <a:ext uri="{FF2B5EF4-FFF2-40B4-BE49-F238E27FC236}">
                        <a16:creationId xmlns:a16="http://schemas.microsoft.com/office/drawing/2014/main" id="{C95C04C8-FE19-0774-72B6-D7F2E6DFE2EC}"/>
                      </a:ext>
                    </a:extLst>
                  </p:cNvPr>
                  <p:cNvSpPr/>
                  <p:nvPr/>
                </p:nvSpPr>
                <p:spPr>
                  <a:xfrm>
                    <a:off x="-1409160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1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1" name="任意多边形: 形状 1030">
                    <a:extLst>
                      <a:ext uri="{FF2B5EF4-FFF2-40B4-BE49-F238E27FC236}">
                        <a16:creationId xmlns:a16="http://schemas.microsoft.com/office/drawing/2014/main" id="{D51D75A0-ED09-4CF7-672E-571EFC9AD280}"/>
                      </a:ext>
                    </a:extLst>
                  </p:cNvPr>
                  <p:cNvSpPr/>
                  <p:nvPr/>
                </p:nvSpPr>
                <p:spPr>
                  <a:xfrm>
                    <a:off x="-1411160" y="1072640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5157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3080A17-3DE7-337B-7448-CAD1F588E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24AE1E9-53C6-2D8B-1904-E159EB1BC0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72A34A6-E026-EE71-F2CC-212C806B88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5303610-C2DB-A7FE-F309-F4944D69FF45}"/>
              </a:ext>
            </a:extLst>
          </p:cNvPr>
          <p:cNvGrpSpPr/>
          <p:nvPr/>
        </p:nvGrpSpPr>
        <p:grpSpPr>
          <a:xfrm>
            <a:off x="9520122" y="608533"/>
            <a:ext cx="2013066" cy="869430"/>
            <a:chOff x="9528265" y="617413"/>
            <a:chExt cx="2013066" cy="86943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FF0C4A4-D2D5-A71B-D710-352A6B384921}"/>
                </a:ext>
              </a:extLst>
            </p:cNvPr>
            <p:cNvSpPr/>
            <p:nvPr/>
          </p:nvSpPr>
          <p:spPr>
            <a:xfrm flipV="1">
              <a:off x="9528265" y="617413"/>
              <a:ext cx="2013066" cy="646051"/>
            </a:xfrm>
            <a:custGeom>
              <a:avLst/>
              <a:gdLst>
                <a:gd name="connsiteX0" fmla="*/ 1635538 w 1635537"/>
                <a:gd name="connsiteY0" fmla="*/ 61310 h 524891"/>
                <a:gd name="connsiteX1" fmla="*/ 1089565 w 1635537"/>
                <a:gd name="connsiteY1" fmla="*/ 109316 h 524891"/>
                <a:gd name="connsiteX2" fmla="*/ 864870 w 1635537"/>
                <a:gd name="connsiteY2" fmla="*/ 288767 h 524891"/>
                <a:gd name="connsiteX3" fmla="*/ 509207 w 1635537"/>
                <a:gd name="connsiteY3" fmla="*/ 231045 h 524891"/>
                <a:gd name="connsiteX4" fmla="*/ 182785 w 1635537"/>
                <a:gd name="connsiteY4" fmla="*/ 250571 h 524891"/>
                <a:gd name="connsiteX5" fmla="*/ 0 w 1635537"/>
                <a:gd name="connsiteY5" fmla="*/ 510223 h 524891"/>
                <a:gd name="connsiteX6" fmla="*/ 1628299 w 1635537"/>
                <a:gd name="connsiteY6" fmla="*/ 524891 h 52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537" h="524891">
                  <a:moveTo>
                    <a:pt x="1635538" y="61310"/>
                  </a:moveTo>
                  <a:cubicBezTo>
                    <a:pt x="1466945" y="-35845"/>
                    <a:pt x="1238631" y="-15843"/>
                    <a:pt x="1089565" y="109316"/>
                  </a:cubicBezTo>
                  <a:cubicBezTo>
                    <a:pt x="1015460" y="171419"/>
                    <a:pt x="956596" y="258287"/>
                    <a:pt x="864870" y="288767"/>
                  </a:cubicBezTo>
                  <a:cubicBezTo>
                    <a:pt x="748856" y="327343"/>
                    <a:pt x="627317" y="262478"/>
                    <a:pt x="509207" y="231045"/>
                  </a:cubicBezTo>
                  <a:cubicBezTo>
                    <a:pt x="401669" y="202470"/>
                    <a:pt x="283273" y="202756"/>
                    <a:pt x="182785" y="250571"/>
                  </a:cubicBezTo>
                  <a:cubicBezTo>
                    <a:pt x="82296" y="298387"/>
                    <a:pt x="3810" y="398971"/>
                    <a:pt x="0" y="510223"/>
                  </a:cubicBezTo>
                  <a:lnTo>
                    <a:pt x="1628299" y="524891"/>
                  </a:lnTo>
                </a:path>
              </a:pathLst>
            </a:custGeom>
            <a:solidFill>
              <a:srgbClr val="FBF2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AB78DAE-97BB-2D44-940B-D193D00C4846}"/>
                </a:ext>
              </a:extLst>
            </p:cNvPr>
            <p:cNvGrpSpPr/>
            <p:nvPr/>
          </p:nvGrpSpPr>
          <p:grpSpPr>
            <a:xfrm flipV="1">
              <a:off x="10187675" y="654320"/>
              <a:ext cx="1236094" cy="832523"/>
              <a:chOff x="10390890" y="5534592"/>
              <a:chExt cx="1832597" cy="1234274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5FFAF10D-349F-0199-870D-586311DED1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16641192" flipV="1">
                <a:off x="10477938" y="5924679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4304CB37-17F6-1B66-D9CD-FF2612D8E2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2194583" flipH="1" flipV="1">
                <a:off x="11466348" y="5534592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grpSp>
            <p:nvGrpSpPr>
              <p:cNvPr id="31" name="图形 16">
                <a:extLst>
                  <a:ext uri="{FF2B5EF4-FFF2-40B4-BE49-F238E27FC236}">
                    <a16:creationId xmlns:a16="http://schemas.microsoft.com/office/drawing/2014/main" id="{ECDA29CE-313B-780B-3ADA-1D4BA86DEFE0}"/>
                  </a:ext>
                </a:extLst>
              </p:cNvPr>
              <p:cNvGrpSpPr/>
              <p:nvPr/>
            </p:nvGrpSpPr>
            <p:grpSpPr>
              <a:xfrm>
                <a:off x="11085730" y="5972124"/>
                <a:ext cx="817047" cy="777623"/>
                <a:chOff x="-1514930" y="949429"/>
                <a:chExt cx="245272" cy="233437"/>
              </a:xfrm>
            </p:grpSpPr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BDCA8F00-9763-52DC-88FA-5B9D80F70CA0}"/>
                    </a:ext>
                  </a:extLst>
                </p:cNvPr>
                <p:cNvSpPr/>
                <p:nvPr/>
              </p:nvSpPr>
              <p:spPr>
                <a:xfrm>
                  <a:off x="-1384494" y="1007653"/>
                  <a:ext cx="114836" cy="114673"/>
                </a:xfrm>
                <a:custGeom>
                  <a:avLst/>
                  <a:gdLst>
                    <a:gd name="connsiteX0" fmla="*/ 4 w 114836"/>
                    <a:gd name="connsiteY0" fmla="*/ 60701 h 114673"/>
                    <a:gd name="connsiteX1" fmla="*/ 13625 w 114836"/>
                    <a:gd name="connsiteY1" fmla="*/ 29078 h 114673"/>
                    <a:gd name="connsiteX2" fmla="*/ 35627 w 114836"/>
                    <a:gd name="connsiteY2" fmla="*/ 7075 h 114673"/>
                    <a:gd name="connsiteX3" fmla="*/ 83824 w 114836"/>
                    <a:gd name="connsiteY3" fmla="*/ 5075 h 114673"/>
                    <a:gd name="connsiteX4" fmla="*/ 113542 w 114836"/>
                    <a:gd name="connsiteY4" fmla="*/ 43556 h 114673"/>
                    <a:gd name="connsiteX5" fmla="*/ 103826 w 114836"/>
                    <a:gd name="connsiteY5" fmla="*/ 91562 h 114673"/>
                    <a:gd name="connsiteX6" fmla="*/ 91634 w 114836"/>
                    <a:gd name="connsiteY6" fmla="*/ 104421 h 114673"/>
                    <a:gd name="connsiteX7" fmla="*/ 75442 w 114836"/>
                    <a:gd name="connsiteY7" fmla="*/ 111850 h 114673"/>
                    <a:gd name="connsiteX8" fmla="*/ 1337 w 114836"/>
                    <a:gd name="connsiteY8" fmla="*/ 94134 h 11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836" h="114673">
                      <a:moveTo>
                        <a:pt x="4" y="60701"/>
                      </a:moveTo>
                      <a:cubicBezTo>
                        <a:pt x="-187" y="48985"/>
                        <a:pt x="6576" y="38412"/>
                        <a:pt x="13625" y="29078"/>
                      </a:cubicBezTo>
                      <a:cubicBezTo>
                        <a:pt x="19911" y="20696"/>
                        <a:pt x="26769" y="12504"/>
                        <a:pt x="35627" y="7075"/>
                      </a:cubicBezTo>
                      <a:cubicBezTo>
                        <a:pt x="49915" y="-1688"/>
                        <a:pt x="68774" y="-2259"/>
                        <a:pt x="83824" y="5075"/>
                      </a:cubicBezTo>
                      <a:cubicBezTo>
                        <a:pt x="98873" y="12409"/>
                        <a:pt x="110018" y="27173"/>
                        <a:pt x="113542" y="43556"/>
                      </a:cubicBezTo>
                      <a:cubicBezTo>
                        <a:pt x="117066" y="59939"/>
                        <a:pt x="113256" y="77655"/>
                        <a:pt x="103826" y="91562"/>
                      </a:cubicBezTo>
                      <a:cubicBezTo>
                        <a:pt x="100493" y="96515"/>
                        <a:pt x="96492" y="100992"/>
                        <a:pt x="91634" y="104421"/>
                      </a:cubicBezTo>
                      <a:cubicBezTo>
                        <a:pt x="86777" y="107850"/>
                        <a:pt x="81157" y="110231"/>
                        <a:pt x="75442" y="111850"/>
                      </a:cubicBezTo>
                      <a:cubicBezTo>
                        <a:pt x="49915" y="119089"/>
                        <a:pt x="20768" y="112136"/>
                        <a:pt x="1337" y="94134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F2934EFE-5D70-D65C-0F26-107DA43CAEF5}"/>
                    </a:ext>
                  </a:extLst>
                </p:cNvPr>
                <p:cNvSpPr/>
                <p:nvPr/>
              </p:nvSpPr>
              <p:spPr>
                <a:xfrm>
                  <a:off x="-1453021" y="1061686"/>
                  <a:ext cx="113463" cy="121180"/>
                </a:xfrm>
                <a:custGeom>
                  <a:avLst/>
                  <a:gdLst>
                    <a:gd name="connsiteX0" fmla="*/ 67769 w 113463"/>
                    <a:gd name="connsiteY0" fmla="*/ 6858 h 121180"/>
                    <a:gd name="connsiteX1" fmla="*/ 95201 w 113463"/>
                    <a:gd name="connsiteY1" fmla="*/ 27622 h 121180"/>
                    <a:gd name="connsiteX2" fmla="*/ 111298 w 113463"/>
                    <a:gd name="connsiteY2" fmla="*/ 54293 h 121180"/>
                    <a:gd name="connsiteX3" fmla="*/ 101583 w 113463"/>
                    <a:gd name="connsiteY3" fmla="*/ 101537 h 121180"/>
                    <a:gd name="connsiteX4" fmla="*/ 57101 w 113463"/>
                    <a:gd name="connsiteY4" fmla="*/ 121158 h 121180"/>
                    <a:gd name="connsiteX5" fmla="*/ 12905 w 113463"/>
                    <a:gd name="connsiteY5" fmla="*/ 100203 h 121180"/>
                    <a:gd name="connsiteX6" fmla="*/ 3380 w 113463"/>
                    <a:gd name="connsiteY6" fmla="*/ 85249 h 121180"/>
                    <a:gd name="connsiteX7" fmla="*/ 46 w 113463"/>
                    <a:gd name="connsiteY7" fmla="*/ 67723 h 121180"/>
                    <a:gd name="connsiteX8" fmla="*/ 35098 w 113463"/>
                    <a:gd name="connsiteY8" fmla="*/ 0 h 121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463" h="121180">
                      <a:moveTo>
                        <a:pt x="67769" y="6858"/>
                      </a:moveTo>
                      <a:cubicBezTo>
                        <a:pt x="79199" y="9525"/>
                        <a:pt x="87772" y="18574"/>
                        <a:pt x="95201" y="27622"/>
                      </a:cubicBezTo>
                      <a:cubicBezTo>
                        <a:pt x="101773" y="35719"/>
                        <a:pt x="108060" y="44291"/>
                        <a:pt x="111298" y="54293"/>
                      </a:cubicBezTo>
                      <a:cubicBezTo>
                        <a:pt x="116347" y="70294"/>
                        <a:pt x="112346" y="88678"/>
                        <a:pt x="101583" y="101537"/>
                      </a:cubicBezTo>
                      <a:cubicBezTo>
                        <a:pt x="90820" y="114395"/>
                        <a:pt x="73865" y="121634"/>
                        <a:pt x="57101" y="121158"/>
                      </a:cubicBezTo>
                      <a:cubicBezTo>
                        <a:pt x="40337" y="120682"/>
                        <a:pt x="24049" y="112681"/>
                        <a:pt x="12905" y="100203"/>
                      </a:cubicBezTo>
                      <a:cubicBezTo>
                        <a:pt x="8905" y="95821"/>
                        <a:pt x="5476" y="90773"/>
                        <a:pt x="3380" y="85249"/>
                      </a:cubicBezTo>
                      <a:cubicBezTo>
                        <a:pt x="1189" y="79724"/>
                        <a:pt x="332" y="73723"/>
                        <a:pt x="46" y="67723"/>
                      </a:cubicBezTo>
                      <a:cubicBezTo>
                        <a:pt x="-906" y="41148"/>
                        <a:pt x="12905" y="14573"/>
                        <a:pt x="35098" y="0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6700FE4E-F06E-F306-A789-85435D5D890B}"/>
                    </a:ext>
                  </a:extLst>
                </p:cNvPr>
                <p:cNvSpPr/>
                <p:nvPr/>
              </p:nvSpPr>
              <p:spPr>
                <a:xfrm>
                  <a:off x="-1514930" y="1009279"/>
                  <a:ext cx="123200" cy="113232"/>
                </a:xfrm>
                <a:custGeom>
                  <a:avLst/>
                  <a:gdLst>
                    <a:gd name="connsiteX0" fmla="*/ 112914 w 123200"/>
                    <a:gd name="connsiteY0" fmla="*/ 74220 h 113232"/>
                    <a:gd name="connsiteX1" fmla="*/ 89292 w 123200"/>
                    <a:gd name="connsiteY1" fmla="*/ 99270 h 113232"/>
                    <a:gd name="connsiteX2" fmla="*/ 61098 w 123200"/>
                    <a:gd name="connsiteY2" fmla="*/ 112320 h 113232"/>
                    <a:gd name="connsiteX3" fmla="*/ 15187 w 123200"/>
                    <a:gd name="connsiteY3" fmla="*/ 97556 h 113232"/>
                    <a:gd name="connsiteX4" fmla="*/ 519 w 123200"/>
                    <a:gd name="connsiteY4" fmla="*/ 51169 h 113232"/>
                    <a:gd name="connsiteX5" fmla="*/ 26141 w 123200"/>
                    <a:gd name="connsiteY5" fmla="*/ 9450 h 113232"/>
                    <a:gd name="connsiteX6" fmla="*/ 42048 w 123200"/>
                    <a:gd name="connsiteY6" fmla="*/ 1544 h 113232"/>
                    <a:gd name="connsiteX7" fmla="*/ 59764 w 123200"/>
                    <a:gd name="connsiteY7" fmla="*/ 211 h 113232"/>
                    <a:gd name="connsiteX8" fmla="*/ 123201 w 123200"/>
                    <a:gd name="connsiteY8" fmla="*/ 42406 h 11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00" h="113232">
                      <a:moveTo>
                        <a:pt x="112914" y="74220"/>
                      </a:moveTo>
                      <a:cubicBezTo>
                        <a:pt x="109009" y="85269"/>
                        <a:pt x="99103" y="92889"/>
                        <a:pt x="89292" y="99270"/>
                      </a:cubicBezTo>
                      <a:cubicBezTo>
                        <a:pt x="80529" y="104986"/>
                        <a:pt x="71290" y="110319"/>
                        <a:pt x="61098" y="112320"/>
                      </a:cubicBezTo>
                      <a:cubicBezTo>
                        <a:pt x="44620" y="115654"/>
                        <a:pt x="26808" y="109653"/>
                        <a:pt x="15187" y="97556"/>
                      </a:cubicBezTo>
                      <a:cubicBezTo>
                        <a:pt x="3567" y="85459"/>
                        <a:pt x="-1767" y="67838"/>
                        <a:pt x="519" y="51169"/>
                      </a:cubicBezTo>
                      <a:cubicBezTo>
                        <a:pt x="2805" y="34596"/>
                        <a:pt x="12520" y="19261"/>
                        <a:pt x="26141" y="9450"/>
                      </a:cubicBezTo>
                      <a:cubicBezTo>
                        <a:pt x="30999" y="5925"/>
                        <a:pt x="36333" y="3163"/>
                        <a:pt x="42048" y="1544"/>
                      </a:cubicBezTo>
                      <a:cubicBezTo>
                        <a:pt x="47763" y="20"/>
                        <a:pt x="53859" y="-266"/>
                        <a:pt x="59764" y="211"/>
                      </a:cubicBezTo>
                      <a:cubicBezTo>
                        <a:pt x="86244" y="2211"/>
                        <a:pt x="111199" y="18784"/>
                        <a:pt x="123201" y="4240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7099A1BF-3502-CD59-4FD3-B57834EDA9D0}"/>
                    </a:ext>
                  </a:extLst>
                </p:cNvPr>
                <p:cNvSpPr/>
                <p:nvPr/>
              </p:nvSpPr>
              <p:spPr>
                <a:xfrm>
                  <a:off x="-1450410" y="949429"/>
                  <a:ext cx="112542" cy="125116"/>
                </a:xfrm>
                <a:custGeom>
                  <a:avLst/>
                  <a:gdLst>
                    <a:gd name="connsiteX0" fmla="*/ 28201 w 112542"/>
                    <a:gd name="connsiteY0" fmla="*/ 109209 h 125116"/>
                    <a:gd name="connsiteX1" fmla="*/ 7817 w 112542"/>
                    <a:gd name="connsiteY1" fmla="*/ 81492 h 125116"/>
                    <a:gd name="connsiteX2" fmla="*/ 7 w 112542"/>
                    <a:gd name="connsiteY2" fmla="*/ 51393 h 125116"/>
                    <a:gd name="connsiteX3" fmla="*/ 22771 w 112542"/>
                    <a:gd name="connsiteY3" fmla="*/ 8911 h 125116"/>
                    <a:gd name="connsiteX4" fmla="*/ 70968 w 112542"/>
                    <a:gd name="connsiteY4" fmla="*/ 2815 h 125116"/>
                    <a:gd name="connsiteX5" fmla="*/ 107449 w 112542"/>
                    <a:gd name="connsiteY5" fmla="*/ 35486 h 125116"/>
                    <a:gd name="connsiteX6" fmla="*/ 112402 w 112542"/>
                    <a:gd name="connsiteY6" fmla="*/ 52536 h 125116"/>
                    <a:gd name="connsiteX7" fmla="*/ 110592 w 112542"/>
                    <a:gd name="connsiteY7" fmla="*/ 70252 h 125116"/>
                    <a:gd name="connsiteX8" fmla="*/ 57728 w 112542"/>
                    <a:gd name="connsiteY8" fmla="*/ 125116 h 12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542" h="125116">
                      <a:moveTo>
                        <a:pt x="28201" y="109209"/>
                      </a:moveTo>
                      <a:cubicBezTo>
                        <a:pt x="18009" y="103399"/>
                        <a:pt x="12294" y="92255"/>
                        <a:pt x="7817" y="81492"/>
                      </a:cubicBezTo>
                      <a:cubicBezTo>
                        <a:pt x="3817" y="71871"/>
                        <a:pt x="197" y="61775"/>
                        <a:pt x="7" y="51393"/>
                      </a:cubicBezTo>
                      <a:cubicBezTo>
                        <a:pt x="-279" y="34629"/>
                        <a:pt x="8770" y="18150"/>
                        <a:pt x="22771" y="8911"/>
                      </a:cubicBezTo>
                      <a:cubicBezTo>
                        <a:pt x="36773" y="-328"/>
                        <a:pt x="55061" y="-2424"/>
                        <a:pt x="70968" y="2815"/>
                      </a:cubicBezTo>
                      <a:cubicBezTo>
                        <a:pt x="86875" y="8054"/>
                        <a:pt x="100210" y="20341"/>
                        <a:pt x="107449" y="35486"/>
                      </a:cubicBezTo>
                      <a:cubicBezTo>
                        <a:pt x="110020" y="40820"/>
                        <a:pt x="111830" y="46630"/>
                        <a:pt x="112402" y="52536"/>
                      </a:cubicBezTo>
                      <a:cubicBezTo>
                        <a:pt x="112878" y="58441"/>
                        <a:pt x="112116" y="64442"/>
                        <a:pt x="110592" y="70252"/>
                      </a:cubicBezTo>
                      <a:cubicBezTo>
                        <a:pt x="103924" y="95970"/>
                        <a:pt x="83160" y="117496"/>
                        <a:pt x="57728" y="12511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1028" name="图形 16">
                  <a:extLst>
                    <a:ext uri="{FF2B5EF4-FFF2-40B4-BE49-F238E27FC236}">
                      <a16:creationId xmlns:a16="http://schemas.microsoft.com/office/drawing/2014/main" id="{05591B11-3ADD-9885-8F2F-A73855A99A49}"/>
                    </a:ext>
                  </a:extLst>
                </p:cNvPr>
                <p:cNvGrpSpPr/>
                <p:nvPr/>
              </p:nvGrpSpPr>
              <p:grpSpPr>
                <a:xfrm>
                  <a:off x="-1455201" y="1000493"/>
                  <a:ext cx="113096" cy="128985"/>
                  <a:chOff x="-1455201" y="1000493"/>
                  <a:chExt cx="113096" cy="128985"/>
                </a:xfrm>
                <a:solidFill>
                  <a:srgbClr val="FFFEFF"/>
                </a:solidFill>
              </p:grpSpPr>
              <p:sp>
                <p:nvSpPr>
                  <p:cNvPr id="1041" name="任意多边形: 形状 1040">
                    <a:extLst>
                      <a:ext uri="{FF2B5EF4-FFF2-40B4-BE49-F238E27FC236}">
                        <a16:creationId xmlns:a16="http://schemas.microsoft.com/office/drawing/2014/main" id="{8A4F88D1-4DF1-635F-CCC8-ABAAED85636F}"/>
                      </a:ext>
                    </a:extLst>
                  </p:cNvPr>
                  <p:cNvSpPr/>
                  <p:nvPr/>
                </p:nvSpPr>
                <p:spPr>
                  <a:xfrm>
                    <a:off x="-1392260" y="1004086"/>
                    <a:ext cx="27178" cy="51954"/>
                  </a:xfrm>
                  <a:custGeom>
                    <a:avLst/>
                    <a:gdLst>
                      <a:gd name="connsiteX0" fmla="*/ 5865 w 27178"/>
                      <a:gd name="connsiteY0" fmla="*/ 49885 h 51954"/>
                      <a:gd name="connsiteX1" fmla="*/ 26725 w 27178"/>
                      <a:gd name="connsiteY1" fmla="*/ 4356 h 51954"/>
                      <a:gd name="connsiteX2" fmla="*/ 21582 w 27178"/>
                      <a:gd name="connsiteY2" fmla="*/ 1403 h 51954"/>
                      <a:gd name="connsiteX3" fmla="*/ 150 w 27178"/>
                      <a:gd name="connsiteY3" fmla="*/ 48361 h 51954"/>
                      <a:gd name="connsiteX4" fmla="*/ 5865 w 27178"/>
                      <a:gd name="connsiteY4" fmla="*/ 49885 h 51954"/>
                      <a:gd name="connsiteX5" fmla="*/ 5865 w 27178"/>
                      <a:gd name="connsiteY5" fmla="*/ 49885 h 51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178" h="51954">
                        <a:moveTo>
                          <a:pt x="5865" y="49885"/>
                        </a:moveTo>
                        <a:cubicBezTo>
                          <a:pt x="10914" y="33883"/>
                          <a:pt x="17962" y="18643"/>
                          <a:pt x="26725" y="4356"/>
                        </a:cubicBezTo>
                        <a:cubicBezTo>
                          <a:pt x="28725" y="1117"/>
                          <a:pt x="23582" y="-1836"/>
                          <a:pt x="21582" y="1403"/>
                        </a:cubicBezTo>
                        <a:cubicBezTo>
                          <a:pt x="12533" y="16167"/>
                          <a:pt x="5389" y="31883"/>
                          <a:pt x="150" y="48361"/>
                        </a:cubicBezTo>
                        <a:cubicBezTo>
                          <a:pt x="-993" y="51981"/>
                          <a:pt x="4722" y="53505"/>
                          <a:pt x="5865" y="49885"/>
                        </a:cubicBezTo>
                        <a:lnTo>
                          <a:pt x="5865" y="4988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2" name="任意多边形: 形状 1041">
                    <a:extLst>
                      <a:ext uri="{FF2B5EF4-FFF2-40B4-BE49-F238E27FC236}">
                        <a16:creationId xmlns:a16="http://schemas.microsoft.com/office/drawing/2014/main" id="{C4854388-4767-23CF-26B1-E8962F0EFC2B}"/>
                      </a:ext>
                    </a:extLst>
                  </p:cNvPr>
                  <p:cNvSpPr/>
                  <p:nvPr/>
                </p:nvSpPr>
                <p:spPr>
                  <a:xfrm>
                    <a:off x="-1383253" y="1026445"/>
                    <a:ext cx="35660" cy="30756"/>
                  </a:xfrm>
                  <a:custGeom>
                    <a:avLst/>
                    <a:gdLst>
                      <a:gd name="connsiteX0" fmla="*/ 5050 w 35660"/>
                      <a:gd name="connsiteY0" fmla="*/ 29908 h 30756"/>
                      <a:gd name="connsiteX1" fmla="*/ 34196 w 35660"/>
                      <a:gd name="connsiteY1" fmla="*/ 5524 h 30756"/>
                      <a:gd name="connsiteX2" fmla="*/ 31243 w 35660"/>
                      <a:gd name="connsiteY2" fmla="*/ 380 h 30756"/>
                      <a:gd name="connsiteX3" fmla="*/ 859 w 35660"/>
                      <a:gd name="connsiteY3" fmla="*/ 25621 h 30756"/>
                      <a:gd name="connsiteX4" fmla="*/ 859 w 35660"/>
                      <a:gd name="connsiteY4" fmla="*/ 29812 h 30756"/>
                      <a:gd name="connsiteX5" fmla="*/ 5050 w 35660"/>
                      <a:gd name="connsiteY5" fmla="*/ 29908 h 30756"/>
                      <a:gd name="connsiteX6" fmla="*/ 5050 w 35660"/>
                      <a:gd name="connsiteY6" fmla="*/ 29908 h 3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0" h="30756">
                        <a:moveTo>
                          <a:pt x="5050" y="29908"/>
                        </a:moveTo>
                        <a:cubicBezTo>
                          <a:pt x="13146" y="20002"/>
                          <a:pt x="22957" y="11715"/>
                          <a:pt x="34196" y="5524"/>
                        </a:cubicBezTo>
                        <a:cubicBezTo>
                          <a:pt x="37530" y="3714"/>
                          <a:pt x="34577" y="-1430"/>
                          <a:pt x="31243" y="380"/>
                        </a:cubicBezTo>
                        <a:cubicBezTo>
                          <a:pt x="19623" y="6762"/>
                          <a:pt x="9241" y="15334"/>
                          <a:pt x="859" y="25621"/>
                        </a:cubicBezTo>
                        <a:cubicBezTo>
                          <a:pt x="-189" y="26860"/>
                          <a:pt x="-379" y="28574"/>
                          <a:pt x="859" y="29812"/>
                        </a:cubicBezTo>
                        <a:cubicBezTo>
                          <a:pt x="1906" y="30955"/>
                          <a:pt x="4002" y="31146"/>
                          <a:pt x="5050" y="29908"/>
                        </a:cubicBezTo>
                        <a:lnTo>
                          <a:pt x="5050" y="2990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3" name="任意多边形: 形状 1042">
                    <a:extLst>
                      <a:ext uri="{FF2B5EF4-FFF2-40B4-BE49-F238E27FC236}">
                        <a16:creationId xmlns:a16="http://schemas.microsoft.com/office/drawing/2014/main" id="{D5F23D49-9B8C-E3CC-0AA1-F3EE9913C3D5}"/>
                      </a:ext>
                    </a:extLst>
                  </p:cNvPr>
                  <p:cNvSpPr/>
                  <p:nvPr/>
                </p:nvSpPr>
                <p:spPr>
                  <a:xfrm>
                    <a:off x="-1379981" y="1053684"/>
                    <a:ext cx="37877" cy="10184"/>
                  </a:xfrm>
                  <a:custGeom>
                    <a:avLst/>
                    <a:gdLst>
                      <a:gd name="connsiteX0" fmla="*/ 3683 w 37877"/>
                      <a:gd name="connsiteY0" fmla="*/ 10098 h 10184"/>
                      <a:gd name="connsiteX1" fmla="*/ 35020 w 37877"/>
                      <a:gd name="connsiteY1" fmla="*/ 5907 h 10184"/>
                      <a:gd name="connsiteX2" fmla="*/ 35020 w 37877"/>
                      <a:gd name="connsiteY2" fmla="*/ 1 h 10184"/>
                      <a:gd name="connsiteX3" fmla="*/ 2064 w 37877"/>
                      <a:gd name="connsiteY3" fmla="*/ 4478 h 10184"/>
                      <a:gd name="connsiteX4" fmla="*/ 3683 w 37877"/>
                      <a:gd name="connsiteY4" fmla="*/ 10098 h 10184"/>
                      <a:gd name="connsiteX5" fmla="*/ 3683 w 37877"/>
                      <a:gd name="connsiteY5" fmla="*/ 10098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877" h="10184">
                        <a:moveTo>
                          <a:pt x="3683" y="10098"/>
                        </a:moveTo>
                        <a:cubicBezTo>
                          <a:pt x="13970" y="7716"/>
                          <a:pt x="24447" y="6288"/>
                          <a:pt x="35020" y="5907"/>
                        </a:cubicBezTo>
                        <a:cubicBezTo>
                          <a:pt x="38830" y="5811"/>
                          <a:pt x="38830" y="-94"/>
                          <a:pt x="35020" y="1"/>
                        </a:cubicBezTo>
                        <a:cubicBezTo>
                          <a:pt x="23971" y="382"/>
                          <a:pt x="12922" y="1906"/>
                          <a:pt x="2064" y="4478"/>
                        </a:cubicBezTo>
                        <a:cubicBezTo>
                          <a:pt x="-1556" y="5240"/>
                          <a:pt x="-32" y="10955"/>
                          <a:pt x="3683" y="10098"/>
                        </a:cubicBezTo>
                        <a:lnTo>
                          <a:pt x="3683" y="1009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4" name="任意多边形: 形状 1043">
                    <a:extLst>
                      <a:ext uri="{FF2B5EF4-FFF2-40B4-BE49-F238E27FC236}">
                        <a16:creationId xmlns:a16="http://schemas.microsoft.com/office/drawing/2014/main" id="{30E69BC7-0ABE-7448-4203-2C532F486A1A}"/>
                      </a:ext>
                    </a:extLst>
                  </p:cNvPr>
                  <p:cNvSpPr/>
                  <p:nvPr/>
                </p:nvSpPr>
                <p:spPr>
                  <a:xfrm>
                    <a:off x="-1378337" y="1070295"/>
                    <a:ext cx="35872" cy="19728"/>
                  </a:xfrm>
                  <a:custGeom>
                    <a:avLst/>
                    <a:gdLst>
                      <a:gd name="connsiteX0" fmla="*/ 1467 w 35872"/>
                      <a:gd name="connsiteY0" fmla="*/ 5489 h 19728"/>
                      <a:gd name="connsiteX1" fmla="*/ 32137 w 35872"/>
                      <a:gd name="connsiteY1" fmla="*/ 19586 h 19728"/>
                      <a:gd name="connsiteX2" fmla="*/ 35757 w 35872"/>
                      <a:gd name="connsiteY2" fmla="*/ 17490 h 19728"/>
                      <a:gd name="connsiteX3" fmla="*/ 33661 w 35872"/>
                      <a:gd name="connsiteY3" fmla="*/ 13871 h 19728"/>
                      <a:gd name="connsiteX4" fmla="*/ 4324 w 35872"/>
                      <a:gd name="connsiteY4" fmla="*/ 345 h 19728"/>
                      <a:gd name="connsiteX5" fmla="*/ 1467 w 35872"/>
                      <a:gd name="connsiteY5" fmla="*/ 5489 h 19728"/>
                      <a:gd name="connsiteX6" fmla="*/ 1467 w 35872"/>
                      <a:gd name="connsiteY6" fmla="*/ 5489 h 19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72" h="19728">
                        <a:moveTo>
                          <a:pt x="1467" y="5489"/>
                        </a:moveTo>
                        <a:cubicBezTo>
                          <a:pt x="11468" y="10632"/>
                          <a:pt x="21755" y="15299"/>
                          <a:pt x="32137" y="19586"/>
                        </a:cubicBezTo>
                        <a:cubicBezTo>
                          <a:pt x="33661" y="20157"/>
                          <a:pt x="35376" y="18919"/>
                          <a:pt x="35757" y="17490"/>
                        </a:cubicBezTo>
                        <a:cubicBezTo>
                          <a:pt x="36233" y="15776"/>
                          <a:pt x="35185" y="14442"/>
                          <a:pt x="33661" y="13871"/>
                        </a:cubicBezTo>
                        <a:cubicBezTo>
                          <a:pt x="23660" y="9775"/>
                          <a:pt x="13945" y="5298"/>
                          <a:pt x="4324" y="345"/>
                        </a:cubicBezTo>
                        <a:cubicBezTo>
                          <a:pt x="1086" y="-1369"/>
                          <a:pt x="-1867" y="3774"/>
                          <a:pt x="1467" y="5489"/>
                        </a:cubicBezTo>
                        <a:lnTo>
                          <a:pt x="1467" y="548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5" name="任意多边形: 形状 1044">
                    <a:extLst>
                      <a:ext uri="{FF2B5EF4-FFF2-40B4-BE49-F238E27FC236}">
                        <a16:creationId xmlns:a16="http://schemas.microsoft.com/office/drawing/2014/main" id="{94887D42-4ECA-219B-73AB-C09A4479EB86}"/>
                      </a:ext>
                    </a:extLst>
                  </p:cNvPr>
                  <p:cNvSpPr/>
                  <p:nvPr/>
                </p:nvSpPr>
                <p:spPr>
                  <a:xfrm>
                    <a:off x="-1383173" y="1080632"/>
                    <a:ext cx="31491" cy="38874"/>
                  </a:xfrm>
                  <a:custGeom>
                    <a:avLst/>
                    <a:gdLst>
                      <a:gd name="connsiteX0" fmla="*/ 492 w 31491"/>
                      <a:gd name="connsiteY0" fmla="*/ 4295 h 38874"/>
                      <a:gd name="connsiteX1" fmla="*/ 26496 w 31491"/>
                      <a:gd name="connsiteY1" fmla="*/ 37918 h 38874"/>
                      <a:gd name="connsiteX2" fmla="*/ 30686 w 31491"/>
                      <a:gd name="connsiteY2" fmla="*/ 33728 h 38874"/>
                      <a:gd name="connsiteX3" fmla="*/ 5636 w 31491"/>
                      <a:gd name="connsiteY3" fmla="*/ 1342 h 38874"/>
                      <a:gd name="connsiteX4" fmla="*/ 492 w 31491"/>
                      <a:gd name="connsiteY4" fmla="*/ 4295 h 38874"/>
                      <a:gd name="connsiteX5" fmla="*/ 492 w 31491"/>
                      <a:gd name="connsiteY5" fmla="*/ 4295 h 3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91" h="38874">
                        <a:moveTo>
                          <a:pt x="492" y="4295"/>
                        </a:moveTo>
                        <a:cubicBezTo>
                          <a:pt x="8303" y="16106"/>
                          <a:pt x="16971" y="27346"/>
                          <a:pt x="26496" y="37918"/>
                        </a:cubicBezTo>
                        <a:cubicBezTo>
                          <a:pt x="29067" y="40776"/>
                          <a:pt x="33258" y="36585"/>
                          <a:pt x="30686" y="33728"/>
                        </a:cubicBezTo>
                        <a:cubicBezTo>
                          <a:pt x="21543" y="23536"/>
                          <a:pt x="13161" y="12772"/>
                          <a:pt x="5636" y="1342"/>
                        </a:cubicBezTo>
                        <a:cubicBezTo>
                          <a:pt x="3540" y="-1801"/>
                          <a:pt x="-1603" y="1152"/>
                          <a:pt x="492" y="4295"/>
                        </a:cubicBezTo>
                        <a:lnTo>
                          <a:pt x="49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6" name="任意多边形: 形状 1045">
                    <a:extLst>
                      <a:ext uri="{FF2B5EF4-FFF2-40B4-BE49-F238E27FC236}">
                        <a16:creationId xmlns:a16="http://schemas.microsoft.com/office/drawing/2014/main" id="{38FA6358-9BA5-5401-440B-B51AC9775DF4}"/>
                      </a:ext>
                    </a:extLst>
                  </p:cNvPr>
                  <p:cNvSpPr/>
                  <p:nvPr/>
                </p:nvSpPr>
                <p:spPr>
                  <a:xfrm>
                    <a:off x="-1402381" y="1088166"/>
                    <a:ext cx="13424" cy="41312"/>
                  </a:xfrm>
                  <a:custGeom>
                    <a:avLst/>
                    <a:gdLst>
                      <a:gd name="connsiteX0" fmla="*/ 7509 w 13424"/>
                      <a:gd name="connsiteY0" fmla="*/ 2857 h 41312"/>
                      <a:gd name="connsiteX1" fmla="*/ 175 w 13424"/>
                      <a:gd name="connsiteY1" fmla="*/ 37719 h 41312"/>
                      <a:gd name="connsiteX2" fmla="*/ 5889 w 13424"/>
                      <a:gd name="connsiteY2" fmla="*/ 39243 h 41312"/>
                      <a:gd name="connsiteX3" fmla="*/ 13414 w 13424"/>
                      <a:gd name="connsiteY3" fmla="*/ 2857 h 41312"/>
                      <a:gd name="connsiteX4" fmla="*/ 7509 w 13424"/>
                      <a:gd name="connsiteY4" fmla="*/ 2857 h 41312"/>
                      <a:gd name="connsiteX5" fmla="*/ 7509 w 13424"/>
                      <a:gd name="connsiteY5" fmla="*/ 2857 h 41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4" h="41312">
                        <a:moveTo>
                          <a:pt x="7509" y="2857"/>
                        </a:moveTo>
                        <a:cubicBezTo>
                          <a:pt x="6747" y="14764"/>
                          <a:pt x="4175" y="26479"/>
                          <a:pt x="175" y="37719"/>
                        </a:cubicBezTo>
                        <a:cubicBezTo>
                          <a:pt x="-1064" y="41338"/>
                          <a:pt x="4651" y="42862"/>
                          <a:pt x="5889" y="39243"/>
                        </a:cubicBezTo>
                        <a:cubicBezTo>
                          <a:pt x="10081" y="27527"/>
                          <a:pt x="12557" y="15240"/>
                          <a:pt x="13414" y="2857"/>
                        </a:cubicBezTo>
                        <a:cubicBezTo>
                          <a:pt x="13700" y="-952"/>
                          <a:pt x="7794" y="-952"/>
                          <a:pt x="7509" y="2857"/>
                        </a:cubicBezTo>
                        <a:lnTo>
                          <a:pt x="7509" y="2857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7" name="任意多边形: 形状 1046">
                    <a:extLst>
                      <a:ext uri="{FF2B5EF4-FFF2-40B4-BE49-F238E27FC236}">
                        <a16:creationId xmlns:a16="http://schemas.microsoft.com/office/drawing/2014/main" id="{310A72C7-79F2-13B7-8A6E-69E40FBB04DF}"/>
                      </a:ext>
                    </a:extLst>
                  </p:cNvPr>
                  <p:cNvSpPr/>
                  <p:nvPr/>
                </p:nvSpPr>
                <p:spPr>
                  <a:xfrm>
                    <a:off x="-1450773" y="1067878"/>
                    <a:ext cx="39202" cy="20810"/>
                  </a:xfrm>
                  <a:custGeom>
                    <a:avLst/>
                    <a:gdLst>
                      <a:gd name="connsiteX0" fmla="*/ 34755 w 39202"/>
                      <a:gd name="connsiteY0" fmla="*/ 380 h 20810"/>
                      <a:gd name="connsiteX1" fmla="*/ 2180 w 39202"/>
                      <a:gd name="connsiteY1" fmla="*/ 14953 h 20810"/>
                      <a:gd name="connsiteX2" fmla="*/ 84 w 39202"/>
                      <a:gd name="connsiteY2" fmla="*/ 18573 h 20810"/>
                      <a:gd name="connsiteX3" fmla="*/ 3704 w 39202"/>
                      <a:gd name="connsiteY3" fmla="*/ 20668 h 20810"/>
                      <a:gd name="connsiteX4" fmla="*/ 37613 w 39202"/>
                      <a:gd name="connsiteY4" fmla="*/ 5524 h 20810"/>
                      <a:gd name="connsiteX5" fmla="*/ 34755 w 39202"/>
                      <a:gd name="connsiteY5" fmla="*/ 380 h 20810"/>
                      <a:gd name="connsiteX6" fmla="*/ 34755 w 39202"/>
                      <a:gd name="connsiteY6" fmla="*/ 380 h 2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202" h="20810">
                        <a:moveTo>
                          <a:pt x="34755" y="380"/>
                        </a:moveTo>
                        <a:cubicBezTo>
                          <a:pt x="24182" y="5809"/>
                          <a:pt x="13324" y="10667"/>
                          <a:pt x="2180" y="14953"/>
                        </a:cubicBezTo>
                        <a:cubicBezTo>
                          <a:pt x="655" y="15525"/>
                          <a:pt x="-297" y="16954"/>
                          <a:pt x="84" y="18573"/>
                        </a:cubicBezTo>
                        <a:cubicBezTo>
                          <a:pt x="465" y="20002"/>
                          <a:pt x="2180" y="21240"/>
                          <a:pt x="3704" y="20668"/>
                        </a:cubicBezTo>
                        <a:cubicBezTo>
                          <a:pt x="15229" y="16192"/>
                          <a:pt x="26564" y="11143"/>
                          <a:pt x="37613" y="5524"/>
                        </a:cubicBezTo>
                        <a:cubicBezTo>
                          <a:pt x="41137" y="3714"/>
                          <a:pt x="38184" y="-1430"/>
                          <a:pt x="34755" y="380"/>
                        </a:cubicBezTo>
                        <a:lnTo>
                          <a:pt x="34755" y="380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8" name="任意多边形: 形状 1047">
                    <a:extLst>
                      <a:ext uri="{FF2B5EF4-FFF2-40B4-BE49-F238E27FC236}">
                        <a16:creationId xmlns:a16="http://schemas.microsoft.com/office/drawing/2014/main" id="{7833F191-202D-03F0-28DE-590F3A491163}"/>
                      </a:ext>
                    </a:extLst>
                  </p:cNvPr>
                  <p:cNvSpPr/>
                  <p:nvPr/>
                </p:nvSpPr>
                <p:spPr>
                  <a:xfrm>
                    <a:off x="-1440879" y="1081978"/>
                    <a:ext cx="35336" cy="38765"/>
                  </a:xfrm>
                  <a:custGeom>
                    <a:avLst/>
                    <a:gdLst>
                      <a:gd name="connsiteX0" fmla="*/ 30291 w 35336"/>
                      <a:gd name="connsiteY0" fmla="*/ 854 h 38765"/>
                      <a:gd name="connsiteX1" fmla="*/ 859 w 35336"/>
                      <a:gd name="connsiteY1" fmla="*/ 33715 h 38765"/>
                      <a:gd name="connsiteX2" fmla="*/ 859 w 35336"/>
                      <a:gd name="connsiteY2" fmla="*/ 37906 h 38765"/>
                      <a:gd name="connsiteX3" fmla="*/ 5050 w 35336"/>
                      <a:gd name="connsiteY3" fmla="*/ 37906 h 38765"/>
                      <a:gd name="connsiteX4" fmla="*/ 34482 w 35336"/>
                      <a:gd name="connsiteY4" fmla="*/ 5045 h 38765"/>
                      <a:gd name="connsiteX5" fmla="*/ 30291 w 35336"/>
                      <a:gd name="connsiteY5" fmla="*/ 854 h 38765"/>
                      <a:gd name="connsiteX6" fmla="*/ 30291 w 35336"/>
                      <a:gd name="connsiteY6" fmla="*/ 854 h 38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36" h="38765">
                        <a:moveTo>
                          <a:pt x="30291" y="854"/>
                        </a:moveTo>
                        <a:cubicBezTo>
                          <a:pt x="19909" y="11236"/>
                          <a:pt x="10098" y="22190"/>
                          <a:pt x="859" y="33715"/>
                        </a:cubicBezTo>
                        <a:cubicBezTo>
                          <a:pt x="-189" y="34954"/>
                          <a:pt x="-380" y="36668"/>
                          <a:pt x="859" y="37906"/>
                        </a:cubicBezTo>
                        <a:cubicBezTo>
                          <a:pt x="1907" y="38954"/>
                          <a:pt x="4002" y="39145"/>
                          <a:pt x="5050" y="37906"/>
                        </a:cubicBezTo>
                        <a:cubicBezTo>
                          <a:pt x="14289" y="26476"/>
                          <a:pt x="24100" y="15523"/>
                          <a:pt x="34482" y="5045"/>
                        </a:cubicBezTo>
                        <a:cubicBezTo>
                          <a:pt x="37149" y="2378"/>
                          <a:pt x="32958" y="-1813"/>
                          <a:pt x="30291" y="854"/>
                        </a:cubicBezTo>
                        <a:lnTo>
                          <a:pt x="30291" y="854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9" name="任意多边形: 形状 1048">
                    <a:extLst>
                      <a:ext uri="{FF2B5EF4-FFF2-40B4-BE49-F238E27FC236}">
                        <a16:creationId xmlns:a16="http://schemas.microsoft.com/office/drawing/2014/main" id="{A8144E01-09D9-B435-5AB5-045D9E4CD33E}"/>
                      </a:ext>
                    </a:extLst>
                  </p:cNvPr>
                  <p:cNvSpPr/>
                  <p:nvPr/>
                </p:nvSpPr>
                <p:spPr>
                  <a:xfrm>
                    <a:off x="-1455201" y="1044702"/>
                    <a:ext cx="45756" cy="25425"/>
                  </a:xfrm>
                  <a:custGeom>
                    <a:avLst/>
                    <a:gdLst>
                      <a:gd name="connsiteX0" fmla="*/ 1464 w 45756"/>
                      <a:gd name="connsiteY0" fmla="*/ 5459 h 25425"/>
                      <a:gd name="connsiteX1" fmla="*/ 41278 w 45756"/>
                      <a:gd name="connsiteY1" fmla="*/ 25081 h 25425"/>
                      <a:gd name="connsiteX2" fmla="*/ 44231 w 45756"/>
                      <a:gd name="connsiteY2" fmla="*/ 19937 h 25425"/>
                      <a:gd name="connsiteX3" fmla="*/ 4417 w 45756"/>
                      <a:gd name="connsiteY3" fmla="*/ 316 h 25425"/>
                      <a:gd name="connsiteX4" fmla="*/ 1464 w 45756"/>
                      <a:gd name="connsiteY4" fmla="*/ 5459 h 25425"/>
                      <a:gd name="connsiteX5" fmla="*/ 1464 w 45756"/>
                      <a:gd name="connsiteY5" fmla="*/ 5459 h 2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56" h="25425">
                        <a:moveTo>
                          <a:pt x="1464" y="5459"/>
                        </a:moveTo>
                        <a:cubicBezTo>
                          <a:pt x="14704" y="12032"/>
                          <a:pt x="28039" y="18509"/>
                          <a:pt x="41278" y="25081"/>
                        </a:cubicBezTo>
                        <a:cubicBezTo>
                          <a:pt x="44707" y="26795"/>
                          <a:pt x="47660" y="21652"/>
                          <a:pt x="44231" y="19937"/>
                        </a:cubicBezTo>
                        <a:cubicBezTo>
                          <a:pt x="30991" y="13365"/>
                          <a:pt x="17656" y="6888"/>
                          <a:pt x="4417" y="316"/>
                        </a:cubicBezTo>
                        <a:cubicBezTo>
                          <a:pt x="1083" y="-1303"/>
                          <a:pt x="-1870" y="3745"/>
                          <a:pt x="1464" y="5459"/>
                        </a:cubicBezTo>
                        <a:lnTo>
                          <a:pt x="1464" y="545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50" name="任意多边形: 形状 1049">
                    <a:extLst>
                      <a:ext uri="{FF2B5EF4-FFF2-40B4-BE49-F238E27FC236}">
                        <a16:creationId xmlns:a16="http://schemas.microsoft.com/office/drawing/2014/main" id="{911DE191-F351-E239-9204-41C6E3A37270}"/>
                      </a:ext>
                    </a:extLst>
                  </p:cNvPr>
                  <p:cNvSpPr/>
                  <p:nvPr/>
                </p:nvSpPr>
                <p:spPr>
                  <a:xfrm>
                    <a:off x="-1432266" y="1024149"/>
                    <a:ext cx="32720" cy="40683"/>
                  </a:xfrm>
                  <a:custGeom>
                    <a:avLst/>
                    <a:gdLst>
                      <a:gd name="connsiteX0" fmla="*/ 532 w 32720"/>
                      <a:gd name="connsiteY0" fmla="*/ 4295 h 40683"/>
                      <a:gd name="connsiteX1" fmla="*/ 27773 w 32720"/>
                      <a:gd name="connsiteY1" fmla="*/ 39728 h 40683"/>
                      <a:gd name="connsiteX2" fmla="*/ 31964 w 32720"/>
                      <a:gd name="connsiteY2" fmla="*/ 35537 h 40683"/>
                      <a:gd name="connsiteX3" fmla="*/ 5675 w 32720"/>
                      <a:gd name="connsiteY3" fmla="*/ 1343 h 40683"/>
                      <a:gd name="connsiteX4" fmla="*/ 532 w 32720"/>
                      <a:gd name="connsiteY4" fmla="*/ 4295 h 40683"/>
                      <a:gd name="connsiteX5" fmla="*/ 532 w 32720"/>
                      <a:gd name="connsiteY5" fmla="*/ 4295 h 40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720" h="40683">
                        <a:moveTo>
                          <a:pt x="532" y="4295"/>
                        </a:moveTo>
                        <a:cubicBezTo>
                          <a:pt x="8914" y="16583"/>
                          <a:pt x="18058" y="28393"/>
                          <a:pt x="27773" y="39728"/>
                        </a:cubicBezTo>
                        <a:cubicBezTo>
                          <a:pt x="30250" y="42586"/>
                          <a:pt x="34441" y="38395"/>
                          <a:pt x="31964" y="35537"/>
                        </a:cubicBezTo>
                        <a:cubicBezTo>
                          <a:pt x="22535" y="24584"/>
                          <a:pt x="13772" y="13153"/>
                          <a:pt x="5675" y="1343"/>
                        </a:cubicBezTo>
                        <a:cubicBezTo>
                          <a:pt x="3485" y="-1801"/>
                          <a:pt x="-1659" y="1152"/>
                          <a:pt x="532" y="4295"/>
                        </a:cubicBezTo>
                        <a:lnTo>
                          <a:pt x="53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51" name="任意多边形: 形状 1050">
                    <a:extLst>
                      <a:ext uri="{FF2B5EF4-FFF2-40B4-BE49-F238E27FC236}">
                        <a16:creationId xmlns:a16="http://schemas.microsoft.com/office/drawing/2014/main" id="{D1C20BCA-EA0D-E264-3DA0-6DDB14AC0CDF}"/>
                      </a:ext>
                    </a:extLst>
                  </p:cNvPr>
                  <p:cNvSpPr/>
                  <p:nvPr/>
                </p:nvSpPr>
                <p:spPr>
                  <a:xfrm>
                    <a:off x="-1414073" y="1000493"/>
                    <a:ext cx="21279" cy="51573"/>
                  </a:xfrm>
                  <a:custGeom>
                    <a:avLst/>
                    <a:gdLst>
                      <a:gd name="connsiteX0" fmla="*/ 150 w 21279"/>
                      <a:gd name="connsiteY0" fmla="*/ 3662 h 51573"/>
                      <a:gd name="connsiteX1" fmla="*/ 15390 w 21279"/>
                      <a:gd name="connsiteY1" fmla="*/ 49573 h 51573"/>
                      <a:gd name="connsiteX2" fmla="*/ 21105 w 21279"/>
                      <a:gd name="connsiteY2" fmla="*/ 48049 h 51573"/>
                      <a:gd name="connsiteX3" fmla="*/ 5865 w 21279"/>
                      <a:gd name="connsiteY3" fmla="*/ 2138 h 51573"/>
                      <a:gd name="connsiteX4" fmla="*/ 150 w 21279"/>
                      <a:gd name="connsiteY4" fmla="*/ 3662 h 51573"/>
                      <a:gd name="connsiteX5" fmla="*/ 150 w 21279"/>
                      <a:gd name="connsiteY5" fmla="*/ 3662 h 5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79" h="51573">
                        <a:moveTo>
                          <a:pt x="150" y="3662"/>
                        </a:moveTo>
                        <a:cubicBezTo>
                          <a:pt x="4818" y="19093"/>
                          <a:pt x="9866" y="34428"/>
                          <a:pt x="15390" y="49573"/>
                        </a:cubicBezTo>
                        <a:cubicBezTo>
                          <a:pt x="16629" y="53097"/>
                          <a:pt x="22344" y="51573"/>
                          <a:pt x="21105" y="48049"/>
                        </a:cubicBezTo>
                        <a:cubicBezTo>
                          <a:pt x="15676" y="32904"/>
                          <a:pt x="10533" y="17569"/>
                          <a:pt x="5865" y="2138"/>
                        </a:cubicBezTo>
                        <a:cubicBezTo>
                          <a:pt x="4722" y="-1577"/>
                          <a:pt x="-993" y="-53"/>
                          <a:pt x="150" y="3662"/>
                        </a:cubicBezTo>
                        <a:lnTo>
                          <a:pt x="150" y="3662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3081AC52-E23A-15A1-0F39-38D2F446C6A2}"/>
                    </a:ext>
                  </a:extLst>
                </p:cNvPr>
                <p:cNvSpPr/>
                <p:nvPr/>
              </p:nvSpPr>
              <p:spPr>
                <a:xfrm>
                  <a:off x="-1423361" y="1036310"/>
                  <a:ext cx="53701" cy="56630"/>
                </a:xfrm>
                <a:custGeom>
                  <a:avLst/>
                  <a:gdLst>
                    <a:gd name="connsiteX0" fmla="*/ 8106 w 53701"/>
                    <a:gd name="connsiteY0" fmla="*/ 9184 h 56630"/>
                    <a:gd name="connsiteX1" fmla="*/ 29346 w 53701"/>
                    <a:gd name="connsiteY1" fmla="*/ 135 h 56630"/>
                    <a:gd name="connsiteX2" fmla="*/ 41062 w 53701"/>
                    <a:gd name="connsiteY2" fmla="*/ 4421 h 56630"/>
                    <a:gd name="connsiteX3" fmla="*/ 50397 w 53701"/>
                    <a:gd name="connsiteY3" fmla="*/ 18614 h 56630"/>
                    <a:gd name="connsiteX4" fmla="*/ 53349 w 53701"/>
                    <a:gd name="connsiteY4" fmla="*/ 36616 h 56630"/>
                    <a:gd name="connsiteX5" fmla="*/ 50111 w 53701"/>
                    <a:gd name="connsiteY5" fmla="*/ 44426 h 56630"/>
                    <a:gd name="connsiteX6" fmla="*/ 27727 w 53701"/>
                    <a:gd name="connsiteY6" fmla="*/ 56618 h 56630"/>
                    <a:gd name="connsiteX7" fmla="*/ 17345 w 53701"/>
                    <a:gd name="connsiteY7" fmla="*/ 54047 h 56630"/>
                    <a:gd name="connsiteX8" fmla="*/ 676 w 53701"/>
                    <a:gd name="connsiteY8" fmla="*/ 33949 h 56630"/>
                    <a:gd name="connsiteX9" fmla="*/ 8106 w 53701"/>
                    <a:gd name="connsiteY9" fmla="*/ 9184 h 5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01" h="56630">
                      <a:moveTo>
                        <a:pt x="8106" y="9184"/>
                      </a:moveTo>
                      <a:cubicBezTo>
                        <a:pt x="12297" y="4326"/>
                        <a:pt x="21441" y="-913"/>
                        <a:pt x="29346" y="135"/>
                      </a:cubicBezTo>
                      <a:cubicBezTo>
                        <a:pt x="33537" y="707"/>
                        <a:pt x="37728" y="1850"/>
                        <a:pt x="41062" y="4421"/>
                      </a:cubicBezTo>
                      <a:cubicBezTo>
                        <a:pt x="45634" y="7850"/>
                        <a:pt x="48301" y="13280"/>
                        <a:pt x="50397" y="18614"/>
                      </a:cubicBezTo>
                      <a:cubicBezTo>
                        <a:pt x="52683" y="24329"/>
                        <a:pt x="54492" y="30615"/>
                        <a:pt x="53349" y="36616"/>
                      </a:cubicBezTo>
                      <a:cubicBezTo>
                        <a:pt x="52778" y="39378"/>
                        <a:pt x="51635" y="42045"/>
                        <a:pt x="50111" y="44426"/>
                      </a:cubicBezTo>
                      <a:cubicBezTo>
                        <a:pt x="45348" y="51951"/>
                        <a:pt x="36585" y="56904"/>
                        <a:pt x="27727" y="56618"/>
                      </a:cubicBezTo>
                      <a:cubicBezTo>
                        <a:pt x="24108" y="56523"/>
                        <a:pt x="20583" y="55475"/>
                        <a:pt x="17345" y="54047"/>
                      </a:cubicBezTo>
                      <a:cubicBezTo>
                        <a:pt x="9153" y="50237"/>
                        <a:pt x="2676" y="42712"/>
                        <a:pt x="676" y="33949"/>
                      </a:cubicBezTo>
                      <a:cubicBezTo>
                        <a:pt x="-1419" y="25091"/>
                        <a:pt x="1438" y="15280"/>
                        <a:pt x="8106" y="9184"/>
                      </a:cubicBezTo>
                    </a:path>
                  </a:pathLst>
                </a:custGeom>
                <a:solidFill>
                  <a:srgbClr val="2E20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1031" name="图形 16">
                  <a:extLst>
                    <a:ext uri="{FF2B5EF4-FFF2-40B4-BE49-F238E27FC236}">
                      <a16:creationId xmlns:a16="http://schemas.microsoft.com/office/drawing/2014/main" id="{B5AD7D5C-701B-7E40-10B3-9BE6EEECB9C5}"/>
                    </a:ext>
                  </a:extLst>
                </p:cNvPr>
                <p:cNvGrpSpPr/>
                <p:nvPr/>
              </p:nvGrpSpPr>
              <p:grpSpPr>
                <a:xfrm>
                  <a:off x="-1414113" y="1045684"/>
                  <a:ext cx="34766" cy="37528"/>
                  <a:chOff x="-1414113" y="1045684"/>
                  <a:chExt cx="34766" cy="37528"/>
                </a:xfrm>
                <a:solidFill>
                  <a:srgbClr val="FFFEFF"/>
                </a:solidFill>
              </p:grpSpPr>
              <p:sp>
                <p:nvSpPr>
                  <p:cNvPr id="1032" name="任意多边形: 形状 1031">
                    <a:extLst>
                      <a:ext uri="{FF2B5EF4-FFF2-40B4-BE49-F238E27FC236}">
                        <a16:creationId xmlns:a16="http://schemas.microsoft.com/office/drawing/2014/main" id="{6E88EF53-908D-BBBD-281C-EE756E168523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3" name="任意多边形: 形状 1032">
                    <a:extLst>
                      <a:ext uri="{FF2B5EF4-FFF2-40B4-BE49-F238E27FC236}">
                        <a16:creationId xmlns:a16="http://schemas.microsoft.com/office/drawing/2014/main" id="{E3799D9A-C4C1-D0C9-DBB1-373A1F63A47A}"/>
                      </a:ext>
                    </a:extLst>
                  </p:cNvPr>
                  <p:cNvSpPr/>
                  <p:nvPr/>
                </p:nvSpPr>
                <p:spPr>
                  <a:xfrm>
                    <a:off x="-1398777" y="1057781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19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4" name="任意多边形: 形状 1033">
                    <a:extLst>
                      <a:ext uri="{FF2B5EF4-FFF2-40B4-BE49-F238E27FC236}">
                        <a16:creationId xmlns:a16="http://schemas.microsoft.com/office/drawing/2014/main" id="{24E637F1-5AD6-3CCD-5F73-C3FE80F96A8E}"/>
                      </a:ext>
                    </a:extLst>
                  </p:cNvPr>
                  <p:cNvSpPr/>
                  <p:nvPr/>
                </p:nvSpPr>
                <p:spPr>
                  <a:xfrm>
                    <a:off x="-1383061" y="1062163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3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3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3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5" name="任意多边形: 形状 1034">
                    <a:extLst>
                      <a:ext uri="{FF2B5EF4-FFF2-40B4-BE49-F238E27FC236}">
                        <a16:creationId xmlns:a16="http://schemas.microsoft.com/office/drawing/2014/main" id="{D8203BCE-D0BB-342F-2415-4C7EF5DF3013}"/>
                      </a:ext>
                    </a:extLst>
                  </p:cNvPr>
                  <p:cNvSpPr/>
                  <p:nvPr/>
                </p:nvSpPr>
                <p:spPr>
                  <a:xfrm>
                    <a:off x="-1414113" y="1063115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6" name="任意多边形: 形状 1035">
                    <a:extLst>
                      <a:ext uri="{FF2B5EF4-FFF2-40B4-BE49-F238E27FC236}">
                        <a16:creationId xmlns:a16="http://schemas.microsoft.com/office/drawing/2014/main" id="{B602A049-CC1D-81D1-F5CF-6D498731FE68}"/>
                      </a:ext>
                    </a:extLst>
                  </p:cNvPr>
                  <p:cNvSpPr/>
                  <p:nvPr/>
                </p:nvSpPr>
                <p:spPr>
                  <a:xfrm>
                    <a:off x="-1402397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7" name="任意多边形: 形状 1036">
                    <a:extLst>
                      <a:ext uri="{FF2B5EF4-FFF2-40B4-BE49-F238E27FC236}">
                        <a16:creationId xmlns:a16="http://schemas.microsoft.com/office/drawing/2014/main" id="{9129D9E1-07A1-AE5C-B17A-CB237DC21638}"/>
                      </a:ext>
                    </a:extLst>
                  </p:cNvPr>
                  <p:cNvSpPr/>
                  <p:nvPr/>
                </p:nvSpPr>
                <p:spPr>
                  <a:xfrm>
                    <a:off x="-1395253" y="1069782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3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8" name="任意多边形: 形状 1037">
                    <a:extLst>
                      <a:ext uri="{FF2B5EF4-FFF2-40B4-BE49-F238E27FC236}">
                        <a16:creationId xmlns:a16="http://schemas.microsoft.com/office/drawing/2014/main" id="{96E5B47D-4277-AD07-B9E1-BCF704968A15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9" name="任意多边形: 形状 1038">
                    <a:extLst>
                      <a:ext uri="{FF2B5EF4-FFF2-40B4-BE49-F238E27FC236}">
                        <a16:creationId xmlns:a16="http://schemas.microsoft.com/office/drawing/2014/main" id="{D0C28B33-A7FA-3BE5-ABF8-029CBDC284E5}"/>
                      </a:ext>
                    </a:extLst>
                  </p:cNvPr>
                  <p:cNvSpPr/>
                  <p:nvPr/>
                </p:nvSpPr>
                <p:spPr>
                  <a:xfrm>
                    <a:off x="-1409160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1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0" name="任意多边形: 形状 1039">
                    <a:extLst>
                      <a:ext uri="{FF2B5EF4-FFF2-40B4-BE49-F238E27FC236}">
                        <a16:creationId xmlns:a16="http://schemas.microsoft.com/office/drawing/2014/main" id="{170EB63A-CA5E-1743-4A0B-26DD15119C18}"/>
                      </a:ext>
                    </a:extLst>
                  </p:cNvPr>
                  <p:cNvSpPr/>
                  <p:nvPr/>
                </p:nvSpPr>
                <p:spPr>
                  <a:xfrm>
                    <a:off x="-1411160" y="1072640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0EC9EC7-2DC5-F38B-7C7A-183D53B92C5F}"/>
              </a:ext>
            </a:extLst>
          </p:cNvPr>
          <p:cNvSpPr txBox="1"/>
          <p:nvPr/>
        </p:nvSpPr>
        <p:spPr>
          <a:xfrm>
            <a:off x="1459096" y="1407359"/>
            <a:ext cx="4401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lvl="1"/>
            <a:r>
              <a:rPr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亲子关系对孩子成长影响</a:t>
            </a:r>
            <a:endParaRPr lang="zh-CN" altLang="en-US" sz="2800" dirty="0" err="1">
              <a:solidFill>
                <a:schemeClr val="accent3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grpSp>
        <p:nvGrpSpPr>
          <p:cNvPr id="1074" name="组合 1073">
            <a:extLst>
              <a:ext uri="{FF2B5EF4-FFF2-40B4-BE49-F238E27FC236}">
                <a16:creationId xmlns:a16="http://schemas.microsoft.com/office/drawing/2014/main" id="{8378B789-6A9C-14C5-6F11-2B43925CFE2C}"/>
              </a:ext>
            </a:extLst>
          </p:cNvPr>
          <p:cNvGrpSpPr/>
          <p:nvPr/>
        </p:nvGrpSpPr>
        <p:grpSpPr>
          <a:xfrm>
            <a:off x="1088920" y="2148313"/>
            <a:ext cx="7795616" cy="1232916"/>
            <a:chOff x="1088920" y="2148313"/>
            <a:chExt cx="7795616" cy="1232916"/>
          </a:xfrm>
        </p:grpSpPr>
        <p:sp>
          <p:nvSpPr>
            <p:cNvPr id="1059" name="矩形: 圆角 1058">
              <a:extLst>
                <a:ext uri="{FF2B5EF4-FFF2-40B4-BE49-F238E27FC236}">
                  <a16:creationId xmlns:a16="http://schemas.microsoft.com/office/drawing/2014/main" id="{524B66C8-44D3-C24D-E047-A0F0AA247B0A}"/>
                </a:ext>
              </a:extLst>
            </p:cNvPr>
            <p:cNvSpPr/>
            <p:nvPr/>
          </p:nvSpPr>
          <p:spPr>
            <a:xfrm>
              <a:off x="1088920" y="2148313"/>
              <a:ext cx="500894" cy="461664"/>
            </a:xfrm>
            <a:prstGeom prst="roundRect">
              <a:avLst>
                <a:gd name="adj" fmla="val 0"/>
              </a:avLst>
            </a:prstGeom>
            <a:solidFill>
              <a:srgbClr val="FBF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2" name="矩形: 圆角 1061">
              <a:extLst>
                <a:ext uri="{FF2B5EF4-FFF2-40B4-BE49-F238E27FC236}">
                  <a16:creationId xmlns:a16="http://schemas.microsoft.com/office/drawing/2014/main" id="{36C990B6-BE19-F297-5F00-5A682790B3C9}"/>
                </a:ext>
              </a:extLst>
            </p:cNvPr>
            <p:cNvSpPr/>
            <p:nvPr/>
          </p:nvSpPr>
          <p:spPr>
            <a:xfrm>
              <a:off x="1726671" y="2158675"/>
              <a:ext cx="2784369" cy="44599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BF2E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BF2E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3" name="文本框 1062">
              <a:extLst>
                <a:ext uri="{FF2B5EF4-FFF2-40B4-BE49-F238E27FC236}">
                  <a16:creationId xmlns:a16="http://schemas.microsoft.com/office/drawing/2014/main" id="{4C2F0D79-4F67-0448-EBFC-5B0E3EDCA571}"/>
                </a:ext>
              </a:extLst>
            </p:cNvPr>
            <p:cNvSpPr txBox="1"/>
            <p:nvPr/>
          </p:nvSpPr>
          <p:spPr>
            <a:xfrm>
              <a:off x="1161901" y="2165024"/>
              <a:ext cx="5008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5E907A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</a:t>
              </a:r>
              <a:endParaRPr lang="zh-CN" altLang="en-US" sz="2000" b="1" dirty="0">
                <a:solidFill>
                  <a:srgbClr val="5E907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4" name="文本框 1063">
              <a:extLst>
                <a:ext uri="{FF2B5EF4-FFF2-40B4-BE49-F238E27FC236}">
                  <a16:creationId xmlns:a16="http://schemas.microsoft.com/office/drawing/2014/main" id="{35B0E7EF-674C-F66A-FDF4-4C34088BDDA7}"/>
                </a:ext>
              </a:extLst>
            </p:cNvPr>
            <p:cNvSpPr txBox="1"/>
            <p:nvPr/>
          </p:nvSpPr>
          <p:spPr>
            <a:xfrm>
              <a:off x="1822394" y="2158675"/>
              <a:ext cx="234022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indent="0"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40A69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正常的亲子关系</a:t>
              </a:r>
            </a:p>
          </p:txBody>
        </p:sp>
        <p:sp>
          <p:nvSpPr>
            <p:cNvPr id="1065" name="文本框 1064">
              <a:extLst>
                <a:ext uri="{FF2B5EF4-FFF2-40B4-BE49-F238E27FC236}">
                  <a16:creationId xmlns:a16="http://schemas.microsoft.com/office/drawing/2014/main" id="{03B757AC-D061-0CB8-1107-50C9F3BEF1D3}"/>
                </a:ext>
              </a:extLst>
            </p:cNvPr>
            <p:cNvSpPr txBox="1"/>
            <p:nvPr/>
          </p:nvSpPr>
          <p:spPr>
            <a:xfrm>
              <a:off x="1706705" y="2676100"/>
              <a:ext cx="7177831" cy="7051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l" defTabSz="22225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zh-CN" sz="1400" kern="12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即家长与孩子相互信任、相互理解、相互关爱、相互支持，那么孩子的行为表现正常，他的外在表现为对人有礼貌，听家长、老师的话，学习自觉、好学上进、体贴</a:t>
              </a:r>
              <a:r>
                <a:rPr lang="zh-CN" altLang="zh-CN" sz="1400" kern="12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关爱他人等等</a:t>
              </a:r>
              <a:endParaRPr lang="zh-CN" altLang="zh-CN" sz="1400" kern="1200" dirty="0">
                <a:solidFill>
                  <a:srgbClr val="3230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071" name="组合 1070">
            <a:extLst>
              <a:ext uri="{FF2B5EF4-FFF2-40B4-BE49-F238E27FC236}">
                <a16:creationId xmlns:a16="http://schemas.microsoft.com/office/drawing/2014/main" id="{3A448EAE-BF21-9218-4AE4-3EF49A40BF92}"/>
              </a:ext>
            </a:extLst>
          </p:cNvPr>
          <p:cNvGrpSpPr/>
          <p:nvPr/>
        </p:nvGrpSpPr>
        <p:grpSpPr>
          <a:xfrm>
            <a:off x="1088920" y="3545115"/>
            <a:ext cx="7679160" cy="1506105"/>
            <a:chOff x="1088920" y="3395229"/>
            <a:chExt cx="7679160" cy="1506105"/>
          </a:xfrm>
        </p:grpSpPr>
        <p:sp>
          <p:nvSpPr>
            <p:cNvPr id="1066" name="矩形: 圆角 1065">
              <a:extLst>
                <a:ext uri="{FF2B5EF4-FFF2-40B4-BE49-F238E27FC236}">
                  <a16:creationId xmlns:a16="http://schemas.microsoft.com/office/drawing/2014/main" id="{7BA54C60-A17C-C0F2-EDCE-54B9B4061305}"/>
                </a:ext>
              </a:extLst>
            </p:cNvPr>
            <p:cNvSpPr/>
            <p:nvPr/>
          </p:nvSpPr>
          <p:spPr>
            <a:xfrm>
              <a:off x="1088920" y="3395229"/>
              <a:ext cx="500894" cy="461664"/>
            </a:xfrm>
            <a:prstGeom prst="roundRect">
              <a:avLst>
                <a:gd name="adj" fmla="val 0"/>
              </a:avLst>
            </a:prstGeom>
            <a:solidFill>
              <a:srgbClr val="FBF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3F067233-C537-E5E9-A0FC-F3636CF6F563}"/>
                </a:ext>
              </a:extLst>
            </p:cNvPr>
            <p:cNvSpPr/>
            <p:nvPr/>
          </p:nvSpPr>
          <p:spPr>
            <a:xfrm>
              <a:off x="1726671" y="3405591"/>
              <a:ext cx="2784369" cy="44599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BF2E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BF2E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8" name="文本框 1067">
              <a:extLst>
                <a:ext uri="{FF2B5EF4-FFF2-40B4-BE49-F238E27FC236}">
                  <a16:creationId xmlns:a16="http://schemas.microsoft.com/office/drawing/2014/main" id="{A1F22A1A-D3FB-2329-A070-B0C794F25765}"/>
                </a:ext>
              </a:extLst>
            </p:cNvPr>
            <p:cNvSpPr txBox="1"/>
            <p:nvPr/>
          </p:nvSpPr>
          <p:spPr>
            <a:xfrm>
              <a:off x="1161901" y="3411940"/>
              <a:ext cx="5008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EB674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2.</a:t>
              </a:r>
              <a:endParaRPr lang="zh-CN" altLang="en-US" sz="2000" b="1" dirty="0">
                <a:solidFill>
                  <a:srgbClr val="EB674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9" name="文本框 1068">
              <a:extLst>
                <a:ext uri="{FF2B5EF4-FFF2-40B4-BE49-F238E27FC236}">
                  <a16:creationId xmlns:a16="http://schemas.microsoft.com/office/drawing/2014/main" id="{D201ED43-C6AA-AB64-AAB9-F48F62C2D7DB}"/>
                </a:ext>
              </a:extLst>
            </p:cNvPr>
            <p:cNvSpPr txBox="1"/>
            <p:nvPr/>
          </p:nvSpPr>
          <p:spPr>
            <a:xfrm>
              <a:off x="1822394" y="3405591"/>
              <a:ext cx="26886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indent="0" algn="ctr"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EB674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不正常</a:t>
              </a:r>
              <a:r>
                <a:rPr lang="zh-CN" altLang="en-US" sz="2400" b="1" dirty="0">
                  <a:solidFill>
                    <a:srgbClr val="EB674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的亲子关系</a:t>
              </a:r>
            </a:p>
          </p:txBody>
        </p:sp>
        <p:sp>
          <p:nvSpPr>
            <p:cNvPr id="1070" name="文本框 1069">
              <a:extLst>
                <a:ext uri="{FF2B5EF4-FFF2-40B4-BE49-F238E27FC236}">
                  <a16:creationId xmlns:a16="http://schemas.microsoft.com/office/drawing/2014/main" id="{357CD82B-EA5D-9F85-9295-DC0BBBD54DFF}"/>
                </a:ext>
              </a:extLst>
            </p:cNvPr>
            <p:cNvSpPr txBox="1"/>
            <p:nvPr/>
          </p:nvSpPr>
          <p:spPr>
            <a:xfrm>
              <a:off x="1726671" y="3873039"/>
              <a:ext cx="7041409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indent="0" defTabSz="22225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  <a:defRPr sz="12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 sz="1400"/>
                <a:t>相互猜忌、缺乏信任、相互敌视、关系冷漠、彼此误解，那么孩子的行为就一定会扭曲，外在表现可能是不听话、上课说话、对家长的批评指正有逆反心理、与老师顶撞、上网吧或经常与同学打架等等</a:t>
              </a:r>
              <a:endParaRPr lang="zh-CN" altLang="zh-CN" sz="1400" dirty="0"/>
            </a:p>
          </p:txBody>
        </p:sp>
      </p:grpSp>
      <p:sp>
        <p:nvSpPr>
          <p:cNvPr id="1072" name="文本框 1071">
            <a:extLst>
              <a:ext uri="{FF2B5EF4-FFF2-40B4-BE49-F238E27FC236}">
                <a16:creationId xmlns:a16="http://schemas.microsoft.com/office/drawing/2014/main" id="{29AF49D6-3469-C765-F6F3-31C46F08CA54}"/>
              </a:ext>
            </a:extLst>
          </p:cNvPr>
          <p:cNvSpPr txBox="1"/>
          <p:nvPr/>
        </p:nvSpPr>
        <p:spPr>
          <a:xfrm>
            <a:off x="3106975" y="5376514"/>
            <a:ext cx="5978050" cy="881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kern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只有建立</a:t>
            </a:r>
            <a:r>
              <a:rPr lang="zh-CN" altLang="en-US" b="1" kern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良好</a:t>
            </a:r>
            <a:r>
              <a:rPr lang="zh-CN" altLang="zh-CN" b="1" kern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的</a:t>
            </a:r>
            <a:r>
              <a:rPr lang="zh-CN" altLang="zh-CN" b="1" kern="0" dirty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亲子关系，才有助于发展孩子的健康人格</a:t>
            </a:r>
            <a:endParaRPr lang="en-US" altLang="zh-CN" b="1" kern="0" dirty="0">
              <a:gradFill>
                <a:gsLst>
                  <a:gs pos="0">
                    <a:srgbClr val="40A69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effectLst/>
              <a:latin typeface="汉仪雅酷黑 85W" panose="020B0904020202020204" charset="-122"/>
              <a:ea typeface="汉仪雅酷黑 85W" panose="020B0904020202020204" charset="-122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kern="0" dirty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培养优秀的情商，提高未来人才的</a:t>
            </a:r>
            <a:r>
              <a:rPr lang="zh-CN" altLang="zh-CN" b="1" kern="0">
                <a:gradFill>
                  <a:gsLst>
                    <a:gs pos="0">
                      <a:srgbClr val="40A69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汉仪雅酷黑 85W" panose="020B0904020202020204" charset="-122"/>
                <a:ea typeface="汉仪雅酷黑 85W" panose="020B0904020202020204" charset="-122"/>
                <a:cs typeface="汉仪旗黑-55简" panose="00020600040101010101" charset="-128"/>
              </a:rPr>
              <a:t>综合素质</a:t>
            </a:r>
            <a:endParaRPr lang="zh-CN" altLang="zh-CN" sz="1600" b="1" kern="0" dirty="0">
              <a:gradFill>
                <a:gsLst>
                  <a:gs pos="0">
                    <a:srgbClr val="40A69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effectLst/>
              <a:latin typeface="汉仪雅酷黑 85W" panose="020B0904020202020204" charset="-122"/>
              <a:ea typeface="汉仪雅酷黑 85W" panose="020B0904020202020204" charset="-122"/>
              <a:cs typeface="汉仪旗黑-55简" panose="00020600040101010101" charset="-128"/>
            </a:endParaRPr>
          </a:p>
        </p:txBody>
      </p:sp>
      <p:pic>
        <p:nvPicPr>
          <p:cNvPr id="1073" name="Picture 2">
            <a:extLst>
              <a:ext uri="{FF2B5EF4-FFF2-40B4-BE49-F238E27FC236}">
                <a16:creationId xmlns:a16="http://schemas.microsoft.com/office/drawing/2014/main" id="{C96F47D1-4B7B-777D-00C6-A848D4264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680962" y="149573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7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75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3080A17-3DE7-337B-7448-CAD1F588E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B71294-BC53-01E6-390E-51F7AC4FC90E}"/>
              </a:ext>
            </a:extLst>
          </p:cNvPr>
          <p:cNvSpPr txBox="1"/>
          <p:nvPr/>
        </p:nvSpPr>
        <p:spPr>
          <a:xfrm>
            <a:off x="1386278" y="1422200"/>
            <a:ext cx="6640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哪些方式可以有效建立良好亲子关系</a:t>
            </a:r>
          </a:p>
        </p:txBody>
      </p:sp>
      <p:pic>
        <p:nvPicPr>
          <p:cNvPr id="6" name="图片 5" descr="&amp;pky340_sjzg_VCG211295373975_sjzg_VCG211295373975&amp;">
            <a:extLst>
              <a:ext uri="{FF2B5EF4-FFF2-40B4-BE49-F238E27FC236}">
                <a16:creationId xmlns:a16="http://schemas.microsoft.com/office/drawing/2014/main" id="{3A2101C5-43D4-9F1A-B7FC-CF98FE9973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5748" y="4168267"/>
            <a:ext cx="4251226" cy="2566260"/>
          </a:xfrm>
          <a:custGeom>
            <a:avLst/>
            <a:gdLst>
              <a:gd name="connsiteX0" fmla="*/ 0 w 4706339"/>
              <a:gd name="connsiteY0" fmla="*/ 0 h 2840990"/>
              <a:gd name="connsiteX1" fmla="*/ 4706339 w 4706339"/>
              <a:gd name="connsiteY1" fmla="*/ 0 h 2840990"/>
              <a:gd name="connsiteX2" fmla="*/ 4706339 w 4706339"/>
              <a:gd name="connsiteY2" fmla="*/ 2840990 h 2840990"/>
              <a:gd name="connsiteX3" fmla="*/ 0 w 4706339"/>
              <a:gd name="connsiteY3" fmla="*/ 2840990 h 284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6339" h="2840990">
                <a:moveTo>
                  <a:pt x="0" y="0"/>
                </a:moveTo>
                <a:lnTo>
                  <a:pt x="4706339" y="0"/>
                </a:lnTo>
                <a:lnTo>
                  <a:pt x="4706339" y="2840990"/>
                </a:lnTo>
                <a:lnTo>
                  <a:pt x="0" y="2840990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429DE4-F579-2016-67B2-65958D22FFDD}"/>
              </a:ext>
            </a:extLst>
          </p:cNvPr>
          <p:cNvGrpSpPr/>
          <p:nvPr/>
        </p:nvGrpSpPr>
        <p:grpSpPr>
          <a:xfrm>
            <a:off x="5877981" y="4213742"/>
            <a:ext cx="5214267" cy="2001546"/>
            <a:chOff x="5877981" y="4213742"/>
            <a:chExt cx="5214267" cy="200154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2D10DAF-3B8F-4AE3-E94E-BE94C02474CA}"/>
                </a:ext>
              </a:extLst>
            </p:cNvPr>
            <p:cNvGrpSpPr/>
            <p:nvPr/>
          </p:nvGrpSpPr>
          <p:grpSpPr>
            <a:xfrm>
              <a:off x="5877981" y="4213742"/>
              <a:ext cx="5214267" cy="2001546"/>
              <a:chOff x="3062540" y="2567900"/>
              <a:chExt cx="5214267" cy="200154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C03C327-A63F-76CB-32D5-5918BF2FF7FC}"/>
                  </a:ext>
                </a:extLst>
              </p:cNvPr>
              <p:cNvSpPr/>
              <p:nvPr/>
            </p:nvSpPr>
            <p:spPr>
              <a:xfrm>
                <a:off x="3062540" y="2742394"/>
                <a:ext cx="5214267" cy="1827052"/>
              </a:xfrm>
              <a:prstGeom prst="rect">
                <a:avLst/>
              </a:prstGeom>
              <a:solidFill>
                <a:srgbClr val="FFFFFF"/>
              </a:solidFill>
              <a:ln>
                <a:gradFill flip="none" rotWithShape="1">
                  <a:gsLst>
                    <a:gs pos="39000">
                      <a:schemeClr val="bg1"/>
                    </a:gs>
                    <a:gs pos="100000">
                      <a:srgbClr val="F6BFB4"/>
                    </a:gs>
                  </a:gsLst>
                  <a:lin ang="0" scaled="1"/>
                  <a:tileRect/>
                </a:gradFill>
              </a:ln>
              <a:effectLst>
                <a:outerShdw blurRad="254000" dist="190500" dir="2700000" algn="tl" rotWithShape="0">
                  <a:schemeClr val="accent3">
                    <a:lumMod val="75000"/>
                    <a:alpha val="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l"/>
                <a:endParaRPr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B9CD131-6F9B-026E-8B08-D2090156E2A7}"/>
                  </a:ext>
                </a:extLst>
              </p:cNvPr>
              <p:cNvSpPr/>
              <p:nvPr/>
            </p:nvSpPr>
            <p:spPr>
              <a:xfrm>
                <a:off x="3062540" y="2567900"/>
                <a:ext cx="2640109" cy="499664"/>
              </a:xfrm>
              <a:custGeom>
                <a:avLst/>
                <a:gdLst>
                  <a:gd name="connsiteX0" fmla="*/ 0 w 2866328"/>
                  <a:gd name="connsiteY0" fmla="*/ 0 h 542478"/>
                  <a:gd name="connsiteX1" fmla="*/ 2866328 w 2866328"/>
                  <a:gd name="connsiteY1" fmla="*/ 0 h 542478"/>
                  <a:gd name="connsiteX2" fmla="*/ 2730709 w 2866328"/>
                  <a:gd name="connsiteY2" fmla="*/ 542478 h 542478"/>
                  <a:gd name="connsiteX3" fmla="*/ 0 w 2866328"/>
                  <a:gd name="connsiteY3" fmla="*/ 542478 h 542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6328" h="542478">
                    <a:moveTo>
                      <a:pt x="0" y="0"/>
                    </a:moveTo>
                    <a:lnTo>
                      <a:pt x="2866328" y="0"/>
                    </a:lnTo>
                    <a:lnTo>
                      <a:pt x="2730709" y="542478"/>
                    </a:lnTo>
                    <a:lnTo>
                      <a:pt x="0" y="542478"/>
                    </a:lnTo>
                    <a:close/>
                  </a:path>
                </a:pathLst>
              </a:custGeom>
              <a:solidFill>
                <a:srgbClr val="EB67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 b="1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54F7CA6-3A7F-4AEA-7B2A-D57C01C5E672}"/>
                </a:ext>
              </a:extLst>
            </p:cNvPr>
            <p:cNvSpPr txBox="1"/>
            <p:nvPr/>
          </p:nvSpPr>
          <p:spPr>
            <a:xfrm>
              <a:off x="5877981" y="4254811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sz="2400" i="0" u="none" strike="noStrike" cap="none" spc="0" normalizeH="0" baseline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system-ui"/>
                  <a:ea typeface="HarmonyOS Sans SC Medium" panose="00000600000000000000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charset="-122"/>
                </a:rPr>
                <a:t>学会倾听和接纳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0EFB00C-A469-DD71-D1B7-590098320E48}"/>
                </a:ext>
              </a:extLst>
            </p:cNvPr>
            <p:cNvSpPr txBox="1"/>
            <p:nvPr/>
          </p:nvSpPr>
          <p:spPr>
            <a:xfrm>
              <a:off x="5877982" y="4791603"/>
              <a:ext cx="4979072" cy="1161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60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ystem-ui"/>
                </a:defRPr>
              </a:lvl1pPr>
            </a:lstStyle>
            <a:p>
              <a:pPr marL="0" lvl="1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这一点在孩子遇到困难或烦恼找父母倾诉时特别重要。父母在第一时间的耐心倾听，代表了对孩子情绪的接纳，也更容易和孩子之间进行深入</a:t>
              </a:r>
              <a:r>
                <a:rPr lang="zh-CN" altLang="en-US" sz="160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的沟通</a:t>
              </a:r>
              <a:endParaRPr lang="zh-CN" altLang="en-US" sz="1600" dirty="0">
                <a:solidFill>
                  <a:srgbClr val="3230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5" name="图片 4" descr="1">
            <a:extLst>
              <a:ext uri="{FF2B5EF4-FFF2-40B4-BE49-F238E27FC236}">
                <a16:creationId xmlns:a16="http://schemas.microsoft.com/office/drawing/2014/main" id="{60171D0B-6F0E-09D1-CD32-600504D0AE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6400" y="1762131"/>
            <a:ext cx="2861936" cy="25155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24AE1E9-53C6-2D8B-1904-E159EB1BC0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72A34A6-E026-EE71-F2CC-212C806B88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1C031E-E6D1-58ED-F033-AB4C67FB1608}"/>
              </a:ext>
            </a:extLst>
          </p:cNvPr>
          <p:cNvGrpSpPr/>
          <p:nvPr/>
        </p:nvGrpSpPr>
        <p:grpSpPr>
          <a:xfrm>
            <a:off x="1466594" y="2043474"/>
            <a:ext cx="5214267" cy="2001546"/>
            <a:chOff x="1466594" y="2043474"/>
            <a:chExt cx="5214267" cy="200154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B190C02-B4D7-22C0-2261-575E86FEDEEC}"/>
                </a:ext>
              </a:extLst>
            </p:cNvPr>
            <p:cNvGrpSpPr/>
            <p:nvPr/>
          </p:nvGrpSpPr>
          <p:grpSpPr>
            <a:xfrm>
              <a:off x="1466594" y="2043474"/>
              <a:ext cx="5214267" cy="2001546"/>
              <a:chOff x="3062540" y="2567900"/>
              <a:chExt cx="5214267" cy="200154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935D0F3-711D-183B-79E7-224B81F264E6}"/>
                  </a:ext>
                </a:extLst>
              </p:cNvPr>
              <p:cNvGrpSpPr/>
              <p:nvPr/>
            </p:nvGrpSpPr>
            <p:grpSpPr>
              <a:xfrm>
                <a:off x="3062540" y="2567900"/>
                <a:ext cx="5214267" cy="2001546"/>
                <a:chOff x="3062540" y="2567900"/>
                <a:chExt cx="5214267" cy="2001546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6E82E026-E59A-AE12-F87C-5BC4EA59B064}"/>
                    </a:ext>
                  </a:extLst>
                </p:cNvPr>
                <p:cNvSpPr/>
                <p:nvPr/>
              </p:nvSpPr>
              <p:spPr>
                <a:xfrm>
                  <a:off x="3062540" y="2742394"/>
                  <a:ext cx="5214267" cy="182705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accent3">
                          <a:lumMod val="40000"/>
                          <a:lumOff val="60000"/>
                        </a:schemeClr>
                      </a:gs>
                    </a:gsLst>
                    <a:lin ang="0" scaled="1"/>
                    <a:tileRect/>
                  </a:gradFill>
                </a:ln>
                <a:effectLst>
                  <a:outerShdw blurRad="254000" dist="190500" dir="2700000" algn="tl" rotWithShape="0">
                    <a:schemeClr val="accent3">
                      <a:lumMod val="75000"/>
                      <a:alpha val="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lvl="0" algn="l"/>
                  <a:endParaRPr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+mn-ea"/>
                  </a:endParaRPr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D9298F2C-31DE-3F27-3BFD-B9D1F2559E8B}"/>
                    </a:ext>
                  </a:extLst>
                </p:cNvPr>
                <p:cNvSpPr/>
                <p:nvPr/>
              </p:nvSpPr>
              <p:spPr>
                <a:xfrm>
                  <a:off x="3062540" y="2567900"/>
                  <a:ext cx="2640109" cy="499664"/>
                </a:xfrm>
                <a:custGeom>
                  <a:avLst/>
                  <a:gdLst>
                    <a:gd name="connsiteX0" fmla="*/ 0 w 2866328"/>
                    <a:gd name="connsiteY0" fmla="*/ 0 h 542478"/>
                    <a:gd name="connsiteX1" fmla="*/ 2866328 w 2866328"/>
                    <a:gd name="connsiteY1" fmla="*/ 0 h 542478"/>
                    <a:gd name="connsiteX2" fmla="*/ 2730709 w 2866328"/>
                    <a:gd name="connsiteY2" fmla="*/ 542478 h 542478"/>
                    <a:gd name="connsiteX3" fmla="*/ 0 w 2866328"/>
                    <a:gd name="connsiteY3" fmla="*/ 542478 h 542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66328" h="542478">
                      <a:moveTo>
                        <a:pt x="0" y="0"/>
                      </a:moveTo>
                      <a:lnTo>
                        <a:pt x="2866328" y="0"/>
                      </a:lnTo>
                      <a:lnTo>
                        <a:pt x="2730709" y="542478"/>
                      </a:lnTo>
                      <a:lnTo>
                        <a:pt x="0" y="542478"/>
                      </a:lnTo>
                      <a:close/>
                    </a:path>
                  </a:pathLst>
                </a:custGeom>
                <a:solidFill>
                  <a:srgbClr val="40A6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600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BC3BADD-B8AE-7B94-4FA0-255DE3048D87}"/>
                  </a:ext>
                </a:extLst>
              </p:cNvPr>
              <p:cNvSpPr txBox="1"/>
              <p:nvPr/>
            </p:nvSpPr>
            <p:spPr>
              <a:xfrm>
                <a:off x="3062540" y="3203727"/>
                <a:ext cx="5125498" cy="1161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50000"/>
                  </a:lnSpc>
                  <a:defRPr sz="160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system-ui"/>
                  </a:defRPr>
                </a:lvl1pPr>
              </a:lstStyle>
              <a:p>
                <a:pPr marL="0" lvl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每个人内心都是渴望被人欣赏的，教育也不一定非要用批评</a:t>
                </a:r>
                <a:r>
                  <a:rPr lang="zh-CN" altLang="en-US" sz="160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的方式</a:t>
                </a:r>
                <a:r>
                  <a:rPr lang="en-US" altLang="zh-CN" sz="160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,</a:t>
                </a:r>
                <a:r>
                  <a:rPr lang="zh-CN" altLang="en-US" sz="160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当</a:t>
                </a:r>
                <a:r>
                  <a:rPr lang="zh-CN" altLang="en-US" sz="1600" dirty="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孩子从内心感受到被人欣赏时，他才会打开自己的心门，顺畅</a:t>
                </a:r>
                <a:r>
                  <a:rPr lang="zh-CN" altLang="en-US" sz="1600">
                    <a:solidFill>
                      <a:srgbClr val="32304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的沟通是建立良好亲子关系的前提</a:t>
                </a:r>
                <a:endParaRPr lang="zh-CN" altLang="en-US" sz="1600" dirty="0">
                  <a:solidFill>
                    <a:srgbClr val="32304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880A80B-0DD0-AA29-B380-44FBC74A2573}"/>
                  </a:ext>
                </a:extLst>
              </p:cNvPr>
              <p:cNvSpPr txBox="1"/>
              <p:nvPr/>
            </p:nvSpPr>
            <p:spPr>
              <a:xfrm>
                <a:off x="3135276" y="2606231"/>
                <a:ext cx="2031325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just">
                  <a:defRPr kumimoji="0" sz="2400" i="0" u="none" strike="noStrike" cap="none" spc="0" normalizeH="0" baseline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system-ui"/>
                    <a:ea typeface="HarmonyOS Sans SC Medium" panose="00000600000000000000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latin typeface="HarmonyOS Sans SC Medium" panose="00000600000000000000" charset="-122"/>
                  </a:rPr>
                  <a:t>学会欣赏孩子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2477286-193E-EA4F-4B41-E01E4DA8D34C}"/>
                </a:ext>
              </a:extLst>
            </p:cNvPr>
            <p:cNvGrpSpPr/>
            <p:nvPr/>
          </p:nvGrpSpPr>
          <p:grpSpPr>
            <a:xfrm>
              <a:off x="5922123" y="3857173"/>
              <a:ext cx="686712" cy="151297"/>
              <a:chOff x="5830174" y="3878379"/>
              <a:chExt cx="686712" cy="15129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3F9E73A-6CFF-8BA0-8E52-C25BCD418C1B}"/>
                  </a:ext>
                </a:extLst>
              </p:cNvPr>
              <p:cNvSpPr/>
              <p:nvPr/>
            </p:nvSpPr>
            <p:spPr>
              <a:xfrm>
                <a:off x="5830174" y="3878379"/>
                <a:ext cx="160818" cy="151297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rgbClr val="40A693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A3759A0-B0BF-2FC1-AA44-21DB43BCB2A5}"/>
                  </a:ext>
                </a:extLst>
              </p:cNvPr>
              <p:cNvSpPr/>
              <p:nvPr/>
            </p:nvSpPr>
            <p:spPr>
              <a:xfrm>
                <a:off x="6093121" y="3878379"/>
                <a:ext cx="160818" cy="151297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rgbClr val="40A693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B271AFA-7505-1A08-900A-9B600C234CC0}"/>
                  </a:ext>
                </a:extLst>
              </p:cNvPr>
              <p:cNvSpPr/>
              <p:nvPr/>
            </p:nvSpPr>
            <p:spPr>
              <a:xfrm>
                <a:off x="6356068" y="3878379"/>
                <a:ext cx="160818" cy="151297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rgbClr val="40A693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303610-C2DB-A7FE-F309-F4944D69FF45}"/>
              </a:ext>
            </a:extLst>
          </p:cNvPr>
          <p:cNvGrpSpPr/>
          <p:nvPr/>
        </p:nvGrpSpPr>
        <p:grpSpPr>
          <a:xfrm>
            <a:off x="9520122" y="608533"/>
            <a:ext cx="2013066" cy="869430"/>
            <a:chOff x="9528265" y="617413"/>
            <a:chExt cx="2013066" cy="86943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FF0C4A4-D2D5-A71B-D710-352A6B384921}"/>
                </a:ext>
              </a:extLst>
            </p:cNvPr>
            <p:cNvSpPr/>
            <p:nvPr/>
          </p:nvSpPr>
          <p:spPr>
            <a:xfrm flipV="1">
              <a:off x="9528265" y="617413"/>
              <a:ext cx="2013066" cy="646051"/>
            </a:xfrm>
            <a:custGeom>
              <a:avLst/>
              <a:gdLst>
                <a:gd name="connsiteX0" fmla="*/ 1635538 w 1635537"/>
                <a:gd name="connsiteY0" fmla="*/ 61310 h 524891"/>
                <a:gd name="connsiteX1" fmla="*/ 1089565 w 1635537"/>
                <a:gd name="connsiteY1" fmla="*/ 109316 h 524891"/>
                <a:gd name="connsiteX2" fmla="*/ 864870 w 1635537"/>
                <a:gd name="connsiteY2" fmla="*/ 288767 h 524891"/>
                <a:gd name="connsiteX3" fmla="*/ 509207 w 1635537"/>
                <a:gd name="connsiteY3" fmla="*/ 231045 h 524891"/>
                <a:gd name="connsiteX4" fmla="*/ 182785 w 1635537"/>
                <a:gd name="connsiteY4" fmla="*/ 250571 h 524891"/>
                <a:gd name="connsiteX5" fmla="*/ 0 w 1635537"/>
                <a:gd name="connsiteY5" fmla="*/ 510223 h 524891"/>
                <a:gd name="connsiteX6" fmla="*/ 1628299 w 1635537"/>
                <a:gd name="connsiteY6" fmla="*/ 524891 h 52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537" h="524891">
                  <a:moveTo>
                    <a:pt x="1635538" y="61310"/>
                  </a:moveTo>
                  <a:cubicBezTo>
                    <a:pt x="1466945" y="-35845"/>
                    <a:pt x="1238631" y="-15843"/>
                    <a:pt x="1089565" y="109316"/>
                  </a:cubicBezTo>
                  <a:cubicBezTo>
                    <a:pt x="1015460" y="171419"/>
                    <a:pt x="956596" y="258287"/>
                    <a:pt x="864870" y="288767"/>
                  </a:cubicBezTo>
                  <a:cubicBezTo>
                    <a:pt x="748856" y="327343"/>
                    <a:pt x="627317" y="262478"/>
                    <a:pt x="509207" y="231045"/>
                  </a:cubicBezTo>
                  <a:cubicBezTo>
                    <a:pt x="401669" y="202470"/>
                    <a:pt x="283273" y="202756"/>
                    <a:pt x="182785" y="250571"/>
                  </a:cubicBezTo>
                  <a:cubicBezTo>
                    <a:pt x="82296" y="298387"/>
                    <a:pt x="3810" y="398971"/>
                    <a:pt x="0" y="510223"/>
                  </a:cubicBezTo>
                  <a:lnTo>
                    <a:pt x="1628299" y="524891"/>
                  </a:lnTo>
                </a:path>
              </a:pathLst>
            </a:custGeom>
            <a:solidFill>
              <a:srgbClr val="FBF2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AB78DAE-97BB-2D44-940B-D193D00C4846}"/>
                </a:ext>
              </a:extLst>
            </p:cNvPr>
            <p:cNvGrpSpPr/>
            <p:nvPr/>
          </p:nvGrpSpPr>
          <p:grpSpPr>
            <a:xfrm flipV="1">
              <a:off x="10187675" y="654320"/>
              <a:ext cx="1236094" cy="832523"/>
              <a:chOff x="10390890" y="5534592"/>
              <a:chExt cx="1832597" cy="1234274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5FFAF10D-349F-0199-870D-586311DED1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16641192" flipV="1">
                <a:off x="10477938" y="5924679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4304CB37-17F6-1B66-D9CD-FF2612D8E2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2194583" flipH="1" flipV="1">
                <a:off x="11466348" y="5534592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grpSp>
            <p:nvGrpSpPr>
              <p:cNvPr id="31" name="图形 16">
                <a:extLst>
                  <a:ext uri="{FF2B5EF4-FFF2-40B4-BE49-F238E27FC236}">
                    <a16:creationId xmlns:a16="http://schemas.microsoft.com/office/drawing/2014/main" id="{ECDA29CE-313B-780B-3ADA-1D4BA86DEFE0}"/>
                  </a:ext>
                </a:extLst>
              </p:cNvPr>
              <p:cNvGrpSpPr/>
              <p:nvPr/>
            </p:nvGrpSpPr>
            <p:grpSpPr>
              <a:xfrm>
                <a:off x="11085730" y="5972124"/>
                <a:ext cx="817047" cy="777623"/>
                <a:chOff x="-1514930" y="949429"/>
                <a:chExt cx="245272" cy="233437"/>
              </a:xfrm>
            </p:grpSpPr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BDCA8F00-9763-52DC-88FA-5B9D80F70CA0}"/>
                    </a:ext>
                  </a:extLst>
                </p:cNvPr>
                <p:cNvSpPr/>
                <p:nvPr/>
              </p:nvSpPr>
              <p:spPr>
                <a:xfrm>
                  <a:off x="-1384494" y="1007653"/>
                  <a:ext cx="114836" cy="114673"/>
                </a:xfrm>
                <a:custGeom>
                  <a:avLst/>
                  <a:gdLst>
                    <a:gd name="connsiteX0" fmla="*/ 4 w 114836"/>
                    <a:gd name="connsiteY0" fmla="*/ 60701 h 114673"/>
                    <a:gd name="connsiteX1" fmla="*/ 13625 w 114836"/>
                    <a:gd name="connsiteY1" fmla="*/ 29078 h 114673"/>
                    <a:gd name="connsiteX2" fmla="*/ 35627 w 114836"/>
                    <a:gd name="connsiteY2" fmla="*/ 7075 h 114673"/>
                    <a:gd name="connsiteX3" fmla="*/ 83824 w 114836"/>
                    <a:gd name="connsiteY3" fmla="*/ 5075 h 114673"/>
                    <a:gd name="connsiteX4" fmla="*/ 113542 w 114836"/>
                    <a:gd name="connsiteY4" fmla="*/ 43556 h 114673"/>
                    <a:gd name="connsiteX5" fmla="*/ 103826 w 114836"/>
                    <a:gd name="connsiteY5" fmla="*/ 91562 h 114673"/>
                    <a:gd name="connsiteX6" fmla="*/ 91634 w 114836"/>
                    <a:gd name="connsiteY6" fmla="*/ 104421 h 114673"/>
                    <a:gd name="connsiteX7" fmla="*/ 75442 w 114836"/>
                    <a:gd name="connsiteY7" fmla="*/ 111850 h 114673"/>
                    <a:gd name="connsiteX8" fmla="*/ 1337 w 114836"/>
                    <a:gd name="connsiteY8" fmla="*/ 94134 h 11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836" h="114673">
                      <a:moveTo>
                        <a:pt x="4" y="60701"/>
                      </a:moveTo>
                      <a:cubicBezTo>
                        <a:pt x="-187" y="48985"/>
                        <a:pt x="6576" y="38412"/>
                        <a:pt x="13625" y="29078"/>
                      </a:cubicBezTo>
                      <a:cubicBezTo>
                        <a:pt x="19911" y="20696"/>
                        <a:pt x="26769" y="12504"/>
                        <a:pt x="35627" y="7075"/>
                      </a:cubicBezTo>
                      <a:cubicBezTo>
                        <a:pt x="49915" y="-1688"/>
                        <a:pt x="68774" y="-2259"/>
                        <a:pt x="83824" y="5075"/>
                      </a:cubicBezTo>
                      <a:cubicBezTo>
                        <a:pt x="98873" y="12409"/>
                        <a:pt x="110018" y="27173"/>
                        <a:pt x="113542" y="43556"/>
                      </a:cubicBezTo>
                      <a:cubicBezTo>
                        <a:pt x="117066" y="59939"/>
                        <a:pt x="113256" y="77655"/>
                        <a:pt x="103826" y="91562"/>
                      </a:cubicBezTo>
                      <a:cubicBezTo>
                        <a:pt x="100493" y="96515"/>
                        <a:pt x="96492" y="100992"/>
                        <a:pt x="91634" y="104421"/>
                      </a:cubicBezTo>
                      <a:cubicBezTo>
                        <a:pt x="86777" y="107850"/>
                        <a:pt x="81157" y="110231"/>
                        <a:pt x="75442" y="111850"/>
                      </a:cubicBezTo>
                      <a:cubicBezTo>
                        <a:pt x="49915" y="119089"/>
                        <a:pt x="20768" y="112136"/>
                        <a:pt x="1337" y="94134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F2934EFE-5D70-D65C-0F26-107DA43CAEF5}"/>
                    </a:ext>
                  </a:extLst>
                </p:cNvPr>
                <p:cNvSpPr/>
                <p:nvPr/>
              </p:nvSpPr>
              <p:spPr>
                <a:xfrm>
                  <a:off x="-1453021" y="1061686"/>
                  <a:ext cx="113463" cy="121180"/>
                </a:xfrm>
                <a:custGeom>
                  <a:avLst/>
                  <a:gdLst>
                    <a:gd name="connsiteX0" fmla="*/ 67769 w 113463"/>
                    <a:gd name="connsiteY0" fmla="*/ 6858 h 121180"/>
                    <a:gd name="connsiteX1" fmla="*/ 95201 w 113463"/>
                    <a:gd name="connsiteY1" fmla="*/ 27622 h 121180"/>
                    <a:gd name="connsiteX2" fmla="*/ 111298 w 113463"/>
                    <a:gd name="connsiteY2" fmla="*/ 54293 h 121180"/>
                    <a:gd name="connsiteX3" fmla="*/ 101583 w 113463"/>
                    <a:gd name="connsiteY3" fmla="*/ 101537 h 121180"/>
                    <a:gd name="connsiteX4" fmla="*/ 57101 w 113463"/>
                    <a:gd name="connsiteY4" fmla="*/ 121158 h 121180"/>
                    <a:gd name="connsiteX5" fmla="*/ 12905 w 113463"/>
                    <a:gd name="connsiteY5" fmla="*/ 100203 h 121180"/>
                    <a:gd name="connsiteX6" fmla="*/ 3380 w 113463"/>
                    <a:gd name="connsiteY6" fmla="*/ 85249 h 121180"/>
                    <a:gd name="connsiteX7" fmla="*/ 46 w 113463"/>
                    <a:gd name="connsiteY7" fmla="*/ 67723 h 121180"/>
                    <a:gd name="connsiteX8" fmla="*/ 35098 w 113463"/>
                    <a:gd name="connsiteY8" fmla="*/ 0 h 121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463" h="121180">
                      <a:moveTo>
                        <a:pt x="67769" y="6858"/>
                      </a:moveTo>
                      <a:cubicBezTo>
                        <a:pt x="79199" y="9525"/>
                        <a:pt x="87772" y="18574"/>
                        <a:pt x="95201" y="27622"/>
                      </a:cubicBezTo>
                      <a:cubicBezTo>
                        <a:pt x="101773" y="35719"/>
                        <a:pt x="108060" y="44291"/>
                        <a:pt x="111298" y="54293"/>
                      </a:cubicBezTo>
                      <a:cubicBezTo>
                        <a:pt x="116347" y="70294"/>
                        <a:pt x="112346" y="88678"/>
                        <a:pt x="101583" y="101537"/>
                      </a:cubicBezTo>
                      <a:cubicBezTo>
                        <a:pt x="90820" y="114395"/>
                        <a:pt x="73865" y="121634"/>
                        <a:pt x="57101" y="121158"/>
                      </a:cubicBezTo>
                      <a:cubicBezTo>
                        <a:pt x="40337" y="120682"/>
                        <a:pt x="24049" y="112681"/>
                        <a:pt x="12905" y="100203"/>
                      </a:cubicBezTo>
                      <a:cubicBezTo>
                        <a:pt x="8905" y="95821"/>
                        <a:pt x="5476" y="90773"/>
                        <a:pt x="3380" y="85249"/>
                      </a:cubicBezTo>
                      <a:cubicBezTo>
                        <a:pt x="1189" y="79724"/>
                        <a:pt x="332" y="73723"/>
                        <a:pt x="46" y="67723"/>
                      </a:cubicBezTo>
                      <a:cubicBezTo>
                        <a:pt x="-906" y="41148"/>
                        <a:pt x="12905" y="14573"/>
                        <a:pt x="35098" y="0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6700FE4E-F06E-F306-A789-85435D5D890B}"/>
                    </a:ext>
                  </a:extLst>
                </p:cNvPr>
                <p:cNvSpPr/>
                <p:nvPr/>
              </p:nvSpPr>
              <p:spPr>
                <a:xfrm>
                  <a:off x="-1514930" y="1009279"/>
                  <a:ext cx="123200" cy="113232"/>
                </a:xfrm>
                <a:custGeom>
                  <a:avLst/>
                  <a:gdLst>
                    <a:gd name="connsiteX0" fmla="*/ 112914 w 123200"/>
                    <a:gd name="connsiteY0" fmla="*/ 74220 h 113232"/>
                    <a:gd name="connsiteX1" fmla="*/ 89292 w 123200"/>
                    <a:gd name="connsiteY1" fmla="*/ 99270 h 113232"/>
                    <a:gd name="connsiteX2" fmla="*/ 61098 w 123200"/>
                    <a:gd name="connsiteY2" fmla="*/ 112320 h 113232"/>
                    <a:gd name="connsiteX3" fmla="*/ 15187 w 123200"/>
                    <a:gd name="connsiteY3" fmla="*/ 97556 h 113232"/>
                    <a:gd name="connsiteX4" fmla="*/ 519 w 123200"/>
                    <a:gd name="connsiteY4" fmla="*/ 51169 h 113232"/>
                    <a:gd name="connsiteX5" fmla="*/ 26141 w 123200"/>
                    <a:gd name="connsiteY5" fmla="*/ 9450 h 113232"/>
                    <a:gd name="connsiteX6" fmla="*/ 42048 w 123200"/>
                    <a:gd name="connsiteY6" fmla="*/ 1544 h 113232"/>
                    <a:gd name="connsiteX7" fmla="*/ 59764 w 123200"/>
                    <a:gd name="connsiteY7" fmla="*/ 211 h 113232"/>
                    <a:gd name="connsiteX8" fmla="*/ 123201 w 123200"/>
                    <a:gd name="connsiteY8" fmla="*/ 42406 h 11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00" h="113232">
                      <a:moveTo>
                        <a:pt x="112914" y="74220"/>
                      </a:moveTo>
                      <a:cubicBezTo>
                        <a:pt x="109009" y="85269"/>
                        <a:pt x="99103" y="92889"/>
                        <a:pt x="89292" y="99270"/>
                      </a:cubicBezTo>
                      <a:cubicBezTo>
                        <a:pt x="80529" y="104986"/>
                        <a:pt x="71290" y="110319"/>
                        <a:pt x="61098" y="112320"/>
                      </a:cubicBezTo>
                      <a:cubicBezTo>
                        <a:pt x="44620" y="115654"/>
                        <a:pt x="26808" y="109653"/>
                        <a:pt x="15187" y="97556"/>
                      </a:cubicBezTo>
                      <a:cubicBezTo>
                        <a:pt x="3567" y="85459"/>
                        <a:pt x="-1767" y="67838"/>
                        <a:pt x="519" y="51169"/>
                      </a:cubicBezTo>
                      <a:cubicBezTo>
                        <a:pt x="2805" y="34596"/>
                        <a:pt x="12520" y="19261"/>
                        <a:pt x="26141" y="9450"/>
                      </a:cubicBezTo>
                      <a:cubicBezTo>
                        <a:pt x="30999" y="5925"/>
                        <a:pt x="36333" y="3163"/>
                        <a:pt x="42048" y="1544"/>
                      </a:cubicBezTo>
                      <a:cubicBezTo>
                        <a:pt x="47763" y="20"/>
                        <a:pt x="53859" y="-266"/>
                        <a:pt x="59764" y="211"/>
                      </a:cubicBezTo>
                      <a:cubicBezTo>
                        <a:pt x="86244" y="2211"/>
                        <a:pt x="111199" y="18784"/>
                        <a:pt x="123201" y="4240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7099A1BF-3502-CD59-4FD3-B57834EDA9D0}"/>
                    </a:ext>
                  </a:extLst>
                </p:cNvPr>
                <p:cNvSpPr/>
                <p:nvPr/>
              </p:nvSpPr>
              <p:spPr>
                <a:xfrm>
                  <a:off x="-1450410" y="949429"/>
                  <a:ext cx="112542" cy="125116"/>
                </a:xfrm>
                <a:custGeom>
                  <a:avLst/>
                  <a:gdLst>
                    <a:gd name="connsiteX0" fmla="*/ 28201 w 112542"/>
                    <a:gd name="connsiteY0" fmla="*/ 109209 h 125116"/>
                    <a:gd name="connsiteX1" fmla="*/ 7817 w 112542"/>
                    <a:gd name="connsiteY1" fmla="*/ 81492 h 125116"/>
                    <a:gd name="connsiteX2" fmla="*/ 7 w 112542"/>
                    <a:gd name="connsiteY2" fmla="*/ 51393 h 125116"/>
                    <a:gd name="connsiteX3" fmla="*/ 22771 w 112542"/>
                    <a:gd name="connsiteY3" fmla="*/ 8911 h 125116"/>
                    <a:gd name="connsiteX4" fmla="*/ 70968 w 112542"/>
                    <a:gd name="connsiteY4" fmla="*/ 2815 h 125116"/>
                    <a:gd name="connsiteX5" fmla="*/ 107449 w 112542"/>
                    <a:gd name="connsiteY5" fmla="*/ 35486 h 125116"/>
                    <a:gd name="connsiteX6" fmla="*/ 112402 w 112542"/>
                    <a:gd name="connsiteY6" fmla="*/ 52536 h 125116"/>
                    <a:gd name="connsiteX7" fmla="*/ 110592 w 112542"/>
                    <a:gd name="connsiteY7" fmla="*/ 70252 h 125116"/>
                    <a:gd name="connsiteX8" fmla="*/ 57728 w 112542"/>
                    <a:gd name="connsiteY8" fmla="*/ 125116 h 12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542" h="125116">
                      <a:moveTo>
                        <a:pt x="28201" y="109209"/>
                      </a:moveTo>
                      <a:cubicBezTo>
                        <a:pt x="18009" y="103399"/>
                        <a:pt x="12294" y="92255"/>
                        <a:pt x="7817" y="81492"/>
                      </a:cubicBezTo>
                      <a:cubicBezTo>
                        <a:pt x="3817" y="71871"/>
                        <a:pt x="197" y="61775"/>
                        <a:pt x="7" y="51393"/>
                      </a:cubicBezTo>
                      <a:cubicBezTo>
                        <a:pt x="-279" y="34629"/>
                        <a:pt x="8770" y="18150"/>
                        <a:pt x="22771" y="8911"/>
                      </a:cubicBezTo>
                      <a:cubicBezTo>
                        <a:pt x="36773" y="-328"/>
                        <a:pt x="55061" y="-2424"/>
                        <a:pt x="70968" y="2815"/>
                      </a:cubicBezTo>
                      <a:cubicBezTo>
                        <a:pt x="86875" y="8054"/>
                        <a:pt x="100210" y="20341"/>
                        <a:pt x="107449" y="35486"/>
                      </a:cubicBezTo>
                      <a:cubicBezTo>
                        <a:pt x="110020" y="40820"/>
                        <a:pt x="111830" y="46630"/>
                        <a:pt x="112402" y="52536"/>
                      </a:cubicBezTo>
                      <a:cubicBezTo>
                        <a:pt x="112878" y="58441"/>
                        <a:pt x="112116" y="64442"/>
                        <a:pt x="110592" y="70252"/>
                      </a:cubicBezTo>
                      <a:cubicBezTo>
                        <a:pt x="103924" y="95970"/>
                        <a:pt x="83160" y="117496"/>
                        <a:pt x="57728" y="12511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1028" name="图形 16">
                  <a:extLst>
                    <a:ext uri="{FF2B5EF4-FFF2-40B4-BE49-F238E27FC236}">
                      <a16:creationId xmlns:a16="http://schemas.microsoft.com/office/drawing/2014/main" id="{05591B11-3ADD-9885-8F2F-A73855A99A49}"/>
                    </a:ext>
                  </a:extLst>
                </p:cNvPr>
                <p:cNvGrpSpPr/>
                <p:nvPr/>
              </p:nvGrpSpPr>
              <p:grpSpPr>
                <a:xfrm>
                  <a:off x="-1455201" y="1000493"/>
                  <a:ext cx="113096" cy="128985"/>
                  <a:chOff x="-1455201" y="1000493"/>
                  <a:chExt cx="113096" cy="128985"/>
                </a:xfrm>
                <a:solidFill>
                  <a:srgbClr val="FFFEFF"/>
                </a:solidFill>
              </p:grpSpPr>
              <p:sp>
                <p:nvSpPr>
                  <p:cNvPr id="1041" name="任意多边形: 形状 1040">
                    <a:extLst>
                      <a:ext uri="{FF2B5EF4-FFF2-40B4-BE49-F238E27FC236}">
                        <a16:creationId xmlns:a16="http://schemas.microsoft.com/office/drawing/2014/main" id="{8A4F88D1-4DF1-635F-CCC8-ABAAED85636F}"/>
                      </a:ext>
                    </a:extLst>
                  </p:cNvPr>
                  <p:cNvSpPr/>
                  <p:nvPr/>
                </p:nvSpPr>
                <p:spPr>
                  <a:xfrm>
                    <a:off x="-1392260" y="1004086"/>
                    <a:ext cx="27178" cy="51954"/>
                  </a:xfrm>
                  <a:custGeom>
                    <a:avLst/>
                    <a:gdLst>
                      <a:gd name="connsiteX0" fmla="*/ 5865 w 27178"/>
                      <a:gd name="connsiteY0" fmla="*/ 49885 h 51954"/>
                      <a:gd name="connsiteX1" fmla="*/ 26725 w 27178"/>
                      <a:gd name="connsiteY1" fmla="*/ 4356 h 51954"/>
                      <a:gd name="connsiteX2" fmla="*/ 21582 w 27178"/>
                      <a:gd name="connsiteY2" fmla="*/ 1403 h 51954"/>
                      <a:gd name="connsiteX3" fmla="*/ 150 w 27178"/>
                      <a:gd name="connsiteY3" fmla="*/ 48361 h 51954"/>
                      <a:gd name="connsiteX4" fmla="*/ 5865 w 27178"/>
                      <a:gd name="connsiteY4" fmla="*/ 49885 h 51954"/>
                      <a:gd name="connsiteX5" fmla="*/ 5865 w 27178"/>
                      <a:gd name="connsiteY5" fmla="*/ 49885 h 51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178" h="51954">
                        <a:moveTo>
                          <a:pt x="5865" y="49885"/>
                        </a:moveTo>
                        <a:cubicBezTo>
                          <a:pt x="10914" y="33883"/>
                          <a:pt x="17962" y="18643"/>
                          <a:pt x="26725" y="4356"/>
                        </a:cubicBezTo>
                        <a:cubicBezTo>
                          <a:pt x="28725" y="1117"/>
                          <a:pt x="23582" y="-1836"/>
                          <a:pt x="21582" y="1403"/>
                        </a:cubicBezTo>
                        <a:cubicBezTo>
                          <a:pt x="12533" y="16167"/>
                          <a:pt x="5389" y="31883"/>
                          <a:pt x="150" y="48361"/>
                        </a:cubicBezTo>
                        <a:cubicBezTo>
                          <a:pt x="-993" y="51981"/>
                          <a:pt x="4722" y="53505"/>
                          <a:pt x="5865" y="49885"/>
                        </a:cubicBezTo>
                        <a:lnTo>
                          <a:pt x="5865" y="4988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2" name="任意多边形: 形状 1041">
                    <a:extLst>
                      <a:ext uri="{FF2B5EF4-FFF2-40B4-BE49-F238E27FC236}">
                        <a16:creationId xmlns:a16="http://schemas.microsoft.com/office/drawing/2014/main" id="{C4854388-4767-23CF-26B1-E8962F0EFC2B}"/>
                      </a:ext>
                    </a:extLst>
                  </p:cNvPr>
                  <p:cNvSpPr/>
                  <p:nvPr/>
                </p:nvSpPr>
                <p:spPr>
                  <a:xfrm>
                    <a:off x="-1383253" y="1026445"/>
                    <a:ext cx="35660" cy="30756"/>
                  </a:xfrm>
                  <a:custGeom>
                    <a:avLst/>
                    <a:gdLst>
                      <a:gd name="connsiteX0" fmla="*/ 5050 w 35660"/>
                      <a:gd name="connsiteY0" fmla="*/ 29908 h 30756"/>
                      <a:gd name="connsiteX1" fmla="*/ 34196 w 35660"/>
                      <a:gd name="connsiteY1" fmla="*/ 5524 h 30756"/>
                      <a:gd name="connsiteX2" fmla="*/ 31243 w 35660"/>
                      <a:gd name="connsiteY2" fmla="*/ 380 h 30756"/>
                      <a:gd name="connsiteX3" fmla="*/ 859 w 35660"/>
                      <a:gd name="connsiteY3" fmla="*/ 25621 h 30756"/>
                      <a:gd name="connsiteX4" fmla="*/ 859 w 35660"/>
                      <a:gd name="connsiteY4" fmla="*/ 29812 h 30756"/>
                      <a:gd name="connsiteX5" fmla="*/ 5050 w 35660"/>
                      <a:gd name="connsiteY5" fmla="*/ 29908 h 30756"/>
                      <a:gd name="connsiteX6" fmla="*/ 5050 w 35660"/>
                      <a:gd name="connsiteY6" fmla="*/ 29908 h 3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0" h="30756">
                        <a:moveTo>
                          <a:pt x="5050" y="29908"/>
                        </a:moveTo>
                        <a:cubicBezTo>
                          <a:pt x="13146" y="20002"/>
                          <a:pt x="22957" y="11715"/>
                          <a:pt x="34196" y="5524"/>
                        </a:cubicBezTo>
                        <a:cubicBezTo>
                          <a:pt x="37530" y="3714"/>
                          <a:pt x="34577" y="-1430"/>
                          <a:pt x="31243" y="380"/>
                        </a:cubicBezTo>
                        <a:cubicBezTo>
                          <a:pt x="19623" y="6762"/>
                          <a:pt x="9241" y="15334"/>
                          <a:pt x="859" y="25621"/>
                        </a:cubicBezTo>
                        <a:cubicBezTo>
                          <a:pt x="-189" y="26860"/>
                          <a:pt x="-379" y="28574"/>
                          <a:pt x="859" y="29812"/>
                        </a:cubicBezTo>
                        <a:cubicBezTo>
                          <a:pt x="1906" y="30955"/>
                          <a:pt x="4002" y="31146"/>
                          <a:pt x="5050" y="29908"/>
                        </a:cubicBezTo>
                        <a:lnTo>
                          <a:pt x="5050" y="2990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3" name="任意多边形: 形状 1042">
                    <a:extLst>
                      <a:ext uri="{FF2B5EF4-FFF2-40B4-BE49-F238E27FC236}">
                        <a16:creationId xmlns:a16="http://schemas.microsoft.com/office/drawing/2014/main" id="{D5F23D49-9B8C-E3CC-0AA1-F3EE9913C3D5}"/>
                      </a:ext>
                    </a:extLst>
                  </p:cNvPr>
                  <p:cNvSpPr/>
                  <p:nvPr/>
                </p:nvSpPr>
                <p:spPr>
                  <a:xfrm>
                    <a:off x="-1379981" y="1053684"/>
                    <a:ext cx="37877" cy="10184"/>
                  </a:xfrm>
                  <a:custGeom>
                    <a:avLst/>
                    <a:gdLst>
                      <a:gd name="connsiteX0" fmla="*/ 3683 w 37877"/>
                      <a:gd name="connsiteY0" fmla="*/ 10098 h 10184"/>
                      <a:gd name="connsiteX1" fmla="*/ 35020 w 37877"/>
                      <a:gd name="connsiteY1" fmla="*/ 5907 h 10184"/>
                      <a:gd name="connsiteX2" fmla="*/ 35020 w 37877"/>
                      <a:gd name="connsiteY2" fmla="*/ 1 h 10184"/>
                      <a:gd name="connsiteX3" fmla="*/ 2064 w 37877"/>
                      <a:gd name="connsiteY3" fmla="*/ 4478 h 10184"/>
                      <a:gd name="connsiteX4" fmla="*/ 3683 w 37877"/>
                      <a:gd name="connsiteY4" fmla="*/ 10098 h 10184"/>
                      <a:gd name="connsiteX5" fmla="*/ 3683 w 37877"/>
                      <a:gd name="connsiteY5" fmla="*/ 10098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877" h="10184">
                        <a:moveTo>
                          <a:pt x="3683" y="10098"/>
                        </a:moveTo>
                        <a:cubicBezTo>
                          <a:pt x="13970" y="7716"/>
                          <a:pt x="24447" y="6288"/>
                          <a:pt x="35020" y="5907"/>
                        </a:cubicBezTo>
                        <a:cubicBezTo>
                          <a:pt x="38830" y="5811"/>
                          <a:pt x="38830" y="-94"/>
                          <a:pt x="35020" y="1"/>
                        </a:cubicBezTo>
                        <a:cubicBezTo>
                          <a:pt x="23971" y="382"/>
                          <a:pt x="12922" y="1906"/>
                          <a:pt x="2064" y="4478"/>
                        </a:cubicBezTo>
                        <a:cubicBezTo>
                          <a:pt x="-1556" y="5240"/>
                          <a:pt x="-32" y="10955"/>
                          <a:pt x="3683" y="10098"/>
                        </a:cubicBezTo>
                        <a:lnTo>
                          <a:pt x="3683" y="1009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4" name="任意多边形: 形状 1043">
                    <a:extLst>
                      <a:ext uri="{FF2B5EF4-FFF2-40B4-BE49-F238E27FC236}">
                        <a16:creationId xmlns:a16="http://schemas.microsoft.com/office/drawing/2014/main" id="{30E69BC7-0ABE-7448-4203-2C532F486A1A}"/>
                      </a:ext>
                    </a:extLst>
                  </p:cNvPr>
                  <p:cNvSpPr/>
                  <p:nvPr/>
                </p:nvSpPr>
                <p:spPr>
                  <a:xfrm>
                    <a:off x="-1378337" y="1070295"/>
                    <a:ext cx="35872" cy="19728"/>
                  </a:xfrm>
                  <a:custGeom>
                    <a:avLst/>
                    <a:gdLst>
                      <a:gd name="connsiteX0" fmla="*/ 1467 w 35872"/>
                      <a:gd name="connsiteY0" fmla="*/ 5489 h 19728"/>
                      <a:gd name="connsiteX1" fmla="*/ 32137 w 35872"/>
                      <a:gd name="connsiteY1" fmla="*/ 19586 h 19728"/>
                      <a:gd name="connsiteX2" fmla="*/ 35757 w 35872"/>
                      <a:gd name="connsiteY2" fmla="*/ 17490 h 19728"/>
                      <a:gd name="connsiteX3" fmla="*/ 33661 w 35872"/>
                      <a:gd name="connsiteY3" fmla="*/ 13871 h 19728"/>
                      <a:gd name="connsiteX4" fmla="*/ 4324 w 35872"/>
                      <a:gd name="connsiteY4" fmla="*/ 345 h 19728"/>
                      <a:gd name="connsiteX5" fmla="*/ 1467 w 35872"/>
                      <a:gd name="connsiteY5" fmla="*/ 5489 h 19728"/>
                      <a:gd name="connsiteX6" fmla="*/ 1467 w 35872"/>
                      <a:gd name="connsiteY6" fmla="*/ 5489 h 19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72" h="19728">
                        <a:moveTo>
                          <a:pt x="1467" y="5489"/>
                        </a:moveTo>
                        <a:cubicBezTo>
                          <a:pt x="11468" y="10632"/>
                          <a:pt x="21755" y="15299"/>
                          <a:pt x="32137" y="19586"/>
                        </a:cubicBezTo>
                        <a:cubicBezTo>
                          <a:pt x="33661" y="20157"/>
                          <a:pt x="35376" y="18919"/>
                          <a:pt x="35757" y="17490"/>
                        </a:cubicBezTo>
                        <a:cubicBezTo>
                          <a:pt x="36233" y="15776"/>
                          <a:pt x="35185" y="14442"/>
                          <a:pt x="33661" y="13871"/>
                        </a:cubicBezTo>
                        <a:cubicBezTo>
                          <a:pt x="23660" y="9775"/>
                          <a:pt x="13945" y="5298"/>
                          <a:pt x="4324" y="345"/>
                        </a:cubicBezTo>
                        <a:cubicBezTo>
                          <a:pt x="1086" y="-1369"/>
                          <a:pt x="-1867" y="3774"/>
                          <a:pt x="1467" y="5489"/>
                        </a:cubicBezTo>
                        <a:lnTo>
                          <a:pt x="1467" y="548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5" name="任意多边形: 形状 1044">
                    <a:extLst>
                      <a:ext uri="{FF2B5EF4-FFF2-40B4-BE49-F238E27FC236}">
                        <a16:creationId xmlns:a16="http://schemas.microsoft.com/office/drawing/2014/main" id="{94887D42-4ECA-219B-73AB-C09A4479EB86}"/>
                      </a:ext>
                    </a:extLst>
                  </p:cNvPr>
                  <p:cNvSpPr/>
                  <p:nvPr/>
                </p:nvSpPr>
                <p:spPr>
                  <a:xfrm>
                    <a:off x="-1383173" y="1080632"/>
                    <a:ext cx="31491" cy="38874"/>
                  </a:xfrm>
                  <a:custGeom>
                    <a:avLst/>
                    <a:gdLst>
                      <a:gd name="connsiteX0" fmla="*/ 492 w 31491"/>
                      <a:gd name="connsiteY0" fmla="*/ 4295 h 38874"/>
                      <a:gd name="connsiteX1" fmla="*/ 26496 w 31491"/>
                      <a:gd name="connsiteY1" fmla="*/ 37918 h 38874"/>
                      <a:gd name="connsiteX2" fmla="*/ 30686 w 31491"/>
                      <a:gd name="connsiteY2" fmla="*/ 33728 h 38874"/>
                      <a:gd name="connsiteX3" fmla="*/ 5636 w 31491"/>
                      <a:gd name="connsiteY3" fmla="*/ 1342 h 38874"/>
                      <a:gd name="connsiteX4" fmla="*/ 492 w 31491"/>
                      <a:gd name="connsiteY4" fmla="*/ 4295 h 38874"/>
                      <a:gd name="connsiteX5" fmla="*/ 492 w 31491"/>
                      <a:gd name="connsiteY5" fmla="*/ 4295 h 3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91" h="38874">
                        <a:moveTo>
                          <a:pt x="492" y="4295"/>
                        </a:moveTo>
                        <a:cubicBezTo>
                          <a:pt x="8303" y="16106"/>
                          <a:pt x="16971" y="27346"/>
                          <a:pt x="26496" y="37918"/>
                        </a:cubicBezTo>
                        <a:cubicBezTo>
                          <a:pt x="29067" y="40776"/>
                          <a:pt x="33258" y="36585"/>
                          <a:pt x="30686" y="33728"/>
                        </a:cubicBezTo>
                        <a:cubicBezTo>
                          <a:pt x="21543" y="23536"/>
                          <a:pt x="13161" y="12772"/>
                          <a:pt x="5636" y="1342"/>
                        </a:cubicBezTo>
                        <a:cubicBezTo>
                          <a:pt x="3540" y="-1801"/>
                          <a:pt x="-1603" y="1152"/>
                          <a:pt x="492" y="4295"/>
                        </a:cubicBezTo>
                        <a:lnTo>
                          <a:pt x="49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6" name="任意多边形: 形状 1045">
                    <a:extLst>
                      <a:ext uri="{FF2B5EF4-FFF2-40B4-BE49-F238E27FC236}">
                        <a16:creationId xmlns:a16="http://schemas.microsoft.com/office/drawing/2014/main" id="{38FA6358-9BA5-5401-440B-B51AC9775DF4}"/>
                      </a:ext>
                    </a:extLst>
                  </p:cNvPr>
                  <p:cNvSpPr/>
                  <p:nvPr/>
                </p:nvSpPr>
                <p:spPr>
                  <a:xfrm>
                    <a:off x="-1402381" y="1088166"/>
                    <a:ext cx="13424" cy="41312"/>
                  </a:xfrm>
                  <a:custGeom>
                    <a:avLst/>
                    <a:gdLst>
                      <a:gd name="connsiteX0" fmla="*/ 7509 w 13424"/>
                      <a:gd name="connsiteY0" fmla="*/ 2857 h 41312"/>
                      <a:gd name="connsiteX1" fmla="*/ 175 w 13424"/>
                      <a:gd name="connsiteY1" fmla="*/ 37719 h 41312"/>
                      <a:gd name="connsiteX2" fmla="*/ 5889 w 13424"/>
                      <a:gd name="connsiteY2" fmla="*/ 39243 h 41312"/>
                      <a:gd name="connsiteX3" fmla="*/ 13414 w 13424"/>
                      <a:gd name="connsiteY3" fmla="*/ 2857 h 41312"/>
                      <a:gd name="connsiteX4" fmla="*/ 7509 w 13424"/>
                      <a:gd name="connsiteY4" fmla="*/ 2857 h 41312"/>
                      <a:gd name="connsiteX5" fmla="*/ 7509 w 13424"/>
                      <a:gd name="connsiteY5" fmla="*/ 2857 h 41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4" h="41312">
                        <a:moveTo>
                          <a:pt x="7509" y="2857"/>
                        </a:moveTo>
                        <a:cubicBezTo>
                          <a:pt x="6747" y="14764"/>
                          <a:pt x="4175" y="26479"/>
                          <a:pt x="175" y="37719"/>
                        </a:cubicBezTo>
                        <a:cubicBezTo>
                          <a:pt x="-1064" y="41338"/>
                          <a:pt x="4651" y="42862"/>
                          <a:pt x="5889" y="39243"/>
                        </a:cubicBezTo>
                        <a:cubicBezTo>
                          <a:pt x="10081" y="27527"/>
                          <a:pt x="12557" y="15240"/>
                          <a:pt x="13414" y="2857"/>
                        </a:cubicBezTo>
                        <a:cubicBezTo>
                          <a:pt x="13700" y="-952"/>
                          <a:pt x="7794" y="-952"/>
                          <a:pt x="7509" y="2857"/>
                        </a:cubicBezTo>
                        <a:lnTo>
                          <a:pt x="7509" y="2857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7" name="任意多边形: 形状 1046">
                    <a:extLst>
                      <a:ext uri="{FF2B5EF4-FFF2-40B4-BE49-F238E27FC236}">
                        <a16:creationId xmlns:a16="http://schemas.microsoft.com/office/drawing/2014/main" id="{310A72C7-79F2-13B7-8A6E-69E40FBB04DF}"/>
                      </a:ext>
                    </a:extLst>
                  </p:cNvPr>
                  <p:cNvSpPr/>
                  <p:nvPr/>
                </p:nvSpPr>
                <p:spPr>
                  <a:xfrm>
                    <a:off x="-1450773" y="1067878"/>
                    <a:ext cx="39202" cy="20810"/>
                  </a:xfrm>
                  <a:custGeom>
                    <a:avLst/>
                    <a:gdLst>
                      <a:gd name="connsiteX0" fmla="*/ 34755 w 39202"/>
                      <a:gd name="connsiteY0" fmla="*/ 380 h 20810"/>
                      <a:gd name="connsiteX1" fmla="*/ 2180 w 39202"/>
                      <a:gd name="connsiteY1" fmla="*/ 14953 h 20810"/>
                      <a:gd name="connsiteX2" fmla="*/ 84 w 39202"/>
                      <a:gd name="connsiteY2" fmla="*/ 18573 h 20810"/>
                      <a:gd name="connsiteX3" fmla="*/ 3704 w 39202"/>
                      <a:gd name="connsiteY3" fmla="*/ 20668 h 20810"/>
                      <a:gd name="connsiteX4" fmla="*/ 37613 w 39202"/>
                      <a:gd name="connsiteY4" fmla="*/ 5524 h 20810"/>
                      <a:gd name="connsiteX5" fmla="*/ 34755 w 39202"/>
                      <a:gd name="connsiteY5" fmla="*/ 380 h 20810"/>
                      <a:gd name="connsiteX6" fmla="*/ 34755 w 39202"/>
                      <a:gd name="connsiteY6" fmla="*/ 380 h 2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202" h="20810">
                        <a:moveTo>
                          <a:pt x="34755" y="380"/>
                        </a:moveTo>
                        <a:cubicBezTo>
                          <a:pt x="24182" y="5809"/>
                          <a:pt x="13324" y="10667"/>
                          <a:pt x="2180" y="14953"/>
                        </a:cubicBezTo>
                        <a:cubicBezTo>
                          <a:pt x="655" y="15525"/>
                          <a:pt x="-297" y="16954"/>
                          <a:pt x="84" y="18573"/>
                        </a:cubicBezTo>
                        <a:cubicBezTo>
                          <a:pt x="465" y="20002"/>
                          <a:pt x="2180" y="21240"/>
                          <a:pt x="3704" y="20668"/>
                        </a:cubicBezTo>
                        <a:cubicBezTo>
                          <a:pt x="15229" y="16192"/>
                          <a:pt x="26564" y="11143"/>
                          <a:pt x="37613" y="5524"/>
                        </a:cubicBezTo>
                        <a:cubicBezTo>
                          <a:pt x="41137" y="3714"/>
                          <a:pt x="38184" y="-1430"/>
                          <a:pt x="34755" y="380"/>
                        </a:cubicBezTo>
                        <a:lnTo>
                          <a:pt x="34755" y="380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8" name="任意多边形: 形状 1047">
                    <a:extLst>
                      <a:ext uri="{FF2B5EF4-FFF2-40B4-BE49-F238E27FC236}">
                        <a16:creationId xmlns:a16="http://schemas.microsoft.com/office/drawing/2014/main" id="{7833F191-202D-03F0-28DE-590F3A491163}"/>
                      </a:ext>
                    </a:extLst>
                  </p:cNvPr>
                  <p:cNvSpPr/>
                  <p:nvPr/>
                </p:nvSpPr>
                <p:spPr>
                  <a:xfrm>
                    <a:off x="-1440879" y="1081978"/>
                    <a:ext cx="35336" cy="38765"/>
                  </a:xfrm>
                  <a:custGeom>
                    <a:avLst/>
                    <a:gdLst>
                      <a:gd name="connsiteX0" fmla="*/ 30291 w 35336"/>
                      <a:gd name="connsiteY0" fmla="*/ 854 h 38765"/>
                      <a:gd name="connsiteX1" fmla="*/ 859 w 35336"/>
                      <a:gd name="connsiteY1" fmla="*/ 33715 h 38765"/>
                      <a:gd name="connsiteX2" fmla="*/ 859 w 35336"/>
                      <a:gd name="connsiteY2" fmla="*/ 37906 h 38765"/>
                      <a:gd name="connsiteX3" fmla="*/ 5050 w 35336"/>
                      <a:gd name="connsiteY3" fmla="*/ 37906 h 38765"/>
                      <a:gd name="connsiteX4" fmla="*/ 34482 w 35336"/>
                      <a:gd name="connsiteY4" fmla="*/ 5045 h 38765"/>
                      <a:gd name="connsiteX5" fmla="*/ 30291 w 35336"/>
                      <a:gd name="connsiteY5" fmla="*/ 854 h 38765"/>
                      <a:gd name="connsiteX6" fmla="*/ 30291 w 35336"/>
                      <a:gd name="connsiteY6" fmla="*/ 854 h 38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36" h="38765">
                        <a:moveTo>
                          <a:pt x="30291" y="854"/>
                        </a:moveTo>
                        <a:cubicBezTo>
                          <a:pt x="19909" y="11236"/>
                          <a:pt x="10098" y="22190"/>
                          <a:pt x="859" y="33715"/>
                        </a:cubicBezTo>
                        <a:cubicBezTo>
                          <a:pt x="-189" y="34954"/>
                          <a:pt x="-380" y="36668"/>
                          <a:pt x="859" y="37906"/>
                        </a:cubicBezTo>
                        <a:cubicBezTo>
                          <a:pt x="1907" y="38954"/>
                          <a:pt x="4002" y="39145"/>
                          <a:pt x="5050" y="37906"/>
                        </a:cubicBezTo>
                        <a:cubicBezTo>
                          <a:pt x="14289" y="26476"/>
                          <a:pt x="24100" y="15523"/>
                          <a:pt x="34482" y="5045"/>
                        </a:cubicBezTo>
                        <a:cubicBezTo>
                          <a:pt x="37149" y="2378"/>
                          <a:pt x="32958" y="-1813"/>
                          <a:pt x="30291" y="854"/>
                        </a:cubicBezTo>
                        <a:lnTo>
                          <a:pt x="30291" y="854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9" name="任意多边形: 形状 1048">
                    <a:extLst>
                      <a:ext uri="{FF2B5EF4-FFF2-40B4-BE49-F238E27FC236}">
                        <a16:creationId xmlns:a16="http://schemas.microsoft.com/office/drawing/2014/main" id="{A8144E01-09D9-B435-5AB5-045D9E4CD33E}"/>
                      </a:ext>
                    </a:extLst>
                  </p:cNvPr>
                  <p:cNvSpPr/>
                  <p:nvPr/>
                </p:nvSpPr>
                <p:spPr>
                  <a:xfrm>
                    <a:off x="-1455201" y="1044702"/>
                    <a:ext cx="45756" cy="25425"/>
                  </a:xfrm>
                  <a:custGeom>
                    <a:avLst/>
                    <a:gdLst>
                      <a:gd name="connsiteX0" fmla="*/ 1464 w 45756"/>
                      <a:gd name="connsiteY0" fmla="*/ 5459 h 25425"/>
                      <a:gd name="connsiteX1" fmla="*/ 41278 w 45756"/>
                      <a:gd name="connsiteY1" fmla="*/ 25081 h 25425"/>
                      <a:gd name="connsiteX2" fmla="*/ 44231 w 45756"/>
                      <a:gd name="connsiteY2" fmla="*/ 19937 h 25425"/>
                      <a:gd name="connsiteX3" fmla="*/ 4417 w 45756"/>
                      <a:gd name="connsiteY3" fmla="*/ 316 h 25425"/>
                      <a:gd name="connsiteX4" fmla="*/ 1464 w 45756"/>
                      <a:gd name="connsiteY4" fmla="*/ 5459 h 25425"/>
                      <a:gd name="connsiteX5" fmla="*/ 1464 w 45756"/>
                      <a:gd name="connsiteY5" fmla="*/ 5459 h 2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56" h="25425">
                        <a:moveTo>
                          <a:pt x="1464" y="5459"/>
                        </a:moveTo>
                        <a:cubicBezTo>
                          <a:pt x="14704" y="12032"/>
                          <a:pt x="28039" y="18509"/>
                          <a:pt x="41278" y="25081"/>
                        </a:cubicBezTo>
                        <a:cubicBezTo>
                          <a:pt x="44707" y="26795"/>
                          <a:pt x="47660" y="21652"/>
                          <a:pt x="44231" y="19937"/>
                        </a:cubicBezTo>
                        <a:cubicBezTo>
                          <a:pt x="30991" y="13365"/>
                          <a:pt x="17656" y="6888"/>
                          <a:pt x="4417" y="316"/>
                        </a:cubicBezTo>
                        <a:cubicBezTo>
                          <a:pt x="1083" y="-1303"/>
                          <a:pt x="-1870" y="3745"/>
                          <a:pt x="1464" y="5459"/>
                        </a:cubicBezTo>
                        <a:lnTo>
                          <a:pt x="1464" y="545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50" name="任意多边形: 形状 1049">
                    <a:extLst>
                      <a:ext uri="{FF2B5EF4-FFF2-40B4-BE49-F238E27FC236}">
                        <a16:creationId xmlns:a16="http://schemas.microsoft.com/office/drawing/2014/main" id="{911DE191-F351-E239-9204-41C6E3A37270}"/>
                      </a:ext>
                    </a:extLst>
                  </p:cNvPr>
                  <p:cNvSpPr/>
                  <p:nvPr/>
                </p:nvSpPr>
                <p:spPr>
                  <a:xfrm>
                    <a:off x="-1432266" y="1024149"/>
                    <a:ext cx="32720" cy="40683"/>
                  </a:xfrm>
                  <a:custGeom>
                    <a:avLst/>
                    <a:gdLst>
                      <a:gd name="connsiteX0" fmla="*/ 532 w 32720"/>
                      <a:gd name="connsiteY0" fmla="*/ 4295 h 40683"/>
                      <a:gd name="connsiteX1" fmla="*/ 27773 w 32720"/>
                      <a:gd name="connsiteY1" fmla="*/ 39728 h 40683"/>
                      <a:gd name="connsiteX2" fmla="*/ 31964 w 32720"/>
                      <a:gd name="connsiteY2" fmla="*/ 35537 h 40683"/>
                      <a:gd name="connsiteX3" fmla="*/ 5675 w 32720"/>
                      <a:gd name="connsiteY3" fmla="*/ 1343 h 40683"/>
                      <a:gd name="connsiteX4" fmla="*/ 532 w 32720"/>
                      <a:gd name="connsiteY4" fmla="*/ 4295 h 40683"/>
                      <a:gd name="connsiteX5" fmla="*/ 532 w 32720"/>
                      <a:gd name="connsiteY5" fmla="*/ 4295 h 40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720" h="40683">
                        <a:moveTo>
                          <a:pt x="532" y="4295"/>
                        </a:moveTo>
                        <a:cubicBezTo>
                          <a:pt x="8914" y="16583"/>
                          <a:pt x="18058" y="28393"/>
                          <a:pt x="27773" y="39728"/>
                        </a:cubicBezTo>
                        <a:cubicBezTo>
                          <a:pt x="30250" y="42586"/>
                          <a:pt x="34441" y="38395"/>
                          <a:pt x="31964" y="35537"/>
                        </a:cubicBezTo>
                        <a:cubicBezTo>
                          <a:pt x="22535" y="24584"/>
                          <a:pt x="13772" y="13153"/>
                          <a:pt x="5675" y="1343"/>
                        </a:cubicBezTo>
                        <a:cubicBezTo>
                          <a:pt x="3485" y="-1801"/>
                          <a:pt x="-1659" y="1152"/>
                          <a:pt x="532" y="4295"/>
                        </a:cubicBezTo>
                        <a:lnTo>
                          <a:pt x="53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51" name="任意多边形: 形状 1050">
                    <a:extLst>
                      <a:ext uri="{FF2B5EF4-FFF2-40B4-BE49-F238E27FC236}">
                        <a16:creationId xmlns:a16="http://schemas.microsoft.com/office/drawing/2014/main" id="{D1C20BCA-EA0D-E264-3DA0-6DDB14AC0CDF}"/>
                      </a:ext>
                    </a:extLst>
                  </p:cNvPr>
                  <p:cNvSpPr/>
                  <p:nvPr/>
                </p:nvSpPr>
                <p:spPr>
                  <a:xfrm>
                    <a:off x="-1414073" y="1000493"/>
                    <a:ext cx="21279" cy="51573"/>
                  </a:xfrm>
                  <a:custGeom>
                    <a:avLst/>
                    <a:gdLst>
                      <a:gd name="connsiteX0" fmla="*/ 150 w 21279"/>
                      <a:gd name="connsiteY0" fmla="*/ 3662 h 51573"/>
                      <a:gd name="connsiteX1" fmla="*/ 15390 w 21279"/>
                      <a:gd name="connsiteY1" fmla="*/ 49573 h 51573"/>
                      <a:gd name="connsiteX2" fmla="*/ 21105 w 21279"/>
                      <a:gd name="connsiteY2" fmla="*/ 48049 h 51573"/>
                      <a:gd name="connsiteX3" fmla="*/ 5865 w 21279"/>
                      <a:gd name="connsiteY3" fmla="*/ 2138 h 51573"/>
                      <a:gd name="connsiteX4" fmla="*/ 150 w 21279"/>
                      <a:gd name="connsiteY4" fmla="*/ 3662 h 51573"/>
                      <a:gd name="connsiteX5" fmla="*/ 150 w 21279"/>
                      <a:gd name="connsiteY5" fmla="*/ 3662 h 5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79" h="51573">
                        <a:moveTo>
                          <a:pt x="150" y="3662"/>
                        </a:moveTo>
                        <a:cubicBezTo>
                          <a:pt x="4818" y="19093"/>
                          <a:pt x="9866" y="34428"/>
                          <a:pt x="15390" y="49573"/>
                        </a:cubicBezTo>
                        <a:cubicBezTo>
                          <a:pt x="16629" y="53097"/>
                          <a:pt x="22344" y="51573"/>
                          <a:pt x="21105" y="48049"/>
                        </a:cubicBezTo>
                        <a:cubicBezTo>
                          <a:pt x="15676" y="32904"/>
                          <a:pt x="10533" y="17569"/>
                          <a:pt x="5865" y="2138"/>
                        </a:cubicBezTo>
                        <a:cubicBezTo>
                          <a:pt x="4722" y="-1577"/>
                          <a:pt x="-993" y="-53"/>
                          <a:pt x="150" y="3662"/>
                        </a:cubicBezTo>
                        <a:lnTo>
                          <a:pt x="150" y="3662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3081AC52-E23A-15A1-0F39-38D2F446C6A2}"/>
                    </a:ext>
                  </a:extLst>
                </p:cNvPr>
                <p:cNvSpPr/>
                <p:nvPr/>
              </p:nvSpPr>
              <p:spPr>
                <a:xfrm>
                  <a:off x="-1423361" y="1036310"/>
                  <a:ext cx="53701" cy="56630"/>
                </a:xfrm>
                <a:custGeom>
                  <a:avLst/>
                  <a:gdLst>
                    <a:gd name="connsiteX0" fmla="*/ 8106 w 53701"/>
                    <a:gd name="connsiteY0" fmla="*/ 9184 h 56630"/>
                    <a:gd name="connsiteX1" fmla="*/ 29346 w 53701"/>
                    <a:gd name="connsiteY1" fmla="*/ 135 h 56630"/>
                    <a:gd name="connsiteX2" fmla="*/ 41062 w 53701"/>
                    <a:gd name="connsiteY2" fmla="*/ 4421 h 56630"/>
                    <a:gd name="connsiteX3" fmla="*/ 50397 w 53701"/>
                    <a:gd name="connsiteY3" fmla="*/ 18614 h 56630"/>
                    <a:gd name="connsiteX4" fmla="*/ 53349 w 53701"/>
                    <a:gd name="connsiteY4" fmla="*/ 36616 h 56630"/>
                    <a:gd name="connsiteX5" fmla="*/ 50111 w 53701"/>
                    <a:gd name="connsiteY5" fmla="*/ 44426 h 56630"/>
                    <a:gd name="connsiteX6" fmla="*/ 27727 w 53701"/>
                    <a:gd name="connsiteY6" fmla="*/ 56618 h 56630"/>
                    <a:gd name="connsiteX7" fmla="*/ 17345 w 53701"/>
                    <a:gd name="connsiteY7" fmla="*/ 54047 h 56630"/>
                    <a:gd name="connsiteX8" fmla="*/ 676 w 53701"/>
                    <a:gd name="connsiteY8" fmla="*/ 33949 h 56630"/>
                    <a:gd name="connsiteX9" fmla="*/ 8106 w 53701"/>
                    <a:gd name="connsiteY9" fmla="*/ 9184 h 5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01" h="56630">
                      <a:moveTo>
                        <a:pt x="8106" y="9184"/>
                      </a:moveTo>
                      <a:cubicBezTo>
                        <a:pt x="12297" y="4326"/>
                        <a:pt x="21441" y="-913"/>
                        <a:pt x="29346" y="135"/>
                      </a:cubicBezTo>
                      <a:cubicBezTo>
                        <a:pt x="33537" y="707"/>
                        <a:pt x="37728" y="1850"/>
                        <a:pt x="41062" y="4421"/>
                      </a:cubicBezTo>
                      <a:cubicBezTo>
                        <a:pt x="45634" y="7850"/>
                        <a:pt x="48301" y="13280"/>
                        <a:pt x="50397" y="18614"/>
                      </a:cubicBezTo>
                      <a:cubicBezTo>
                        <a:pt x="52683" y="24329"/>
                        <a:pt x="54492" y="30615"/>
                        <a:pt x="53349" y="36616"/>
                      </a:cubicBezTo>
                      <a:cubicBezTo>
                        <a:pt x="52778" y="39378"/>
                        <a:pt x="51635" y="42045"/>
                        <a:pt x="50111" y="44426"/>
                      </a:cubicBezTo>
                      <a:cubicBezTo>
                        <a:pt x="45348" y="51951"/>
                        <a:pt x="36585" y="56904"/>
                        <a:pt x="27727" y="56618"/>
                      </a:cubicBezTo>
                      <a:cubicBezTo>
                        <a:pt x="24108" y="56523"/>
                        <a:pt x="20583" y="55475"/>
                        <a:pt x="17345" y="54047"/>
                      </a:cubicBezTo>
                      <a:cubicBezTo>
                        <a:pt x="9153" y="50237"/>
                        <a:pt x="2676" y="42712"/>
                        <a:pt x="676" y="33949"/>
                      </a:cubicBezTo>
                      <a:cubicBezTo>
                        <a:pt x="-1419" y="25091"/>
                        <a:pt x="1438" y="15280"/>
                        <a:pt x="8106" y="9184"/>
                      </a:cubicBezTo>
                    </a:path>
                  </a:pathLst>
                </a:custGeom>
                <a:solidFill>
                  <a:srgbClr val="2E20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1031" name="图形 16">
                  <a:extLst>
                    <a:ext uri="{FF2B5EF4-FFF2-40B4-BE49-F238E27FC236}">
                      <a16:creationId xmlns:a16="http://schemas.microsoft.com/office/drawing/2014/main" id="{B5AD7D5C-701B-7E40-10B3-9BE6EEECB9C5}"/>
                    </a:ext>
                  </a:extLst>
                </p:cNvPr>
                <p:cNvGrpSpPr/>
                <p:nvPr/>
              </p:nvGrpSpPr>
              <p:grpSpPr>
                <a:xfrm>
                  <a:off x="-1414113" y="1045684"/>
                  <a:ext cx="34766" cy="37528"/>
                  <a:chOff x="-1414113" y="1045684"/>
                  <a:chExt cx="34766" cy="37528"/>
                </a:xfrm>
                <a:solidFill>
                  <a:srgbClr val="FFFEFF"/>
                </a:solidFill>
              </p:grpSpPr>
              <p:sp>
                <p:nvSpPr>
                  <p:cNvPr id="1032" name="任意多边形: 形状 1031">
                    <a:extLst>
                      <a:ext uri="{FF2B5EF4-FFF2-40B4-BE49-F238E27FC236}">
                        <a16:creationId xmlns:a16="http://schemas.microsoft.com/office/drawing/2014/main" id="{6E88EF53-908D-BBBD-281C-EE756E168523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3" name="任意多边形: 形状 1032">
                    <a:extLst>
                      <a:ext uri="{FF2B5EF4-FFF2-40B4-BE49-F238E27FC236}">
                        <a16:creationId xmlns:a16="http://schemas.microsoft.com/office/drawing/2014/main" id="{E3799D9A-C4C1-D0C9-DBB1-373A1F63A47A}"/>
                      </a:ext>
                    </a:extLst>
                  </p:cNvPr>
                  <p:cNvSpPr/>
                  <p:nvPr/>
                </p:nvSpPr>
                <p:spPr>
                  <a:xfrm>
                    <a:off x="-1398777" y="1057781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19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4" name="任意多边形: 形状 1033">
                    <a:extLst>
                      <a:ext uri="{FF2B5EF4-FFF2-40B4-BE49-F238E27FC236}">
                        <a16:creationId xmlns:a16="http://schemas.microsoft.com/office/drawing/2014/main" id="{24E637F1-5AD6-3CCD-5F73-C3FE80F96A8E}"/>
                      </a:ext>
                    </a:extLst>
                  </p:cNvPr>
                  <p:cNvSpPr/>
                  <p:nvPr/>
                </p:nvSpPr>
                <p:spPr>
                  <a:xfrm>
                    <a:off x="-1383061" y="1062163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3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3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3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5" name="任意多边形: 形状 1034">
                    <a:extLst>
                      <a:ext uri="{FF2B5EF4-FFF2-40B4-BE49-F238E27FC236}">
                        <a16:creationId xmlns:a16="http://schemas.microsoft.com/office/drawing/2014/main" id="{D8203BCE-D0BB-342F-2415-4C7EF5DF3013}"/>
                      </a:ext>
                    </a:extLst>
                  </p:cNvPr>
                  <p:cNvSpPr/>
                  <p:nvPr/>
                </p:nvSpPr>
                <p:spPr>
                  <a:xfrm>
                    <a:off x="-1414113" y="1063115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6" name="任意多边形: 形状 1035">
                    <a:extLst>
                      <a:ext uri="{FF2B5EF4-FFF2-40B4-BE49-F238E27FC236}">
                        <a16:creationId xmlns:a16="http://schemas.microsoft.com/office/drawing/2014/main" id="{B602A049-CC1D-81D1-F5CF-6D498731FE68}"/>
                      </a:ext>
                    </a:extLst>
                  </p:cNvPr>
                  <p:cNvSpPr/>
                  <p:nvPr/>
                </p:nvSpPr>
                <p:spPr>
                  <a:xfrm>
                    <a:off x="-1402397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7" name="任意多边形: 形状 1036">
                    <a:extLst>
                      <a:ext uri="{FF2B5EF4-FFF2-40B4-BE49-F238E27FC236}">
                        <a16:creationId xmlns:a16="http://schemas.microsoft.com/office/drawing/2014/main" id="{9129D9E1-07A1-AE5C-B17A-CB237DC21638}"/>
                      </a:ext>
                    </a:extLst>
                  </p:cNvPr>
                  <p:cNvSpPr/>
                  <p:nvPr/>
                </p:nvSpPr>
                <p:spPr>
                  <a:xfrm>
                    <a:off x="-1395253" y="1069782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3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8" name="任意多边形: 形状 1037">
                    <a:extLst>
                      <a:ext uri="{FF2B5EF4-FFF2-40B4-BE49-F238E27FC236}">
                        <a16:creationId xmlns:a16="http://schemas.microsoft.com/office/drawing/2014/main" id="{96E5B47D-4277-AD07-B9E1-BCF704968A15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39" name="任意多边形: 形状 1038">
                    <a:extLst>
                      <a:ext uri="{FF2B5EF4-FFF2-40B4-BE49-F238E27FC236}">
                        <a16:creationId xmlns:a16="http://schemas.microsoft.com/office/drawing/2014/main" id="{D0C28B33-A7FA-3BE5-ABF8-029CBDC284E5}"/>
                      </a:ext>
                    </a:extLst>
                  </p:cNvPr>
                  <p:cNvSpPr/>
                  <p:nvPr/>
                </p:nvSpPr>
                <p:spPr>
                  <a:xfrm>
                    <a:off x="-1409160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1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040" name="任意多边形: 形状 1039">
                    <a:extLst>
                      <a:ext uri="{FF2B5EF4-FFF2-40B4-BE49-F238E27FC236}">
                        <a16:creationId xmlns:a16="http://schemas.microsoft.com/office/drawing/2014/main" id="{170EB63A-CA5E-1743-4A0B-26DD15119C18}"/>
                      </a:ext>
                    </a:extLst>
                  </p:cNvPr>
                  <p:cNvSpPr/>
                  <p:nvPr/>
                </p:nvSpPr>
                <p:spPr>
                  <a:xfrm>
                    <a:off x="-1411160" y="1072640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34621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27AF05-759E-6E70-9CDF-FDAADC3E5761}"/>
              </a:ext>
            </a:extLst>
          </p:cNvPr>
          <p:cNvGrpSpPr/>
          <p:nvPr/>
        </p:nvGrpSpPr>
        <p:grpSpPr>
          <a:xfrm>
            <a:off x="3309719" y="3534487"/>
            <a:ext cx="5387472" cy="1533297"/>
            <a:chOff x="3188054" y="3534487"/>
            <a:chExt cx="5387472" cy="153329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90BB97D-ED2A-85F7-B44F-A841B7598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8054" y="3534487"/>
              <a:ext cx="5387472" cy="153329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CB15DA8-8BE2-B45C-45C3-125DA42B7FEC}"/>
                </a:ext>
              </a:extLst>
            </p:cNvPr>
            <p:cNvSpPr txBox="1"/>
            <p:nvPr/>
          </p:nvSpPr>
          <p:spPr>
            <a:xfrm>
              <a:off x="3640987" y="4208317"/>
              <a:ext cx="4757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40A69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如何让孩子积极、向上健康的成长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CFBDFFF-844B-CD53-3F04-AC5705C490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1216">
            <a:off x="7013501" y="1546360"/>
            <a:ext cx="4527176" cy="16452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6778CBD-7BF5-8AC8-DDFE-F0D7AFD9622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1513" y="1305551"/>
            <a:ext cx="2423677" cy="22918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571E4E1-7990-FFFB-6300-6A5BAC54A7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962" y="3657161"/>
            <a:ext cx="3200400" cy="30390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B6E1A79-7049-4F8A-46F8-E9327C1A821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6899" y="3153819"/>
            <a:ext cx="2263295" cy="3827929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88DD92D-E90A-0B87-65C6-7911EDC05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962" y="691014"/>
            <a:ext cx="3138362" cy="30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22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35">
            <a:extLst>
              <a:ext uri="{FF2B5EF4-FFF2-40B4-BE49-F238E27FC236}">
                <a16:creationId xmlns:a16="http://schemas.microsoft.com/office/drawing/2014/main" id="{52E8A2F9-9BE3-251D-6215-F7A6D1ECB396}"/>
              </a:ext>
            </a:extLst>
          </p:cNvPr>
          <p:cNvSpPr/>
          <p:nvPr/>
        </p:nvSpPr>
        <p:spPr>
          <a:xfrm>
            <a:off x="-12700" y="5466059"/>
            <a:ext cx="12204700" cy="13963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20" h="2358">
                <a:moveTo>
                  <a:pt x="19220" y="0"/>
                </a:moveTo>
                <a:lnTo>
                  <a:pt x="19220" y="2358"/>
                </a:lnTo>
                <a:lnTo>
                  <a:pt x="0" y="2358"/>
                </a:lnTo>
                <a:lnTo>
                  <a:pt x="0" y="0"/>
                </a:lnTo>
                <a:lnTo>
                  <a:pt x="19" y="5"/>
                </a:lnTo>
                <a:lnTo>
                  <a:pt x="363" y="91"/>
                </a:lnTo>
                <a:lnTo>
                  <a:pt x="713" y="174"/>
                </a:lnTo>
                <a:lnTo>
                  <a:pt x="1068" y="253"/>
                </a:lnTo>
                <a:lnTo>
                  <a:pt x="1429" y="330"/>
                </a:lnTo>
                <a:lnTo>
                  <a:pt x="1796" y="403"/>
                </a:lnTo>
                <a:lnTo>
                  <a:pt x="2167" y="473"/>
                </a:lnTo>
                <a:lnTo>
                  <a:pt x="2544" y="540"/>
                </a:lnTo>
                <a:lnTo>
                  <a:pt x="2926" y="603"/>
                </a:lnTo>
                <a:lnTo>
                  <a:pt x="3313" y="663"/>
                </a:lnTo>
                <a:lnTo>
                  <a:pt x="3705" y="719"/>
                </a:lnTo>
                <a:lnTo>
                  <a:pt x="4101" y="772"/>
                </a:lnTo>
                <a:lnTo>
                  <a:pt x="4502" y="821"/>
                </a:lnTo>
                <a:lnTo>
                  <a:pt x="4907" y="867"/>
                </a:lnTo>
                <a:lnTo>
                  <a:pt x="5316" y="908"/>
                </a:lnTo>
                <a:lnTo>
                  <a:pt x="5729" y="947"/>
                </a:lnTo>
                <a:lnTo>
                  <a:pt x="6147" y="981"/>
                </a:lnTo>
                <a:lnTo>
                  <a:pt x="6568" y="1011"/>
                </a:lnTo>
                <a:lnTo>
                  <a:pt x="6993" y="1038"/>
                </a:lnTo>
                <a:lnTo>
                  <a:pt x="7421" y="1061"/>
                </a:lnTo>
                <a:lnTo>
                  <a:pt x="7853" y="1079"/>
                </a:lnTo>
                <a:lnTo>
                  <a:pt x="8287" y="1094"/>
                </a:lnTo>
                <a:lnTo>
                  <a:pt x="8725" y="1104"/>
                </a:lnTo>
                <a:lnTo>
                  <a:pt x="9166" y="1111"/>
                </a:lnTo>
                <a:lnTo>
                  <a:pt x="9610" y="1113"/>
                </a:lnTo>
                <a:lnTo>
                  <a:pt x="10054" y="1111"/>
                </a:lnTo>
                <a:lnTo>
                  <a:pt x="10495" y="1104"/>
                </a:lnTo>
                <a:lnTo>
                  <a:pt x="10933" y="1094"/>
                </a:lnTo>
                <a:lnTo>
                  <a:pt x="11367" y="1079"/>
                </a:lnTo>
                <a:lnTo>
                  <a:pt x="11799" y="1061"/>
                </a:lnTo>
                <a:lnTo>
                  <a:pt x="12227" y="1038"/>
                </a:lnTo>
                <a:lnTo>
                  <a:pt x="12652" y="1011"/>
                </a:lnTo>
                <a:lnTo>
                  <a:pt x="13073" y="981"/>
                </a:lnTo>
                <a:lnTo>
                  <a:pt x="13491" y="947"/>
                </a:lnTo>
                <a:lnTo>
                  <a:pt x="13904" y="908"/>
                </a:lnTo>
                <a:lnTo>
                  <a:pt x="14313" y="867"/>
                </a:lnTo>
                <a:lnTo>
                  <a:pt x="14718" y="821"/>
                </a:lnTo>
                <a:lnTo>
                  <a:pt x="15119" y="772"/>
                </a:lnTo>
                <a:lnTo>
                  <a:pt x="15515" y="719"/>
                </a:lnTo>
                <a:lnTo>
                  <a:pt x="15907" y="663"/>
                </a:lnTo>
                <a:lnTo>
                  <a:pt x="16294" y="603"/>
                </a:lnTo>
                <a:lnTo>
                  <a:pt x="16676" y="540"/>
                </a:lnTo>
                <a:lnTo>
                  <a:pt x="17053" y="473"/>
                </a:lnTo>
                <a:lnTo>
                  <a:pt x="17424" y="403"/>
                </a:lnTo>
                <a:lnTo>
                  <a:pt x="17791" y="330"/>
                </a:lnTo>
                <a:lnTo>
                  <a:pt x="18152" y="253"/>
                </a:lnTo>
                <a:lnTo>
                  <a:pt x="18507" y="174"/>
                </a:lnTo>
                <a:lnTo>
                  <a:pt x="18857" y="91"/>
                </a:lnTo>
                <a:lnTo>
                  <a:pt x="19201" y="5"/>
                </a:lnTo>
                <a:lnTo>
                  <a:pt x="19220" y="0"/>
                </a:lnTo>
                <a:close/>
              </a:path>
            </a:pathLst>
          </a:custGeom>
          <a:gradFill>
            <a:gsLst>
              <a:gs pos="83000">
                <a:srgbClr val="40A693"/>
              </a:gs>
              <a:gs pos="0">
                <a:schemeClr val="accent3">
                  <a:lumMod val="40000"/>
                  <a:lumOff val="60000"/>
                </a:schemeClr>
              </a:gs>
              <a:gs pos="38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67115" y="-2116365"/>
            <a:ext cx="6302161" cy="113229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74242" y="4417678"/>
            <a:ext cx="2048067" cy="33482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93827" y="4417679"/>
            <a:ext cx="2048067" cy="334827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FF48202-31AD-A06A-3486-7E45F5EED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485" y="1226761"/>
            <a:ext cx="754546" cy="7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42DD49B-75B3-FE3F-8F8E-18965C79F60A}"/>
              </a:ext>
            </a:extLst>
          </p:cNvPr>
          <p:cNvSpPr txBox="1"/>
          <p:nvPr/>
        </p:nvSpPr>
        <p:spPr>
          <a:xfrm>
            <a:off x="1386278" y="1422200"/>
            <a:ext cx="4515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学会通过提问激励孩子成长</a:t>
            </a:r>
            <a:endParaRPr lang="zh-CN" altLang="en-US" sz="2800">
              <a:solidFill>
                <a:schemeClr val="accent3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FC7F791-5D23-D37F-2A37-0EAD8FD4CD41}"/>
              </a:ext>
            </a:extLst>
          </p:cNvPr>
          <p:cNvSpPr/>
          <p:nvPr/>
        </p:nvSpPr>
        <p:spPr>
          <a:xfrm>
            <a:off x="1416043" y="3667843"/>
            <a:ext cx="4582160" cy="1392555"/>
          </a:xfrm>
          <a:custGeom>
            <a:avLst/>
            <a:gdLst>
              <a:gd name="connsiteX0" fmla="*/ 0 w 8505825"/>
              <a:gd name="connsiteY0" fmla="*/ 0 h 1083600"/>
              <a:gd name="connsiteX1" fmla="*/ 8505825 w 8505825"/>
              <a:gd name="connsiteY1" fmla="*/ 0 h 1083600"/>
              <a:gd name="connsiteX2" fmla="*/ 8505825 w 8505825"/>
              <a:gd name="connsiteY2" fmla="*/ 1083600 h 1083600"/>
              <a:gd name="connsiteX3" fmla="*/ 0 w 8505825"/>
              <a:gd name="connsiteY3" fmla="*/ 1083600 h 1083600"/>
              <a:gd name="connsiteX4" fmla="*/ 0 w 8505825"/>
              <a:gd name="connsiteY4" fmla="*/ 0 h 108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5825" h="1083600">
                <a:moveTo>
                  <a:pt x="0" y="0"/>
                </a:moveTo>
                <a:lnTo>
                  <a:pt x="8505825" y="0"/>
                </a:lnTo>
                <a:lnTo>
                  <a:pt x="8505825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solidFill>
            <a:srgbClr val="EB674E">
              <a:alpha val="1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60147" tIns="333248" rIns="660147" bIns="113792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sz="1600" kern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箭头: 五边形 12">
            <a:extLst>
              <a:ext uri="{FF2B5EF4-FFF2-40B4-BE49-F238E27FC236}">
                <a16:creationId xmlns:a16="http://schemas.microsoft.com/office/drawing/2014/main" id="{D2381C4B-B95F-DA41-89E6-C82F92241C56}"/>
              </a:ext>
            </a:extLst>
          </p:cNvPr>
          <p:cNvSpPr/>
          <p:nvPr/>
        </p:nvSpPr>
        <p:spPr>
          <a:xfrm>
            <a:off x="1415964" y="3054962"/>
            <a:ext cx="3207620" cy="544053"/>
          </a:xfrm>
          <a:prstGeom prst="homePlate">
            <a:avLst/>
          </a:prstGeom>
          <a:solidFill>
            <a:srgbClr val="EB674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107" tIns="23057" rIns="248107" bIns="23057" numCol="1" spcCol="1270" anchor="ctr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b="1" kern="12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共情和积极的回应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7618392-304A-5456-5184-963651EF1941}"/>
              </a:ext>
            </a:extLst>
          </p:cNvPr>
          <p:cNvSpPr/>
          <p:nvPr/>
        </p:nvSpPr>
        <p:spPr>
          <a:xfrm>
            <a:off x="6280778" y="3677368"/>
            <a:ext cx="4582160" cy="1392555"/>
          </a:xfrm>
          <a:custGeom>
            <a:avLst/>
            <a:gdLst>
              <a:gd name="connsiteX0" fmla="*/ 0 w 8505825"/>
              <a:gd name="connsiteY0" fmla="*/ 0 h 1083600"/>
              <a:gd name="connsiteX1" fmla="*/ 8505825 w 8505825"/>
              <a:gd name="connsiteY1" fmla="*/ 0 h 1083600"/>
              <a:gd name="connsiteX2" fmla="*/ 8505825 w 8505825"/>
              <a:gd name="connsiteY2" fmla="*/ 1083600 h 1083600"/>
              <a:gd name="connsiteX3" fmla="*/ 0 w 8505825"/>
              <a:gd name="connsiteY3" fmla="*/ 1083600 h 1083600"/>
              <a:gd name="connsiteX4" fmla="*/ 0 w 8505825"/>
              <a:gd name="connsiteY4" fmla="*/ 0 h 108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5825" h="1083600">
                <a:moveTo>
                  <a:pt x="0" y="0"/>
                </a:moveTo>
                <a:lnTo>
                  <a:pt x="8505825" y="0"/>
                </a:lnTo>
                <a:lnTo>
                  <a:pt x="8505825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solidFill>
            <a:srgbClr val="40A693">
              <a:alpha val="1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60147" tIns="333248" rIns="660147" bIns="113792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sz="1600" kern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箭头: 五边形 14">
            <a:extLst>
              <a:ext uri="{FF2B5EF4-FFF2-40B4-BE49-F238E27FC236}">
                <a16:creationId xmlns:a16="http://schemas.microsoft.com/office/drawing/2014/main" id="{FD79F055-8C61-250B-AF36-BC1E534C32E6}"/>
              </a:ext>
            </a:extLst>
          </p:cNvPr>
          <p:cNvSpPr/>
          <p:nvPr/>
        </p:nvSpPr>
        <p:spPr>
          <a:xfrm>
            <a:off x="6281026" y="3054962"/>
            <a:ext cx="3207620" cy="544053"/>
          </a:xfrm>
          <a:prstGeom prst="homePlate">
            <a:avLst/>
          </a:prstGeom>
          <a:solidFill>
            <a:srgbClr val="40A69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107" tIns="23057" rIns="248107" bIns="23057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产生共鸣沟通才顺畅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B51B49-6D8D-C51F-D537-899AEAA7A637}"/>
              </a:ext>
            </a:extLst>
          </p:cNvPr>
          <p:cNvSpPr txBox="1"/>
          <p:nvPr/>
        </p:nvSpPr>
        <p:spPr>
          <a:xfrm>
            <a:off x="1386278" y="3757647"/>
            <a:ext cx="4552734" cy="1161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l" defTabSz="711200">
              <a:lnSpc>
                <a:spcPct val="150000"/>
              </a:lnSpc>
              <a:spcBef>
                <a:spcPct val="0"/>
              </a:spcBef>
            </a:pPr>
            <a:r>
              <a:rPr lang="zh-CN" altLang="zh-CN" sz="1600" kern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在倾听的过程中，对孩子进行准确的共情和积极的回应，表达对孩子的无条件接纳、理解和认同，与孩子产生思想上的共鸣，达到心灵上</a:t>
            </a:r>
            <a:r>
              <a:rPr lang="zh-CN" altLang="zh-CN" sz="1600" kern="120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的“和声”</a:t>
            </a:r>
            <a:endParaRPr lang="zh-CN" altLang="zh-CN" sz="1600" kern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B14C278-5555-3D32-9329-4D4527C86272}"/>
              </a:ext>
            </a:extLst>
          </p:cNvPr>
          <p:cNvSpPr txBox="1"/>
          <p:nvPr/>
        </p:nvSpPr>
        <p:spPr>
          <a:xfrm>
            <a:off x="6355056" y="3757646"/>
            <a:ext cx="4301291" cy="1161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当父母与孩子有了心理上的共鸣时，才能使亲子沟通更顺畅，孩子才会心悦诚服地接受父母的教导，才会有助于取得良好的</a:t>
            </a:r>
            <a:r>
              <a:rPr lang="zh-CN" altLang="en-US" sz="160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教育效果</a:t>
            </a:r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A95827E-8E09-7AFA-87B9-282C59FE72DD}"/>
              </a:ext>
            </a:extLst>
          </p:cNvPr>
          <p:cNvGrpSpPr/>
          <p:nvPr/>
        </p:nvGrpSpPr>
        <p:grpSpPr>
          <a:xfrm>
            <a:off x="1411443" y="2133254"/>
            <a:ext cx="9731375" cy="616836"/>
            <a:chOff x="1411443" y="2184054"/>
            <a:chExt cx="9731375" cy="61683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E430174-3598-4ABD-D97A-D7F396B5610B}"/>
                </a:ext>
              </a:extLst>
            </p:cNvPr>
            <p:cNvSpPr txBox="1"/>
            <p:nvPr/>
          </p:nvSpPr>
          <p:spPr>
            <a:xfrm>
              <a:off x="1411443" y="2184054"/>
              <a:ext cx="9731375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 defTabSz="800100">
                <a:lnSpc>
                  <a:spcPct val="150000"/>
                </a:lnSpc>
                <a:spcBef>
                  <a:spcPct val="0"/>
                </a:spcBef>
                <a:spcAft>
                  <a:spcPts val="1000"/>
                </a:spcAft>
              </a:pPr>
              <a:r>
                <a:rPr lang="zh-CN" altLang="en-US" sz="1200" kern="12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与孩子进行亲子沟通时，父母要重视孩子的内心感受，学会用心接纳孩子的感受，理解孩子的感受，尊重孩子的感受，认同孩子的感受，如此才能营造和谐的亲子沟通氛围，才能有助于实现与孩子的思想共鸣，达到有效的亲子</a:t>
              </a:r>
              <a:r>
                <a:rPr lang="zh-CN" altLang="en-US" sz="1200" kern="12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沟通效果</a:t>
              </a:r>
              <a:endParaRPr lang="zh-CN" altLang="en-US" sz="1200" kern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5A6B902-395A-F612-B142-9692C087E578}"/>
                </a:ext>
              </a:extLst>
            </p:cNvPr>
            <p:cNvSpPr/>
            <p:nvPr/>
          </p:nvSpPr>
          <p:spPr>
            <a:xfrm>
              <a:off x="1411443" y="2239950"/>
              <a:ext cx="9731375" cy="555903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chemeClr val="accent3">
                  <a:lumMod val="40000"/>
                  <a:lumOff val="6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BF2E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A924B5F-8B4B-2979-70E6-070D186A06FD}"/>
              </a:ext>
            </a:extLst>
          </p:cNvPr>
          <p:cNvGrpSpPr/>
          <p:nvPr/>
        </p:nvGrpSpPr>
        <p:grpSpPr>
          <a:xfrm>
            <a:off x="9528265" y="617413"/>
            <a:ext cx="2013066" cy="869430"/>
            <a:chOff x="9528265" y="617413"/>
            <a:chExt cx="2013066" cy="869430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B646F8FC-A282-40B2-9590-901C13118961}"/>
                </a:ext>
              </a:extLst>
            </p:cNvPr>
            <p:cNvSpPr/>
            <p:nvPr/>
          </p:nvSpPr>
          <p:spPr>
            <a:xfrm flipV="1">
              <a:off x="9528265" y="617413"/>
              <a:ext cx="2013066" cy="646051"/>
            </a:xfrm>
            <a:custGeom>
              <a:avLst/>
              <a:gdLst>
                <a:gd name="connsiteX0" fmla="*/ 1635538 w 1635537"/>
                <a:gd name="connsiteY0" fmla="*/ 61310 h 524891"/>
                <a:gd name="connsiteX1" fmla="*/ 1089565 w 1635537"/>
                <a:gd name="connsiteY1" fmla="*/ 109316 h 524891"/>
                <a:gd name="connsiteX2" fmla="*/ 864870 w 1635537"/>
                <a:gd name="connsiteY2" fmla="*/ 288767 h 524891"/>
                <a:gd name="connsiteX3" fmla="*/ 509207 w 1635537"/>
                <a:gd name="connsiteY3" fmla="*/ 231045 h 524891"/>
                <a:gd name="connsiteX4" fmla="*/ 182785 w 1635537"/>
                <a:gd name="connsiteY4" fmla="*/ 250571 h 524891"/>
                <a:gd name="connsiteX5" fmla="*/ 0 w 1635537"/>
                <a:gd name="connsiteY5" fmla="*/ 510223 h 524891"/>
                <a:gd name="connsiteX6" fmla="*/ 1628299 w 1635537"/>
                <a:gd name="connsiteY6" fmla="*/ 524891 h 52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537" h="524891">
                  <a:moveTo>
                    <a:pt x="1635538" y="61310"/>
                  </a:moveTo>
                  <a:cubicBezTo>
                    <a:pt x="1466945" y="-35845"/>
                    <a:pt x="1238631" y="-15843"/>
                    <a:pt x="1089565" y="109316"/>
                  </a:cubicBezTo>
                  <a:cubicBezTo>
                    <a:pt x="1015460" y="171419"/>
                    <a:pt x="956596" y="258287"/>
                    <a:pt x="864870" y="288767"/>
                  </a:cubicBezTo>
                  <a:cubicBezTo>
                    <a:pt x="748856" y="327343"/>
                    <a:pt x="627317" y="262478"/>
                    <a:pt x="509207" y="231045"/>
                  </a:cubicBezTo>
                  <a:cubicBezTo>
                    <a:pt x="401669" y="202470"/>
                    <a:pt x="283273" y="202756"/>
                    <a:pt x="182785" y="250571"/>
                  </a:cubicBezTo>
                  <a:cubicBezTo>
                    <a:pt x="82296" y="298387"/>
                    <a:pt x="3810" y="398971"/>
                    <a:pt x="0" y="510223"/>
                  </a:cubicBezTo>
                  <a:lnTo>
                    <a:pt x="1628299" y="524891"/>
                  </a:lnTo>
                </a:path>
              </a:pathLst>
            </a:custGeom>
            <a:solidFill>
              <a:srgbClr val="FBF2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660DA8D-1D38-8248-8E8C-D24A94AA39DC}"/>
                </a:ext>
              </a:extLst>
            </p:cNvPr>
            <p:cNvGrpSpPr/>
            <p:nvPr/>
          </p:nvGrpSpPr>
          <p:grpSpPr>
            <a:xfrm flipV="1">
              <a:off x="10187675" y="654320"/>
              <a:ext cx="1236094" cy="832523"/>
              <a:chOff x="10390890" y="5534592"/>
              <a:chExt cx="1832597" cy="1234274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F232E5A4-545B-BA43-A4B8-0535A3013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16641192" flipV="1">
                <a:off x="10477938" y="5924679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2238B09F-930F-3034-2301-368CA5A4B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5076"/>
              <a:stretch>
                <a:fillRect/>
              </a:stretch>
            </p:blipFill>
            <p:spPr>
              <a:xfrm rot="2194583" flipH="1" flipV="1">
                <a:off x="11466348" y="5534592"/>
                <a:ext cx="757139" cy="931236"/>
              </a:xfrm>
              <a:custGeom>
                <a:avLst/>
                <a:gdLst>
                  <a:gd name="connsiteX0" fmla="*/ 0 w 1377815"/>
                  <a:gd name="connsiteY0" fmla="*/ 0 h 1694630"/>
                  <a:gd name="connsiteX1" fmla="*/ 1377815 w 1377815"/>
                  <a:gd name="connsiteY1" fmla="*/ 0 h 1694630"/>
                  <a:gd name="connsiteX2" fmla="*/ 1377815 w 1377815"/>
                  <a:gd name="connsiteY2" fmla="*/ 1694630 h 1694630"/>
                  <a:gd name="connsiteX3" fmla="*/ 0 w 1377815"/>
                  <a:gd name="connsiteY3" fmla="*/ 1694630 h 169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15" h="1694630">
                    <a:moveTo>
                      <a:pt x="0" y="0"/>
                    </a:moveTo>
                    <a:lnTo>
                      <a:pt x="1377815" y="0"/>
                    </a:lnTo>
                    <a:lnTo>
                      <a:pt x="1377815" y="1694630"/>
                    </a:lnTo>
                    <a:lnTo>
                      <a:pt x="0" y="1694630"/>
                    </a:lnTo>
                    <a:close/>
                  </a:path>
                </a:pathLst>
              </a:custGeom>
            </p:spPr>
          </p:pic>
          <p:grpSp>
            <p:nvGrpSpPr>
              <p:cNvPr id="8" name="图形 16">
                <a:extLst>
                  <a:ext uri="{FF2B5EF4-FFF2-40B4-BE49-F238E27FC236}">
                    <a16:creationId xmlns:a16="http://schemas.microsoft.com/office/drawing/2014/main" id="{8652D051-0895-702B-E8B3-F74910541646}"/>
                  </a:ext>
                </a:extLst>
              </p:cNvPr>
              <p:cNvGrpSpPr/>
              <p:nvPr/>
            </p:nvGrpSpPr>
            <p:grpSpPr>
              <a:xfrm>
                <a:off x="11085730" y="5972124"/>
                <a:ext cx="817047" cy="777623"/>
                <a:chOff x="-1514930" y="949429"/>
                <a:chExt cx="245272" cy="233437"/>
              </a:xfrm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A1CF72CD-9AA2-145E-A2D6-B083C6ED0EE4}"/>
                    </a:ext>
                  </a:extLst>
                </p:cNvPr>
                <p:cNvSpPr/>
                <p:nvPr/>
              </p:nvSpPr>
              <p:spPr>
                <a:xfrm>
                  <a:off x="-1384494" y="1007653"/>
                  <a:ext cx="114836" cy="114673"/>
                </a:xfrm>
                <a:custGeom>
                  <a:avLst/>
                  <a:gdLst>
                    <a:gd name="connsiteX0" fmla="*/ 4 w 114836"/>
                    <a:gd name="connsiteY0" fmla="*/ 60701 h 114673"/>
                    <a:gd name="connsiteX1" fmla="*/ 13625 w 114836"/>
                    <a:gd name="connsiteY1" fmla="*/ 29078 h 114673"/>
                    <a:gd name="connsiteX2" fmla="*/ 35627 w 114836"/>
                    <a:gd name="connsiteY2" fmla="*/ 7075 h 114673"/>
                    <a:gd name="connsiteX3" fmla="*/ 83824 w 114836"/>
                    <a:gd name="connsiteY3" fmla="*/ 5075 h 114673"/>
                    <a:gd name="connsiteX4" fmla="*/ 113542 w 114836"/>
                    <a:gd name="connsiteY4" fmla="*/ 43556 h 114673"/>
                    <a:gd name="connsiteX5" fmla="*/ 103826 w 114836"/>
                    <a:gd name="connsiteY5" fmla="*/ 91562 h 114673"/>
                    <a:gd name="connsiteX6" fmla="*/ 91634 w 114836"/>
                    <a:gd name="connsiteY6" fmla="*/ 104421 h 114673"/>
                    <a:gd name="connsiteX7" fmla="*/ 75442 w 114836"/>
                    <a:gd name="connsiteY7" fmla="*/ 111850 h 114673"/>
                    <a:gd name="connsiteX8" fmla="*/ 1337 w 114836"/>
                    <a:gd name="connsiteY8" fmla="*/ 94134 h 11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836" h="114673">
                      <a:moveTo>
                        <a:pt x="4" y="60701"/>
                      </a:moveTo>
                      <a:cubicBezTo>
                        <a:pt x="-187" y="48985"/>
                        <a:pt x="6576" y="38412"/>
                        <a:pt x="13625" y="29078"/>
                      </a:cubicBezTo>
                      <a:cubicBezTo>
                        <a:pt x="19911" y="20696"/>
                        <a:pt x="26769" y="12504"/>
                        <a:pt x="35627" y="7075"/>
                      </a:cubicBezTo>
                      <a:cubicBezTo>
                        <a:pt x="49915" y="-1688"/>
                        <a:pt x="68774" y="-2259"/>
                        <a:pt x="83824" y="5075"/>
                      </a:cubicBezTo>
                      <a:cubicBezTo>
                        <a:pt x="98873" y="12409"/>
                        <a:pt x="110018" y="27173"/>
                        <a:pt x="113542" y="43556"/>
                      </a:cubicBezTo>
                      <a:cubicBezTo>
                        <a:pt x="117066" y="59939"/>
                        <a:pt x="113256" y="77655"/>
                        <a:pt x="103826" y="91562"/>
                      </a:cubicBezTo>
                      <a:cubicBezTo>
                        <a:pt x="100493" y="96515"/>
                        <a:pt x="96492" y="100992"/>
                        <a:pt x="91634" y="104421"/>
                      </a:cubicBezTo>
                      <a:cubicBezTo>
                        <a:pt x="86777" y="107850"/>
                        <a:pt x="81157" y="110231"/>
                        <a:pt x="75442" y="111850"/>
                      </a:cubicBezTo>
                      <a:cubicBezTo>
                        <a:pt x="49915" y="119089"/>
                        <a:pt x="20768" y="112136"/>
                        <a:pt x="1337" y="94134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EB1D8423-312E-35AA-1832-C0D0DC8E67E6}"/>
                    </a:ext>
                  </a:extLst>
                </p:cNvPr>
                <p:cNvSpPr/>
                <p:nvPr/>
              </p:nvSpPr>
              <p:spPr>
                <a:xfrm>
                  <a:off x="-1453021" y="1061686"/>
                  <a:ext cx="113463" cy="121180"/>
                </a:xfrm>
                <a:custGeom>
                  <a:avLst/>
                  <a:gdLst>
                    <a:gd name="connsiteX0" fmla="*/ 67769 w 113463"/>
                    <a:gd name="connsiteY0" fmla="*/ 6858 h 121180"/>
                    <a:gd name="connsiteX1" fmla="*/ 95201 w 113463"/>
                    <a:gd name="connsiteY1" fmla="*/ 27622 h 121180"/>
                    <a:gd name="connsiteX2" fmla="*/ 111298 w 113463"/>
                    <a:gd name="connsiteY2" fmla="*/ 54293 h 121180"/>
                    <a:gd name="connsiteX3" fmla="*/ 101583 w 113463"/>
                    <a:gd name="connsiteY3" fmla="*/ 101537 h 121180"/>
                    <a:gd name="connsiteX4" fmla="*/ 57101 w 113463"/>
                    <a:gd name="connsiteY4" fmla="*/ 121158 h 121180"/>
                    <a:gd name="connsiteX5" fmla="*/ 12905 w 113463"/>
                    <a:gd name="connsiteY5" fmla="*/ 100203 h 121180"/>
                    <a:gd name="connsiteX6" fmla="*/ 3380 w 113463"/>
                    <a:gd name="connsiteY6" fmla="*/ 85249 h 121180"/>
                    <a:gd name="connsiteX7" fmla="*/ 46 w 113463"/>
                    <a:gd name="connsiteY7" fmla="*/ 67723 h 121180"/>
                    <a:gd name="connsiteX8" fmla="*/ 35098 w 113463"/>
                    <a:gd name="connsiteY8" fmla="*/ 0 h 121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463" h="121180">
                      <a:moveTo>
                        <a:pt x="67769" y="6858"/>
                      </a:moveTo>
                      <a:cubicBezTo>
                        <a:pt x="79199" y="9525"/>
                        <a:pt x="87772" y="18574"/>
                        <a:pt x="95201" y="27622"/>
                      </a:cubicBezTo>
                      <a:cubicBezTo>
                        <a:pt x="101773" y="35719"/>
                        <a:pt x="108060" y="44291"/>
                        <a:pt x="111298" y="54293"/>
                      </a:cubicBezTo>
                      <a:cubicBezTo>
                        <a:pt x="116347" y="70294"/>
                        <a:pt x="112346" y="88678"/>
                        <a:pt x="101583" y="101537"/>
                      </a:cubicBezTo>
                      <a:cubicBezTo>
                        <a:pt x="90820" y="114395"/>
                        <a:pt x="73865" y="121634"/>
                        <a:pt x="57101" y="121158"/>
                      </a:cubicBezTo>
                      <a:cubicBezTo>
                        <a:pt x="40337" y="120682"/>
                        <a:pt x="24049" y="112681"/>
                        <a:pt x="12905" y="100203"/>
                      </a:cubicBezTo>
                      <a:cubicBezTo>
                        <a:pt x="8905" y="95821"/>
                        <a:pt x="5476" y="90773"/>
                        <a:pt x="3380" y="85249"/>
                      </a:cubicBezTo>
                      <a:cubicBezTo>
                        <a:pt x="1189" y="79724"/>
                        <a:pt x="332" y="73723"/>
                        <a:pt x="46" y="67723"/>
                      </a:cubicBezTo>
                      <a:cubicBezTo>
                        <a:pt x="-906" y="41148"/>
                        <a:pt x="12905" y="14573"/>
                        <a:pt x="35098" y="0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0EA1F48-F6DF-A2A9-C24E-207E2D38469F}"/>
                    </a:ext>
                  </a:extLst>
                </p:cNvPr>
                <p:cNvSpPr/>
                <p:nvPr/>
              </p:nvSpPr>
              <p:spPr>
                <a:xfrm>
                  <a:off x="-1514930" y="1009279"/>
                  <a:ext cx="123200" cy="113232"/>
                </a:xfrm>
                <a:custGeom>
                  <a:avLst/>
                  <a:gdLst>
                    <a:gd name="connsiteX0" fmla="*/ 112914 w 123200"/>
                    <a:gd name="connsiteY0" fmla="*/ 74220 h 113232"/>
                    <a:gd name="connsiteX1" fmla="*/ 89292 w 123200"/>
                    <a:gd name="connsiteY1" fmla="*/ 99270 h 113232"/>
                    <a:gd name="connsiteX2" fmla="*/ 61098 w 123200"/>
                    <a:gd name="connsiteY2" fmla="*/ 112320 h 113232"/>
                    <a:gd name="connsiteX3" fmla="*/ 15187 w 123200"/>
                    <a:gd name="connsiteY3" fmla="*/ 97556 h 113232"/>
                    <a:gd name="connsiteX4" fmla="*/ 519 w 123200"/>
                    <a:gd name="connsiteY4" fmla="*/ 51169 h 113232"/>
                    <a:gd name="connsiteX5" fmla="*/ 26141 w 123200"/>
                    <a:gd name="connsiteY5" fmla="*/ 9450 h 113232"/>
                    <a:gd name="connsiteX6" fmla="*/ 42048 w 123200"/>
                    <a:gd name="connsiteY6" fmla="*/ 1544 h 113232"/>
                    <a:gd name="connsiteX7" fmla="*/ 59764 w 123200"/>
                    <a:gd name="connsiteY7" fmla="*/ 211 h 113232"/>
                    <a:gd name="connsiteX8" fmla="*/ 123201 w 123200"/>
                    <a:gd name="connsiteY8" fmla="*/ 42406 h 11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00" h="113232">
                      <a:moveTo>
                        <a:pt x="112914" y="74220"/>
                      </a:moveTo>
                      <a:cubicBezTo>
                        <a:pt x="109009" y="85269"/>
                        <a:pt x="99103" y="92889"/>
                        <a:pt x="89292" y="99270"/>
                      </a:cubicBezTo>
                      <a:cubicBezTo>
                        <a:pt x="80529" y="104986"/>
                        <a:pt x="71290" y="110319"/>
                        <a:pt x="61098" y="112320"/>
                      </a:cubicBezTo>
                      <a:cubicBezTo>
                        <a:pt x="44620" y="115654"/>
                        <a:pt x="26808" y="109653"/>
                        <a:pt x="15187" y="97556"/>
                      </a:cubicBezTo>
                      <a:cubicBezTo>
                        <a:pt x="3567" y="85459"/>
                        <a:pt x="-1767" y="67838"/>
                        <a:pt x="519" y="51169"/>
                      </a:cubicBezTo>
                      <a:cubicBezTo>
                        <a:pt x="2805" y="34596"/>
                        <a:pt x="12520" y="19261"/>
                        <a:pt x="26141" y="9450"/>
                      </a:cubicBezTo>
                      <a:cubicBezTo>
                        <a:pt x="30999" y="5925"/>
                        <a:pt x="36333" y="3163"/>
                        <a:pt x="42048" y="1544"/>
                      </a:cubicBezTo>
                      <a:cubicBezTo>
                        <a:pt x="47763" y="20"/>
                        <a:pt x="53859" y="-266"/>
                        <a:pt x="59764" y="211"/>
                      </a:cubicBezTo>
                      <a:cubicBezTo>
                        <a:pt x="86244" y="2211"/>
                        <a:pt x="111199" y="18784"/>
                        <a:pt x="123201" y="4240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6A6D118-780B-828A-EC84-64DAFEC32CE2}"/>
                    </a:ext>
                  </a:extLst>
                </p:cNvPr>
                <p:cNvSpPr/>
                <p:nvPr/>
              </p:nvSpPr>
              <p:spPr>
                <a:xfrm>
                  <a:off x="-1450410" y="949429"/>
                  <a:ext cx="112542" cy="125116"/>
                </a:xfrm>
                <a:custGeom>
                  <a:avLst/>
                  <a:gdLst>
                    <a:gd name="connsiteX0" fmla="*/ 28201 w 112542"/>
                    <a:gd name="connsiteY0" fmla="*/ 109209 h 125116"/>
                    <a:gd name="connsiteX1" fmla="*/ 7817 w 112542"/>
                    <a:gd name="connsiteY1" fmla="*/ 81492 h 125116"/>
                    <a:gd name="connsiteX2" fmla="*/ 7 w 112542"/>
                    <a:gd name="connsiteY2" fmla="*/ 51393 h 125116"/>
                    <a:gd name="connsiteX3" fmla="*/ 22771 w 112542"/>
                    <a:gd name="connsiteY3" fmla="*/ 8911 h 125116"/>
                    <a:gd name="connsiteX4" fmla="*/ 70968 w 112542"/>
                    <a:gd name="connsiteY4" fmla="*/ 2815 h 125116"/>
                    <a:gd name="connsiteX5" fmla="*/ 107449 w 112542"/>
                    <a:gd name="connsiteY5" fmla="*/ 35486 h 125116"/>
                    <a:gd name="connsiteX6" fmla="*/ 112402 w 112542"/>
                    <a:gd name="connsiteY6" fmla="*/ 52536 h 125116"/>
                    <a:gd name="connsiteX7" fmla="*/ 110592 w 112542"/>
                    <a:gd name="connsiteY7" fmla="*/ 70252 h 125116"/>
                    <a:gd name="connsiteX8" fmla="*/ 57728 w 112542"/>
                    <a:gd name="connsiteY8" fmla="*/ 125116 h 12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542" h="125116">
                      <a:moveTo>
                        <a:pt x="28201" y="109209"/>
                      </a:moveTo>
                      <a:cubicBezTo>
                        <a:pt x="18009" y="103399"/>
                        <a:pt x="12294" y="92255"/>
                        <a:pt x="7817" y="81492"/>
                      </a:cubicBezTo>
                      <a:cubicBezTo>
                        <a:pt x="3817" y="71871"/>
                        <a:pt x="197" y="61775"/>
                        <a:pt x="7" y="51393"/>
                      </a:cubicBezTo>
                      <a:cubicBezTo>
                        <a:pt x="-279" y="34629"/>
                        <a:pt x="8770" y="18150"/>
                        <a:pt x="22771" y="8911"/>
                      </a:cubicBezTo>
                      <a:cubicBezTo>
                        <a:pt x="36773" y="-328"/>
                        <a:pt x="55061" y="-2424"/>
                        <a:pt x="70968" y="2815"/>
                      </a:cubicBezTo>
                      <a:cubicBezTo>
                        <a:pt x="86875" y="8054"/>
                        <a:pt x="100210" y="20341"/>
                        <a:pt x="107449" y="35486"/>
                      </a:cubicBezTo>
                      <a:cubicBezTo>
                        <a:pt x="110020" y="40820"/>
                        <a:pt x="111830" y="46630"/>
                        <a:pt x="112402" y="52536"/>
                      </a:cubicBezTo>
                      <a:cubicBezTo>
                        <a:pt x="112878" y="58441"/>
                        <a:pt x="112116" y="64442"/>
                        <a:pt x="110592" y="70252"/>
                      </a:cubicBezTo>
                      <a:cubicBezTo>
                        <a:pt x="103924" y="95970"/>
                        <a:pt x="83160" y="117496"/>
                        <a:pt x="57728" y="125116"/>
                      </a:cubicBezTo>
                    </a:path>
                  </a:pathLst>
                </a:custGeom>
                <a:solidFill>
                  <a:srgbClr val="F6A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3" name="图形 16">
                  <a:extLst>
                    <a:ext uri="{FF2B5EF4-FFF2-40B4-BE49-F238E27FC236}">
                      <a16:creationId xmlns:a16="http://schemas.microsoft.com/office/drawing/2014/main" id="{22207B13-2228-5679-1AB1-2ECAB22557FA}"/>
                    </a:ext>
                  </a:extLst>
                </p:cNvPr>
                <p:cNvGrpSpPr/>
                <p:nvPr/>
              </p:nvGrpSpPr>
              <p:grpSpPr>
                <a:xfrm>
                  <a:off x="-1455201" y="1000493"/>
                  <a:ext cx="113096" cy="128985"/>
                  <a:chOff x="-1455201" y="1000493"/>
                  <a:chExt cx="113096" cy="128985"/>
                </a:xfrm>
                <a:solidFill>
                  <a:srgbClr val="FFFEFF"/>
                </a:solidFill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50D1F8F2-CD1C-0DBB-C089-3DB1B75CAF5C}"/>
                      </a:ext>
                    </a:extLst>
                  </p:cNvPr>
                  <p:cNvSpPr/>
                  <p:nvPr/>
                </p:nvSpPr>
                <p:spPr>
                  <a:xfrm>
                    <a:off x="-1392260" y="1004086"/>
                    <a:ext cx="27178" cy="51954"/>
                  </a:xfrm>
                  <a:custGeom>
                    <a:avLst/>
                    <a:gdLst>
                      <a:gd name="connsiteX0" fmla="*/ 5865 w 27178"/>
                      <a:gd name="connsiteY0" fmla="*/ 49885 h 51954"/>
                      <a:gd name="connsiteX1" fmla="*/ 26725 w 27178"/>
                      <a:gd name="connsiteY1" fmla="*/ 4356 h 51954"/>
                      <a:gd name="connsiteX2" fmla="*/ 21582 w 27178"/>
                      <a:gd name="connsiteY2" fmla="*/ 1403 h 51954"/>
                      <a:gd name="connsiteX3" fmla="*/ 150 w 27178"/>
                      <a:gd name="connsiteY3" fmla="*/ 48361 h 51954"/>
                      <a:gd name="connsiteX4" fmla="*/ 5865 w 27178"/>
                      <a:gd name="connsiteY4" fmla="*/ 49885 h 51954"/>
                      <a:gd name="connsiteX5" fmla="*/ 5865 w 27178"/>
                      <a:gd name="connsiteY5" fmla="*/ 49885 h 51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178" h="51954">
                        <a:moveTo>
                          <a:pt x="5865" y="49885"/>
                        </a:moveTo>
                        <a:cubicBezTo>
                          <a:pt x="10914" y="33883"/>
                          <a:pt x="17962" y="18643"/>
                          <a:pt x="26725" y="4356"/>
                        </a:cubicBezTo>
                        <a:cubicBezTo>
                          <a:pt x="28725" y="1117"/>
                          <a:pt x="23582" y="-1836"/>
                          <a:pt x="21582" y="1403"/>
                        </a:cubicBezTo>
                        <a:cubicBezTo>
                          <a:pt x="12533" y="16167"/>
                          <a:pt x="5389" y="31883"/>
                          <a:pt x="150" y="48361"/>
                        </a:cubicBezTo>
                        <a:cubicBezTo>
                          <a:pt x="-993" y="51981"/>
                          <a:pt x="4722" y="53505"/>
                          <a:pt x="5865" y="49885"/>
                        </a:cubicBezTo>
                        <a:lnTo>
                          <a:pt x="5865" y="4988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8502AD2E-EBFF-8344-31E3-4E75498F0701}"/>
                      </a:ext>
                    </a:extLst>
                  </p:cNvPr>
                  <p:cNvSpPr/>
                  <p:nvPr/>
                </p:nvSpPr>
                <p:spPr>
                  <a:xfrm>
                    <a:off x="-1383253" y="1026445"/>
                    <a:ext cx="35660" cy="30756"/>
                  </a:xfrm>
                  <a:custGeom>
                    <a:avLst/>
                    <a:gdLst>
                      <a:gd name="connsiteX0" fmla="*/ 5050 w 35660"/>
                      <a:gd name="connsiteY0" fmla="*/ 29908 h 30756"/>
                      <a:gd name="connsiteX1" fmla="*/ 34196 w 35660"/>
                      <a:gd name="connsiteY1" fmla="*/ 5524 h 30756"/>
                      <a:gd name="connsiteX2" fmla="*/ 31243 w 35660"/>
                      <a:gd name="connsiteY2" fmla="*/ 380 h 30756"/>
                      <a:gd name="connsiteX3" fmla="*/ 859 w 35660"/>
                      <a:gd name="connsiteY3" fmla="*/ 25621 h 30756"/>
                      <a:gd name="connsiteX4" fmla="*/ 859 w 35660"/>
                      <a:gd name="connsiteY4" fmla="*/ 29812 h 30756"/>
                      <a:gd name="connsiteX5" fmla="*/ 5050 w 35660"/>
                      <a:gd name="connsiteY5" fmla="*/ 29908 h 30756"/>
                      <a:gd name="connsiteX6" fmla="*/ 5050 w 35660"/>
                      <a:gd name="connsiteY6" fmla="*/ 29908 h 3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0" h="30756">
                        <a:moveTo>
                          <a:pt x="5050" y="29908"/>
                        </a:moveTo>
                        <a:cubicBezTo>
                          <a:pt x="13146" y="20002"/>
                          <a:pt x="22957" y="11715"/>
                          <a:pt x="34196" y="5524"/>
                        </a:cubicBezTo>
                        <a:cubicBezTo>
                          <a:pt x="37530" y="3714"/>
                          <a:pt x="34577" y="-1430"/>
                          <a:pt x="31243" y="380"/>
                        </a:cubicBezTo>
                        <a:cubicBezTo>
                          <a:pt x="19623" y="6762"/>
                          <a:pt x="9241" y="15334"/>
                          <a:pt x="859" y="25621"/>
                        </a:cubicBezTo>
                        <a:cubicBezTo>
                          <a:pt x="-189" y="26860"/>
                          <a:pt x="-379" y="28574"/>
                          <a:pt x="859" y="29812"/>
                        </a:cubicBezTo>
                        <a:cubicBezTo>
                          <a:pt x="1906" y="30955"/>
                          <a:pt x="4002" y="31146"/>
                          <a:pt x="5050" y="29908"/>
                        </a:cubicBezTo>
                        <a:lnTo>
                          <a:pt x="5050" y="2990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0D1D86C3-14AD-8E15-7101-8B21169EBD0C}"/>
                      </a:ext>
                    </a:extLst>
                  </p:cNvPr>
                  <p:cNvSpPr/>
                  <p:nvPr/>
                </p:nvSpPr>
                <p:spPr>
                  <a:xfrm>
                    <a:off x="-1379981" y="1053684"/>
                    <a:ext cx="37877" cy="10184"/>
                  </a:xfrm>
                  <a:custGeom>
                    <a:avLst/>
                    <a:gdLst>
                      <a:gd name="connsiteX0" fmla="*/ 3683 w 37877"/>
                      <a:gd name="connsiteY0" fmla="*/ 10098 h 10184"/>
                      <a:gd name="connsiteX1" fmla="*/ 35020 w 37877"/>
                      <a:gd name="connsiteY1" fmla="*/ 5907 h 10184"/>
                      <a:gd name="connsiteX2" fmla="*/ 35020 w 37877"/>
                      <a:gd name="connsiteY2" fmla="*/ 1 h 10184"/>
                      <a:gd name="connsiteX3" fmla="*/ 2064 w 37877"/>
                      <a:gd name="connsiteY3" fmla="*/ 4478 h 10184"/>
                      <a:gd name="connsiteX4" fmla="*/ 3683 w 37877"/>
                      <a:gd name="connsiteY4" fmla="*/ 10098 h 10184"/>
                      <a:gd name="connsiteX5" fmla="*/ 3683 w 37877"/>
                      <a:gd name="connsiteY5" fmla="*/ 10098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877" h="10184">
                        <a:moveTo>
                          <a:pt x="3683" y="10098"/>
                        </a:moveTo>
                        <a:cubicBezTo>
                          <a:pt x="13970" y="7716"/>
                          <a:pt x="24447" y="6288"/>
                          <a:pt x="35020" y="5907"/>
                        </a:cubicBezTo>
                        <a:cubicBezTo>
                          <a:pt x="38830" y="5811"/>
                          <a:pt x="38830" y="-94"/>
                          <a:pt x="35020" y="1"/>
                        </a:cubicBezTo>
                        <a:cubicBezTo>
                          <a:pt x="23971" y="382"/>
                          <a:pt x="12922" y="1906"/>
                          <a:pt x="2064" y="4478"/>
                        </a:cubicBezTo>
                        <a:cubicBezTo>
                          <a:pt x="-1556" y="5240"/>
                          <a:pt x="-32" y="10955"/>
                          <a:pt x="3683" y="10098"/>
                        </a:cubicBezTo>
                        <a:lnTo>
                          <a:pt x="3683" y="10098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FDF1D170-E1B0-CA85-ABA6-F9CE9E635FD3}"/>
                      </a:ext>
                    </a:extLst>
                  </p:cNvPr>
                  <p:cNvSpPr/>
                  <p:nvPr/>
                </p:nvSpPr>
                <p:spPr>
                  <a:xfrm>
                    <a:off x="-1378337" y="1070295"/>
                    <a:ext cx="35872" cy="19728"/>
                  </a:xfrm>
                  <a:custGeom>
                    <a:avLst/>
                    <a:gdLst>
                      <a:gd name="connsiteX0" fmla="*/ 1467 w 35872"/>
                      <a:gd name="connsiteY0" fmla="*/ 5489 h 19728"/>
                      <a:gd name="connsiteX1" fmla="*/ 32137 w 35872"/>
                      <a:gd name="connsiteY1" fmla="*/ 19586 h 19728"/>
                      <a:gd name="connsiteX2" fmla="*/ 35757 w 35872"/>
                      <a:gd name="connsiteY2" fmla="*/ 17490 h 19728"/>
                      <a:gd name="connsiteX3" fmla="*/ 33661 w 35872"/>
                      <a:gd name="connsiteY3" fmla="*/ 13871 h 19728"/>
                      <a:gd name="connsiteX4" fmla="*/ 4324 w 35872"/>
                      <a:gd name="connsiteY4" fmla="*/ 345 h 19728"/>
                      <a:gd name="connsiteX5" fmla="*/ 1467 w 35872"/>
                      <a:gd name="connsiteY5" fmla="*/ 5489 h 19728"/>
                      <a:gd name="connsiteX6" fmla="*/ 1467 w 35872"/>
                      <a:gd name="connsiteY6" fmla="*/ 5489 h 19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872" h="19728">
                        <a:moveTo>
                          <a:pt x="1467" y="5489"/>
                        </a:moveTo>
                        <a:cubicBezTo>
                          <a:pt x="11468" y="10632"/>
                          <a:pt x="21755" y="15299"/>
                          <a:pt x="32137" y="19586"/>
                        </a:cubicBezTo>
                        <a:cubicBezTo>
                          <a:pt x="33661" y="20157"/>
                          <a:pt x="35376" y="18919"/>
                          <a:pt x="35757" y="17490"/>
                        </a:cubicBezTo>
                        <a:cubicBezTo>
                          <a:pt x="36233" y="15776"/>
                          <a:pt x="35185" y="14442"/>
                          <a:pt x="33661" y="13871"/>
                        </a:cubicBezTo>
                        <a:cubicBezTo>
                          <a:pt x="23660" y="9775"/>
                          <a:pt x="13945" y="5298"/>
                          <a:pt x="4324" y="345"/>
                        </a:cubicBezTo>
                        <a:cubicBezTo>
                          <a:pt x="1086" y="-1369"/>
                          <a:pt x="-1867" y="3774"/>
                          <a:pt x="1467" y="5489"/>
                        </a:cubicBezTo>
                        <a:lnTo>
                          <a:pt x="1467" y="548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5AE55A6F-EE7A-55A0-2159-91735639652F}"/>
                      </a:ext>
                    </a:extLst>
                  </p:cNvPr>
                  <p:cNvSpPr/>
                  <p:nvPr/>
                </p:nvSpPr>
                <p:spPr>
                  <a:xfrm>
                    <a:off x="-1383173" y="1080632"/>
                    <a:ext cx="31491" cy="38874"/>
                  </a:xfrm>
                  <a:custGeom>
                    <a:avLst/>
                    <a:gdLst>
                      <a:gd name="connsiteX0" fmla="*/ 492 w 31491"/>
                      <a:gd name="connsiteY0" fmla="*/ 4295 h 38874"/>
                      <a:gd name="connsiteX1" fmla="*/ 26496 w 31491"/>
                      <a:gd name="connsiteY1" fmla="*/ 37918 h 38874"/>
                      <a:gd name="connsiteX2" fmla="*/ 30686 w 31491"/>
                      <a:gd name="connsiteY2" fmla="*/ 33728 h 38874"/>
                      <a:gd name="connsiteX3" fmla="*/ 5636 w 31491"/>
                      <a:gd name="connsiteY3" fmla="*/ 1342 h 38874"/>
                      <a:gd name="connsiteX4" fmla="*/ 492 w 31491"/>
                      <a:gd name="connsiteY4" fmla="*/ 4295 h 38874"/>
                      <a:gd name="connsiteX5" fmla="*/ 492 w 31491"/>
                      <a:gd name="connsiteY5" fmla="*/ 4295 h 3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91" h="38874">
                        <a:moveTo>
                          <a:pt x="492" y="4295"/>
                        </a:moveTo>
                        <a:cubicBezTo>
                          <a:pt x="8303" y="16106"/>
                          <a:pt x="16971" y="27346"/>
                          <a:pt x="26496" y="37918"/>
                        </a:cubicBezTo>
                        <a:cubicBezTo>
                          <a:pt x="29067" y="40776"/>
                          <a:pt x="33258" y="36585"/>
                          <a:pt x="30686" y="33728"/>
                        </a:cubicBezTo>
                        <a:cubicBezTo>
                          <a:pt x="21543" y="23536"/>
                          <a:pt x="13161" y="12772"/>
                          <a:pt x="5636" y="1342"/>
                        </a:cubicBezTo>
                        <a:cubicBezTo>
                          <a:pt x="3540" y="-1801"/>
                          <a:pt x="-1603" y="1152"/>
                          <a:pt x="492" y="4295"/>
                        </a:cubicBezTo>
                        <a:lnTo>
                          <a:pt x="49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8A946290-F3B1-9BC4-538E-85C38885D7CF}"/>
                      </a:ext>
                    </a:extLst>
                  </p:cNvPr>
                  <p:cNvSpPr/>
                  <p:nvPr/>
                </p:nvSpPr>
                <p:spPr>
                  <a:xfrm>
                    <a:off x="-1402381" y="1088166"/>
                    <a:ext cx="13424" cy="41312"/>
                  </a:xfrm>
                  <a:custGeom>
                    <a:avLst/>
                    <a:gdLst>
                      <a:gd name="connsiteX0" fmla="*/ 7509 w 13424"/>
                      <a:gd name="connsiteY0" fmla="*/ 2857 h 41312"/>
                      <a:gd name="connsiteX1" fmla="*/ 175 w 13424"/>
                      <a:gd name="connsiteY1" fmla="*/ 37719 h 41312"/>
                      <a:gd name="connsiteX2" fmla="*/ 5889 w 13424"/>
                      <a:gd name="connsiteY2" fmla="*/ 39243 h 41312"/>
                      <a:gd name="connsiteX3" fmla="*/ 13414 w 13424"/>
                      <a:gd name="connsiteY3" fmla="*/ 2857 h 41312"/>
                      <a:gd name="connsiteX4" fmla="*/ 7509 w 13424"/>
                      <a:gd name="connsiteY4" fmla="*/ 2857 h 41312"/>
                      <a:gd name="connsiteX5" fmla="*/ 7509 w 13424"/>
                      <a:gd name="connsiteY5" fmla="*/ 2857 h 41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4" h="41312">
                        <a:moveTo>
                          <a:pt x="7509" y="2857"/>
                        </a:moveTo>
                        <a:cubicBezTo>
                          <a:pt x="6747" y="14764"/>
                          <a:pt x="4175" y="26479"/>
                          <a:pt x="175" y="37719"/>
                        </a:cubicBezTo>
                        <a:cubicBezTo>
                          <a:pt x="-1064" y="41338"/>
                          <a:pt x="4651" y="42862"/>
                          <a:pt x="5889" y="39243"/>
                        </a:cubicBezTo>
                        <a:cubicBezTo>
                          <a:pt x="10081" y="27527"/>
                          <a:pt x="12557" y="15240"/>
                          <a:pt x="13414" y="2857"/>
                        </a:cubicBezTo>
                        <a:cubicBezTo>
                          <a:pt x="13700" y="-952"/>
                          <a:pt x="7794" y="-952"/>
                          <a:pt x="7509" y="2857"/>
                        </a:cubicBezTo>
                        <a:lnTo>
                          <a:pt x="7509" y="2857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8408693D-DB19-235F-A8CD-437F0407FBA4}"/>
                      </a:ext>
                    </a:extLst>
                  </p:cNvPr>
                  <p:cNvSpPr/>
                  <p:nvPr/>
                </p:nvSpPr>
                <p:spPr>
                  <a:xfrm>
                    <a:off x="-1450773" y="1067878"/>
                    <a:ext cx="39202" cy="20810"/>
                  </a:xfrm>
                  <a:custGeom>
                    <a:avLst/>
                    <a:gdLst>
                      <a:gd name="connsiteX0" fmla="*/ 34755 w 39202"/>
                      <a:gd name="connsiteY0" fmla="*/ 380 h 20810"/>
                      <a:gd name="connsiteX1" fmla="*/ 2180 w 39202"/>
                      <a:gd name="connsiteY1" fmla="*/ 14953 h 20810"/>
                      <a:gd name="connsiteX2" fmla="*/ 84 w 39202"/>
                      <a:gd name="connsiteY2" fmla="*/ 18573 h 20810"/>
                      <a:gd name="connsiteX3" fmla="*/ 3704 w 39202"/>
                      <a:gd name="connsiteY3" fmla="*/ 20668 h 20810"/>
                      <a:gd name="connsiteX4" fmla="*/ 37613 w 39202"/>
                      <a:gd name="connsiteY4" fmla="*/ 5524 h 20810"/>
                      <a:gd name="connsiteX5" fmla="*/ 34755 w 39202"/>
                      <a:gd name="connsiteY5" fmla="*/ 380 h 20810"/>
                      <a:gd name="connsiteX6" fmla="*/ 34755 w 39202"/>
                      <a:gd name="connsiteY6" fmla="*/ 380 h 2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202" h="20810">
                        <a:moveTo>
                          <a:pt x="34755" y="380"/>
                        </a:moveTo>
                        <a:cubicBezTo>
                          <a:pt x="24182" y="5809"/>
                          <a:pt x="13324" y="10667"/>
                          <a:pt x="2180" y="14953"/>
                        </a:cubicBezTo>
                        <a:cubicBezTo>
                          <a:pt x="655" y="15525"/>
                          <a:pt x="-297" y="16954"/>
                          <a:pt x="84" y="18573"/>
                        </a:cubicBezTo>
                        <a:cubicBezTo>
                          <a:pt x="465" y="20002"/>
                          <a:pt x="2180" y="21240"/>
                          <a:pt x="3704" y="20668"/>
                        </a:cubicBezTo>
                        <a:cubicBezTo>
                          <a:pt x="15229" y="16192"/>
                          <a:pt x="26564" y="11143"/>
                          <a:pt x="37613" y="5524"/>
                        </a:cubicBezTo>
                        <a:cubicBezTo>
                          <a:pt x="41137" y="3714"/>
                          <a:pt x="38184" y="-1430"/>
                          <a:pt x="34755" y="380"/>
                        </a:cubicBezTo>
                        <a:lnTo>
                          <a:pt x="34755" y="380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20C7C3EF-0977-3E85-D495-7A65F495A7A7}"/>
                      </a:ext>
                    </a:extLst>
                  </p:cNvPr>
                  <p:cNvSpPr/>
                  <p:nvPr/>
                </p:nvSpPr>
                <p:spPr>
                  <a:xfrm>
                    <a:off x="-1440879" y="1081978"/>
                    <a:ext cx="35336" cy="38765"/>
                  </a:xfrm>
                  <a:custGeom>
                    <a:avLst/>
                    <a:gdLst>
                      <a:gd name="connsiteX0" fmla="*/ 30291 w 35336"/>
                      <a:gd name="connsiteY0" fmla="*/ 854 h 38765"/>
                      <a:gd name="connsiteX1" fmla="*/ 859 w 35336"/>
                      <a:gd name="connsiteY1" fmla="*/ 33715 h 38765"/>
                      <a:gd name="connsiteX2" fmla="*/ 859 w 35336"/>
                      <a:gd name="connsiteY2" fmla="*/ 37906 h 38765"/>
                      <a:gd name="connsiteX3" fmla="*/ 5050 w 35336"/>
                      <a:gd name="connsiteY3" fmla="*/ 37906 h 38765"/>
                      <a:gd name="connsiteX4" fmla="*/ 34482 w 35336"/>
                      <a:gd name="connsiteY4" fmla="*/ 5045 h 38765"/>
                      <a:gd name="connsiteX5" fmla="*/ 30291 w 35336"/>
                      <a:gd name="connsiteY5" fmla="*/ 854 h 38765"/>
                      <a:gd name="connsiteX6" fmla="*/ 30291 w 35336"/>
                      <a:gd name="connsiteY6" fmla="*/ 854 h 38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36" h="38765">
                        <a:moveTo>
                          <a:pt x="30291" y="854"/>
                        </a:moveTo>
                        <a:cubicBezTo>
                          <a:pt x="19909" y="11236"/>
                          <a:pt x="10098" y="22190"/>
                          <a:pt x="859" y="33715"/>
                        </a:cubicBezTo>
                        <a:cubicBezTo>
                          <a:pt x="-189" y="34954"/>
                          <a:pt x="-380" y="36668"/>
                          <a:pt x="859" y="37906"/>
                        </a:cubicBezTo>
                        <a:cubicBezTo>
                          <a:pt x="1907" y="38954"/>
                          <a:pt x="4002" y="39145"/>
                          <a:pt x="5050" y="37906"/>
                        </a:cubicBezTo>
                        <a:cubicBezTo>
                          <a:pt x="14289" y="26476"/>
                          <a:pt x="24100" y="15523"/>
                          <a:pt x="34482" y="5045"/>
                        </a:cubicBezTo>
                        <a:cubicBezTo>
                          <a:pt x="37149" y="2378"/>
                          <a:pt x="32958" y="-1813"/>
                          <a:pt x="30291" y="854"/>
                        </a:cubicBezTo>
                        <a:lnTo>
                          <a:pt x="30291" y="854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3097CC92-8E6C-8CDA-F696-B0F3FDF541ED}"/>
                      </a:ext>
                    </a:extLst>
                  </p:cNvPr>
                  <p:cNvSpPr/>
                  <p:nvPr/>
                </p:nvSpPr>
                <p:spPr>
                  <a:xfrm>
                    <a:off x="-1455201" y="1044702"/>
                    <a:ext cx="45756" cy="25425"/>
                  </a:xfrm>
                  <a:custGeom>
                    <a:avLst/>
                    <a:gdLst>
                      <a:gd name="connsiteX0" fmla="*/ 1464 w 45756"/>
                      <a:gd name="connsiteY0" fmla="*/ 5459 h 25425"/>
                      <a:gd name="connsiteX1" fmla="*/ 41278 w 45756"/>
                      <a:gd name="connsiteY1" fmla="*/ 25081 h 25425"/>
                      <a:gd name="connsiteX2" fmla="*/ 44231 w 45756"/>
                      <a:gd name="connsiteY2" fmla="*/ 19937 h 25425"/>
                      <a:gd name="connsiteX3" fmla="*/ 4417 w 45756"/>
                      <a:gd name="connsiteY3" fmla="*/ 316 h 25425"/>
                      <a:gd name="connsiteX4" fmla="*/ 1464 w 45756"/>
                      <a:gd name="connsiteY4" fmla="*/ 5459 h 25425"/>
                      <a:gd name="connsiteX5" fmla="*/ 1464 w 45756"/>
                      <a:gd name="connsiteY5" fmla="*/ 5459 h 2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56" h="25425">
                        <a:moveTo>
                          <a:pt x="1464" y="5459"/>
                        </a:moveTo>
                        <a:cubicBezTo>
                          <a:pt x="14704" y="12032"/>
                          <a:pt x="28039" y="18509"/>
                          <a:pt x="41278" y="25081"/>
                        </a:cubicBezTo>
                        <a:cubicBezTo>
                          <a:pt x="44707" y="26795"/>
                          <a:pt x="47660" y="21652"/>
                          <a:pt x="44231" y="19937"/>
                        </a:cubicBezTo>
                        <a:cubicBezTo>
                          <a:pt x="30991" y="13365"/>
                          <a:pt x="17656" y="6888"/>
                          <a:pt x="4417" y="316"/>
                        </a:cubicBezTo>
                        <a:cubicBezTo>
                          <a:pt x="1083" y="-1303"/>
                          <a:pt x="-1870" y="3745"/>
                          <a:pt x="1464" y="5459"/>
                        </a:cubicBezTo>
                        <a:lnTo>
                          <a:pt x="1464" y="5459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64BF34B9-2485-B7C8-8182-129F779EB733}"/>
                      </a:ext>
                    </a:extLst>
                  </p:cNvPr>
                  <p:cNvSpPr/>
                  <p:nvPr/>
                </p:nvSpPr>
                <p:spPr>
                  <a:xfrm>
                    <a:off x="-1432266" y="1024149"/>
                    <a:ext cx="32720" cy="40683"/>
                  </a:xfrm>
                  <a:custGeom>
                    <a:avLst/>
                    <a:gdLst>
                      <a:gd name="connsiteX0" fmla="*/ 532 w 32720"/>
                      <a:gd name="connsiteY0" fmla="*/ 4295 h 40683"/>
                      <a:gd name="connsiteX1" fmla="*/ 27773 w 32720"/>
                      <a:gd name="connsiteY1" fmla="*/ 39728 h 40683"/>
                      <a:gd name="connsiteX2" fmla="*/ 31964 w 32720"/>
                      <a:gd name="connsiteY2" fmla="*/ 35537 h 40683"/>
                      <a:gd name="connsiteX3" fmla="*/ 5675 w 32720"/>
                      <a:gd name="connsiteY3" fmla="*/ 1343 h 40683"/>
                      <a:gd name="connsiteX4" fmla="*/ 532 w 32720"/>
                      <a:gd name="connsiteY4" fmla="*/ 4295 h 40683"/>
                      <a:gd name="connsiteX5" fmla="*/ 532 w 32720"/>
                      <a:gd name="connsiteY5" fmla="*/ 4295 h 40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720" h="40683">
                        <a:moveTo>
                          <a:pt x="532" y="4295"/>
                        </a:moveTo>
                        <a:cubicBezTo>
                          <a:pt x="8914" y="16583"/>
                          <a:pt x="18058" y="28393"/>
                          <a:pt x="27773" y="39728"/>
                        </a:cubicBezTo>
                        <a:cubicBezTo>
                          <a:pt x="30250" y="42586"/>
                          <a:pt x="34441" y="38395"/>
                          <a:pt x="31964" y="35537"/>
                        </a:cubicBezTo>
                        <a:cubicBezTo>
                          <a:pt x="22535" y="24584"/>
                          <a:pt x="13772" y="13153"/>
                          <a:pt x="5675" y="1343"/>
                        </a:cubicBezTo>
                        <a:cubicBezTo>
                          <a:pt x="3485" y="-1801"/>
                          <a:pt x="-1659" y="1152"/>
                          <a:pt x="532" y="4295"/>
                        </a:cubicBezTo>
                        <a:lnTo>
                          <a:pt x="532" y="429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F452496D-586D-1A2A-18A0-92438D29B10A}"/>
                      </a:ext>
                    </a:extLst>
                  </p:cNvPr>
                  <p:cNvSpPr/>
                  <p:nvPr/>
                </p:nvSpPr>
                <p:spPr>
                  <a:xfrm>
                    <a:off x="-1414073" y="1000493"/>
                    <a:ext cx="21279" cy="51573"/>
                  </a:xfrm>
                  <a:custGeom>
                    <a:avLst/>
                    <a:gdLst>
                      <a:gd name="connsiteX0" fmla="*/ 150 w 21279"/>
                      <a:gd name="connsiteY0" fmla="*/ 3662 h 51573"/>
                      <a:gd name="connsiteX1" fmla="*/ 15390 w 21279"/>
                      <a:gd name="connsiteY1" fmla="*/ 49573 h 51573"/>
                      <a:gd name="connsiteX2" fmla="*/ 21105 w 21279"/>
                      <a:gd name="connsiteY2" fmla="*/ 48049 h 51573"/>
                      <a:gd name="connsiteX3" fmla="*/ 5865 w 21279"/>
                      <a:gd name="connsiteY3" fmla="*/ 2138 h 51573"/>
                      <a:gd name="connsiteX4" fmla="*/ 150 w 21279"/>
                      <a:gd name="connsiteY4" fmla="*/ 3662 h 51573"/>
                      <a:gd name="connsiteX5" fmla="*/ 150 w 21279"/>
                      <a:gd name="connsiteY5" fmla="*/ 3662 h 5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79" h="51573">
                        <a:moveTo>
                          <a:pt x="150" y="3662"/>
                        </a:moveTo>
                        <a:cubicBezTo>
                          <a:pt x="4818" y="19093"/>
                          <a:pt x="9866" y="34428"/>
                          <a:pt x="15390" y="49573"/>
                        </a:cubicBezTo>
                        <a:cubicBezTo>
                          <a:pt x="16629" y="53097"/>
                          <a:pt x="22344" y="51573"/>
                          <a:pt x="21105" y="48049"/>
                        </a:cubicBezTo>
                        <a:cubicBezTo>
                          <a:pt x="15676" y="32904"/>
                          <a:pt x="10533" y="17569"/>
                          <a:pt x="5865" y="2138"/>
                        </a:cubicBezTo>
                        <a:cubicBezTo>
                          <a:pt x="4722" y="-1577"/>
                          <a:pt x="-993" y="-53"/>
                          <a:pt x="150" y="3662"/>
                        </a:cubicBezTo>
                        <a:lnTo>
                          <a:pt x="150" y="3662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C65534E-57D5-FB5E-AF9D-EB639DB603CF}"/>
                    </a:ext>
                  </a:extLst>
                </p:cNvPr>
                <p:cNvSpPr/>
                <p:nvPr/>
              </p:nvSpPr>
              <p:spPr>
                <a:xfrm>
                  <a:off x="-1423361" y="1036310"/>
                  <a:ext cx="53701" cy="56630"/>
                </a:xfrm>
                <a:custGeom>
                  <a:avLst/>
                  <a:gdLst>
                    <a:gd name="connsiteX0" fmla="*/ 8106 w 53701"/>
                    <a:gd name="connsiteY0" fmla="*/ 9184 h 56630"/>
                    <a:gd name="connsiteX1" fmla="*/ 29346 w 53701"/>
                    <a:gd name="connsiteY1" fmla="*/ 135 h 56630"/>
                    <a:gd name="connsiteX2" fmla="*/ 41062 w 53701"/>
                    <a:gd name="connsiteY2" fmla="*/ 4421 h 56630"/>
                    <a:gd name="connsiteX3" fmla="*/ 50397 w 53701"/>
                    <a:gd name="connsiteY3" fmla="*/ 18614 h 56630"/>
                    <a:gd name="connsiteX4" fmla="*/ 53349 w 53701"/>
                    <a:gd name="connsiteY4" fmla="*/ 36616 h 56630"/>
                    <a:gd name="connsiteX5" fmla="*/ 50111 w 53701"/>
                    <a:gd name="connsiteY5" fmla="*/ 44426 h 56630"/>
                    <a:gd name="connsiteX6" fmla="*/ 27727 w 53701"/>
                    <a:gd name="connsiteY6" fmla="*/ 56618 h 56630"/>
                    <a:gd name="connsiteX7" fmla="*/ 17345 w 53701"/>
                    <a:gd name="connsiteY7" fmla="*/ 54047 h 56630"/>
                    <a:gd name="connsiteX8" fmla="*/ 676 w 53701"/>
                    <a:gd name="connsiteY8" fmla="*/ 33949 h 56630"/>
                    <a:gd name="connsiteX9" fmla="*/ 8106 w 53701"/>
                    <a:gd name="connsiteY9" fmla="*/ 9184 h 5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01" h="56630">
                      <a:moveTo>
                        <a:pt x="8106" y="9184"/>
                      </a:moveTo>
                      <a:cubicBezTo>
                        <a:pt x="12297" y="4326"/>
                        <a:pt x="21441" y="-913"/>
                        <a:pt x="29346" y="135"/>
                      </a:cubicBezTo>
                      <a:cubicBezTo>
                        <a:pt x="33537" y="707"/>
                        <a:pt x="37728" y="1850"/>
                        <a:pt x="41062" y="4421"/>
                      </a:cubicBezTo>
                      <a:cubicBezTo>
                        <a:pt x="45634" y="7850"/>
                        <a:pt x="48301" y="13280"/>
                        <a:pt x="50397" y="18614"/>
                      </a:cubicBezTo>
                      <a:cubicBezTo>
                        <a:pt x="52683" y="24329"/>
                        <a:pt x="54492" y="30615"/>
                        <a:pt x="53349" y="36616"/>
                      </a:cubicBezTo>
                      <a:cubicBezTo>
                        <a:pt x="52778" y="39378"/>
                        <a:pt x="51635" y="42045"/>
                        <a:pt x="50111" y="44426"/>
                      </a:cubicBezTo>
                      <a:cubicBezTo>
                        <a:pt x="45348" y="51951"/>
                        <a:pt x="36585" y="56904"/>
                        <a:pt x="27727" y="56618"/>
                      </a:cubicBezTo>
                      <a:cubicBezTo>
                        <a:pt x="24108" y="56523"/>
                        <a:pt x="20583" y="55475"/>
                        <a:pt x="17345" y="54047"/>
                      </a:cubicBezTo>
                      <a:cubicBezTo>
                        <a:pt x="9153" y="50237"/>
                        <a:pt x="2676" y="42712"/>
                        <a:pt x="676" y="33949"/>
                      </a:cubicBezTo>
                      <a:cubicBezTo>
                        <a:pt x="-1419" y="25091"/>
                        <a:pt x="1438" y="15280"/>
                        <a:pt x="8106" y="9184"/>
                      </a:cubicBezTo>
                    </a:path>
                  </a:pathLst>
                </a:custGeom>
                <a:solidFill>
                  <a:srgbClr val="2E20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7" name="图形 16">
                  <a:extLst>
                    <a:ext uri="{FF2B5EF4-FFF2-40B4-BE49-F238E27FC236}">
                      <a16:creationId xmlns:a16="http://schemas.microsoft.com/office/drawing/2014/main" id="{0A21182C-AD4B-FE68-DDF5-22382457C730}"/>
                    </a:ext>
                  </a:extLst>
                </p:cNvPr>
                <p:cNvGrpSpPr/>
                <p:nvPr/>
              </p:nvGrpSpPr>
              <p:grpSpPr>
                <a:xfrm>
                  <a:off x="-1414113" y="1045684"/>
                  <a:ext cx="34766" cy="37528"/>
                  <a:chOff x="-1414113" y="1045684"/>
                  <a:chExt cx="34766" cy="37528"/>
                </a:xfrm>
                <a:solidFill>
                  <a:srgbClr val="FFFEFF"/>
                </a:solidFill>
              </p:grpSpPr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E68248F2-25F7-1263-82CB-5577A26ABB02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598FBD2A-EAB3-D804-8CFB-AF2A571C566F}"/>
                      </a:ext>
                    </a:extLst>
                  </p:cNvPr>
                  <p:cNvSpPr/>
                  <p:nvPr/>
                </p:nvSpPr>
                <p:spPr>
                  <a:xfrm>
                    <a:off x="-1398777" y="1057781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19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A6A62A6C-1C5A-A07D-567C-085814DE5383}"/>
                      </a:ext>
                    </a:extLst>
                  </p:cNvPr>
                  <p:cNvSpPr/>
                  <p:nvPr/>
                </p:nvSpPr>
                <p:spPr>
                  <a:xfrm>
                    <a:off x="-1383061" y="1062163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3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3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3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ACEABCB7-345C-C7FE-305E-199C542D7DD3}"/>
                      </a:ext>
                    </a:extLst>
                  </p:cNvPr>
                  <p:cNvSpPr/>
                  <p:nvPr/>
                </p:nvSpPr>
                <p:spPr>
                  <a:xfrm>
                    <a:off x="-1414113" y="1063115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7" y="381"/>
                          <a:pt x="2762" y="286"/>
                        </a:cubicBezTo>
                        <a:cubicBezTo>
                          <a:pt x="2476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11FA6DC3-D055-0CF4-31E5-18916F2F0711}"/>
                      </a:ext>
                    </a:extLst>
                  </p:cNvPr>
                  <p:cNvSpPr/>
                  <p:nvPr/>
                </p:nvSpPr>
                <p:spPr>
                  <a:xfrm>
                    <a:off x="-1402397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29BF7D47-CFBB-D64C-886F-564017F0E440}"/>
                      </a:ext>
                    </a:extLst>
                  </p:cNvPr>
                  <p:cNvSpPr/>
                  <p:nvPr/>
                </p:nvSpPr>
                <p:spPr>
                  <a:xfrm>
                    <a:off x="-1395253" y="1069782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20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2 w 3714"/>
                      <a:gd name="connsiteY10" fmla="*/ 572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2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20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20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2" y="572"/>
                        </a:cubicBezTo>
                        <a:cubicBezTo>
                          <a:pt x="381" y="762"/>
                          <a:pt x="286" y="953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1" y="2572"/>
                          <a:pt x="381" y="2857"/>
                          <a:pt x="572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787D30C7-E4BF-8A18-E494-EDA86C78DC8B}"/>
                      </a:ext>
                    </a:extLst>
                  </p:cNvPr>
                  <p:cNvSpPr/>
                  <p:nvPr/>
                </p:nvSpPr>
                <p:spPr>
                  <a:xfrm>
                    <a:off x="-1388395" y="1079498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2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8FEDB39-6EFB-178C-BB25-C26E5D24613B}"/>
                      </a:ext>
                    </a:extLst>
                  </p:cNvPr>
                  <p:cNvSpPr/>
                  <p:nvPr/>
                </p:nvSpPr>
                <p:spPr>
                  <a:xfrm>
                    <a:off x="-1409160" y="1045684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1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1 h 3714"/>
                      <a:gd name="connsiteX11" fmla="*/ 191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5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1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1"/>
                        </a:cubicBezTo>
                        <a:cubicBezTo>
                          <a:pt x="381" y="762"/>
                          <a:pt x="286" y="952"/>
                          <a:pt x="191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5"/>
                          <a:pt x="95" y="2286"/>
                        </a:cubicBezTo>
                        <a:cubicBezTo>
                          <a:pt x="191" y="2572"/>
                          <a:pt x="381" y="2857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238" y="3620"/>
                          <a:pt x="1524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9E548794-7AE6-2EDF-CD48-A76A38580B10}"/>
                      </a:ext>
                    </a:extLst>
                  </p:cNvPr>
                  <p:cNvSpPr/>
                  <p:nvPr/>
                </p:nvSpPr>
                <p:spPr>
                  <a:xfrm>
                    <a:off x="-1411160" y="1072640"/>
                    <a:ext cx="3714" cy="3714"/>
                  </a:xfrm>
                  <a:custGeom>
                    <a:avLst/>
                    <a:gdLst>
                      <a:gd name="connsiteX0" fmla="*/ 1905 w 3714"/>
                      <a:gd name="connsiteY0" fmla="*/ 3715 h 3714"/>
                      <a:gd name="connsiteX1" fmla="*/ 2572 w 3714"/>
                      <a:gd name="connsiteY1" fmla="*/ 3524 h 3714"/>
                      <a:gd name="connsiteX2" fmla="*/ 3143 w 3714"/>
                      <a:gd name="connsiteY2" fmla="*/ 3143 h 3714"/>
                      <a:gd name="connsiteX3" fmla="*/ 3524 w 3714"/>
                      <a:gd name="connsiteY3" fmla="*/ 2572 h 3714"/>
                      <a:gd name="connsiteX4" fmla="*/ 3715 w 3714"/>
                      <a:gd name="connsiteY4" fmla="*/ 1905 h 3714"/>
                      <a:gd name="connsiteX5" fmla="*/ 3619 w 3714"/>
                      <a:gd name="connsiteY5" fmla="*/ 1429 h 3714"/>
                      <a:gd name="connsiteX6" fmla="*/ 3143 w 3714"/>
                      <a:gd name="connsiteY6" fmla="*/ 572 h 3714"/>
                      <a:gd name="connsiteX7" fmla="*/ 2762 w 3714"/>
                      <a:gd name="connsiteY7" fmla="*/ 286 h 3714"/>
                      <a:gd name="connsiteX8" fmla="*/ 1810 w 3714"/>
                      <a:gd name="connsiteY8" fmla="*/ 0 h 3714"/>
                      <a:gd name="connsiteX9" fmla="*/ 1143 w 3714"/>
                      <a:gd name="connsiteY9" fmla="*/ 191 h 3714"/>
                      <a:gd name="connsiteX10" fmla="*/ 571 w 3714"/>
                      <a:gd name="connsiteY10" fmla="*/ 572 h 3714"/>
                      <a:gd name="connsiteX11" fmla="*/ 190 w 3714"/>
                      <a:gd name="connsiteY11" fmla="*/ 1143 h 3714"/>
                      <a:gd name="connsiteX12" fmla="*/ 0 w 3714"/>
                      <a:gd name="connsiteY12" fmla="*/ 1810 h 3714"/>
                      <a:gd name="connsiteX13" fmla="*/ 95 w 3714"/>
                      <a:gd name="connsiteY13" fmla="*/ 2286 h 3714"/>
                      <a:gd name="connsiteX14" fmla="*/ 571 w 3714"/>
                      <a:gd name="connsiteY14" fmla="*/ 3143 h 3714"/>
                      <a:gd name="connsiteX15" fmla="*/ 952 w 3714"/>
                      <a:gd name="connsiteY15" fmla="*/ 3429 h 3714"/>
                      <a:gd name="connsiteX16" fmla="*/ 1905 w 3714"/>
                      <a:gd name="connsiteY16" fmla="*/ 3715 h 3714"/>
                      <a:gd name="connsiteX17" fmla="*/ 1905 w 3714"/>
                      <a:gd name="connsiteY17" fmla="*/ 371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14" h="3714">
                        <a:moveTo>
                          <a:pt x="1905" y="3715"/>
                        </a:moveTo>
                        <a:cubicBezTo>
                          <a:pt x="2191" y="3715"/>
                          <a:pt x="2381" y="3715"/>
                          <a:pt x="2572" y="3524"/>
                        </a:cubicBezTo>
                        <a:cubicBezTo>
                          <a:pt x="2762" y="3429"/>
                          <a:pt x="2953" y="3334"/>
                          <a:pt x="3143" y="3143"/>
                        </a:cubicBezTo>
                        <a:cubicBezTo>
                          <a:pt x="3334" y="2953"/>
                          <a:pt x="3429" y="2762"/>
                          <a:pt x="3524" y="2572"/>
                        </a:cubicBezTo>
                        <a:cubicBezTo>
                          <a:pt x="3619" y="2381"/>
                          <a:pt x="3715" y="2096"/>
                          <a:pt x="3715" y="1905"/>
                        </a:cubicBezTo>
                        <a:cubicBezTo>
                          <a:pt x="3715" y="1715"/>
                          <a:pt x="3715" y="1619"/>
                          <a:pt x="3619" y="1429"/>
                        </a:cubicBezTo>
                        <a:cubicBezTo>
                          <a:pt x="3524" y="1143"/>
                          <a:pt x="3334" y="857"/>
                          <a:pt x="3143" y="572"/>
                        </a:cubicBezTo>
                        <a:cubicBezTo>
                          <a:pt x="3048" y="476"/>
                          <a:pt x="2858" y="381"/>
                          <a:pt x="2762" y="286"/>
                        </a:cubicBezTo>
                        <a:cubicBezTo>
                          <a:pt x="2477" y="95"/>
                          <a:pt x="2191" y="0"/>
                          <a:pt x="1810" y="0"/>
                        </a:cubicBezTo>
                        <a:cubicBezTo>
                          <a:pt x="1524" y="0"/>
                          <a:pt x="1333" y="0"/>
                          <a:pt x="1143" y="191"/>
                        </a:cubicBezTo>
                        <a:cubicBezTo>
                          <a:pt x="952" y="286"/>
                          <a:pt x="762" y="381"/>
                          <a:pt x="571" y="572"/>
                        </a:cubicBezTo>
                        <a:cubicBezTo>
                          <a:pt x="381" y="762"/>
                          <a:pt x="286" y="953"/>
                          <a:pt x="190" y="1143"/>
                        </a:cubicBezTo>
                        <a:cubicBezTo>
                          <a:pt x="95" y="1333"/>
                          <a:pt x="0" y="1619"/>
                          <a:pt x="0" y="1810"/>
                        </a:cubicBezTo>
                        <a:cubicBezTo>
                          <a:pt x="0" y="2000"/>
                          <a:pt x="0" y="2096"/>
                          <a:pt x="95" y="2286"/>
                        </a:cubicBezTo>
                        <a:cubicBezTo>
                          <a:pt x="190" y="2572"/>
                          <a:pt x="381" y="2858"/>
                          <a:pt x="571" y="3143"/>
                        </a:cubicBezTo>
                        <a:cubicBezTo>
                          <a:pt x="667" y="3239"/>
                          <a:pt x="857" y="3334"/>
                          <a:pt x="952" y="3429"/>
                        </a:cubicBezTo>
                        <a:cubicBezTo>
                          <a:pt x="1333" y="3620"/>
                          <a:pt x="1619" y="3715"/>
                          <a:pt x="1905" y="3715"/>
                        </a:cubicBezTo>
                        <a:lnTo>
                          <a:pt x="1905" y="3715"/>
                        </a:lnTo>
                        <a:close/>
                      </a:path>
                    </a:pathLst>
                  </a:custGeom>
                  <a:solidFill>
                    <a:srgbClr val="FFFE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B72D53F9-4615-B30D-AF50-1B16DE1E09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454" y="4883200"/>
            <a:ext cx="1937384" cy="1864529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E42575D6-74ED-97A1-E7AD-864DE490F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5311" y="2304674"/>
            <a:ext cx="1864530" cy="186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40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a733edb-76e4-4b53-9cc0-92092177aba1"/>
  <p:tag name="COMMONDATA" val="eyJoZGlkIjoiOTg2NmIwM2QzNzA2NmVhNTVjNzE4NTYzOWVkNTQwMT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0;#15281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0;#152810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e5ijz4kv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978</Words>
  <Application>Microsoft Office PowerPoint</Application>
  <PresentationFormat>宽屏</PresentationFormat>
  <Paragraphs>86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HarmonyOS Sans SC Light</vt:lpstr>
      <vt:lpstr>HarmonyOS Sans SC Medium</vt:lpstr>
      <vt:lpstr>Lard!</vt:lpstr>
      <vt:lpstr>阿里巴巴普惠体 2.0 55 Regular</vt:lpstr>
      <vt:lpstr>阿里巴巴普惠体 2.0 65 Medium</vt:lpstr>
      <vt:lpstr>等线</vt:lpstr>
      <vt:lpstr>汉仪雅酷黑 85W</vt:lpstr>
      <vt:lpstr>思源黑体 CN</vt:lpstr>
      <vt:lpstr>思源黑体 CN Bold</vt:lpstr>
      <vt:lpstr>思源黑体 CN Regular</vt:lpstr>
      <vt:lpstr>思源宋体 CN Heavy</vt:lpstr>
      <vt:lpstr>微软雅黑</vt:lpstr>
      <vt:lpstr>Arial</vt:lpstr>
      <vt:lpstr>Roboto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家长会家庭教育亲子关系必修课ppt模板</dc:title>
  <dc:creator>讓時間說真話</dc:creator>
  <cp:keywords>www.51pptmoban.com</cp:keywords>
  <dc:description>51PPT模板网 唯一访问网址：www.51pptmoban.com</dc:description>
  <cp:lastModifiedBy>Power user</cp:lastModifiedBy>
  <cp:revision>32</cp:revision>
  <dcterms:created xsi:type="dcterms:W3CDTF">2020-11-18T06:14:00Z</dcterms:created>
  <dcterms:modified xsi:type="dcterms:W3CDTF">2023-04-02T13:04:41Z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55938088A4004F54BA59F667054D73D5</vt:lpwstr>
  </property>
  <property fmtid="{D5CDD505-2E9C-101B-9397-08002B2CF9AE}" pid="3" name="KSOProductBuildVer">
    <vt:lpwstr>2052-11.1.0.12980</vt:lpwstr>
  </property>
</Properties>
</file>