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8" r:id="rId2"/>
    <p:sldId id="256" r:id="rId3"/>
    <p:sldId id="257" r:id="rId4"/>
    <p:sldId id="258" r:id="rId5"/>
    <p:sldId id="261" r:id="rId6"/>
    <p:sldId id="259" r:id="rId7"/>
    <p:sldId id="264" r:id="rId8"/>
    <p:sldId id="260" r:id="rId9"/>
    <p:sldId id="263" r:id="rId10"/>
    <p:sldId id="262" r:id="rId11"/>
    <p:sldId id="267" r:id="rId12"/>
    <p:sldId id="269" r:id="rId13"/>
    <p:sldId id="31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13327B7C-A9C1-4960-8961-3B05C13C609C}">
          <p14:sldIdLst>
            <p14:sldId id="268"/>
            <p14:sldId id="256"/>
            <p14:sldId id="257"/>
            <p14:sldId id="258"/>
            <p14:sldId id="261"/>
            <p14:sldId id="259"/>
            <p14:sldId id="264"/>
            <p14:sldId id="260"/>
            <p14:sldId id="263"/>
            <p14:sldId id="262"/>
            <p14:sldId id="267"/>
          </p14:sldIdLst>
        </p14:section>
        <p14:section name="作者信息" id="{8AB98283-B256-4AC1-8DE0-797707CDA4D1}">
          <p14:sldIdLst>
            <p14:sldId id="269"/>
            <p14:sldId id="317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C01"/>
    <a:srgbClr val="F7EEE5"/>
    <a:srgbClr val="F8F8F8"/>
    <a:srgbClr val="F7F0E8"/>
    <a:srgbClr val="F7F7EB"/>
    <a:srgbClr val="EFEFEF"/>
    <a:srgbClr val="EDEEED"/>
    <a:srgbClr val="E7E7E7"/>
    <a:srgbClr val="FAE9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34" autoAdjust="0"/>
    <p:restoredTop sz="96181" autoAdjust="0"/>
  </p:normalViewPr>
  <p:slideViewPr>
    <p:cSldViewPr snapToGrid="0" showGuides="1">
      <p:cViewPr varScale="1">
        <p:scale>
          <a:sx n="80" d="100"/>
          <a:sy n="80" d="100"/>
        </p:scale>
        <p:origin x="132" y="882"/>
      </p:cViewPr>
      <p:guideLst>
        <p:guide pos="3840"/>
        <p:guide orient="horz" pos="2160"/>
        <p:guide orient="horz" pos="527"/>
        <p:guide orient="horz" pos="3793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FF7082-0448-4FA0-BCB5-D9F891184DFB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99E824-4CD7-4E22-9B12-FC77F2BBD0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464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/>
              <a:t>模 板</a:t>
            </a:r>
            <a:r>
              <a:rPr lang="zh-CN" altLang="en-US" dirty="0"/>
              <a:t>网，</a:t>
            </a:r>
            <a:r>
              <a:rPr lang="zh-CN" altLang="en-US"/>
              <a:t>幻灯片演 示</a:t>
            </a:r>
            <a:r>
              <a:rPr lang="zh-CN" altLang="en-US" dirty="0"/>
              <a:t>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99E824-4CD7-4E22-9B12-FC77F2BBD0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4998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99E824-4CD7-4E22-9B12-FC77F2BBD0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309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2960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28C4536-8F24-5DA0-73D6-4155F977A5FB}"/>
              </a:ext>
            </a:extLst>
          </p:cNvPr>
          <p:cNvGrpSpPr/>
          <p:nvPr userDrawn="1"/>
        </p:nvGrpSpPr>
        <p:grpSpPr>
          <a:xfrm>
            <a:off x="0" y="3361440"/>
            <a:ext cx="12192000" cy="3496561"/>
            <a:chOff x="0" y="3361439"/>
            <a:chExt cx="12192000" cy="349656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B1A5368-CC31-D748-3F92-9767C63C6EB8}"/>
                </a:ext>
              </a:extLst>
            </p:cNvPr>
            <p:cNvSpPr/>
            <p:nvPr userDrawn="1"/>
          </p:nvSpPr>
          <p:spPr>
            <a:xfrm>
              <a:off x="0" y="3834034"/>
              <a:ext cx="12192000" cy="3023966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D0E28E2F-7913-C1E5-38A8-2B908C8032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1" y="3361439"/>
              <a:ext cx="3683839" cy="825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208964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153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shejishi/wangchiyaodexiaogongzi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图示&#10;&#10;描述已自动生成">
            <a:extLst>
              <a:ext uri="{FF2B5EF4-FFF2-40B4-BE49-F238E27FC236}">
                <a16:creationId xmlns:a16="http://schemas.microsoft.com/office/drawing/2014/main" id="{26999839-FC7E-93A2-9F20-B79FD1A7ED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662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C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:a16="http://schemas.microsoft.com/office/drawing/2014/main" id="{5C9AAC1E-6D16-31E7-0BC2-89A8BBA4231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5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3F73F8-322B-AF3F-E5D8-3445B4E0EDCB}"/>
              </a:ext>
            </a:extLst>
          </p:cNvPr>
          <p:cNvSpPr txBox="1"/>
          <p:nvPr/>
        </p:nvSpPr>
        <p:spPr>
          <a:xfrm>
            <a:off x="622300" y="661930"/>
            <a:ext cx="10947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>
                <a:solidFill>
                  <a:srgbClr val="F7EEE5"/>
                </a:solidFill>
                <a:latin typeface="Comic Sans MS" panose="030F0702030302020204" pitchFamily="66" charset="0"/>
              </a:rPr>
              <a:t>Your Corporate Name </a:t>
            </a:r>
          </a:p>
          <a:p>
            <a:pPr algn="ctr"/>
            <a:r>
              <a:rPr lang="en-US" altLang="zh-CN" sz="4400" b="1">
                <a:solidFill>
                  <a:srgbClr val="F7EEE5"/>
                </a:solidFill>
                <a:latin typeface="Comic Sans MS" panose="030F0702030302020204" pitchFamily="66" charset="0"/>
              </a:rPr>
              <a:t>Goes Here</a:t>
            </a:r>
            <a:endParaRPr lang="zh-CN" altLang="en-US" sz="4400" b="1">
              <a:solidFill>
                <a:srgbClr val="F7EEE5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B9C455C-E479-A0FA-C3B4-8F414619D287}"/>
              </a:ext>
            </a:extLst>
          </p:cNvPr>
          <p:cNvSpPr txBox="1"/>
          <p:nvPr/>
        </p:nvSpPr>
        <p:spPr>
          <a:xfrm>
            <a:off x="874816" y="4057857"/>
            <a:ext cx="10442368" cy="2138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600">
                <a:solidFill>
                  <a:srgbClr val="F7EEE5"/>
                </a:solidFill>
                <a:latin typeface="Comic Sans MS" panose="030F0702030302020204" pitchFamily="66" charset="0"/>
              </a:rPr>
              <a:t>Lorem ipsum dolor sit amet, consectetuer adipiscing elit. </a:t>
            </a:r>
          </a:p>
          <a:p>
            <a:pPr algn="ctr">
              <a:lnSpc>
                <a:spcPct val="120000"/>
              </a:lnSpc>
            </a:pPr>
            <a:endParaRPr lang="fr-FR" altLang="zh-CN" sz="1600">
              <a:solidFill>
                <a:srgbClr val="F7EEE5"/>
              </a:solidFill>
              <a:latin typeface="Comic Sans MS" panose="030F0702030302020204" pitchFamily="66" charset="0"/>
            </a:endParaRPr>
          </a:p>
          <a:p>
            <a:pPr algn="ctr">
              <a:lnSpc>
                <a:spcPct val="120000"/>
              </a:lnSpc>
            </a:pPr>
            <a:r>
              <a:rPr lang="fr-FR" altLang="zh-CN" sz="1600">
                <a:solidFill>
                  <a:srgbClr val="F7EEE5"/>
                </a:solidFill>
                <a:latin typeface="Comic Sans MS" panose="030F0702030302020204" pitchFamily="66" charset="0"/>
              </a:rPr>
              <a:t>Maecenas porttitor congue massa.</a:t>
            </a:r>
          </a:p>
          <a:p>
            <a:pPr algn="ctr">
              <a:lnSpc>
                <a:spcPct val="120000"/>
              </a:lnSpc>
            </a:pPr>
            <a:r>
              <a:rPr lang="fr-FR" altLang="zh-CN" sz="1600">
                <a:solidFill>
                  <a:srgbClr val="F7EEE5"/>
                </a:solidFill>
                <a:latin typeface="Comic Sans MS" panose="030F0702030302020204" pitchFamily="66" charset="0"/>
              </a:rPr>
              <a:t>Fusce posuere, magna sed pulvinar ultricies, purus lectus malesuada libero, sit amet commodo magna eros quis urna. Nunc viverra imperdiet enim.</a:t>
            </a:r>
          </a:p>
          <a:p>
            <a:pPr algn="ctr">
              <a:lnSpc>
                <a:spcPct val="120000"/>
              </a:lnSpc>
            </a:pPr>
            <a:endParaRPr lang="fr-FR" altLang="zh-CN" sz="1600">
              <a:solidFill>
                <a:srgbClr val="F7EEE5"/>
              </a:solidFill>
              <a:latin typeface="Comic Sans MS" panose="030F0702030302020204" pitchFamily="66" charset="0"/>
            </a:endParaRPr>
          </a:p>
          <a:p>
            <a:pPr algn="ctr">
              <a:lnSpc>
                <a:spcPct val="120000"/>
              </a:lnSpc>
            </a:pPr>
            <a:r>
              <a:rPr lang="fr-FR" altLang="zh-CN" sz="1600">
                <a:solidFill>
                  <a:srgbClr val="F7EEE5"/>
                </a:solidFill>
                <a:latin typeface="Comic Sans MS" panose="030F0702030302020204" pitchFamily="66" charset="0"/>
              </a:rPr>
              <a:t>Fusce est. Vivamus a tellus. Pellentesque habitant morbi tristique senectus et netus et malesuada fames ac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51F76C7-DFC7-CAC2-87F6-205AEDDF8B5B}"/>
              </a:ext>
            </a:extLst>
          </p:cNvPr>
          <p:cNvGrpSpPr/>
          <p:nvPr/>
        </p:nvGrpSpPr>
        <p:grpSpPr>
          <a:xfrm rot="19287277" flipH="1">
            <a:off x="9339927" y="3401359"/>
            <a:ext cx="817227" cy="971946"/>
            <a:chOff x="1191730" y="2148449"/>
            <a:chExt cx="1473068" cy="1751950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77C0A5B-1430-8041-8EF6-DB578C289A87}"/>
                </a:ext>
              </a:extLst>
            </p:cNvPr>
            <p:cNvSpPr/>
            <p:nvPr/>
          </p:nvSpPr>
          <p:spPr>
            <a:xfrm rot="10425163">
              <a:off x="1191730" y="2148449"/>
              <a:ext cx="1473068" cy="1751950"/>
            </a:xfrm>
            <a:custGeom>
              <a:avLst/>
              <a:gdLst>
                <a:gd name="connsiteX0" fmla="*/ 26466 w 4245111"/>
                <a:gd name="connsiteY0" fmla="*/ 158446 h 4937771"/>
                <a:gd name="connsiteX1" fmla="*/ 187197 w 4245111"/>
                <a:gd name="connsiteY1" fmla="*/ 6472 h 4937771"/>
                <a:gd name="connsiteX2" fmla="*/ 1893468 w 4245111"/>
                <a:gd name="connsiteY2" fmla="*/ 364186 h 4937771"/>
                <a:gd name="connsiteX3" fmla="*/ 2089332 w 4245111"/>
                <a:gd name="connsiteY3" fmla="*/ 538663 h 4937771"/>
                <a:gd name="connsiteX4" fmla="*/ 1901697 w 4245111"/>
                <a:gd name="connsiteY4" fmla="*/ 620943 h 4937771"/>
                <a:gd name="connsiteX5" fmla="*/ 1229065 w 4245111"/>
                <a:gd name="connsiteY5" fmla="*/ 502418 h 4937771"/>
                <a:gd name="connsiteX6" fmla="*/ 2415205 w 4245111"/>
                <a:gd name="connsiteY6" fmla="*/ 1457600 h 4937771"/>
                <a:gd name="connsiteX7" fmla="*/ 3787883 w 4245111"/>
                <a:gd name="connsiteY7" fmla="*/ 3479338 h 4937771"/>
                <a:gd name="connsiteX8" fmla="*/ 4241079 w 4245111"/>
                <a:gd name="connsiteY8" fmla="*/ 4814689 h 4937771"/>
                <a:gd name="connsiteX9" fmla="*/ 3872383 w 4245111"/>
                <a:gd name="connsiteY9" fmla="*/ 4791650 h 4937771"/>
                <a:gd name="connsiteX10" fmla="*/ 2628636 w 4245111"/>
                <a:gd name="connsiteY10" fmla="*/ 2138388 h 4937771"/>
                <a:gd name="connsiteX11" fmla="*/ 1632854 w 4245111"/>
                <a:gd name="connsiteY11" fmla="*/ 1087742 h 4937771"/>
                <a:gd name="connsiteX12" fmla="*/ 587205 w 4245111"/>
                <a:gd name="connsiteY12" fmla="*/ 504547 h 4937771"/>
                <a:gd name="connsiteX13" fmla="*/ 815449 w 4245111"/>
                <a:gd name="connsiteY13" fmla="*/ 1435051 h 4937771"/>
                <a:gd name="connsiteX14" fmla="*/ 431411 w 4245111"/>
                <a:gd name="connsiteY14" fmla="*/ 1342897 h 4937771"/>
                <a:gd name="connsiteX15" fmla="*/ 26515 w 4245111"/>
                <a:gd name="connsiteY15" fmla="*/ 158324 h 493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245111" h="4937771">
                  <a:moveTo>
                    <a:pt x="26466" y="158446"/>
                  </a:moveTo>
                  <a:cubicBezTo>
                    <a:pt x="-60217" y="37745"/>
                    <a:pt x="85172" y="-20431"/>
                    <a:pt x="187197" y="6472"/>
                  </a:cubicBezTo>
                  <a:cubicBezTo>
                    <a:pt x="749534" y="156261"/>
                    <a:pt x="1318474" y="275316"/>
                    <a:pt x="1893468" y="364186"/>
                  </a:cubicBezTo>
                  <a:cubicBezTo>
                    <a:pt x="1969741" y="376241"/>
                    <a:pt x="2089871" y="450868"/>
                    <a:pt x="2089332" y="538663"/>
                  </a:cubicBezTo>
                  <a:cubicBezTo>
                    <a:pt x="2088797" y="636860"/>
                    <a:pt x="1966986" y="631391"/>
                    <a:pt x="1901697" y="620943"/>
                  </a:cubicBezTo>
                  <a:cubicBezTo>
                    <a:pt x="1676745" y="586386"/>
                    <a:pt x="1452371" y="546317"/>
                    <a:pt x="1229065" y="502418"/>
                  </a:cubicBezTo>
                  <a:cubicBezTo>
                    <a:pt x="1675099" y="744936"/>
                    <a:pt x="2069591" y="1096595"/>
                    <a:pt x="2415205" y="1457600"/>
                  </a:cubicBezTo>
                  <a:cubicBezTo>
                    <a:pt x="2981950" y="2049602"/>
                    <a:pt x="3447236" y="2733188"/>
                    <a:pt x="3787883" y="3479338"/>
                  </a:cubicBezTo>
                  <a:cubicBezTo>
                    <a:pt x="3983747" y="3908385"/>
                    <a:pt x="4134075" y="4355536"/>
                    <a:pt x="4241079" y="4814689"/>
                  </a:cubicBezTo>
                  <a:cubicBezTo>
                    <a:pt x="4288266" y="5018783"/>
                    <a:pt x="3906408" y="4939220"/>
                    <a:pt x="3872383" y="4791650"/>
                  </a:cubicBezTo>
                  <a:cubicBezTo>
                    <a:pt x="3649077" y="3830423"/>
                    <a:pt x="3226653" y="2924119"/>
                    <a:pt x="2628636" y="2138388"/>
                  </a:cubicBezTo>
                  <a:cubicBezTo>
                    <a:pt x="2335682" y="1753771"/>
                    <a:pt x="2002647" y="1399350"/>
                    <a:pt x="1632854" y="1087742"/>
                  </a:cubicBezTo>
                  <a:cubicBezTo>
                    <a:pt x="1322863" y="827118"/>
                    <a:pt x="978856" y="607143"/>
                    <a:pt x="587205" y="504547"/>
                  </a:cubicBezTo>
                  <a:cubicBezTo>
                    <a:pt x="723826" y="794788"/>
                    <a:pt x="802282" y="1109717"/>
                    <a:pt x="815449" y="1435051"/>
                  </a:cubicBezTo>
                  <a:cubicBezTo>
                    <a:pt x="822567" y="1612281"/>
                    <a:pt x="437995" y="1500876"/>
                    <a:pt x="431411" y="1342897"/>
                  </a:cubicBezTo>
                  <a:cubicBezTo>
                    <a:pt x="413883" y="914389"/>
                    <a:pt x="276724" y="507308"/>
                    <a:pt x="26515" y="158324"/>
                  </a:cubicBezTo>
                  <a:close/>
                </a:path>
              </a:pathLst>
            </a:custGeom>
            <a:solidFill>
              <a:srgbClr val="F7EEE5"/>
            </a:solidFill>
            <a:ln w="101600" cap="flat">
              <a:solidFill>
                <a:srgbClr val="F7EEE5"/>
              </a:solidFill>
              <a:prstDash val="solid"/>
              <a:miter/>
            </a:ln>
            <a:effectLst>
              <a:outerShdw blurRad="25400" dist="127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8591F844-D542-B8A1-09E0-23ECE000657C}"/>
                </a:ext>
              </a:extLst>
            </p:cNvPr>
            <p:cNvSpPr/>
            <p:nvPr/>
          </p:nvSpPr>
          <p:spPr>
            <a:xfrm rot="10425163">
              <a:off x="1191730" y="2148449"/>
              <a:ext cx="1473068" cy="1751950"/>
            </a:xfrm>
            <a:custGeom>
              <a:avLst/>
              <a:gdLst>
                <a:gd name="connsiteX0" fmla="*/ 26466 w 4245111"/>
                <a:gd name="connsiteY0" fmla="*/ 158446 h 4937771"/>
                <a:gd name="connsiteX1" fmla="*/ 187197 w 4245111"/>
                <a:gd name="connsiteY1" fmla="*/ 6472 h 4937771"/>
                <a:gd name="connsiteX2" fmla="*/ 1893468 w 4245111"/>
                <a:gd name="connsiteY2" fmla="*/ 364186 h 4937771"/>
                <a:gd name="connsiteX3" fmla="*/ 2089332 w 4245111"/>
                <a:gd name="connsiteY3" fmla="*/ 538663 h 4937771"/>
                <a:gd name="connsiteX4" fmla="*/ 1901697 w 4245111"/>
                <a:gd name="connsiteY4" fmla="*/ 620943 h 4937771"/>
                <a:gd name="connsiteX5" fmla="*/ 1229065 w 4245111"/>
                <a:gd name="connsiteY5" fmla="*/ 502418 h 4937771"/>
                <a:gd name="connsiteX6" fmla="*/ 2415205 w 4245111"/>
                <a:gd name="connsiteY6" fmla="*/ 1457600 h 4937771"/>
                <a:gd name="connsiteX7" fmla="*/ 3787883 w 4245111"/>
                <a:gd name="connsiteY7" fmla="*/ 3479338 h 4937771"/>
                <a:gd name="connsiteX8" fmla="*/ 4241079 w 4245111"/>
                <a:gd name="connsiteY8" fmla="*/ 4814689 h 4937771"/>
                <a:gd name="connsiteX9" fmla="*/ 3872383 w 4245111"/>
                <a:gd name="connsiteY9" fmla="*/ 4791650 h 4937771"/>
                <a:gd name="connsiteX10" fmla="*/ 2628636 w 4245111"/>
                <a:gd name="connsiteY10" fmla="*/ 2138388 h 4937771"/>
                <a:gd name="connsiteX11" fmla="*/ 1632854 w 4245111"/>
                <a:gd name="connsiteY11" fmla="*/ 1087742 h 4937771"/>
                <a:gd name="connsiteX12" fmla="*/ 587205 w 4245111"/>
                <a:gd name="connsiteY12" fmla="*/ 504547 h 4937771"/>
                <a:gd name="connsiteX13" fmla="*/ 815449 w 4245111"/>
                <a:gd name="connsiteY13" fmla="*/ 1435051 h 4937771"/>
                <a:gd name="connsiteX14" fmla="*/ 431411 w 4245111"/>
                <a:gd name="connsiteY14" fmla="*/ 1342897 h 4937771"/>
                <a:gd name="connsiteX15" fmla="*/ 26515 w 4245111"/>
                <a:gd name="connsiteY15" fmla="*/ 158324 h 493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245111" h="4937771">
                  <a:moveTo>
                    <a:pt x="26466" y="158446"/>
                  </a:moveTo>
                  <a:cubicBezTo>
                    <a:pt x="-60217" y="37745"/>
                    <a:pt x="85172" y="-20431"/>
                    <a:pt x="187197" y="6472"/>
                  </a:cubicBezTo>
                  <a:cubicBezTo>
                    <a:pt x="749534" y="156261"/>
                    <a:pt x="1318474" y="275316"/>
                    <a:pt x="1893468" y="364186"/>
                  </a:cubicBezTo>
                  <a:cubicBezTo>
                    <a:pt x="1969741" y="376241"/>
                    <a:pt x="2089871" y="450868"/>
                    <a:pt x="2089332" y="538663"/>
                  </a:cubicBezTo>
                  <a:cubicBezTo>
                    <a:pt x="2088797" y="636860"/>
                    <a:pt x="1966986" y="631391"/>
                    <a:pt x="1901697" y="620943"/>
                  </a:cubicBezTo>
                  <a:cubicBezTo>
                    <a:pt x="1676745" y="586386"/>
                    <a:pt x="1452371" y="546317"/>
                    <a:pt x="1229065" y="502418"/>
                  </a:cubicBezTo>
                  <a:cubicBezTo>
                    <a:pt x="1675099" y="744936"/>
                    <a:pt x="2069591" y="1096595"/>
                    <a:pt x="2415205" y="1457600"/>
                  </a:cubicBezTo>
                  <a:cubicBezTo>
                    <a:pt x="2981950" y="2049602"/>
                    <a:pt x="3447236" y="2733188"/>
                    <a:pt x="3787883" y="3479338"/>
                  </a:cubicBezTo>
                  <a:cubicBezTo>
                    <a:pt x="3983747" y="3908385"/>
                    <a:pt x="4134075" y="4355536"/>
                    <a:pt x="4241079" y="4814689"/>
                  </a:cubicBezTo>
                  <a:cubicBezTo>
                    <a:pt x="4288266" y="5018783"/>
                    <a:pt x="3906408" y="4939220"/>
                    <a:pt x="3872383" y="4791650"/>
                  </a:cubicBezTo>
                  <a:cubicBezTo>
                    <a:pt x="3649077" y="3830423"/>
                    <a:pt x="3226653" y="2924119"/>
                    <a:pt x="2628636" y="2138388"/>
                  </a:cubicBezTo>
                  <a:cubicBezTo>
                    <a:pt x="2335682" y="1753771"/>
                    <a:pt x="2002647" y="1399350"/>
                    <a:pt x="1632854" y="1087742"/>
                  </a:cubicBezTo>
                  <a:cubicBezTo>
                    <a:pt x="1322863" y="827118"/>
                    <a:pt x="978856" y="607143"/>
                    <a:pt x="587205" y="504547"/>
                  </a:cubicBezTo>
                  <a:cubicBezTo>
                    <a:pt x="723826" y="794788"/>
                    <a:pt x="802282" y="1109717"/>
                    <a:pt x="815449" y="1435051"/>
                  </a:cubicBezTo>
                  <a:cubicBezTo>
                    <a:pt x="822567" y="1612281"/>
                    <a:pt x="437995" y="1500876"/>
                    <a:pt x="431411" y="1342897"/>
                  </a:cubicBezTo>
                  <a:cubicBezTo>
                    <a:pt x="413883" y="914389"/>
                    <a:pt x="276724" y="507308"/>
                    <a:pt x="26515" y="158324"/>
                  </a:cubicBezTo>
                  <a:close/>
                </a:path>
              </a:pathLst>
            </a:custGeom>
            <a:solidFill>
              <a:srgbClr val="FF5C01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" name="椭圆 20">
            <a:extLst>
              <a:ext uri="{FF2B5EF4-FFF2-40B4-BE49-F238E27FC236}">
                <a16:creationId xmlns:a16="http://schemas.microsoft.com/office/drawing/2014/main" id="{32E01A64-30FA-0C96-51F2-16D965A338F8}"/>
              </a:ext>
            </a:extLst>
          </p:cNvPr>
          <p:cNvSpPr/>
          <p:nvPr/>
        </p:nvSpPr>
        <p:spPr>
          <a:xfrm>
            <a:off x="5422900" y="2429256"/>
            <a:ext cx="1346200" cy="1346200"/>
          </a:xfrm>
          <a:prstGeom prst="ellipse">
            <a:avLst/>
          </a:prstGeom>
          <a:solidFill>
            <a:srgbClr val="F7EEE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BE1504F-7632-133B-2BB5-B20BBFF4E9DE}"/>
              </a:ext>
            </a:extLst>
          </p:cNvPr>
          <p:cNvGrpSpPr/>
          <p:nvPr/>
        </p:nvGrpSpPr>
        <p:grpSpPr>
          <a:xfrm>
            <a:off x="5799560" y="2716537"/>
            <a:ext cx="578152" cy="729592"/>
            <a:chOff x="7332133" y="4715933"/>
            <a:chExt cx="781050" cy="985637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60A7163-11BF-14FC-0F0B-E9086F77669B}"/>
                </a:ext>
              </a:extLst>
            </p:cNvPr>
            <p:cNvSpPr/>
            <p:nvPr/>
          </p:nvSpPr>
          <p:spPr>
            <a:xfrm>
              <a:off x="7332133" y="4770967"/>
              <a:ext cx="135467" cy="203200"/>
            </a:xfrm>
            <a:custGeom>
              <a:avLst/>
              <a:gdLst>
                <a:gd name="connsiteX0" fmla="*/ 135467 w 135467"/>
                <a:gd name="connsiteY0" fmla="*/ 0 h 203200"/>
                <a:gd name="connsiteX1" fmla="*/ 0 w 135467"/>
                <a:gd name="connsiteY1" fmla="*/ 20320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5467" h="203200">
                  <a:moveTo>
                    <a:pt x="135467" y="0"/>
                  </a:moveTo>
                  <a:lnTo>
                    <a:pt x="0" y="203200"/>
                  </a:lnTo>
                </a:path>
              </a:pathLst>
            </a:custGeom>
            <a:noFill/>
            <a:ln w="63500" cap="rnd">
              <a:solidFill>
                <a:srgbClr val="FF5C0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353826B2-9556-BA6A-C55A-EB4FF010EFAA}"/>
                </a:ext>
              </a:extLst>
            </p:cNvPr>
            <p:cNvSpPr/>
            <p:nvPr/>
          </p:nvSpPr>
          <p:spPr>
            <a:xfrm>
              <a:off x="7587491" y="5037667"/>
              <a:ext cx="356612" cy="406449"/>
            </a:xfrm>
            <a:custGeom>
              <a:avLst/>
              <a:gdLst>
                <a:gd name="connsiteX0" fmla="*/ 13459 w 356612"/>
                <a:gd name="connsiteY0" fmla="*/ 8466 h 406449"/>
                <a:gd name="connsiteX1" fmla="*/ 15576 w 356612"/>
                <a:gd name="connsiteY1" fmla="*/ 289983 h 406449"/>
                <a:gd name="connsiteX2" fmla="*/ 170092 w 356612"/>
                <a:gd name="connsiteY2" fmla="*/ 402166 h 406449"/>
                <a:gd name="connsiteX3" fmla="*/ 324609 w 356612"/>
                <a:gd name="connsiteY3" fmla="*/ 366183 h 406449"/>
                <a:gd name="connsiteX4" fmla="*/ 354242 w 356612"/>
                <a:gd name="connsiteY4" fmla="*/ 209550 h 406449"/>
                <a:gd name="connsiteX5" fmla="*/ 286509 w 356612"/>
                <a:gd name="connsiteY5" fmla="*/ 0 h 406449"/>
                <a:gd name="connsiteX0" fmla="*/ 13459 w 356612"/>
                <a:gd name="connsiteY0" fmla="*/ 8466 h 406449"/>
                <a:gd name="connsiteX1" fmla="*/ 15576 w 356612"/>
                <a:gd name="connsiteY1" fmla="*/ 289983 h 406449"/>
                <a:gd name="connsiteX2" fmla="*/ 170092 w 356612"/>
                <a:gd name="connsiteY2" fmla="*/ 402166 h 406449"/>
                <a:gd name="connsiteX3" fmla="*/ 324609 w 356612"/>
                <a:gd name="connsiteY3" fmla="*/ 366183 h 406449"/>
                <a:gd name="connsiteX4" fmla="*/ 354242 w 356612"/>
                <a:gd name="connsiteY4" fmla="*/ 209550 h 406449"/>
                <a:gd name="connsiteX5" fmla="*/ 286509 w 356612"/>
                <a:gd name="connsiteY5" fmla="*/ 0 h 40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612" h="406449">
                  <a:moveTo>
                    <a:pt x="13459" y="8466"/>
                  </a:moveTo>
                  <a:cubicBezTo>
                    <a:pt x="1465" y="116416"/>
                    <a:pt x="-10529" y="224366"/>
                    <a:pt x="15576" y="289983"/>
                  </a:cubicBezTo>
                  <a:cubicBezTo>
                    <a:pt x="41681" y="355600"/>
                    <a:pt x="118587" y="389466"/>
                    <a:pt x="170092" y="402166"/>
                  </a:cubicBezTo>
                  <a:cubicBezTo>
                    <a:pt x="221598" y="414866"/>
                    <a:pt x="293917" y="398286"/>
                    <a:pt x="324609" y="366183"/>
                  </a:cubicBezTo>
                  <a:cubicBezTo>
                    <a:pt x="355301" y="334080"/>
                    <a:pt x="360592" y="270580"/>
                    <a:pt x="354242" y="209550"/>
                  </a:cubicBezTo>
                  <a:cubicBezTo>
                    <a:pt x="347892" y="148520"/>
                    <a:pt x="317200" y="74260"/>
                    <a:pt x="286509" y="0"/>
                  </a:cubicBezTo>
                </a:path>
              </a:pathLst>
            </a:custGeom>
            <a:noFill/>
            <a:ln w="63500" cap="rnd">
              <a:solidFill>
                <a:srgbClr val="FF5C0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69365738-CCAE-D73A-BD18-D42A42D7D39A}"/>
                </a:ext>
              </a:extLst>
            </p:cNvPr>
            <p:cNvSpPr/>
            <p:nvPr/>
          </p:nvSpPr>
          <p:spPr>
            <a:xfrm>
              <a:off x="7924800" y="4715933"/>
              <a:ext cx="188383" cy="190500"/>
            </a:xfrm>
            <a:custGeom>
              <a:avLst/>
              <a:gdLst>
                <a:gd name="connsiteX0" fmla="*/ 0 w 188383"/>
                <a:gd name="connsiteY0" fmla="*/ 0 h 190500"/>
                <a:gd name="connsiteX1" fmla="*/ 127000 w 188383"/>
                <a:gd name="connsiteY1" fmla="*/ 97367 h 190500"/>
                <a:gd name="connsiteX2" fmla="*/ 188383 w 188383"/>
                <a:gd name="connsiteY2" fmla="*/ 190500 h 190500"/>
                <a:gd name="connsiteX0" fmla="*/ 0 w 188383"/>
                <a:gd name="connsiteY0" fmla="*/ 0 h 190500"/>
                <a:gd name="connsiteX1" fmla="*/ 117475 w 188383"/>
                <a:gd name="connsiteY1" fmla="*/ 83079 h 190500"/>
                <a:gd name="connsiteX2" fmla="*/ 188383 w 188383"/>
                <a:gd name="connsiteY2" fmla="*/ 190500 h 190500"/>
                <a:gd name="connsiteX0" fmla="*/ 0 w 188383"/>
                <a:gd name="connsiteY0" fmla="*/ 0 h 190500"/>
                <a:gd name="connsiteX1" fmla="*/ 117475 w 188383"/>
                <a:gd name="connsiteY1" fmla="*/ 83079 h 190500"/>
                <a:gd name="connsiteX2" fmla="*/ 188383 w 188383"/>
                <a:gd name="connsiteY2" fmla="*/ 190500 h 190500"/>
                <a:gd name="connsiteX0" fmla="*/ 0 w 188383"/>
                <a:gd name="connsiteY0" fmla="*/ 0 h 190500"/>
                <a:gd name="connsiteX1" fmla="*/ 112713 w 188383"/>
                <a:gd name="connsiteY1" fmla="*/ 79904 h 190500"/>
                <a:gd name="connsiteX2" fmla="*/ 188383 w 188383"/>
                <a:gd name="connsiteY2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8383" h="190500">
                  <a:moveTo>
                    <a:pt x="0" y="0"/>
                  </a:moveTo>
                  <a:cubicBezTo>
                    <a:pt x="47801" y="32808"/>
                    <a:pt x="81316" y="48154"/>
                    <a:pt x="112713" y="79904"/>
                  </a:cubicBezTo>
                  <a:cubicBezTo>
                    <a:pt x="144110" y="111654"/>
                    <a:pt x="173390" y="159808"/>
                    <a:pt x="188383" y="190500"/>
                  </a:cubicBezTo>
                </a:path>
              </a:pathLst>
            </a:custGeom>
            <a:noFill/>
            <a:ln w="63500" cap="rnd">
              <a:solidFill>
                <a:srgbClr val="FF5C0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50BD173-C422-E299-06C7-38B90BD484FA}"/>
                </a:ext>
              </a:extLst>
            </p:cNvPr>
            <p:cNvSpPr/>
            <p:nvPr/>
          </p:nvSpPr>
          <p:spPr>
            <a:xfrm>
              <a:off x="7662333" y="5659967"/>
              <a:ext cx="207434" cy="41603"/>
            </a:xfrm>
            <a:custGeom>
              <a:avLst/>
              <a:gdLst>
                <a:gd name="connsiteX0" fmla="*/ 0 w 207434"/>
                <a:gd name="connsiteY0" fmla="*/ 0 h 43103"/>
                <a:gd name="connsiteX1" fmla="*/ 86784 w 207434"/>
                <a:gd name="connsiteY1" fmla="*/ 42333 h 43103"/>
                <a:gd name="connsiteX2" fmla="*/ 207434 w 207434"/>
                <a:gd name="connsiteY2" fmla="*/ 23283 h 43103"/>
                <a:gd name="connsiteX0" fmla="*/ 0 w 207434"/>
                <a:gd name="connsiteY0" fmla="*/ 0 h 41603"/>
                <a:gd name="connsiteX1" fmla="*/ 96309 w 207434"/>
                <a:gd name="connsiteY1" fmla="*/ 40745 h 41603"/>
                <a:gd name="connsiteX2" fmla="*/ 207434 w 207434"/>
                <a:gd name="connsiteY2" fmla="*/ 23283 h 41603"/>
                <a:gd name="connsiteX0" fmla="*/ 0 w 207434"/>
                <a:gd name="connsiteY0" fmla="*/ 0 h 41603"/>
                <a:gd name="connsiteX1" fmla="*/ 96309 w 207434"/>
                <a:gd name="connsiteY1" fmla="*/ 40745 h 41603"/>
                <a:gd name="connsiteX2" fmla="*/ 207434 w 207434"/>
                <a:gd name="connsiteY2" fmla="*/ 23283 h 41603"/>
                <a:gd name="connsiteX0" fmla="*/ 0 w 207434"/>
                <a:gd name="connsiteY0" fmla="*/ 0 h 41603"/>
                <a:gd name="connsiteX1" fmla="*/ 96309 w 207434"/>
                <a:gd name="connsiteY1" fmla="*/ 40745 h 41603"/>
                <a:gd name="connsiteX2" fmla="*/ 207434 w 207434"/>
                <a:gd name="connsiteY2" fmla="*/ 23283 h 41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434" h="41603">
                  <a:moveTo>
                    <a:pt x="0" y="0"/>
                  </a:moveTo>
                  <a:cubicBezTo>
                    <a:pt x="26106" y="19226"/>
                    <a:pt x="49037" y="36864"/>
                    <a:pt x="96309" y="40745"/>
                  </a:cubicBezTo>
                  <a:cubicBezTo>
                    <a:pt x="143581" y="44626"/>
                    <a:pt x="164395" y="34748"/>
                    <a:pt x="207434" y="23283"/>
                  </a:cubicBezTo>
                </a:path>
              </a:pathLst>
            </a:custGeom>
            <a:noFill/>
            <a:ln w="63500" cap="rnd">
              <a:solidFill>
                <a:srgbClr val="FF5C0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AD740E5-940B-8F72-1C2F-56ADF9D8E5BC}"/>
              </a:ext>
            </a:extLst>
          </p:cNvPr>
          <p:cNvGrpSpPr/>
          <p:nvPr/>
        </p:nvGrpSpPr>
        <p:grpSpPr>
          <a:xfrm rot="20452921">
            <a:off x="1871757" y="2961501"/>
            <a:ext cx="1584510" cy="596651"/>
            <a:chOff x="6031803" y="2718707"/>
            <a:chExt cx="1584510" cy="596651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F7A8225-C438-3937-1AEB-C6FF4F733665}"/>
                </a:ext>
              </a:extLst>
            </p:cNvPr>
            <p:cNvSpPr txBox="1"/>
            <p:nvPr/>
          </p:nvSpPr>
          <p:spPr>
            <a:xfrm>
              <a:off x="6031803" y="2728793"/>
              <a:ext cx="15845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F7EEE5"/>
                  </a:solidFill>
                  <a:latin typeface="Comic Sans MS" panose="030F0702030302020204" pitchFamily="66" charset="0"/>
                </a:rPr>
                <a:t>Title</a:t>
              </a: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E661E01-13C2-6321-BD1E-AA7EEF4B8D0A}"/>
                </a:ext>
              </a:extLst>
            </p:cNvPr>
            <p:cNvSpPr/>
            <p:nvPr/>
          </p:nvSpPr>
          <p:spPr>
            <a:xfrm rot="373039">
              <a:off x="6136365" y="2718707"/>
              <a:ext cx="1375387" cy="596651"/>
            </a:xfrm>
            <a:custGeom>
              <a:avLst/>
              <a:gdLst>
                <a:gd name="connsiteX0" fmla="*/ 777887 w 2898736"/>
                <a:gd name="connsiteY0" fmla="*/ 152407 h 1273231"/>
                <a:gd name="connsiteX1" fmla="*/ 1825637 w 2898736"/>
                <a:gd name="connsiteY1" fmla="*/ 9532 h 1273231"/>
                <a:gd name="connsiteX2" fmla="*/ 2505087 w 2898736"/>
                <a:gd name="connsiteY2" fmla="*/ 47632 h 1273231"/>
                <a:gd name="connsiteX3" fmla="*/ 2870212 w 2898736"/>
                <a:gd name="connsiteY3" fmla="*/ 323857 h 1273231"/>
                <a:gd name="connsiteX4" fmla="*/ 2832112 w 2898736"/>
                <a:gd name="connsiteY4" fmla="*/ 742957 h 1273231"/>
                <a:gd name="connsiteX5" fmla="*/ 2492387 w 2898736"/>
                <a:gd name="connsiteY5" fmla="*/ 1038232 h 1273231"/>
                <a:gd name="connsiteX6" fmla="*/ 1701812 w 2898736"/>
                <a:gd name="connsiteY6" fmla="*/ 1216032 h 1273231"/>
                <a:gd name="connsiteX7" fmla="*/ 917587 w 2898736"/>
                <a:gd name="connsiteY7" fmla="*/ 1273182 h 1273231"/>
                <a:gd name="connsiteX8" fmla="*/ 488962 w 2898736"/>
                <a:gd name="connsiteY8" fmla="*/ 1222382 h 1273231"/>
                <a:gd name="connsiteX9" fmla="*/ 155587 w 2898736"/>
                <a:gd name="connsiteY9" fmla="*/ 1057282 h 1273231"/>
                <a:gd name="connsiteX10" fmla="*/ 12 w 2898736"/>
                <a:gd name="connsiteY10" fmla="*/ 704857 h 1273231"/>
                <a:gd name="connsiteX11" fmla="*/ 149237 w 2898736"/>
                <a:gd name="connsiteY11" fmla="*/ 368307 h 1273231"/>
                <a:gd name="connsiteX12" fmla="*/ 514362 w 2898736"/>
                <a:gd name="connsiteY12" fmla="*/ 193682 h 1273231"/>
                <a:gd name="connsiteX13" fmla="*/ 828687 w 2898736"/>
                <a:gd name="connsiteY13" fmla="*/ 203207 h 1273231"/>
                <a:gd name="connsiteX14" fmla="*/ 828687 w 2898736"/>
                <a:gd name="connsiteY14" fmla="*/ 200032 h 1273231"/>
                <a:gd name="connsiteX0" fmla="*/ 679462 w 2898736"/>
                <a:gd name="connsiteY0" fmla="*/ 162637 h 1273936"/>
                <a:gd name="connsiteX1" fmla="*/ 1825637 w 2898736"/>
                <a:gd name="connsiteY1" fmla="*/ 10237 h 1273936"/>
                <a:gd name="connsiteX2" fmla="*/ 2505087 w 2898736"/>
                <a:gd name="connsiteY2" fmla="*/ 48337 h 1273936"/>
                <a:gd name="connsiteX3" fmla="*/ 2870212 w 2898736"/>
                <a:gd name="connsiteY3" fmla="*/ 324562 h 1273936"/>
                <a:gd name="connsiteX4" fmla="*/ 2832112 w 2898736"/>
                <a:gd name="connsiteY4" fmla="*/ 743662 h 1273936"/>
                <a:gd name="connsiteX5" fmla="*/ 2492387 w 2898736"/>
                <a:gd name="connsiteY5" fmla="*/ 1038937 h 1273936"/>
                <a:gd name="connsiteX6" fmla="*/ 1701812 w 2898736"/>
                <a:gd name="connsiteY6" fmla="*/ 1216737 h 1273936"/>
                <a:gd name="connsiteX7" fmla="*/ 917587 w 2898736"/>
                <a:gd name="connsiteY7" fmla="*/ 1273887 h 1273936"/>
                <a:gd name="connsiteX8" fmla="*/ 488962 w 2898736"/>
                <a:gd name="connsiteY8" fmla="*/ 1223087 h 1273936"/>
                <a:gd name="connsiteX9" fmla="*/ 155587 w 2898736"/>
                <a:gd name="connsiteY9" fmla="*/ 1057987 h 1273936"/>
                <a:gd name="connsiteX10" fmla="*/ 12 w 2898736"/>
                <a:gd name="connsiteY10" fmla="*/ 705562 h 1273936"/>
                <a:gd name="connsiteX11" fmla="*/ 149237 w 2898736"/>
                <a:gd name="connsiteY11" fmla="*/ 369012 h 1273936"/>
                <a:gd name="connsiteX12" fmla="*/ 514362 w 2898736"/>
                <a:gd name="connsiteY12" fmla="*/ 194387 h 1273936"/>
                <a:gd name="connsiteX13" fmla="*/ 828687 w 2898736"/>
                <a:gd name="connsiteY13" fmla="*/ 203912 h 1273936"/>
                <a:gd name="connsiteX14" fmla="*/ 828687 w 2898736"/>
                <a:gd name="connsiteY14" fmla="*/ 200737 h 1273936"/>
                <a:gd name="connsiteX0" fmla="*/ 561987 w 2898736"/>
                <a:gd name="connsiteY0" fmla="*/ 121717 h 1271116"/>
                <a:gd name="connsiteX1" fmla="*/ 1825637 w 2898736"/>
                <a:gd name="connsiteY1" fmla="*/ 7417 h 1271116"/>
                <a:gd name="connsiteX2" fmla="*/ 2505087 w 2898736"/>
                <a:gd name="connsiteY2" fmla="*/ 45517 h 1271116"/>
                <a:gd name="connsiteX3" fmla="*/ 2870212 w 2898736"/>
                <a:gd name="connsiteY3" fmla="*/ 321742 h 1271116"/>
                <a:gd name="connsiteX4" fmla="*/ 2832112 w 2898736"/>
                <a:gd name="connsiteY4" fmla="*/ 740842 h 1271116"/>
                <a:gd name="connsiteX5" fmla="*/ 2492387 w 2898736"/>
                <a:gd name="connsiteY5" fmla="*/ 1036117 h 1271116"/>
                <a:gd name="connsiteX6" fmla="*/ 1701812 w 2898736"/>
                <a:gd name="connsiteY6" fmla="*/ 1213917 h 1271116"/>
                <a:gd name="connsiteX7" fmla="*/ 917587 w 2898736"/>
                <a:gd name="connsiteY7" fmla="*/ 1271067 h 1271116"/>
                <a:gd name="connsiteX8" fmla="*/ 488962 w 2898736"/>
                <a:gd name="connsiteY8" fmla="*/ 1220267 h 1271116"/>
                <a:gd name="connsiteX9" fmla="*/ 155587 w 2898736"/>
                <a:gd name="connsiteY9" fmla="*/ 1055167 h 1271116"/>
                <a:gd name="connsiteX10" fmla="*/ 12 w 2898736"/>
                <a:gd name="connsiteY10" fmla="*/ 702742 h 1271116"/>
                <a:gd name="connsiteX11" fmla="*/ 149237 w 2898736"/>
                <a:gd name="connsiteY11" fmla="*/ 366192 h 1271116"/>
                <a:gd name="connsiteX12" fmla="*/ 514362 w 2898736"/>
                <a:gd name="connsiteY12" fmla="*/ 191567 h 1271116"/>
                <a:gd name="connsiteX13" fmla="*/ 828687 w 2898736"/>
                <a:gd name="connsiteY13" fmla="*/ 201092 h 1271116"/>
                <a:gd name="connsiteX14" fmla="*/ 828687 w 2898736"/>
                <a:gd name="connsiteY14" fmla="*/ 197917 h 1271116"/>
                <a:gd name="connsiteX0" fmla="*/ 561987 w 2898736"/>
                <a:gd name="connsiteY0" fmla="*/ 121717 h 1271116"/>
                <a:gd name="connsiteX1" fmla="*/ 1825637 w 2898736"/>
                <a:gd name="connsiteY1" fmla="*/ 7417 h 1271116"/>
                <a:gd name="connsiteX2" fmla="*/ 2505087 w 2898736"/>
                <a:gd name="connsiteY2" fmla="*/ 45517 h 1271116"/>
                <a:gd name="connsiteX3" fmla="*/ 2870212 w 2898736"/>
                <a:gd name="connsiteY3" fmla="*/ 321742 h 1271116"/>
                <a:gd name="connsiteX4" fmla="*/ 2832112 w 2898736"/>
                <a:gd name="connsiteY4" fmla="*/ 740842 h 1271116"/>
                <a:gd name="connsiteX5" fmla="*/ 2492387 w 2898736"/>
                <a:gd name="connsiteY5" fmla="*/ 1036117 h 1271116"/>
                <a:gd name="connsiteX6" fmla="*/ 1701812 w 2898736"/>
                <a:gd name="connsiteY6" fmla="*/ 1213917 h 1271116"/>
                <a:gd name="connsiteX7" fmla="*/ 917587 w 2898736"/>
                <a:gd name="connsiteY7" fmla="*/ 1271067 h 1271116"/>
                <a:gd name="connsiteX8" fmla="*/ 488962 w 2898736"/>
                <a:gd name="connsiteY8" fmla="*/ 1220267 h 1271116"/>
                <a:gd name="connsiteX9" fmla="*/ 155587 w 2898736"/>
                <a:gd name="connsiteY9" fmla="*/ 1055167 h 1271116"/>
                <a:gd name="connsiteX10" fmla="*/ 12 w 2898736"/>
                <a:gd name="connsiteY10" fmla="*/ 702742 h 1271116"/>
                <a:gd name="connsiteX11" fmla="*/ 149237 w 2898736"/>
                <a:gd name="connsiteY11" fmla="*/ 366192 h 1271116"/>
                <a:gd name="connsiteX12" fmla="*/ 514362 w 2898736"/>
                <a:gd name="connsiteY12" fmla="*/ 191567 h 1271116"/>
                <a:gd name="connsiteX13" fmla="*/ 828687 w 2898736"/>
                <a:gd name="connsiteY13" fmla="*/ 201092 h 1271116"/>
                <a:gd name="connsiteX14" fmla="*/ 828687 w 2898736"/>
                <a:gd name="connsiteY14" fmla="*/ 197917 h 1271116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14" fmla="*/ 828687 w 2898736"/>
                <a:gd name="connsiteY14" fmla="*/ 197682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14" fmla="*/ 828687 w 2898736"/>
                <a:gd name="connsiteY14" fmla="*/ 197682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14" fmla="*/ 828687 w 2898736"/>
                <a:gd name="connsiteY14" fmla="*/ 197682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14" fmla="*/ 906474 w 2898736"/>
                <a:gd name="connsiteY14" fmla="*/ 253244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31862 w 2898736"/>
                <a:gd name="connsiteY13" fmla="*/ 194507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793762 w 2898736"/>
                <a:gd name="connsiteY13" fmla="*/ 190273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793762 w 2898736"/>
                <a:gd name="connsiteY13" fmla="*/ 190273 h 1270881"/>
                <a:gd name="connsiteX14" fmla="*/ 549287 w 2898736"/>
                <a:gd name="connsiteY14" fmla="*/ 118307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549287 w 2898736"/>
                <a:gd name="connsiteY13" fmla="*/ 118307 h 1270881"/>
                <a:gd name="connsiteX0" fmla="*/ 749312 w 2898736"/>
                <a:gd name="connsiteY0" fmla="*/ 128536 h 1271585"/>
                <a:gd name="connsiteX1" fmla="*/ 1825637 w 2898736"/>
                <a:gd name="connsiteY1" fmla="*/ 7886 h 1271585"/>
                <a:gd name="connsiteX2" fmla="*/ 2505087 w 2898736"/>
                <a:gd name="connsiteY2" fmla="*/ 45986 h 1271585"/>
                <a:gd name="connsiteX3" fmla="*/ 2870212 w 2898736"/>
                <a:gd name="connsiteY3" fmla="*/ 322211 h 1271585"/>
                <a:gd name="connsiteX4" fmla="*/ 2832112 w 2898736"/>
                <a:gd name="connsiteY4" fmla="*/ 741311 h 1271585"/>
                <a:gd name="connsiteX5" fmla="*/ 2492387 w 2898736"/>
                <a:gd name="connsiteY5" fmla="*/ 1036586 h 1271585"/>
                <a:gd name="connsiteX6" fmla="*/ 1701812 w 2898736"/>
                <a:gd name="connsiteY6" fmla="*/ 1214386 h 1271585"/>
                <a:gd name="connsiteX7" fmla="*/ 917587 w 2898736"/>
                <a:gd name="connsiteY7" fmla="*/ 1271536 h 1271585"/>
                <a:gd name="connsiteX8" fmla="*/ 488962 w 2898736"/>
                <a:gd name="connsiteY8" fmla="*/ 1220736 h 1271585"/>
                <a:gd name="connsiteX9" fmla="*/ 155587 w 2898736"/>
                <a:gd name="connsiteY9" fmla="*/ 1055636 h 1271585"/>
                <a:gd name="connsiteX10" fmla="*/ 12 w 2898736"/>
                <a:gd name="connsiteY10" fmla="*/ 703211 h 1271585"/>
                <a:gd name="connsiteX11" fmla="*/ 149237 w 2898736"/>
                <a:gd name="connsiteY11" fmla="*/ 366661 h 1271585"/>
                <a:gd name="connsiteX12" fmla="*/ 514362 w 2898736"/>
                <a:gd name="connsiteY12" fmla="*/ 192036 h 1271585"/>
                <a:gd name="connsiteX13" fmla="*/ 749312 w 2898736"/>
                <a:gd name="connsiteY13" fmla="*/ 128536 h 1271585"/>
                <a:gd name="connsiteX0" fmla="*/ 749312 w 2898736"/>
                <a:gd name="connsiteY0" fmla="*/ 128536 h 1271585"/>
                <a:gd name="connsiteX1" fmla="*/ 1825637 w 2898736"/>
                <a:gd name="connsiteY1" fmla="*/ 7886 h 1271585"/>
                <a:gd name="connsiteX2" fmla="*/ 2505087 w 2898736"/>
                <a:gd name="connsiteY2" fmla="*/ 45986 h 1271585"/>
                <a:gd name="connsiteX3" fmla="*/ 2870212 w 2898736"/>
                <a:gd name="connsiteY3" fmla="*/ 322211 h 1271585"/>
                <a:gd name="connsiteX4" fmla="*/ 2832112 w 2898736"/>
                <a:gd name="connsiteY4" fmla="*/ 741311 h 1271585"/>
                <a:gd name="connsiteX5" fmla="*/ 2492387 w 2898736"/>
                <a:gd name="connsiteY5" fmla="*/ 1036586 h 1271585"/>
                <a:gd name="connsiteX6" fmla="*/ 1701812 w 2898736"/>
                <a:gd name="connsiteY6" fmla="*/ 1214386 h 1271585"/>
                <a:gd name="connsiteX7" fmla="*/ 917587 w 2898736"/>
                <a:gd name="connsiteY7" fmla="*/ 1271536 h 1271585"/>
                <a:gd name="connsiteX8" fmla="*/ 488962 w 2898736"/>
                <a:gd name="connsiteY8" fmla="*/ 1220736 h 1271585"/>
                <a:gd name="connsiteX9" fmla="*/ 155587 w 2898736"/>
                <a:gd name="connsiteY9" fmla="*/ 1055636 h 1271585"/>
                <a:gd name="connsiteX10" fmla="*/ 12 w 2898736"/>
                <a:gd name="connsiteY10" fmla="*/ 703211 h 1271585"/>
                <a:gd name="connsiteX11" fmla="*/ 149237 w 2898736"/>
                <a:gd name="connsiteY11" fmla="*/ 366661 h 1271585"/>
                <a:gd name="connsiteX12" fmla="*/ 514362 w 2898736"/>
                <a:gd name="connsiteY12" fmla="*/ 192036 h 1271585"/>
                <a:gd name="connsiteX13" fmla="*/ 749312 w 2898736"/>
                <a:gd name="connsiteY13" fmla="*/ 128536 h 1271585"/>
                <a:gd name="connsiteX0" fmla="*/ 777887 w 2898736"/>
                <a:gd name="connsiteY0" fmla="*/ 155817 h 1273466"/>
                <a:gd name="connsiteX1" fmla="*/ 1825637 w 2898736"/>
                <a:gd name="connsiteY1" fmla="*/ 9767 h 1273466"/>
                <a:gd name="connsiteX2" fmla="*/ 2505087 w 2898736"/>
                <a:gd name="connsiteY2" fmla="*/ 47867 h 1273466"/>
                <a:gd name="connsiteX3" fmla="*/ 2870212 w 2898736"/>
                <a:gd name="connsiteY3" fmla="*/ 324092 h 1273466"/>
                <a:gd name="connsiteX4" fmla="*/ 2832112 w 2898736"/>
                <a:gd name="connsiteY4" fmla="*/ 743192 h 1273466"/>
                <a:gd name="connsiteX5" fmla="*/ 2492387 w 2898736"/>
                <a:gd name="connsiteY5" fmla="*/ 1038467 h 1273466"/>
                <a:gd name="connsiteX6" fmla="*/ 1701812 w 2898736"/>
                <a:gd name="connsiteY6" fmla="*/ 1216267 h 1273466"/>
                <a:gd name="connsiteX7" fmla="*/ 917587 w 2898736"/>
                <a:gd name="connsiteY7" fmla="*/ 1273417 h 1273466"/>
                <a:gd name="connsiteX8" fmla="*/ 488962 w 2898736"/>
                <a:gd name="connsiteY8" fmla="*/ 1222617 h 1273466"/>
                <a:gd name="connsiteX9" fmla="*/ 155587 w 2898736"/>
                <a:gd name="connsiteY9" fmla="*/ 1057517 h 1273466"/>
                <a:gd name="connsiteX10" fmla="*/ 12 w 2898736"/>
                <a:gd name="connsiteY10" fmla="*/ 705092 h 1273466"/>
                <a:gd name="connsiteX11" fmla="*/ 149237 w 2898736"/>
                <a:gd name="connsiteY11" fmla="*/ 368542 h 1273466"/>
                <a:gd name="connsiteX12" fmla="*/ 514362 w 2898736"/>
                <a:gd name="connsiteY12" fmla="*/ 193917 h 1273466"/>
                <a:gd name="connsiteX13" fmla="*/ 777887 w 2898736"/>
                <a:gd name="connsiteY13" fmla="*/ 155817 h 1273466"/>
                <a:gd name="connsiteX0" fmla="*/ 777887 w 2898736"/>
                <a:gd name="connsiteY0" fmla="*/ 155817 h 1273466"/>
                <a:gd name="connsiteX1" fmla="*/ 1825637 w 2898736"/>
                <a:gd name="connsiteY1" fmla="*/ 9767 h 1273466"/>
                <a:gd name="connsiteX2" fmla="*/ 2505087 w 2898736"/>
                <a:gd name="connsiteY2" fmla="*/ 47867 h 1273466"/>
                <a:gd name="connsiteX3" fmla="*/ 2870212 w 2898736"/>
                <a:gd name="connsiteY3" fmla="*/ 324092 h 1273466"/>
                <a:gd name="connsiteX4" fmla="*/ 2832112 w 2898736"/>
                <a:gd name="connsiteY4" fmla="*/ 743192 h 1273466"/>
                <a:gd name="connsiteX5" fmla="*/ 2492387 w 2898736"/>
                <a:gd name="connsiteY5" fmla="*/ 1038467 h 1273466"/>
                <a:gd name="connsiteX6" fmla="*/ 1701812 w 2898736"/>
                <a:gd name="connsiteY6" fmla="*/ 1216267 h 1273466"/>
                <a:gd name="connsiteX7" fmla="*/ 917587 w 2898736"/>
                <a:gd name="connsiteY7" fmla="*/ 1273417 h 1273466"/>
                <a:gd name="connsiteX8" fmla="*/ 488962 w 2898736"/>
                <a:gd name="connsiteY8" fmla="*/ 1222617 h 1273466"/>
                <a:gd name="connsiteX9" fmla="*/ 155587 w 2898736"/>
                <a:gd name="connsiteY9" fmla="*/ 1057517 h 1273466"/>
                <a:gd name="connsiteX10" fmla="*/ 12 w 2898736"/>
                <a:gd name="connsiteY10" fmla="*/ 705092 h 1273466"/>
                <a:gd name="connsiteX11" fmla="*/ 149237 w 2898736"/>
                <a:gd name="connsiteY11" fmla="*/ 368542 h 1273466"/>
                <a:gd name="connsiteX12" fmla="*/ 514362 w 2898736"/>
                <a:gd name="connsiteY12" fmla="*/ 193917 h 1273466"/>
                <a:gd name="connsiteX13" fmla="*/ 777887 w 2898736"/>
                <a:gd name="connsiteY13" fmla="*/ 155817 h 1273466"/>
                <a:gd name="connsiteX0" fmla="*/ 777887 w 2898736"/>
                <a:gd name="connsiteY0" fmla="*/ 155817 h 1273466"/>
                <a:gd name="connsiteX1" fmla="*/ 1825637 w 2898736"/>
                <a:gd name="connsiteY1" fmla="*/ 9767 h 1273466"/>
                <a:gd name="connsiteX2" fmla="*/ 2505087 w 2898736"/>
                <a:gd name="connsiteY2" fmla="*/ 47867 h 1273466"/>
                <a:gd name="connsiteX3" fmla="*/ 2870212 w 2898736"/>
                <a:gd name="connsiteY3" fmla="*/ 324092 h 1273466"/>
                <a:gd name="connsiteX4" fmla="*/ 2832112 w 2898736"/>
                <a:gd name="connsiteY4" fmla="*/ 743192 h 1273466"/>
                <a:gd name="connsiteX5" fmla="*/ 2492387 w 2898736"/>
                <a:gd name="connsiteY5" fmla="*/ 1038467 h 1273466"/>
                <a:gd name="connsiteX6" fmla="*/ 1701812 w 2898736"/>
                <a:gd name="connsiteY6" fmla="*/ 1216267 h 1273466"/>
                <a:gd name="connsiteX7" fmla="*/ 917587 w 2898736"/>
                <a:gd name="connsiteY7" fmla="*/ 1273417 h 1273466"/>
                <a:gd name="connsiteX8" fmla="*/ 488962 w 2898736"/>
                <a:gd name="connsiteY8" fmla="*/ 1222617 h 1273466"/>
                <a:gd name="connsiteX9" fmla="*/ 155587 w 2898736"/>
                <a:gd name="connsiteY9" fmla="*/ 1057517 h 1273466"/>
                <a:gd name="connsiteX10" fmla="*/ 12 w 2898736"/>
                <a:gd name="connsiteY10" fmla="*/ 705092 h 1273466"/>
                <a:gd name="connsiteX11" fmla="*/ 149237 w 2898736"/>
                <a:gd name="connsiteY11" fmla="*/ 368542 h 1273466"/>
                <a:gd name="connsiteX12" fmla="*/ 514362 w 2898736"/>
                <a:gd name="connsiteY12" fmla="*/ 193917 h 1273466"/>
                <a:gd name="connsiteX13" fmla="*/ 777887 w 2898736"/>
                <a:gd name="connsiteY13" fmla="*/ 155817 h 127346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584212 w 2898736"/>
                <a:gd name="connsiteY13" fmla="*/ 120422 h 1272996"/>
                <a:gd name="connsiteX14" fmla="*/ 793762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584212 w 2898736"/>
                <a:gd name="connsiteY13" fmla="*/ 12042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584212 w 2898736"/>
                <a:gd name="connsiteY13" fmla="*/ 12042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584212 w 2898736"/>
                <a:gd name="connsiteY13" fmla="*/ 12042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609612 w 2898736"/>
                <a:gd name="connsiteY13" fmla="*/ 11407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609612 w 2898736"/>
                <a:gd name="connsiteY13" fmla="*/ 11407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609612 w 2898736"/>
                <a:gd name="connsiteY13" fmla="*/ 11407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609612 w 2898736"/>
                <a:gd name="connsiteY13" fmla="*/ 114072 h 1272996"/>
                <a:gd name="connsiteX14" fmla="*/ 873137 w 2898736"/>
                <a:gd name="connsiteY14" fmla="*/ 148997 h 1272996"/>
                <a:gd name="connsiteX0" fmla="*/ 879487 w 2898736"/>
                <a:gd name="connsiteY0" fmla="*/ 135357 h 1272056"/>
                <a:gd name="connsiteX1" fmla="*/ 1825637 w 2898736"/>
                <a:gd name="connsiteY1" fmla="*/ 8357 h 1272056"/>
                <a:gd name="connsiteX2" fmla="*/ 2505087 w 2898736"/>
                <a:gd name="connsiteY2" fmla="*/ 46457 h 1272056"/>
                <a:gd name="connsiteX3" fmla="*/ 2870212 w 2898736"/>
                <a:gd name="connsiteY3" fmla="*/ 322682 h 1272056"/>
                <a:gd name="connsiteX4" fmla="*/ 2832112 w 2898736"/>
                <a:gd name="connsiteY4" fmla="*/ 741782 h 1272056"/>
                <a:gd name="connsiteX5" fmla="*/ 2492387 w 2898736"/>
                <a:gd name="connsiteY5" fmla="*/ 1037057 h 1272056"/>
                <a:gd name="connsiteX6" fmla="*/ 1701812 w 2898736"/>
                <a:gd name="connsiteY6" fmla="*/ 1214857 h 1272056"/>
                <a:gd name="connsiteX7" fmla="*/ 917587 w 2898736"/>
                <a:gd name="connsiteY7" fmla="*/ 1272007 h 1272056"/>
                <a:gd name="connsiteX8" fmla="*/ 488962 w 2898736"/>
                <a:gd name="connsiteY8" fmla="*/ 1221207 h 1272056"/>
                <a:gd name="connsiteX9" fmla="*/ 155587 w 2898736"/>
                <a:gd name="connsiteY9" fmla="*/ 1056107 h 1272056"/>
                <a:gd name="connsiteX10" fmla="*/ 12 w 2898736"/>
                <a:gd name="connsiteY10" fmla="*/ 703682 h 1272056"/>
                <a:gd name="connsiteX11" fmla="*/ 149237 w 2898736"/>
                <a:gd name="connsiteY11" fmla="*/ 367132 h 1272056"/>
                <a:gd name="connsiteX12" fmla="*/ 514362 w 2898736"/>
                <a:gd name="connsiteY12" fmla="*/ 192507 h 1272056"/>
                <a:gd name="connsiteX13" fmla="*/ 609612 w 2898736"/>
                <a:gd name="connsiteY13" fmla="*/ 113132 h 1272056"/>
                <a:gd name="connsiteX14" fmla="*/ 879487 w 2898736"/>
                <a:gd name="connsiteY14" fmla="*/ 135357 h 1272056"/>
                <a:gd name="connsiteX0" fmla="*/ 879487 w 2898736"/>
                <a:gd name="connsiteY0" fmla="*/ 135357 h 1272056"/>
                <a:gd name="connsiteX1" fmla="*/ 1825637 w 2898736"/>
                <a:gd name="connsiteY1" fmla="*/ 8357 h 1272056"/>
                <a:gd name="connsiteX2" fmla="*/ 2505087 w 2898736"/>
                <a:gd name="connsiteY2" fmla="*/ 46457 h 1272056"/>
                <a:gd name="connsiteX3" fmla="*/ 2870212 w 2898736"/>
                <a:gd name="connsiteY3" fmla="*/ 322682 h 1272056"/>
                <a:gd name="connsiteX4" fmla="*/ 2832112 w 2898736"/>
                <a:gd name="connsiteY4" fmla="*/ 741782 h 1272056"/>
                <a:gd name="connsiteX5" fmla="*/ 2492387 w 2898736"/>
                <a:gd name="connsiteY5" fmla="*/ 1037057 h 1272056"/>
                <a:gd name="connsiteX6" fmla="*/ 1701812 w 2898736"/>
                <a:gd name="connsiteY6" fmla="*/ 1214857 h 1272056"/>
                <a:gd name="connsiteX7" fmla="*/ 917587 w 2898736"/>
                <a:gd name="connsiteY7" fmla="*/ 1272007 h 1272056"/>
                <a:gd name="connsiteX8" fmla="*/ 488962 w 2898736"/>
                <a:gd name="connsiteY8" fmla="*/ 1221207 h 1272056"/>
                <a:gd name="connsiteX9" fmla="*/ 155587 w 2898736"/>
                <a:gd name="connsiteY9" fmla="*/ 1056107 h 1272056"/>
                <a:gd name="connsiteX10" fmla="*/ 12 w 2898736"/>
                <a:gd name="connsiteY10" fmla="*/ 703682 h 1272056"/>
                <a:gd name="connsiteX11" fmla="*/ 149237 w 2898736"/>
                <a:gd name="connsiteY11" fmla="*/ 367132 h 1272056"/>
                <a:gd name="connsiteX12" fmla="*/ 514362 w 2898736"/>
                <a:gd name="connsiteY12" fmla="*/ 192507 h 1272056"/>
                <a:gd name="connsiteX13" fmla="*/ 596912 w 2898736"/>
                <a:gd name="connsiteY13" fmla="*/ 109957 h 1272056"/>
                <a:gd name="connsiteX14" fmla="*/ 879487 w 2898736"/>
                <a:gd name="connsiteY14" fmla="*/ 135357 h 1272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98736" h="1272056">
                  <a:moveTo>
                    <a:pt x="879487" y="135357"/>
                  </a:moveTo>
                  <a:cubicBezTo>
                    <a:pt x="1098033" y="104665"/>
                    <a:pt x="1554704" y="23174"/>
                    <a:pt x="1825637" y="8357"/>
                  </a:cubicBezTo>
                  <a:cubicBezTo>
                    <a:pt x="2096570" y="-6460"/>
                    <a:pt x="2330991" y="-5930"/>
                    <a:pt x="2505087" y="46457"/>
                  </a:cubicBezTo>
                  <a:cubicBezTo>
                    <a:pt x="2679183" y="98844"/>
                    <a:pt x="2815708" y="206795"/>
                    <a:pt x="2870212" y="322682"/>
                  </a:cubicBezTo>
                  <a:cubicBezTo>
                    <a:pt x="2924716" y="438569"/>
                    <a:pt x="2895083" y="622720"/>
                    <a:pt x="2832112" y="741782"/>
                  </a:cubicBezTo>
                  <a:cubicBezTo>
                    <a:pt x="2769141" y="860844"/>
                    <a:pt x="2680770" y="958211"/>
                    <a:pt x="2492387" y="1037057"/>
                  </a:cubicBezTo>
                  <a:cubicBezTo>
                    <a:pt x="2304004" y="1115903"/>
                    <a:pt x="1964279" y="1175699"/>
                    <a:pt x="1701812" y="1214857"/>
                  </a:cubicBezTo>
                  <a:cubicBezTo>
                    <a:pt x="1439345" y="1254015"/>
                    <a:pt x="1119729" y="1270949"/>
                    <a:pt x="917587" y="1272007"/>
                  </a:cubicBezTo>
                  <a:cubicBezTo>
                    <a:pt x="715445" y="1273065"/>
                    <a:pt x="615962" y="1257190"/>
                    <a:pt x="488962" y="1221207"/>
                  </a:cubicBezTo>
                  <a:cubicBezTo>
                    <a:pt x="361962" y="1185224"/>
                    <a:pt x="237079" y="1142361"/>
                    <a:pt x="155587" y="1056107"/>
                  </a:cubicBezTo>
                  <a:cubicBezTo>
                    <a:pt x="74095" y="969853"/>
                    <a:pt x="1070" y="818511"/>
                    <a:pt x="12" y="703682"/>
                  </a:cubicBezTo>
                  <a:cubicBezTo>
                    <a:pt x="-1046" y="588853"/>
                    <a:pt x="63512" y="452328"/>
                    <a:pt x="149237" y="367132"/>
                  </a:cubicBezTo>
                  <a:cubicBezTo>
                    <a:pt x="234962" y="281936"/>
                    <a:pt x="439750" y="235369"/>
                    <a:pt x="514362" y="192507"/>
                  </a:cubicBezTo>
                  <a:cubicBezTo>
                    <a:pt x="588974" y="149645"/>
                    <a:pt x="536058" y="119482"/>
                    <a:pt x="596912" y="109957"/>
                  </a:cubicBezTo>
                  <a:cubicBezTo>
                    <a:pt x="657766" y="100432"/>
                    <a:pt x="683695" y="161286"/>
                    <a:pt x="879487" y="135357"/>
                  </a:cubicBezTo>
                  <a:close/>
                </a:path>
              </a:pathLst>
            </a:custGeom>
            <a:noFill/>
            <a:ln w="50800">
              <a:solidFill>
                <a:srgbClr val="F7EE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7EEE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83614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EE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1EFDC2E-326E-599D-FD18-E41E9545D11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92A55EE-8B44-F7A2-A830-10F11BDD2D9C}"/>
              </a:ext>
            </a:extLst>
          </p:cNvPr>
          <p:cNvSpPr txBox="1"/>
          <p:nvPr/>
        </p:nvSpPr>
        <p:spPr>
          <a:xfrm>
            <a:off x="622300" y="2828835"/>
            <a:ext cx="1094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>
                <a:latin typeface="Comic Sans MS" panose="030F0702030302020204" pitchFamily="66" charset="0"/>
              </a:rPr>
              <a:t>P</a:t>
            </a:r>
            <a:r>
              <a:rPr lang="en-US" altLang="zh-CN" sz="7200" b="1">
                <a:solidFill>
                  <a:srgbClr val="FF5C01"/>
                </a:solidFill>
                <a:latin typeface="Comic Sans MS" panose="030F0702030302020204" pitchFamily="66" charset="0"/>
              </a:rPr>
              <a:t>ower </a:t>
            </a:r>
            <a:r>
              <a:rPr lang="en-US" altLang="zh-CN" sz="7200" b="1">
                <a:latin typeface="Comic Sans MS" panose="030F0702030302020204" pitchFamily="66" charset="0"/>
              </a:rPr>
              <a:t>P</a:t>
            </a:r>
            <a:r>
              <a:rPr lang="en-US" altLang="zh-CN" sz="7200" b="1">
                <a:solidFill>
                  <a:srgbClr val="FF5C01"/>
                </a:solidFill>
                <a:latin typeface="Comic Sans MS" panose="030F0702030302020204" pitchFamily="66" charset="0"/>
              </a:rPr>
              <a:t>oint </a:t>
            </a:r>
            <a:r>
              <a:rPr lang="en-US" altLang="zh-CN" sz="7200" b="1">
                <a:latin typeface="Comic Sans MS" panose="030F0702030302020204" pitchFamily="66" charset="0"/>
              </a:rPr>
              <a:t>T</a:t>
            </a:r>
            <a:r>
              <a:rPr lang="en-US" altLang="zh-CN" sz="7200" b="1">
                <a:solidFill>
                  <a:srgbClr val="FF5C01"/>
                </a:solidFill>
                <a:latin typeface="Comic Sans MS" panose="030F0702030302020204" pitchFamily="66" charset="0"/>
              </a:rPr>
              <a:t>emple</a:t>
            </a:r>
            <a:r>
              <a:rPr lang="en-US" altLang="zh-CN" sz="7200" b="1">
                <a:latin typeface="Comic Sans MS" panose="030F0702030302020204" pitchFamily="66" charset="0"/>
              </a:rPr>
              <a:t>t</a:t>
            </a:r>
            <a:endParaRPr lang="zh-CN" altLang="en-US" sz="7200" b="1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7092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67624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hlinkClick r:id="rId2"/>
              </a:rPr>
              <a:t>忘吃药的晓公子</a:t>
            </a:r>
            <a:r>
              <a:rPr lang="zh-CN" altLang="en-US" sz="2400" dirty="0"/>
              <a:t>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EE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88A13248-CA2A-10FC-E131-9AAF3D4F9C6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92A55EE-8B44-F7A2-A830-10F11BDD2D9C}"/>
              </a:ext>
            </a:extLst>
          </p:cNvPr>
          <p:cNvSpPr txBox="1"/>
          <p:nvPr/>
        </p:nvSpPr>
        <p:spPr>
          <a:xfrm>
            <a:off x="622300" y="2828835"/>
            <a:ext cx="1094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>
                <a:latin typeface="Comic Sans MS" panose="030F0702030302020204" pitchFamily="66" charset="0"/>
              </a:rPr>
              <a:t>P</a:t>
            </a:r>
            <a:r>
              <a:rPr lang="en-US" altLang="zh-CN" sz="7200" b="1">
                <a:solidFill>
                  <a:srgbClr val="FF5C01"/>
                </a:solidFill>
                <a:latin typeface="Comic Sans MS" panose="030F0702030302020204" pitchFamily="66" charset="0"/>
              </a:rPr>
              <a:t>ower </a:t>
            </a:r>
            <a:r>
              <a:rPr lang="en-US" altLang="zh-CN" sz="7200" b="1">
                <a:latin typeface="Comic Sans MS" panose="030F0702030302020204" pitchFamily="66" charset="0"/>
              </a:rPr>
              <a:t>P</a:t>
            </a:r>
            <a:r>
              <a:rPr lang="en-US" altLang="zh-CN" sz="7200" b="1">
                <a:solidFill>
                  <a:srgbClr val="FF5C01"/>
                </a:solidFill>
                <a:latin typeface="Comic Sans MS" panose="030F0702030302020204" pitchFamily="66" charset="0"/>
              </a:rPr>
              <a:t>oint </a:t>
            </a:r>
            <a:r>
              <a:rPr lang="en-US" altLang="zh-CN" sz="7200" b="1">
                <a:latin typeface="Comic Sans MS" panose="030F0702030302020204" pitchFamily="66" charset="0"/>
              </a:rPr>
              <a:t>T</a:t>
            </a:r>
            <a:r>
              <a:rPr lang="en-US" altLang="zh-CN" sz="7200" b="1">
                <a:solidFill>
                  <a:srgbClr val="FF5C01"/>
                </a:solidFill>
                <a:latin typeface="Comic Sans MS" panose="030F0702030302020204" pitchFamily="66" charset="0"/>
              </a:rPr>
              <a:t>emple</a:t>
            </a:r>
            <a:r>
              <a:rPr lang="en-US" altLang="zh-CN" sz="7200" b="1">
                <a:latin typeface="Comic Sans MS" panose="030F0702030302020204" pitchFamily="66" charset="0"/>
              </a:rPr>
              <a:t>t</a:t>
            </a:r>
            <a:endParaRPr lang="zh-CN" altLang="en-US" sz="7200" b="1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2071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EE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矩形 177">
            <a:extLst>
              <a:ext uri="{FF2B5EF4-FFF2-40B4-BE49-F238E27FC236}">
                <a16:creationId xmlns:a16="http://schemas.microsoft.com/office/drawing/2014/main" id="{4505C81C-E539-9D8E-A694-C57A0428D2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DB2C7599-F75E-025A-5B90-5E9A1D4C9B74}"/>
              </a:ext>
            </a:extLst>
          </p:cNvPr>
          <p:cNvGrpSpPr/>
          <p:nvPr/>
        </p:nvGrpSpPr>
        <p:grpSpPr>
          <a:xfrm rot="912407">
            <a:off x="7267185" y="3105335"/>
            <a:ext cx="2841320" cy="729503"/>
            <a:chOff x="2264379" y="1809782"/>
            <a:chExt cx="2841320" cy="729503"/>
          </a:xfrm>
        </p:grpSpPr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6EE93F82-5B86-4C10-77A4-6883C6E0C840}"/>
                </a:ext>
              </a:extLst>
            </p:cNvPr>
            <p:cNvSpPr/>
            <p:nvPr/>
          </p:nvSpPr>
          <p:spPr>
            <a:xfrm>
              <a:off x="2264379" y="1809782"/>
              <a:ext cx="2841320" cy="729503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9126C6D0-3109-53BC-6828-A1F8B7B910ED}"/>
                </a:ext>
              </a:extLst>
            </p:cNvPr>
            <p:cNvSpPr txBox="1"/>
            <p:nvPr/>
          </p:nvSpPr>
          <p:spPr>
            <a:xfrm>
              <a:off x="2342351" y="1974478"/>
              <a:ext cx="26853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>
                  <a:solidFill>
                    <a:srgbClr val="FF5C01"/>
                  </a:solidFill>
                  <a:latin typeface="Comic Sans MS" panose="030F0702030302020204" pitchFamily="66" charset="0"/>
                </a:rPr>
                <a:t>Power Point Templet</a:t>
              </a:r>
              <a:endParaRPr lang="zh-CN" altLang="en-US" sz="2000" b="1">
                <a:solidFill>
                  <a:srgbClr val="FF5C01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E1F0FC21-D078-4C72-FB46-3110E1D1803A}"/>
              </a:ext>
            </a:extLst>
          </p:cNvPr>
          <p:cNvGrpSpPr/>
          <p:nvPr/>
        </p:nvGrpSpPr>
        <p:grpSpPr>
          <a:xfrm>
            <a:off x="6981570" y="3858220"/>
            <a:ext cx="1818640" cy="1818640"/>
            <a:chOff x="6981570" y="3858220"/>
            <a:chExt cx="1818640" cy="181864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6C1396B2-9C33-3DBC-B521-C2642A16A60F}"/>
                </a:ext>
              </a:extLst>
            </p:cNvPr>
            <p:cNvSpPr/>
            <p:nvPr/>
          </p:nvSpPr>
          <p:spPr>
            <a:xfrm>
              <a:off x="6981570" y="3858220"/>
              <a:ext cx="1818640" cy="1818640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839F138B-A45E-5A29-DCFC-6A3ACA7EC7A0}"/>
                </a:ext>
              </a:extLst>
            </p:cNvPr>
            <p:cNvGrpSpPr/>
            <p:nvPr/>
          </p:nvGrpSpPr>
          <p:grpSpPr>
            <a:xfrm>
              <a:off x="7490417" y="4272241"/>
              <a:ext cx="781050" cy="985637"/>
              <a:chOff x="7332133" y="4715933"/>
              <a:chExt cx="781050" cy="985637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65F5E936-D6AF-53B0-1BA4-9EABD87F5107}"/>
                  </a:ext>
                </a:extLst>
              </p:cNvPr>
              <p:cNvSpPr/>
              <p:nvPr/>
            </p:nvSpPr>
            <p:spPr>
              <a:xfrm>
                <a:off x="7332133" y="4770967"/>
                <a:ext cx="135467" cy="203200"/>
              </a:xfrm>
              <a:custGeom>
                <a:avLst/>
                <a:gdLst>
                  <a:gd name="connsiteX0" fmla="*/ 135467 w 135467"/>
                  <a:gd name="connsiteY0" fmla="*/ 0 h 203200"/>
                  <a:gd name="connsiteX1" fmla="*/ 0 w 135467"/>
                  <a:gd name="connsiteY1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5467" h="203200">
                    <a:moveTo>
                      <a:pt x="135467" y="0"/>
                    </a:moveTo>
                    <a:lnTo>
                      <a:pt x="0" y="203200"/>
                    </a:lnTo>
                  </a:path>
                </a:pathLst>
              </a:custGeom>
              <a:noFill/>
              <a:ln w="635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A719B26B-92EA-CF1E-B498-3541ADA5A4CB}"/>
                  </a:ext>
                </a:extLst>
              </p:cNvPr>
              <p:cNvSpPr/>
              <p:nvPr/>
            </p:nvSpPr>
            <p:spPr>
              <a:xfrm>
                <a:off x="7587491" y="5037667"/>
                <a:ext cx="356612" cy="406449"/>
              </a:xfrm>
              <a:custGeom>
                <a:avLst/>
                <a:gdLst>
                  <a:gd name="connsiteX0" fmla="*/ 13459 w 356612"/>
                  <a:gd name="connsiteY0" fmla="*/ 8466 h 406449"/>
                  <a:gd name="connsiteX1" fmla="*/ 15576 w 356612"/>
                  <a:gd name="connsiteY1" fmla="*/ 289983 h 406449"/>
                  <a:gd name="connsiteX2" fmla="*/ 170092 w 356612"/>
                  <a:gd name="connsiteY2" fmla="*/ 402166 h 406449"/>
                  <a:gd name="connsiteX3" fmla="*/ 324609 w 356612"/>
                  <a:gd name="connsiteY3" fmla="*/ 366183 h 406449"/>
                  <a:gd name="connsiteX4" fmla="*/ 354242 w 356612"/>
                  <a:gd name="connsiteY4" fmla="*/ 209550 h 406449"/>
                  <a:gd name="connsiteX5" fmla="*/ 286509 w 356612"/>
                  <a:gd name="connsiteY5" fmla="*/ 0 h 406449"/>
                  <a:gd name="connsiteX0" fmla="*/ 13459 w 356612"/>
                  <a:gd name="connsiteY0" fmla="*/ 8466 h 406449"/>
                  <a:gd name="connsiteX1" fmla="*/ 15576 w 356612"/>
                  <a:gd name="connsiteY1" fmla="*/ 289983 h 406449"/>
                  <a:gd name="connsiteX2" fmla="*/ 170092 w 356612"/>
                  <a:gd name="connsiteY2" fmla="*/ 402166 h 406449"/>
                  <a:gd name="connsiteX3" fmla="*/ 324609 w 356612"/>
                  <a:gd name="connsiteY3" fmla="*/ 366183 h 406449"/>
                  <a:gd name="connsiteX4" fmla="*/ 354242 w 356612"/>
                  <a:gd name="connsiteY4" fmla="*/ 209550 h 406449"/>
                  <a:gd name="connsiteX5" fmla="*/ 286509 w 356612"/>
                  <a:gd name="connsiteY5" fmla="*/ 0 h 406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6612" h="406449">
                    <a:moveTo>
                      <a:pt x="13459" y="8466"/>
                    </a:moveTo>
                    <a:cubicBezTo>
                      <a:pt x="1465" y="116416"/>
                      <a:pt x="-10529" y="224366"/>
                      <a:pt x="15576" y="289983"/>
                    </a:cubicBezTo>
                    <a:cubicBezTo>
                      <a:pt x="41681" y="355600"/>
                      <a:pt x="118587" y="389466"/>
                      <a:pt x="170092" y="402166"/>
                    </a:cubicBezTo>
                    <a:cubicBezTo>
                      <a:pt x="221598" y="414866"/>
                      <a:pt x="293917" y="398286"/>
                      <a:pt x="324609" y="366183"/>
                    </a:cubicBezTo>
                    <a:cubicBezTo>
                      <a:pt x="355301" y="334080"/>
                      <a:pt x="360592" y="270580"/>
                      <a:pt x="354242" y="209550"/>
                    </a:cubicBezTo>
                    <a:cubicBezTo>
                      <a:pt x="347892" y="148520"/>
                      <a:pt x="317200" y="74260"/>
                      <a:pt x="286509" y="0"/>
                    </a:cubicBezTo>
                  </a:path>
                </a:pathLst>
              </a:custGeom>
              <a:noFill/>
              <a:ln w="635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DA5C0DAF-52F0-44B8-168A-06519B0585C3}"/>
                  </a:ext>
                </a:extLst>
              </p:cNvPr>
              <p:cNvSpPr/>
              <p:nvPr/>
            </p:nvSpPr>
            <p:spPr>
              <a:xfrm>
                <a:off x="7924800" y="4715933"/>
                <a:ext cx="188383" cy="190500"/>
              </a:xfrm>
              <a:custGeom>
                <a:avLst/>
                <a:gdLst>
                  <a:gd name="connsiteX0" fmla="*/ 0 w 188383"/>
                  <a:gd name="connsiteY0" fmla="*/ 0 h 190500"/>
                  <a:gd name="connsiteX1" fmla="*/ 127000 w 188383"/>
                  <a:gd name="connsiteY1" fmla="*/ 97367 h 190500"/>
                  <a:gd name="connsiteX2" fmla="*/ 188383 w 188383"/>
                  <a:gd name="connsiteY2" fmla="*/ 190500 h 190500"/>
                  <a:gd name="connsiteX0" fmla="*/ 0 w 188383"/>
                  <a:gd name="connsiteY0" fmla="*/ 0 h 190500"/>
                  <a:gd name="connsiteX1" fmla="*/ 117475 w 188383"/>
                  <a:gd name="connsiteY1" fmla="*/ 83079 h 190500"/>
                  <a:gd name="connsiteX2" fmla="*/ 188383 w 188383"/>
                  <a:gd name="connsiteY2" fmla="*/ 190500 h 190500"/>
                  <a:gd name="connsiteX0" fmla="*/ 0 w 188383"/>
                  <a:gd name="connsiteY0" fmla="*/ 0 h 190500"/>
                  <a:gd name="connsiteX1" fmla="*/ 117475 w 188383"/>
                  <a:gd name="connsiteY1" fmla="*/ 83079 h 190500"/>
                  <a:gd name="connsiteX2" fmla="*/ 188383 w 188383"/>
                  <a:gd name="connsiteY2" fmla="*/ 190500 h 190500"/>
                  <a:gd name="connsiteX0" fmla="*/ 0 w 188383"/>
                  <a:gd name="connsiteY0" fmla="*/ 0 h 190500"/>
                  <a:gd name="connsiteX1" fmla="*/ 112713 w 188383"/>
                  <a:gd name="connsiteY1" fmla="*/ 79904 h 190500"/>
                  <a:gd name="connsiteX2" fmla="*/ 188383 w 188383"/>
                  <a:gd name="connsiteY2" fmla="*/ 19050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8383" h="190500">
                    <a:moveTo>
                      <a:pt x="0" y="0"/>
                    </a:moveTo>
                    <a:cubicBezTo>
                      <a:pt x="47801" y="32808"/>
                      <a:pt x="81316" y="48154"/>
                      <a:pt x="112713" y="79904"/>
                    </a:cubicBezTo>
                    <a:cubicBezTo>
                      <a:pt x="144110" y="111654"/>
                      <a:pt x="173390" y="159808"/>
                      <a:pt x="188383" y="190500"/>
                    </a:cubicBezTo>
                  </a:path>
                </a:pathLst>
              </a:custGeom>
              <a:noFill/>
              <a:ln w="635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71A22F94-CCD5-CFA9-5DBB-A9FDD495CC42}"/>
                  </a:ext>
                </a:extLst>
              </p:cNvPr>
              <p:cNvSpPr/>
              <p:nvPr/>
            </p:nvSpPr>
            <p:spPr>
              <a:xfrm>
                <a:off x="7662333" y="5659967"/>
                <a:ext cx="207434" cy="41603"/>
              </a:xfrm>
              <a:custGeom>
                <a:avLst/>
                <a:gdLst>
                  <a:gd name="connsiteX0" fmla="*/ 0 w 207434"/>
                  <a:gd name="connsiteY0" fmla="*/ 0 h 43103"/>
                  <a:gd name="connsiteX1" fmla="*/ 86784 w 207434"/>
                  <a:gd name="connsiteY1" fmla="*/ 42333 h 43103"/>
                  <a:gd name="connsiteX2" fmla="*/ 207434 w 207434"/>
                  <a:gd name="connsiteY2" fmla="*/ 23283 h 43103"/>
                  <a:gd name="connsiteX0" fmla="*/ 0 w 207434"/>
                  <a:gd name="connsiteY0" fmla="*/ 0 h 41603"/>
                  <a:gd name="connsiteX1" fmla="*/ 96309 w 207434"/>
                  <a:gd name="connsiteY1" fmla="*/ 40745 h 41603"/>
                  <a:gd name="connsiteX2" fmla="*/ 207434 w 207434"/>
                  <a:gd name="connsiteY2" fmla="*/ 23283 h 41603"/>
                  <a:gd name="connsiteX0" fmla="*/ 0 w 207434"/>
                  <a:gd name="connsiteY0" fmla="*/ 0 h 41603"/>
                  <a:gd name="connsiteX1" fmla="*/ 96309 w 207434"/>
                  <a:gd name="connsiteY1" fmla="*/ 40745 h 41603"/>
                  <a:gd name="connsiteX2" fmla="*/ 207434 w 207434"/>
                  <a:gd name="connsiteY2" fmla="*/ 23283 h 41603"/>
                  <a:gd name="connsiteX0" fmla="*/ 0 w 207434"/>
                  <a:gd name="connsiteY0" fmla="*/ 0 h 41603"/>
                  <a:gd name="connsiteX1" fmla="*/ 96309 w 207434"/>
                  <a:gd name="connsiteY1" fmla="*/ 40745 h 41603"/>
                  <a:gd name="connsiteX2" fmla="*/ 207434 w 207434"/>
                  <a:gd name="connsiteY2" fmla="*/ 23283 h 41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7434" h="41603">
                    <a:moveTo>
                      <a:pt x="0" y="0"/>
                    </a:moveTo>
                    <a:cubicBezTo>
                      <a:pt x="26106" y="19226"/>
                      <a:pt x="49037" y="36864"/>
                      <a:pt x="96309" y="40745"/>
                    </a:cubicBezTo>
                    <a:cubicBezTo>
                      <a:pt x="143581" y="44626"/>
                      <a:pt x="164395" y="34748"/>
                      <a:pt x="207434" y="23283"/>
                    </a:cubicBezTo>
                  </a:path>
                </a:pathLst>
              </a:custGeom>
              <a:noFill/>
              <a:ln w="635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22E0589-3DB1-7CEE-139C-88CD5E0A0271}"/>
              </a:ext>
            </a:extLst>
          </p:cNvPr>
          <p:cNvGrpSpPr/>
          <p:nvPr/>
        </p:nvGrpSpPr>
        <p:grpSpPr>
          <a:xfrm>
            <a:off x="2083495" y="817450"/>
            <a:ext cx="2841320" cy="729503"/>
            <a:chOff x="2264379" y="1809782"/>
            <a:chExt cx="2841320" cy="729503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0346F92D-FC54-6287-22EE-9DFE7EF53B90}"/>
                </a:ext>
              </a:extLst>
            </p:cNvPr>
            <p:cNvSpPr/>
            <p:nvPr/>
          </p:nvSpPr>
          <p:spPr>
            <a:xfrm>
              <a:off x="2264379" y="1809782"/>
              <a:ext cx="2841320" cy="729503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0AE3C70-DC9E-22DE-666E-202FAA3B252C}"/>
                </a:ext>
              </a:extLst>
            </p:cNvPr>
            <p:cNvSpPr txBox="1"/>
            <p:nvPr/>
          </p:nvSpPr>
          <p:spPr>
            <a:xfrm>
              <a:off x="2342351" y="1974478"/>
              <a:ext cx="26853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>
                  <a:solidFill>
                    <a:srgbClr val="FF5C01"/>
                  </a:solidFill>
                  <a:latin typeface="Comic Sans MS" panose="030F0702030302020204" pitchFamily="66" charset="0"/>
                </a:rPr>
                <a:t>Power Point Templet</a:t>
              </a:r>
              <a:endParaRPr lang="zh-CN" altLang="en-US" sz="2000" b="1">
                <a:solidFill>
                  <a:srgbClr val="FF5C01"/>
                </a:solidFill>
                <a:latin typeface="Comic Sans MS" panose="030F0702030302020204" pitchFamily="66" charset="0"/>
              </a:endParaRPr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A0394778-B92D-8301-ACAF-7FDF9F41E47E}"/>
              </a:ext>
            </a:extLst>
          </p:cNvPr>
          <p:cNvSpPr/>
          <p:nvPr/>
        </p:nvSpPr>
        <p:spPr>
          <a:xfrm>
            <a:off x="6081713" y="1382256"/>
            <a:ext cx="3212104" cy="1675865"/>
          </a:xfrm>
          <a:custGeom>
            <a:avLst/>
            <a:gdLst>
              <a:gd name="connsiteX0" fmla="*/ 777887 w 2898736"/>
              <a:gd name="connsiteY0" fmla="*/ 152407 h 1273231"/>
              <a:gd name="connsiteX1" fmla="*/ 1825637 w 2898736"/>
              <a:gd name="connsiteY1" fmla="*/ 9532 h 1273231"/>
              <a:gd name="connsiteX2" fmla="*/ 2505087 w 2898736"/>
              <a:gd name="connsiteY2" fmla="*/ 47632 h 1273231"/>
              <a:gd name="connsiteX3" fmla="*/ 2870212 w 2898736"/>
              <a:gd name="connsiteY3" fmla="*/ 323857 h 1273231"/>
              <a:gd name="connsiteX4" fmla="*/ 2832112 w 2898736"/>
              <a:gd name="connsiteY4" fmla="*/ 742957 h 1273231"/>
              <a:gd name="connsiteX5" fmla="*/ 2492387 w 2898736"/>
              <a:gd name="connsiteY5" fmla="*/ 1038232 h 1273231"/>
              <a:gd name="connsiteX6" fmla="*/ 1701812 w 2898736"/>
              <a:gd name="connsiteY6" fmla="*/ 1216032 h 1273231"/>
              <a:gd name="connsiteX7" fmla="*/ 917587 w 2898736"/>
              <a:gd name="connsiteY7" fmla="*/ 1273182 h 1273231"/>
              <a:gd name="connsiteX8" fmla="*/ 488962 w 2898736"/>
              <a:gd name="connsiteY8" fmla="*/ 1222382 h 1273231"/>
              <a:gd name="connsiteX9" fmla="*/ 155587 w 2898736"/>
              <a:gd name="connsiteY9" fmla="*/ 1057282 h 1273231"/>
              <a:gd name="connsiteX10" fmla="*/ 12 w 2898736"/>
              <a:gd name="connsiteY10" fmla="*/ 704857 h 1273231"/>
              <a:gd name="connsiteX11" fmla="*/ 149237 w 2898736"/>
              <a:gd name="connsiteY11" fmla="*/ 368307 h 1273231"/>
              <a:gd name="connsiteX12" fmla="*/ 514362 w 2898736"/>
              <a:gd name="connsiteY12" fmla="*/ 193682 h 1273231"/>
              <a:gd name="connsiteX13" fmla="*/ 828687 w 2898736"/>
              <a:gd name="connsiteY13" fmla="*/ 203207 h 1273231"/>
              <a:gd name="connsiteX14" fmla="*/ 828687 w 2898736"/>
              <a:gd name="connsiteY14" fmla="*/ 200032 h 1273231"/>
              <a:gd name="connsiteX0" fmla="*/ 679462 w 2898736"/>
              <a:gd name="connsiteY0" fmla="*/ 162637 h 1273936"/>
              <a:gd name="connsiteX1" fmla="*/ 1825637 w 2898736"/>
              <a:gd name="connsiteY1" fmla="*/ 10237 h 1273936"/>
              <a:gd name="connsiteX2" fmla="*/ 2505087 w 2898736"/>
              <a:gd name="connsiteY2" fmla="*/ 48337 h 1273936"/>
              <a:gd name="connsiteX3" fmla="*/ 2870212 w 2898736"/>
              <a:gd name="connsiteY3" fmla="*/ 324562 h 1273936"/>
              <a:gd name="connsiteX4" fmla="*/ 2832112 w 2898736"/>
              <a:gd name="connsiteY4" fmla="*/ 743662 h 1273936"/>
              <a:gd name="connsiteX5" fmla="*/ 2492387 w 2898736"/>
              <a:gd name="connsiteY5" fmla="*/ 1038937 h 1273936"/>
              <a:gd name="connsiteX6" fmla="*/ 1701812 w 2898736"/>
              <a:gd name="connsiteY6" fmla="*/ 1216737 h 1273936"/>
              <a:gd name="connsiteX7" fmla="*/ 917587 w 2898736"/>
              <a:gd name="connsiteY7" fmla="*/ 1273887 h 1273936"/>
              <a:gd name="connsiteX8" fmla="*/ 488962 w 2898736"/>
              <a:gd name="connsiteY8" fmla="*/ 1223087 h 1273936"/>
              <a:gd name="connsiteX9" fmla="*/ 155587 w 2898736"/>
              <a:gd name="connsiteY9" fmla="*/ 1057987 h 1273936"/>
              <a:gd name="connsiteX10" fmla="*/ 12 w 2898736"/>
              <a:gd name="connsiteY10" fmla="*/ 705562 h 1273936"/>
              <a:gd name="connsiteX11" fmla="*/ 149237 w 2898736"/>
              <a:gd name="connsiteY11" fmla="*/ 369012 h 1273936"/>
              <a:gd name="connsiteX12" fmla="*/ 514362 w 2898736"/>
              <a:gd name="connsiteY12" fmla="*/ 194387 h 1273936"/>
              <a:gd name="connsiteX13" fmla="*/ 828687 w 2898736"/>
              <a:gd name="connsiteY13" fmla="*/ 203912 h 1273936"/>
              <a:gd name="connsiteX14" fmla="*/ 828687 w 2898736"/>
              <a:gd name="connsiteY14" fmla="*/ 200737 h 1273936"/>
              <a:gd name="connsiteX0" fmla="*/ 561987 w 2898736"/>
              <a:gd name="connsiteY0" fmla="*/ 121717 h 1271116"/>
              <a:gd name="connsiteX1" fmla="*/ 1825637 w 2898736"/>
              <a:gd name="connsiteY1" fmla="*/ 7417 h 1271116"/>
              <a:gd name="connsiteX2" fmla="*/ 2505087 w 2898736"/>
              <a:gd name="connsiteY2" fmla="*/ 45517 h 1271116"/>
              <a:gd name="connsiteX3" fmla="*/ 2870212 w 2898736"/>
              <a:gd name="connsiteY3" fmla="*/ 321742 h 1271116"/>
              <a:gd name="connsiteX4" fmla="*/ 2832112 w 2898736"/>
              <a:gd name="connsiteY4" fmla="*/ 740842 h 1271116"/>
              <a:gd name="connsiteX5" fmla="*/ 2492387 w 2898736"/>
              <a:gd name="connsiteY5" fmla="*/ 1036117 h 1271116"/>
              <a:gd name="connsiteX6" fmla="*/ 1701812 w 2898736"/>
              <a:gd name="connsiteY6" fmla="*/ 1213917 h 1271116"/>
              <a:gd name="connsiteX7" fmla="*/ 917587 w 2898736"/>
              <a:gd name="connsiteY7" fmla="*/ 1271067 h 1271116"/>
              <a:gd name="connsiteX8" fmla="*/ 488962 w 2898736"/>
              <a:gd name="connsiteY8" fmla="*/ 1220267 h 1271116"/>
              <a:gd name="connsiteX9" fmla="*/ 155587 w 2898736"/>
              <a:gd name="connsiteY9" fmla="*/ 1055167 h 1271116"/>
              <a:gd name="connsiteX10" fmla="*/ 12 w 2898736"/>
              <a:gd name="connsiteY10" fmla="*/ 702742 h 1271116"/>
              <a:gd name="connsiteX11" fmla="*/ 149237 w 2898736"/>
              <a:gd name="connsiteY11" fmla="*/ 366192 h 1271116"/>
              <a:gd name="connsiteX12" fmla="*/ 514362 w 2898736"/>
              <a:gd name="connsiteY12" fmla="*/ 191567 h 1271116"/>
              <a:gd name="connsiteX13" fmla="*/ 828687 w 2898736"/>
              <a:gd name="connsiteY13" fmla="*/ 201092 h 1271116"/>
              <a:gd name="connsiteX14" fmla="*/ 828687 w 2898736"/>
              <a:gd name="connsiteY14" fmla="*/ 197917 h 1271116"/>
              <a:gd name="connsiteX0" fmla="*/ 561987 w 2898736"/>
              <a:gd name="connsiteY0" fmla="*/ 121717 h 1271116"/>
              <a:gd name="connsiteX1" fmla="*/ 1825637 w 2898736"/>
              <a:gd name="connsiteY1" fmla="*/ 7417 h 1271116"/>
              <a:gd name="connsiteX2" fmla="*/ 2505087 w 2898736"/>
              <a:gd name="connsiteY2" fmla="*/ 45517 h 1271116"/>
              <a:gd name="connsiteX3" fmla="*/ 2870212 w 2898736"/>
              <a:gd name="connsiteY3" fmla="*/ 321742 h 1271116"/>
              <a:gd name="connsiteX4" fmla="*/ 2832112 w 2898736"/>
              <a:gd name="connsiteY4" fmla="*/ 740842 h 1271116"/>
              <a:gd name="connsiteX5" fmla="*/ 2492387 w 2898736"/>
              <a:gd name="connsiteY5" fmla="*/ 1036117 h 1271116"/>
              <a:gd name="connsiteX6" fmla="*/ 1701812 w 2898736"/>
              <a:gd name="connsiteY6" fmla="*/ 1213917 h 1271116"/>
              <a:gd name="connsiteX7" fmla="*/ 917587 w 2898736"/>
              <a:gd name="connsiteY7" fmla="*/ 1271067 h 1271116"/>
              <a:gd name="connsiteX8" fmla="*/ 488962 w 2898736"/>
              <a:gd name="connsiteY8" fmla="*/ 1220267 h 1271116"/>
              <a:gd name="connsiteX9" fmla="*/ 155587 w 2898736"/>
              <a:gd name="connsiteY9" fmla="*/ 1055167 h 1271116"/>
              <a:gd name="connsiteX10" fmla="*/ 12 w 2898736"/>
              <a:gd name="connsiteY10" fmla="*/ 702742 h 1271116"/>
              <a:gd name="connsiteX11" fmla="*/ 149237 w 2898736"/>
              <a:gd name="connsiteY11" fmla="*/ 366192 h 1271116"/>
              <a:gd name="connsiteX12" fmla="*/ 514362 w 2898736"/>
              <a:gd name="connsiteY12" fmla="*/ 191567 h 1271116"/>
              <a:gd name="connsiteX13" fmla="*/ 828687 w 2898736"/>
              <a:gd name="connsiteY13" fmla="*/ 201092 h 1271116"/>
              <a:gd name="connsiteX14" fmla="*/ 828687 w 2898736"/>
              <a:gd name="connsiteY14" fmla="*/ 197917 h 1271116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828687 w 2898736"/>
              <a:gd name="connsiteY13" fmla="*/ 200857 h 1270881"/>
              <a:gd name="connsiteX14" fmla="*/ 828687 w 2898736"/>
              <a:gd name="connsiteY14" fmla="*/ 197682 h 1270881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828687 w 2898736"/>
              <a:gd name="connsiteY13" fmla="*/ 200857 h 1270881"/>
              <a:gd name="connsiteX14" fmla="*/ 828687 w 2898736"/>
              <a:gd name="connsiteY14" fmla="*/ 197682 h 1270881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828687 w 2898736"/>
              <a:gd name="connsiteY13" fmla="*/ 200857 h 1270881"/>
              <a:gd name="connsiteX14" fmla="*/ 828687 w 2898736"/>
              <a:gd name="connsiteY14" fmla="*/ 197682 h 1270881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828687 w 2898736"/>
              <a:gd name="connsiteY13" fmla="*/ 200857 h 1270881"/>
              <a:gd name="connsiteX14" fmla="*/ 906474 w 2898736"/>
              <a:gd name="connsiteY14" fmla="*/ 253244 h 1270881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828687 w 2898736"/>
              <a:gd name="connsiteY13" fmla="*/ 200857 h 1270881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831862 w 2898736"/>
              <a:gd name="connsiteY13" fmla="*/ 194507 h 1270881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793762 w 2898736"/>
              <a:gd name="connsiteY13" fmla="*/ 190273 h 1270881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793762 w 2898736"/>
              <a:gd name="connsiteY13" fmla="*/ 190273 h 1270881"/>
              <a:gd name="connsiteX14" fmla="*/ 549287 w 2898736"/>
              <a:gd name="connsiteY14" fmla="*/ 118307 h 1270881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549287 w 2898736"/>
              <a:gd name="connsiteY13" fmla="*/ 118307 h 1270881"/>
              <a:gd name="connsiteX0" fmla="*/ 749312 w 2898736"/>
              <a:gd name="connsiteY0" fmla="*/ 128536 h 1271585"/>
              <a:gd name="connsiteX1" fmla="*/ 1825637 w 2898736"/>
              <a:gd name="connsiteY1" fmla="*/ 7886 h 1271585"/>
              <a:gd name="connsiteX2" fmla="*/ 2505087 w 2898736"/>
              <a:gd name="connsiteY2" fmla="*/ 45986 h 1271585"/>
              <a:gd name="connsiteX3" fmla="*/ 2870212 w 2898736"/>
              <a:gd name="connsiteY3" fmla="*/ 322211 h 1271585"/>
              <a:gd name="connsiteX4" fmla="*/ 2832112 w 2898736"/>
              <a:gd name="connsiteY4" fmla="*/ 741311 h 1271585"/>
              <a:gd name="connsiteX5" fmla="*/ 2492387 w 2898736"/>
              <a:gd name="connsiteY5" fmla="*/ 1036586 h 1271585"/>
              <a:gd name="connsiteX6" fmla="*/ 1701812 w 2898736"/>
              <a:gd name="connsiteY6" fmla="*/ 1214386 h 1271585"/>
              <a:gd name="connsiteX7" fmla="*/ 917587 w 2898736"/>
              <a:gd name="connsiteY7" fmla="*/ 1271536 h 1271585"/>
              <a:gd name="connsiteX8" fmla="*/ 488962 w 2898736"/>
              <a:gd name="connsiteY8" fmla="*/ 1220736 h 1271585"/>
              <a:gd name="connsiteX9" fmla="*/ 155587 w 2898736"/>
              <a:gd name="connsiteY9" fmla="*/ 1055636 h 1271585"/>
              <a:gd name="connsiteX10" fmla="*/ 12 w 2898736"/>
              <a:gd name="connsiteY10" fmla="*/ 703211 h 1271585"/>
              <a:gd name="connsiteX11" fmla="*/ 149237 w 2898736"/>
              <a:gd name="connsiteY11" fmla="*/ 366661 h 1271585"/>
              <a:gd name="connsiteX12" fmla="*/ 514362 w 2898736"/>
              <a:gd name="connsiteY12" fmla="*/ 192036 h 1271585"/>
              <a:gd name="connsiteX13" fmla="*/ 749312 w 2898736"/>
              <a:gd name="connsiteY13" fmla="*/ 128536 h 1271585"/>
              <a:gd name="connsiteX0" fmla="*/ 749312 w 2898736"/>
              <a:gd name="connsiteY0" fmla="*/ 128536 h 1271585"/>
              <a:gd name="connsiteX1" fmla="*/ 1825637 w 2898736"/>
              <a:gd name="connsiteY1" fmla="*/ 7886 h 1271585"/>
              <a:gd name="connsiteX2" fmla="*/ 2505087 w 2898736"/>
              <a:gd name="connsiteY2" fmla="*/ 45986 h 1271585"/>
              <a:gd name="connsiteX3" fmla="*/ 2870212 w 2898736"/>
              <a:gd name="connsiteY3" fmla="*/ 322211 h 1271585"/>
              <a:gd name="connsiteX4" fmla="*/ 2832112 w 2898736"/>
              <a:gd name="connsiteY4" fmla="*/ 741311 h 1271585"/>
              <a:gd name="connsiteX5" fmla="*/ 2492387 w 2898736"/>
              <a:gd name="connsiteY5" fmla="*/ 1036586 h 1271585"/>
              <a:gd name="connsiteX6" fmla="*/ 1701812 w 2898736"/>
              <a:gd name="connsiteY6" fmla="*/ 1214386 h 1271585"/>
              <a:gd name="connsiteX7" fmla="*/ 917587 w 2898736"/>
              <a:gd name="connsiteY7" fmla="*/ 1271536 h 1271585"/>
              <a:gd name="connsiteX8" fmla="*/ 488962 w 2898736"/>
              <a:gd name="connsiteY8" fmla="*/ 1220736 h 1271585"/>
              <a:gd name="connsiteX9" fmla="*/ 155587 w 2898736"/>
              <a:gd name="connsiteY9" fmla="*/ 1055636 h 1271585"/>
              <a:gd name="connsiteX10" fmla="*/ 12 w 2898736"/>
              <a:gd name="connsiteY10" fmla="*/ 703211 h 1271585"/>
              <a:gd name="connsiteX11" fmla="*/ 149237 w 2898736"/>
              <a:gd name="connsiteY11" fmla="*/ 366661 h 1271585"/>
              <a:gd name="connsiteX12" fmla="*/ 514362 w 2898736"/>
              <a:gd name="connsiteY12" fmla="*/ 192036 h 1271585"/>
              <a:gd name="connsiteX13" fmla="*/ 749312 w 2898736"/>
              <a:gd name="connsiteY13" fmla="*/ 128536 h 1271585"/>
              <a:gd name="connsiteX0" fmla="*/ 777887 w 2898736"/>
              <a:gd name="connsiteY0" fmla="*/ 155817 h 1273466"/>
              <a:gd name="connsiteX1" fmla="*/ 1825637 w 2898736"/>
              <a:gd name="connsiteY1" fmla="*/ 9767 h 1273466"/>
              <a:gd name="connsiteX2" fmla="*/ 2505087 w 2898736"/>
              <a:gd name="connsiteY2" fmla="*/ 47867 h 1273466"/>
              <a:gd name="connsiteX3" fmla="*/ 2870212 w 2898736"/>
              <a:gd name="connsiteY3" fmla="*/ 324092 h 1273466"/>
              <a:gd name="connsiteX4" fmla="*/ 2832112 w 2898736"/>
              <a:gd name="connsiteY4" fmla="*/ 743192 h 1273466"/>
              <a:gd name="connsiteX5" fmla="*/ 2492387 w 2898736"/>
              <a:gd name="connsiteY5" fmla="*/ 1038467 h 1273466"/>
              <a:gd name="connsiteX6" fmla="*/ 1701812 w 2898736"/>
              <a:gd name="connsiteY6" fmla="*/ 1216267 h 1273466"/>
              <a:gd name="connsiteX7" fmla="*/ 917587 w 2898736"/>
              <a:gd name="connsiteY7" fmla="*/ 1273417 h 1273466"/>
              <a:gd name="connsiteX8" fmla="*/ 488962 w 2898736"/>
              <a:gd name="connsiteY8" fmla="*/ 1222617 h 1273466"/>
              <a:gd name="connsiteX9" fmla="*/ 155587 w 2898736"/>
              <a:gd name="connsiteY9" fmla="*/ 1057517 h 1273466"/>
              <a:gd name="connsiteX10" fmla="*/ 12 w 2898736"/>
              <a:gd name="connsiteY10" fmla="*/ 705092 h 1273466"/>
              <a:gd name="connsiteX11" fmla="*/ 149237 w 2898736"/>
              <a:gd name="connsiteY11" fmla="*/ 368542 h 1273466"/>
              <a:gd name="connsiteX12" fmla="*/ 514362 w 2898736"/>
              <a:gd name="connsiteY12" fmla="*/ 193917 h 1273466"/>
              <a:gd name="connsiteX13" fmla="*/ 777887 w 2898736"/>
              <a:gd name="connsiteY13" fmla="*/ 155817 h 1273466"/>
              <a:gd name="connsiteX0" fmla="*/ 777887 w 2898736"/>
              <a:gd name="connsiteY0" fmla="*/ 155817 h 1273466"/>
              <a:gd name="connsiteX1" fmla="*/ 1825637 w 2898736"/>
              <a:gd name="connsiteY1" fmla="*/ 9767 h 1273466"/>
              <a:gd name="connsiteX2" fmla="*/ 2505087 w 2898736"/>
              <a:gd name="connsiteY2" fmla="*/ 47867 h 1273466"/>
              <a:gd name="connsiteX3" fmla="*/ 2870212 w 2898736"/>
              <a:gd name="connsiteY3" fmla="*/ 324092 h 1273466"/>
              <a:gd name="connsiteX4" fmla="*/ 2832112 w 2898736"/>
              <a:gd name="connsiteY4" fmla="*/ 743192 h 1273466"/>
              <a:gd name="connsiteX5" fmla="*/ 2492387 w 2898736"/>
              <a:gd name="connsiteY5" fmla="*/ 1038467 h 1273466"/>
              <a:gd name="connsiteX6" fmla="*/ 1701812 w 2898736"/>
              <a:gd name="connsiteY6" fmla="*/ 1216267 h 1273466"/>
              <a:gd name="connsiteX7" fmla="*/ 917587 w 2898736"/>
              <a:gd name="connsiteY7" fmla="*/ 1273417 h 1273466"/>
              <a:gd name="connsiteX8" fmla="*/ 488962 w 2898736"/>
              <a:gd name="connsiteY8" fmla="*/ 1222617 h 1273466"/>
              <a:gd name="connsiteX9" fmla="*/ 155587 w 2898736"/>
              <a:gd name="connsiteY9" fmla="*/ 1057517 h 1273466"/>
              <a:gd name="connsiteX10" fmla="*/ 12 w 2898736"/>
              <a:gd name="connsiteY10" fmla="*/ 705092 h 1273466"/>
              <a:gd name="connsiteX11" fmla="*/ 149237 w 2898736"/>
              <a:gd name="connsiteY11" fmla="*/ 368542 h 1273466"/>
              <a:gd name="connsiteX12" fmla="*/ 514362 w 2898736"/>
              <a:gd name="connsiteY12" fmla="*/ 193917 h 1273466"/>
              <a:gd name="connsiteX13" fmla="*/ 777887 w 2898736"/>
              <a:gd name="connsiteY13" fmla="*/ 155817 h 1273466"/>
              <a:gd name="connsiteX0" fmla="*/ 777887 w 2898736"/>
              <a:gd name="connsiteY0" fmla="*/ 155817 h 1273466"/>
              <a:gd name="connsiteX1" fmla="*/ 1825637 w 2898736"/>
              <a:gd name="connsiteY1" fmla="*/ 9767 h 1273466"/>
              <a:gd name="connsiteX2" fmla="*/ 2505087 w 2898736"/>
              <a:gd name="connsiteY2" fmla="*/ 47867 h 1273466"/>
              <a:gd name="connsiteX3" fmla="*/ 2870212 w 2898736"/>
              <a:gd name="connsiteY3" fmla="*/ 324092 h 1273466"/>
              <a:gd name="connsiteX4" fmla="*/ 2832112 w 2898736"/>
              <a:gd name="connsiteY4" fmla="*/ 743192 h 1273466"/>
              <a:gd name="connsiteX5" fmla="*/ 2492387 w 2898736"/>
              <a:gd name="connsiteY5" fmla="*/ 1038467 h 1273466"/>
              <a:gd name="connsiteX6" fmla="*/ 1701812 w 2898736"/>
              <a:gd name="connsiteY6" fmla="*/ 1216267 h 1273466"/>
              <a:gd name="connsiteX7" fmla="*/ 917587 w 2898736"/>
              <a:gd name="connsiteY7" fmla="*/ 1273417 h 1273466"/>
              <a:gd name="connsiteX8" fmla="*/ 488962 w 2898736"/>
              <a:gd name="connsiteY8" fmla="*/ 1222617 h 1273466"/>
              <a:gd name="connsiteX9" fmla="*/ 155587 w 2898736"/>
              <a:gd name="connsiteY9" fmla="*/ 1057517 h 1273466"/>
              <a:gd name="connsiteX10" fmla="*/ 12 w 2898736"/>
              <a:gd name="connsiteY10" fmla="*/ 705092 h 1273466"/>
              <a:gd name="connsiteX11" fmla="*/ 149237 w 2898736"/>
              <a:gd name="connsiteY11" fmla="*/ 368542 h 1273466"/>
              <a:gd name="connsiteX12" fmla="*/ 514362 w 2898736"/>
              <a:gd name="connsiteY12" fmla="*/ 193917 h 1273466"/>
              <a:gd name="connsiteX13" fmla="*/ 777887 w 2898736"/>
              <a:gd name="connsiteY13" fmla="*/ 155817 h 1273466"/>
              <a:gd name="connsiteX0" fmla="*/ 793762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793762 w 2898736"/>
              <a:gd name="connsiteY13" fmla="*/ 148997 h 1272996"/>
              <a:gd name="connsiteX0" fmla="*/ 793762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793762 w 2898736"/>
              <a:gd name="connsiteY13" fmla="*/ 148997 h 1272996"/>
              <a:gd name="connsiteX0" fmla="*/ 793762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793762 w 2898736"/>
              <a:gd name="connsiteY13" fmla="*/ 148997 h 1272996"/>
              <a:gd name="connsiteX0" fmla="*/ 793762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793762 w 2898736"/>
              <a:gd name="connsiteY13" fmla="*/ 148997 h 1272996"/>
              <a:gd name="connsiteX0" fmla="*/ 793762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793762 w 2898736"/>
              <a:gd name="connsiteY13" fmla="*/ 148997 h 1272996"/>
              <a:gd name="connsiteX0" fmla="*/ 793762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584212 w 2898736"/>
              <a:gd name="connsiteY13" fmla="*/ 120422 h 1272996"/>
              <a:gd name="connsiteX14" fmla="*/ 793762 w 2898736"/>
              <a:gd name="connsiteY14" fmla="*/ 148997 h 1272996"/>
              <a:gd name="connsiteX0" fmla="*/ 873137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584212 w 2898736"/>
              <a:gd name="connsiteY13" fmla="*/ 120422 h 1272996"/>
              <a:gd name="connsiteX14" fmla="*/ 873137 w 2898736"/>
              <a:gd name="connsiteY14" fmla="*/ 148997 h 1272996"/>
              <a:gd name="connsiteX0" fmla="*/ 873137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584212 w 2898736"/>
              <a:gd name="connsiteY13" fmla="*/ 120422 h 1272996"/>
              <a:gd name="connsiteX14" fmla="*/ 873137 w 2898736"/>
              <a:gd name="connsiteY14" fmla="*/ 148997 h 1272996"/>
              <a:gd name="connsiteX0" fmla="*/ 873137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584212 w 2898736"/>
              <a:gd name="connsiteY13" fmla="*/ 120422 h 1272996"/>
              <a:gd name="connsiteX14" fmla="*/ 873137 w 2898736"/>
              <a:gd name="connsiteY14" fmla="*/ 148997 h 1272996"/>
              <a:gd name="connsiteX0" fmla="*/ 873137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609612 w 2898736"/>
              <a:gd name="connsiteY13" fmla="*/ 114072 h 1272996"/>
              <a:gd name="connsiteX14" fmla="*/ 873137 w 2898736"/>
              <a:gd name="connsiteY14" fmla="*/ 148997 h 1272996"/>
              <a:gd name="connsiteX0" fmla="*/ 873137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609612 w 2898736"/>
              <a:gd name="connsiteY13" fmla="*/ 114072 h 1272996"/>
              <a:gd name="connsiteX14" fmla="*/ 873137 w 2898736"/>
              <a:gd name="connsiteY14" fmla="*/ 148997 h 1272996"/>
              <a:gd name="connsiteX0" fmla="*/ 873137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609612 w 2898736"/>
              <a:gd name="connsiteY13" fmla="*/ 114072 h 1272996"/>
              <a:gd name="connsiteX14" fmla="*/ 873137 w 2898736"/>
              <a:gd name="connsiteY14" fmla="*/ 148997 h 1272996"/>
              <a:gd name="connsiteX0" fmla="*/ 873137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609612 w 2898736"/>
              <a:gd name="connsiteY13" fmla="*/ 114072 h 1272996"/>
              <a:gd name="connsiteX14" fmla="*/ 873137 w 2898736"/>
              <a:gd name="connsiteY14" fmla="*/ 148997 h 1272996"/>
              <a:gd name="connsiteX0" fmla="*/ 879487 w 2898736"/>
              <a:gd name="connsiteY0" fmla="*/ 135357 h 1272056"/>
              <a:gd name="connsiteX1" fmla="*/ 1825637 w 2898736"/>
              <a:gd name="connsiteY1" fmla="*/ 8357 h 1272056"/>
              <a:gd name="connsiteX2" fmla="*/ 2505087 w 2898736"/>
              <a:gd name="connsiteY2" fmla="*/ 46457 h 1272056"/>
              <a:gd name="connsiteX3" fmla="*/ 2870212 w 2898736"/>
              <a:gd name="connsiteY3" fmla="*/ 322682 h 1272056"/>
              <a:gd name="connsiteX4" fmla="*/ 2832112 w 2898736"/>
              <a:gd name="connsiteY4" fmla="*/ 741782 h 1272056"/>
              <a:gd name="connsiteX5" fmla="*/ 2492387 w 2898736"/>
              <a:gd name="connsiteY5" fmla="*/ 1037057 h 1272056"/>
              <a:gd name="connsiteX6" fmla="*/ 1701812 w 2898736"/>
              <a:gd name="connsiteY6" fmla="*/ 1214857 h 1272056"/>
              <a:gd name="connsiteX7" fmla="*/ 917587 w 2898736"/>
              <a:gd name="connsiteY7" fmla="*/ 1272007 h 1272056"/>
              <a:gd name="connsiteX8" fmla="*/ 488962 w 2898736"/>
              <a:gd name="connsiteY8" fmla="*/ 1221207 h 1272056"/>
              <a:gd name="connsiteX9" fmla="*/ 155587 w 2898736"/>
              <a:gd name="connsiteY9" fmla="*/ 1056107 h 1272056"/>
              <a:gd name="connsiteX10" fmla="*/ 12 w 2898736"/>
              <a:gd name="connsiteY10" fmla="*/ 703682 h 1272056"/>
              <a:gd name="connsiteX11" fmla="*/ 149237 w 2898736"/>
              <a:gd name="connsiteY11" fmla="*/ 367132 h 1272056"/>
              <a:gd name="connsiteX12" fmla="*/ 514362 w 2898736"/>
              <a:gd name="connsiteY12" fmla="*/ 192507 h 1272056"/>
              <a:gd name="connsiteX13" fmla="*/ 609612 w 2898736"/>
              <a:gd name="connsiteY13" fmla="*/ 113132 h 1272056"/>
              <a:gd name="connsiteX14" fmla="*/ 879487 w 2898736"/>
              <a:gd name="connsiteY14" fmla="*/ 135357 h 1272056"/>
              <a:gd name="connsiteX0" fmla="*/ 879487 w 2898736"/>
              <a:gd name="connsiteY0" fmla="*/ 135357 h 1272056"/>
              <a:gd name="connsiteX1" fmla="*/ 1825637 w 2898736"/>
              <a:gd name="connsiteY1" fmla="*/ 8357 h 1272056"/>
              <a:gd name="connsiteX2" fmla="*/ 2505087 w 2898736"/>
              <a:gd name="connsiteY2" fmla="*/ 46457 h 1272056"/>
              <a:gd name="connsiteX3" fmla="*/ 2870212 w 2898736"/>
              <a:gd name="connsiteY3" fmla="*/ 322682 h 1272056"/>
              <a:gd name="connsiteX4" fmla="*/ 2832112 w 2898736"/>
              <a:gd name="connsiteY4" fmla="*/ 741782 h 1272056"/>
              <a:gd name="connsiteX5" fmla="*/ 2492387 w 2898736"/>
              <a:gd name="connsiteY5" fmla="*/ 1037057 h 1272056"/>
              <a:gd name="connsiteX6" fmla="*/ 1701812 w 2898736"/>
              <a:gd name="connsiteY6" fmla="*/ 1214857 h 1272056"/>
              <a:gd name="connsiteX7" fmla="*/ 917587 w 2898736"/>
              <a:gd name="connsiteY7" fmla="*/ 1272007 h 1272056"/>
              <a:gd name="connsiteX8" fmla="*/ 488962 w 2898736"/>
              <a:gd name="connsiteY8" fmla="*/ 1221207 h 1272056"/>
              <a:gd name="connsiteX9" fmla="*/ 155587 w 2898736"/>
              <a:gd name="connsiteY9" fmla="*/ 1056107 h 1272056"/>
              <a:gd name="connsiteX10" fmla="*/ 12 w 2898736"/>
              <a:gd name="connsiteY10" fmla="*/ 703682 h 1272056"/>
              <a:gd name="connsiteX11" fmla="*/ 149237 w 2898736"/>
              <a:gd name="connsiteY11" fmla="*/ 367132 h 1272056"/>
              <a:gd name="connsiteX12" fmla="*/ 514362 w 2898736"/>
              <a:gd name="connsiteY12" fmla="*/ 192507 h 1272056"/>
              <a:gd name="connsiteX13" fmla="*/ 596912 w 2898736"/>
              <a:gd name="connsiteY13" fmla="*/ 109957 h 1272056"/>
              <a:gd name="connsiteX14" fmla="*/ 879487 w 2898736"/>
              <a:gd name="connsiteY14" fmla="*/ 135357 h 1272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98736" h="1272056">
                <a:moveTo>
                  <a:pt x="879487" y="135357"/>
                </a:moveTo>
                <a:cubicBezTo>
                  <a:pt x="1098033" y="104665"/>
                  <a:pt x="1554704" y="23174"/>
                  <a:pt x="1825637" y="8357"/>
                </a:cubicBezTo>
                <a:cubicBezTo>
                  <a:pt x="2096570" y="-6460"/>
                  <a:pt x="2330991" y="-5930"/>
                  <a:pt x="2505087" y="46457"/>
                </a:cubicBezTo>
                <a:cubicBezTo>
                  <a:pt x="2679183" y="98844"/>
                  <a:pt x="2815708" y="206795"/>
                  <a:pt x="2870212" y="322682"/>
                </a:cubicBezTo>
                <a:cubicBezTo>
                  <a:pt x="2924716" y="438569"/>
                  <a:pt x="2895083" y="622720"/>
                  <a:pt x="2832112" y="741782"/>
                </a:cubicBezTo>
                <a:cubicBezTo>
                  <a:pt x="2769141" y="860844"/>
                  <a:pt x="2680770" y="958211"/>
                  <a:pt x="2492387" y="1037057"/>
                </a:cubicBezTo>
                <a:cubicBezTo>
                  <a:pt x="2304004" y="1115903"/>
                  <a:pt x="1964279" y="1175699"/>
                  <a:pt x="1701812" y="1214857"/>
                </a:cubicBezTo>
                <a:cubicBezTo>
                  <a:pt x="1439345" y="1254015"/>
                  <a:pt x="1119729" y="1270949"/>
                  <a:pt x="917587" y="1272007"/>
                </a:cubicBezTo>
                <a:cubicBezTo>
                  <a:pt x="715445" y="1273065"/>
                  <a:pt x="615962" y="1257190"/>
                  <a:pt x="488962" y="1221207"/>
                </a:cubicBezTo>
                <a:cubicBezTo>
                  <a:pt x="361962" y="1185224"/>
                  <a:pt x="237079" y="1142361"/>
                  <a:pt x="155587" y="1056107"/>
                </a:cubicBezTo>
                <a:cubicBezTo>
                  <a:pt x="74095" y="969853"/>
                  <a:pt x="1070" y="818511"/>
                  <a:pt x="12" y="703682"/>
                </a:cubicBezTo>
                <a:cubicBezTo>
                  <a:pt x="-1046" y="588853"/>
                  <a:pt x="63512" y="452328"/>
                  <a:pt x="149237" y="367132"/>
                </a:cubicBezTo>
                <a:cubicBezTo>
                  <a:pt x="234962" y="281936"/>
                  <a:pt x="439750" y="235369"/>
                  <a:pt x="514362" y="192507"/>
                </a:cubicBezTo>
                <a:cubicBezTo>
                  <a:pt x="588974" y="149645"/>
                  <a:pt x="536058" y="119482"/>
                  <a:pt x="596912" y="109957"/>
                </a:cubicBezTo>
                <a:cubicBezTo>
                  <a:pt x="657766" y="100432"/>
                  <a:pt x="683695" y="161286"/>
                  <a:pt x="879487" y="135357"/>
                </a:cubicBezTo>
                <a:close/>
              </a:path>
            </a:pathLst>
          </a:custGeom>
          <a:solidFill>
            <a:srgbClr val="FF5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0CF020AB-A1A6-4B55-D1E0-03CF70FB0363}"/>
              </a:ext>
            </a:extLst>
          </p:cNvPr>
          <p:cNvSpPr/>
          <p:nvPr/>
        </p:nvSpPr>
        <p:spPr>
          <a:xfrm rot="21402935">
            <a:off x="6260571" y="1610534"/>
            <a:ext cx="2854388" cy="1238250"/>
          </a:xfrm>
          <a:custGeom>
            <a:avLst/>
            <a:gdLst>
              <a:gd name="connsiteX0" fmla="*/ 777887 w 2898736"/>
              <a:gd name="connsiteY0" fmla="*/ 152407 h 1273231"/>
              <a:gd name="connsiteX1" fmla="*/ 1825637 w 2898736"/>
              <a:gd name="connsiteY1" fmla="*/ 9532 h 1273231"/>
              <a:gd name="connsiteX2" fmla="*/ 2505087 w 2898736"/>
              <a:gd name="connsiteY2" fmla="*/ 47632 h 1273231"/>
              <a:gd name="connsiteX3" fmla="*/ 2870212 w 2898736"/>
              <a:gd name="connsiteY3" fmla="*/ 323857 h 1273231"/>
              <a:gd name="connsiteX4" fmla="*/ 2832112 w 2898736"/>
              <a:gd name="connsiteY4" fmla="*/ 742957 h 1273231"/>
              <a:gd name="connsiteX5" fmla="*/ 2492387 w 2898736"/>
              <a:gd name="connsiteY5" fmla="*/ 1038232 h 1273231"/>
              <a:gd name="connsiteX6" fmla="*/ 1701812 w 2898736"/>
              <a:gd name="connsiteY6" fmla="*/ 1216032 h 1273231"/>
              <a:gd name="connsiteX7" fmla="*/ 917587 w 2898736"/>
              <a:gd name="connsiteY7" fmla="*/ 1273182 h 1273231"/>
              <a:gd name="connsiteX8" fmla="*/ 488962 w 2898736"/>
              <a:gd name="connsiteY8" fmla="*/ 1222382 h 1273231"/>
              <a:gd name="connsiteX9" fmla="*/ 155587 w 2898736"/>
              <a:gd name="connsiteY9" fmla="*/ 1057282 h 1273231"/>
              <a:gd name="connsiteX10" fmla="*/ 12 w 2898736"/>
              <a:gd name="connsiteY10" fmla="*/ 704857 h 1273231"/>
              <a:gd name="connsiteX11" fmla="*/ 149237 w 2898736"/>
              <a:gd name="connsiteY11" fmla="*/ 368307 h 1273231"/>
              <a:gd name="connsiteX12" fmla="*/ 514362 w 2898736"/>
              <a:gd name="connsiteY12" fmla="*/ 193682 h 1273231"/>
              <a:gd name="connsiteX13" fmla="*/ 828687 w 2898736"/>
              <a:gd name="connsiteY13" fmla="*/ 203207 h 1273231"/>
              <a:gd name="connsiteX14" fmla="*/ 828687 w 2898736"/>
              <a:gd name="connsiteY14" fmla="*/ 200032 h 1273231"/>
              <a:gd name="connsiteX0" fmla="*/ 679462 w 2898736"/>
              <a:gd name="connsiteY0" fmla="*/ 162637 h 1273936"/>
              <a:gd name="connsiteX1" fmla="*/ 1825637 w 2898736"/>
              <a:gd name="connsiteY1" fmla="*/ 10237 h 1273936"/>
              <a:gd name="connsiteX2" fmla="*/ 2505087 w 2898736"/>
              <a:gd name="connsiteY2" fmla="*/ 48337 h 1273936"/>
              <a:gd name="connsiteX3" fmla="*/ 2870212 w 2898736"/>
              <a:gd name="connsiteY3" fmla="*/ 324562 h 1273936"/>
              <a:gd name="connsiteX4" fmla="*/ 2832112 w 2898736"/>
              <a:gd name="connsiteY4" fmla="*/ 743662 h 1273936"/>
              <a:gd name="connsiteX5" fmla="*/ 2492387 w 2898736"/>
              <a:gd name="connsiteY5" fmla="*/ 1038937 h 1273936"/>
              <a:gd name="connsiteX6" fmla="*/ 1701812 w 2898736"/>
              <a:gd name="connsiteY6" fmla="*/ 1216737 h 1273936"/>
              <a:gd name="connsiteX7" fmla="*/ 917587 w 2898736"/>
              <a:gd name="connsiteY7" fmla="*/ 1273887 h 1273936"/>
              <a:gd name="connsiteX8" fmla="*/ 488962 w 2898736"/>
              <a:gd name="connsiteY8" fmla="*/ 1223087 h 1273936"/>
              <a:gd name="connsiteX9" fmla="*/ 155587 w 2898736"/>
              <a:gd name="connsiteY9" fmla="*/ 1057987 h 1273936"/>
              <a:gd name="connsiteX10" fmla="*/ 12 w 2898736"/>
              <a:gd name="connsiteY10" fmla="*/ 705562 h 1273936"/>
              <a:gd name="connsiteX11" fmla="*/ 149237 w 2898736"/>
              <a:gd name="connsiteY11" fmla="*/ 369012 h 1273936"/>
              <a:gd name="connsiteX12" fmla="*/ 514362 w 2898736"/>
              <a:gd name="connsiteY12" fmla="*/ 194387 h 1273936"/>
              <a:gd name="connsiteX13" fmla="*/ 828687 w 2898736"/>
              <a:gd name="connsiteY13" fmla="*/ 203912 h 1273936"/>
              <a:gd name="connsiteX14" fmla="*/ 828687 w 2898736"/>
              <a:gd name="connsiteY14" fmla="*/ 200737 h 1273936"/>
              <a:gd name="connsiteX0" fmla="*/ 561987 w 2898736"/>
              <a:gd name="connsiteY0" fmla="*/ 121717 h 1271116"/>
              <a:gd name="connsiteX1" fmla="*/ 1825637 w 2898736"/>
              <a:gd name="connsiteY1" fmla="*/ 7417 h 1271116"/>
              <a:gd name="connsiteX2" fmla="*/ 2505087 w 2898736"/>
              <a:gd name="connsiteY2" fmla="*/ 45517 h 1271116"/>
              <a:gd name="connsiteX3" fmla="*/ 2870212 w 2898736"/>
              <a:gd name="connsiteY3" fmla="*/ 321742 h 1271116"/>
              <a:gd name="connsiteX4" fmla="*/ 2832112 w 2898736"/>
              <a:gd name="connsiteY4" fmla="*/ 740842 h 1271116"/>
              <a:gd name="connsiteX5" fmla="*/ 2492387 w 2898736"/>
              <a:gd name="connsiteY5" fmla="*/ 1036117 h 1271116"/>
              <a:gd name="connsiteX6" fmla="*/ 1701812 w 2898736"/>
              <a:gd name="connsiteY6" fmla="*/ 1213917 h 1271116"/>
              <a:gd name="connsiteX7" fmla="*/ 917587 w 2898736"/>
              <a:gd name="connsiteY7" fmla="*/ 1271067 h 1271116"/>
              <a:gd name="connsiteX8" fmla="*/ 488962 w 2898736"/>
              <a:gd name="connsiteY8" fmla="*/ 1220267 h 1271116"/>
              <a:gd name="connsiteX9" fmla="*/ 155587 w 2898736"/>
              <a:gd name="connsiteY9" fmla="*/ 1055167 h 1271116"/>
              <a:gd name="connsiteX10" fmla="*/ 12 w 2898736"/>
              <a:gd name="connsiteY10" fmla="*/ 702742 h 1271116"/>
              <a:gd name="connsiteX11" fmla="*/ 149237 w 2898736"/>
              <a:gd name="connsiteY11" fmla="*/ 366192 h 1271116"/>
              <a:gd name="connsiteX12" fmla="*/ 514362 w 2898736"/>
              <a:gd name="connsiteY12" fmla="*/ 191567 h 1271116"/>
              <a:gd name="connsiteX13" fmla="*/ 828687 w 2898736"/>
              <a:gd name="connsiteY13" fmla="*/ 201092 h 1271116"/>
              <a:gd name="connsiteX14" fmla="*/ 828687 w 2898736"/>
              <a:gd name="connsiteY14" fmla="*/ 197917 h 1271116"/>
              <a:gd name="connsiteX0" fmla="*/ 561987 w 2898736"/>
              <a:gd name="connsiteY0" fmla="*/ 121717 h 1271116"/>
              <a:gd name="connsiteX1" fmla="*/ 1825637 w 2898736"/>
              <a:gd name="connsiteY1" fmla="*/ 7417 h 1271116"/>
              <a:gd name="connsiteX2" fmla="*/ 2505087 w 2898736"/>
              <a:gd name="connsiteY2" fmla="*/ 45517 h 1271116"/>
              <a:gd name="connsiteX3" fmla="*/ 2870212 w 2898736"/>
              <a:gd name="connsiteY3" fmla="*/ 321742 h 1271116"/>
              <a:gd name="connsiteX4" fmla="*/ 2832112 w 2898736"/>
              <a:gd name="connsiteY4" fmla="*/ 740842 h 1271116"/>
              <a:gd name="connsiteX5" fmla="*/ 2492387 w 2898736"/>
              <a:gd name="connsiteY5" fmla="*/ 1036117 h 1271116"/>
              <a:gd name="connsiteX6" fmla="*/ 1701812 w 2898736"/>
              <a:gd name="connsiteY6" fmla="*/ 1213917 h 1271116"/>
              <a:gd name="connsiteX7" fmla="*/ 917587 w 2898736"/>
              <a:gd name="connsiteY7" fmla="*/ 1271067 h 1271116"/>
              <a:gd name="connsiteX8" fmla="*/ 488962 w 2898736"/>
              <a:gd name="connsiteY8" fmla="*/ 1220267 h 1271116"/>
              <a:gd name="connsiteX9" fmla="*/ 155587 w 2898736"/>
              <a:gd name="connsiteY9" fmla="*/ 1055167 h 1271116"/>
              <a:gd name="connsiteX10" fmla="*/ 12 w 2898736"/>
              <a:gd name="connsiteY10" fmla="*/ 702742 h 1271116"/>
              <a:gd name="connsiteX11" fmla="*/ 149237 w 2898736"/>
              <a:gd name="connsiteY11" fmla="*/ 366192 h 1271116"/>
              <a:gd name="connsiteX12" fmla="*/ 514362 w 2898736"/>
              <a:gd name="connsiteY12" fmla="*/ 191567 h 1271116"/>
              <a:gd name="connsiteX13" fmla="*/ 828687 w 2898736"/>
              <a:gd name="connsiteY13" fmla="*/ 201092 h 1271116"/>
              <a:gd name="connsiteX14" fmla="*/ 828687 w 2898736"/>
              <a:gd name="connsiteY14" fmla="*/ 197917 h 1271116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828687 w 2898736"/>
              <a:gd name="connsiteY13" fmla="*/ 200857 h 1270881"/>
              <a:gd name="connsiteX14" fmla="*/ 828687 w 2898736"/>
              <a:gd name="connsiteY14" fmla="*/ 197682 h 1270881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828687 w 2898736"/>
              <a:gd name="connsiteY13" fmla="*/ 200857 h 1270881"/>
              <a:gd name="connsiteX14" fmla="*/ 828687 w 2898736"/>
              <a:gd name="connsiteY14" fmla="*/ 197682 h 1270881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828687 w 2898736"/>
              <a:gd name="connsiteY13" fmla="*/ 200857 h 1270881"/>
              <a:gd name="connsiteX14" fmla="*/ 828687 w 2898736"/>
              <a:gd name="connsiteY14" fmla="*/ 197682 h 1270881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828687 w 2898736"/>
              <a:gd name="connsiteY13" fmla="*/ 200857 h 1270881"/>
              <a:gd name="connsiteX14" fmla="*/ 906474 w 2898736"/>
              <a:gd name="connsiteY14" fmla="*/ 253244 h 1270881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828687 w 2898736"/>
              <a:gd name="connsiteY13" fmla="*/ 200857 h 1270881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831862 w 2898736"/>
              <a:gd name="connsiteY13" fmla="*/ 194507 h 1270881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793762 w 2898736"/>
              <a:gd name="connsiteY13" fmla="*/ 190273 h 1270881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793762 w 2898736"/>
              <a:gd name="connsiteY13" fmla="*/ 190273 h 1270881"/>
              <a:gd name="connsiteX14" fmla="*/ 549287 w 2898736"/>
              <a:gd name="connsiteY14" fmla="*/ 118307 h 1270881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549287 w 2898736"/>
              <a:gd name="connsiteY13" fmla="*/ 118307 h 1270881"/>
              <a:gd name="connsiteX0" fmla="*/ 749312 w 2898736"/>
              <a:gd name="connsiteY0" fmla="*/ 128536 h 1271585"/>
              <a:gd name="connsiteX1" fmla="*/ 1825637 w 2898736"/>
              <a:gd name="connsiteY1" fmla="*/ 7886 h 1271585"/>
              <a:gd name="connsiteX2" fmla="*/ 2505087 w 2898736"/>
              <a:gd name="connsiteY2" fmla="*/ 45986 h 1271585"/>
              <a:gd name="connsiteX3" fmla="*/ 2870212 w 2898736"/>
              <a:gd name="connsiteY3" fmla="*/ 322211 h 1271585"/>
              <a:gd name="connsiteX4" fmla="*/ 2832112 w 2898736"/>
              <a:gd name="connsiteY4" fmla="*/ 741311 h 1271585"/>
              <a:gd name="connsiteX5" fmla="*/ 2492387 w 2898736"/>
              <a:gd name="connsiteY5" fmla="*/ 1036586 h 1271585"/>
              <a:gd name="connsiteX6" fmla="*/ 1701812 w 2898736"/>
              <a:gd name="connsiteY6" fmla="*/ 1214386 h 1271585"/>
              <a:gd name="connsiteX7" fmla="*/ 917587 w 2898736"/>
              <a:gd name="connsiteY7" fmla="*/ 1271536 h 1271585"/>
              <a:gd name="connsiteX8" fmla="*/ 488962 w 2898736"/>
              <a:gd name="connsiteY8" fmla="*/ 1220736 h 1271585"/>
              <a:gd name="connsiteX9" fmla="*/ 155587 w 2898736"/>
              <a:gd name="connsiteY9" fmla="*/ 1055636 h 1271585"/>
              <a:gd name="connsiteX10" fmla="*/ 12 w 2898736"/>
              <a:gd name="connsiteY10" fmla="*/ 703211 h 1271585"/>
              <a:gd name="connsiteX11" fmla="*/ 149237 w 2898736"/>
              <a:gd name="connsiteY11" fmla="*/ 366661 h 1271585"/>
              <a:gd name="connsiteX12" fmla="*/ 514362 w 2898736"/>
              <a:gd name="connsiteY12" fmla="*/ 192036 h 1271585"/>
              <a:gd name="connsiteX13" fmla="*/ 749312 w 2898736"/>
              <a:gd name="connsiteY13" fmla="*/ 128536 h 1271585"/>
              <a:gd name="connsiteX0" fmla="*/ 749312 w 2898736"/>
              <a:gd name="connsiteY0" fmla="*/ 128536 h 1271585"/>
              <a:gd name="connsiteX1" fmla="*/ 1825637 w 2898736"/>
              <a:gd name="connsiteY1" fmla="*/ 7886 h 1271585"/>
              <a:gd name="connsiteX2" fmla="*/ 2505087 w 2898736"/>
              <a:gd name="connsiteY2" fmla="*/ 45986 h 1271585"/>
              <a:gd name="connsiteX3" fmla="*/ 2870212 w 2898736"/>
              <a:gd name="connsiteY3" fmla="*/ 322211 h 1271585"/>
              <a:gd name="connsiteX4" fmla="*/ 2832112 w 2898736"/>
              <a:gd name="connsiteY4" fmla="*/ 741311 h 1271585"/>
              <a:gd name="connsiteX5" fmla="*/ 2492387 w 2898736"/>
              <a:gd name="connsiteY5" fmla="*/ 1036586 h 1271585"/>
              <a:gd name="connsiteX6" fmla="*/ 1701812 w 2898736"/>
              <a:gd name="connsiteY6" fmla="*/ 1214386 h 1271585"/>
              <a:gd name="connsiteX7" fmla="*/ 917587 w 2898736"/>
              <a:gd name="connsiteY7" fmla="*/ 1271536 h 1271585"/>
              <a:gd name="connsiteX8" fmla="*/ 488962 w 2898736"/>
              <a:gd name="connsiteY8" fmla="*/ 1220736 h 1271585"/>
              <a:gd name="connsiteX9" fmla="*/ 155587 w 2898736"/>
              <a:gd name="connsiteY9" fmla="*/ 1055636 h 1271585"/>
              <a:gd name="connsiteX10" fmla="*/ 12 w 2898736"/>
              <a:gd name="connsiteY10" fmla="*/ 703211 h 1271585"/>
              <a:gd name="connsiteX11" fmla="*/ 149237 w 2898736"/>
              <a:gd name="connsiteY11" fmla="*/ 366661 h 1271585"/>
              <a:gd name="connsiteX12" fmla="*/ 514362 w 2898736"/>
              <a:gd name="connsiteY12" fmla="*/ 192036 h 1271585"/>
              <a:gd name="connsiteX13" fmla="*/ 749312 w 2898736"/>
              <a:gd name="connsiteY13" fmla="*/ 128536 h 1271585"/>
              <a:gd name="connsiteX0" fmla="*/ 777887 w 2898736"/>
              <a:gd name="connsiteY0" fmla="*/ 155817 h 1273466"/>
              <a:gd name="connsiteX1" fmla="*/ 1825637 w 2898736"/>
              <a:gd name="connsiteY1" fmla="*/ 9767 h 1273466"/>
              <a:gd name="connsiteX2" fmla="*/ 2505087 w 2898736"/>
              <a:gd name="connsiteY2" fmla="*/ 47867 h 1273466"/>
              <a:gd name="connsiteX3" fmla="*/ 2870212 w 2898736"/>
              <a:gd name="connsiteY3" fmla="*/ 324092 h 1273466"/>
              <a:gd name="connsiteX4" fmla="*/ 2832112 w 2898736"/>
              <a:gd name="connsiteY4" fmla="*/ 743192 h 1273466"/>
              <a:gd name="connsiteX5" fmla="*/ 2492387 w 2898736"/>
              <a:gd name="connsiteY5" fmla="*/ 1038467 h 1273466"/>
              <a:gd name="connsiteX6" fmla="*/ 1701812 w 2898736"/>
              <a:gd name="connsiteY6" fmla="*/ 1216267 h 1273466"/>
              <a:gd name="connsiteX7" fmla="*/ 917587 w 2898736"/>
              <a:gd name="connsiteY7" fmla="*/ 1273417 h 1273466"/>
              <a:gd name="connsiteX8" fmla="*/ 488962 w 2898736"/>
              <a:gd name="connsiteY8" fmla="*/ 1222617 h 1273466"/>
              <a:gd name="connsiteX9" fmla="*/ 155587 w 2898736"/>
              <a:gd name="connsiteY9" fmla="*/ 1057517 h 1273466"/>
              <a:gd name="connsiteX10" fmla="*/ 12 w 2898736"/>
              <a:gd name="connsiteY10" fmla="*/ 705092 h 1273466"/>
              <a:gd name="connsiteX11" fmla="*/ 149237 w 2898736"/>
              <a:gd name="connsiteY11" fmla="*/ 368542 h 1273466"/>
              <a:gd name="connsiteX12" fmla="*/ 514362 w 2898736"/>
              <a:gd name="connsiteY12" fmla="*/ 193917 h 1273466"/>
              <a:gd name="connsiteX13" fmla="*/ 777887 w 2898736"/>
              <a:gd name="connsiteY13" fmla="*/ 155817 h 1273466"/>
              <a:gd name="connsiteX0" fmla="*/ 777887 w 2898736"/>
              <a:gd name="connsiteY0" fmla="*/ 155817 h 1273466"/>
              <a:gd name="connsiteX1" fmla="*/ 1825637 w 2898736"/>
              <a:gd name="connsiteY1" fmla="*/ 9767 h 1273466"/>
              <a:gd name="connsiteX2" fmla="*/ 2505087 w 2898736"/>
              <a:gd name="connsiteY2" fmla="*/ 47867 h 1273466"/>
              <a:gd name="connsiteX3" fmla="*/ 2870212 w 2898736"/>
              <a:gd name="connsiteY3" fmla="*/ 324092 h 1273466"/>
              <a:gd name="connsiteX4" fmla="*/ 2832112 w 2898736"/>
              <a:gd name="connsiteY4" fmla="*/ 743192 h 1273466"/>
              <a:gd name="connsiteX5" fmla="*/ 2492387 w 2898736"/>
              <a:gd name="connsiteY5" fmla="*/ 1038467 h 1273466"/>
              <a:gd name="connsiteX6" fmla="*/ 1701812 w 2898736"/>
              <a:gd name="connsiteY6" fmla="*/ 1216267 h 1273466"/>
              <a:gd name="connsiteX7" fmla="*/ 917587 w 2898736"/>
              <a:gd name="connsiteY7" fmla="*/ 1273417 h 1273466"/>
              <a:gd name="connsiteX8" fmla="*/ 488962 w 2898736"/>
              <a:gd name="connsiteY8" fmla="*/ 1222617 h 1273466"/>
              <a:gd name="connsiteX9" fmla="*/ 155587 w 2898736"/>
              <a:gd name="connsiteY9" fmla="*/ 1057517 h 1273466"/>
              <a:gd name="connsiteX10" fmla="*/ 12 w 2898736"/>
              <a:gd name="connsiteY10" fmla="*/ 705092 h 1273466"/>
              <a:gd name="connsiteX11" fmla="*/ 149237 w 2898736"/>
              <a:gd name="connsiteY11" fmla="*/ 368542 h 1273466"/>
              <a:gd name="connsiteX12" fmla="*/ 514362 w 2898736"/>
              <a:gd name="connsiteY12" fmla="*/ 193917 h 1273466"/>
              <a:gd name="connsiteX13" fmla="*/ 777887 w 2898736"/>
              <a:gd name="connsiteY13" fmla="*/ 155817 h 1273466"/>
              <a:gd name="connsiteX0" fmla="*/ 777887 w 2898736"/>
              <a:gd name="connsiteY0" fmla="*/ 155817 h 1273466"/>
              <a:gd name="connsiteX1" fmla="*/ 1825637 w 2898736"/>
              <a:gd name="connsiteY1" fmla="*/ 9767 h 1273466"/>
              <a:gd name="connsiteX2" fmla="*/ 2505087 w 2898736"/>
              <a:gd name="connsiteY2" fmla="*/ 47867 h 1273466"/>
              <a:gd name="connsiteX3" fmla="*/ 2870212 w 2898736"/>
              <a:gd name="connsiteY3" fmla="*/ 324092 h 1273466"/>
              <a:gd name="connsiteX4" fmla="*/ 2832112 w 2898736"/>
              <a:gd name="connsiteY4" fmla="*/ 743192 h 1273466"/>
              <a:gd name="connsiteX5" fmla="*/ 2492387 w 2898736"/>
              <a:gd name="connsiteY5" fmla="*/ 1038467 h 1273466"/>
              <a:gd name="connsiteX6" fmla="*/ 1701812 w 2898736"/>
              <a:gd name="connsiteY6" fmla="*/ 1216267 h 1273466"/>
              <a:gd name="connsiteX7" fmla="*/ 917587 w 2898736"/>
              <a:gd name="connsiteY7" fmla="*/ 1273417 h 1273466"/>
              <a:gd name="connsiteX8" fmla="*/ 488962 w 2898736"/>
              <a:gd name="connsiteY8" fmla="*/ 1222617 h 1273466"/>
              <a:gd name="connsiteX9" fmla="*/ 155587 w 2898736"/>
              <a:gd name="connsiteY9" fmla="*/ 1057517 h 1273466"/>
              <a:gd name="connsiteX10" fmla="*/ 12 w 2898736"/>
              <a:gd name="connsiteY10" fmla="*/ 705092 h 1273466"/>
              <a:gd name="connsiteX11" fmla="*/ 149237 w 2898736"/>
              <a:gd name="connsiteY11" fmla="*/ 368542 h 1273466"/>
              <a:gd name="connsiteX12" fmla="*/ 514362 w 2898736"/>
              <a:gd name="connsiteY12" fmla="*/ 193917 h 1273466"/>
              <a:gd name="connsiteX13" fmla="*/ 777887 w 2898736"/>
              <a:gd name="connsiteY13" fmla="*/ 155817 h 1273466"/>
              <a:gd name="connsiteX0" fmla="*/ 793762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793762 w 2898736"/>
              <a:gd name="connsiteY13" fmla="*/ 148997 h 1272996"/>
              <a:gd name="connsiteX0" fmla="*/ 793762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793762 w 2898736"/>
              <a:gd name="connsiteY13" fmla="*/ 148997 h 1272996"/>
              <a:gd name="connsiteX0" fmla="*/ 793762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793762 w 2898736"/>
              <a:gd name="connsiteY13" fmla="*/ 148997 h 1272996"/>
              <a:gd name="connsiteX0" fmla="*/ 793762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793762 w 2898736"/>
              <a:gd name="connsiteY13" fmla="*/ 148997 h 1272996"/>
              <a:gd name="connsiteX0" fmla="*/ 793762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793762 w 2898736"/>
              <a:gd name="connsiteY13" fmla="*/ 148997 h 1272996"/>
              <a:gd name="connsiteX0" fmla="*/ 793762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584212 w 2898736"/>
              <a:gd name="connsiteY13" fmla="*/ 120422 h 1272996"/>
              <a:gd name="connsiteX14" fmla="*/ 793762 w 2898736"/>
              <a:gd name="connsiteY14" fmla="*/ 148997 h 1272996"/>
              <a:gd name="connsiteX0" fmla="*/ 873137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584212 w 2898736"/>
              <a:gd name="connsiteY13" fmla="*/ 120422 h 1272996"/>
              <a:gd name="connsiteX14" fmla="*/ 873137 w 2898736"/>
              <a:gd name="connsiteY14" fmla="*/ 148997 h 1272996"/>
              <a:gd name="connsiteX0" fmla="*/ 873137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584212 w 2898736"/>
              <a:gd name="connsiteY13" fmla="*/ 120422 h 1272996"/>
              <a:gd name="connsiteX14" fmla="*/ 873137 w 2898736"/>
              <a:gd name="connsiteY14" fmla="*/ 148997 h 1272996"/>
              <a:gd name="connsiteX0" fmla="*/ 873137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584212 w 2898736"/>
              <a:gd name="connsiteY13" fmla="*/ 120422 h 1272996"/>
              <a:gd name="connsiteX14" fmla="*/ 873137 w 2898736"/>
              <a:gd name="connsiteY14" fmla="*/ 148997 h 1272996"/>
              <a:gd name="connsiteX0" fmla="*/ 873137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609612 w 2898736"/>
              <a:gd name="connsiteY13" fmla="*/ 114072 h 1272996"/>
              <a:gd name="connsiteX14" fmla="*/ 873137 w 2898736"/>
              <a:gd name="connsiteY14" fmla="*/ 148997 h 1272996"/>
              <a:gd name="connsiteX0" fmla="*/ 873137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609612 w 2898736"/>
              <a:gd name="connsiteY13" fmla="*/ 114072 h 1272996"/>
              <a:gd name="connsiteX14" fmla="*/ 873137 w 2898736"/>
              <a:gd name="connsiteY14" fmla="*/ 148997 h 1272996"/>
              <a:gd name="connsiteX0" fmla="*/ 873137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609612 w 2898736"/>
              <a:gd name="connsiteY13" fmla="*/ 114072 h 1272996"/>
              <a:gd name="connsiteX14" fmla="*/ 873137 w 2898736"/>
              <a:gd name="connsiteY14" fmla="*/ 148997 h 1272996"/>
              <a:gd name="connsiteX0" fmla="*/ 873137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609612 w 2898736"/>
              <a:gd name="connsiteY13" fmla="*/ 114072 h 1272996"/>
              <a:gd name="connsiteX14" fmla="*/ 873137 w 2898736"/>
              <a:gd name="connsiteY14" fmla="*/ 148997 h 1272996"/>
              <a:gd name="connsiteX0" fmla="*/ 879487 w 2898736"/>
              <a:gd name="connsiteY0" fmla="*/ 135357 h 1272056"/>
              <a:gd name="connsiteX1" fmla="*/ 1825637 w 2898736"/>
              <a:gd name="connsiteY1" fmla="*/ 8357 h 1272056"/>
              <a:gd name="connsiteX2" fmla="*/ 2505087 w 2898736"/>
              <a:gd name="connsiteY2" fmla="*/ 46457 h 1272056"/>
              <a:gd name="connsiteX3" fmla="*/ 2870212 w 2898736"/>
              <a:gd name="connsiteY3" fmla="*/ 322682 h 1272056"/>
              <a:gd name="connsiteX4" fmla="*/ 2832112 w 2898736"/>
              <a:gd name="connsiteY4" fmla="*/ 741782 h 1272056"/>
              <a:gd name="connsiteX5" fmla="*/ 2492387 w 2898736"/>
              <a:gd name="connsiteY5" fmla="*/ 1037057 h 1272056"/>
              <a:gd name="connsiteX6" fmla="*/ 1701812 w 2898736"/>
              <a:gd name="connsiteY6" fmla="*/ 1214857 h 1272056"/>
              <a:gd name="connsiteX7" fmla="*/ 917587 w 2898736"/>
              <a:gd name="connsiteY7" fmla="*/ 1272007 h 1272056"/>
              <a:gd name="connsiteX8" fmla="*/ 488962 w 2898736"/>
              <a:gd name="connsiteY8" fmla="*/ 1221207 h 1272056"/>
              <a:gd name="connsiteX9" fmla="*/ 155587 w 2898736"/>
              <a:gd name="connsiteY9" fmla="*/ 1056107 h 1272056"/>
              <a:gd name="connsiteX10" fmla="*/ 12 w 2898736"/>
              <a:gd name="connsiteY10" fmla="*/ 703682 h 1272056"/>
              <a:gd name="connsiteX11" fmla="*/ 149237 w 2898736"/>
              <a:gd name="connsiteY11" fmla="*/ 367132 h 1272056"/>
              <a:gd name="connsiteX12" fmla="*/ 514362 w 2898736"/>
              <a:gd name="connsiteY12" fmla="*/ 192507 h 1272056"/>
              <a:gd name="connsiteX13" fmla="*/ 609612 w 2898736"/>
              <a:gd name="connsiteY13" fmla="*/ 113132 h 1272056"/>
              <a:gd name="connsiteX14" fmla="*/ 879487 w 2898736"/>
              <a:gd name="connsiteY14" fmla="*/ 135357 h 1272056"/>
              <a:gd name="connsiteX0" fmla="*/ 879487 w 2898736"/>
              <a:gd name="connsiteY0" fmla="*/ 135357 h 1272056"/>
              <a:gd name="connsiteX1" fmla="*/ 1825637 w 2898736"/>
              <a:gd name="connsiteY1" fmla="*/ 8357 h 1272056"/>
              <a:gd name="connsiteX2" fmla="*/ 2505087 w 2898736"/>
              <a:gd name="connsiteY2" fmla="*/ 46457 h 1272056"/>
              <a:gd name="connsiteX3" fmla="*/ 2870212 w 2898736"/>
              <a:gd name="connsiteY3" fmla="*/ 322682 h 1272056"/>
              <a:gd name="connsiteX4" fmla="*/ 2832112 w 2898736"/>
              <a:gd name="connsiteY4" fmla="*/ 741782 h 1272056"/>
              <a:gd name="connsiteX5" fmla="*/ 2492387 w 2898736"/>
              <a:gd name="connsiteY5" fmla="*/ 1037057 h 1272056"/>
              <a:gd name="connsiteX6" fmla="*/ 1701812 w 2898736"/>
              <a:gd name="connsiteY6" fmla="*/ 1214857 h 1272056"/>
              <a:gd name="connsiteX7" fmla="*/ 917587 w 2898736"/>
              <a:gd name="connsiteY7" fmla="*/ 1272007 h 1272056"/>
              <a:gd name="connsiteX8" fmla="*/ 488962 w 2898736"/>
              <a:gd name="connsiteY8" fmla="*/ 1221207 h 1272056"/>
              <a:gd name="connsiteX9" fmla="*/ 155587 w 2898736"/>
              <a:gd name="connsiteY9" fmla="*/ 1056107 h 1272056"/>
              <a:gd name="connsiteX10" fmla="*/ 12 w 2898736"/>
              <a:gd name="connsiteY10" fmla="*/ 703682 h 1272056"/>
              <a:gd name="connsiteX11" fmla="*/ 149237 w 2898736"/>
              <a:gd name="connsiteY11" fmla="*/ 367132 h 1272056"/>
              <a:gd name="connsiteX12" fmla="*/ 514362 w 2898736"/>
              <a:gd name="connsiteY12" fmla="*/ 192507 h 1272056"/>
              <a:gd name="connsiteX13" fmla="*/ 596912 w 2898736"/>
              <a:gd name="connsiteY13" fmla="*/ 109957 h 1272056"/>
              <a:gd name="connsiteX14" fmla="*/ 879487 w 2898736"/>
              <a:gd name="connsiteY14" fmla="*/ 135357 h 1272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98736" h="1272056">
                <a:moveTo>
                  <a:pt x="879487" y="135357"/>
                </a:moveTo>
                <a:cubicBezTo>
                  <a:pt x="1098033" y="104665"/>
                  <a:pt x="1554704" y="23174"/>
                  <a:pt x="1825637" y="8357"/>
                </a:cubicBezTo>
                <a:cubicBezTo>
                  <a:pt x="2096570" y="-6460"/>
                  <a:pt x="2330991" y="-5930"/>
                  <a:pt x="2505087" y="46457"/>
                </a:cubicBezTo>
                <a:cubicBezTo>
                  <a:pt x="2679183" y="98844"/>
                  <a:pt x="2815708" y="206795"/>
                  <a:pt x="2870212" y="322682"/>
                </a:cubicBezTo>
                <a:cubicBezTo>
                  <a:pt x="2924716" y="438569"/>
                  <a:pt x="2895083" y="622720"/>
                  <a:pt x="2832112" y="741782"/>
                </a:cubicBezTo>
                <a:cubicBezTo>
                  <a:pt x="2769141" y="860844"/>
                  <a:pt x="2680770" y="958211"/>
                  <a:pt x="2492387" y="1037057"/>
                </a:cubicBezTo>
                <a:cubicBezTo>
                  <a:pt x="2304004" y="1115903"/>
                  <a:pt x="1964279" y="1175699"/>
                  <a:pt x="1701812" y="1214857"/>
                </a:cubicBezTo>
                <a:cubicBezTo>
                  <a:pt x="1439345" y="1254015"/>
                  <a:pt x="1119729" y="1270949"/>
                  <a:pt x="917587" y="1272007"/>
                </a:cubicBezTo>
                <a:cubicBezTo>
                  <a:pt x="715445" y="1273065"/>
                  <a:pt x="615962" y="1257190"/>
                  <a:pt x="488962" y="1221207"/>
                </a:cubicBezTo>
                <a:cubicBezTo>
                  <a:pt x="361962" y="1185224"/>
                  <a:pt x="237079" y="1142361"/>
                  <a:pt x="155587" y="1056107"/>
                </a:cubicBezTo>
                <a:cubicBezTo>
                  <a:pt x="74095" y="969853"/>
                  <a:pt x="1070" y="818511"/>
                  <a:pt x="12" y="703682"/>
                </a:cubicBezTo>
                <a:cubicBezTo>
                  <a:pt x="-1046" y="588853"/>
                  <a:pt x="63512" y="452328"/>
                  <a:pt x="149237" y="367132"/>
                </a:cubicBezTo>
                <a:cubicBezTo>
                  <a:pt x="234962" y="281936"/>
                  <a:pt x="439750" y="235369"/>
                  <a:pt x="514362" y="192507"/>
                </a:cubicBezTo>
                <a:cubicBezTo>
                  <a:pt x="588974" y="149645"/>
                  <a:pt x="536058" y="119482"/>
                  <a:pt x="596912" y="109957"/>
                </a:cubicBezTo>
                <a:cubicBezTo>
                  <a:pt x="657766" y="100432"/>
                  <a:pt x="683695" y="161286"/>
                  <a:pt x="879487" y="135357"/>
                </a:cubicBezTo>
                <a:close/>
              </a:path>
            </a:pathLst>
          </a:custGeom>
          <a:noFill/>
          <a:ln w="127000">
            <a:solidFill>
              <a:srgbClr val="EFEF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F8F8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9BA212D-9338-F1D8-F580-DC975C77749B}"/>
              </a:ext>
            </a:extLst>
          </p:cNvPr>
          <p:cNvSpPr txBox="1"/>
          <p:nvPr/>
        </p:nvSpPr>
        <p:spPr>
          <a:xfrm rot="20972306">
            <a:off x="6338497" y="1649614"/>
            <a:ext cx="2685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>
                <a:solidFill>
                  <a:srgbClr val="F8F8F8"/>
                </a:solidFill>
                <a:latin typeface="Comic Sans MS" panose="030F0702030302020204" pitchFamily="66" charset="0"/>
              </a:rPr>
              <a:t>Title</a:t>
            </a: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1815BB9F-2775-7498-927E-686DAF57E933}"/>
              </a:ext>
            </a:extLst>
          </p:cNvPr>
          <p:cNvGrpSpPr/>
          <p:nvPr/>
        </p:nvGrpSpPr>
        <p:grpSpPr>
          <a:xfrm rot="242346">
            <a:off x="3559937" y="1305365"/>
            <a:ext cx="1789906" cy="3636537"/>
            <a:chOff x="4175147" y="1701923"/>
            <a:chExt cx="1665204" cy="3383181"/>
          </a:xfrm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9F851581-EB70-722C-7D1D-096D75C001A4}"/>
                </a:ext>
              </a:extLst>
            </p:cNvPr>
            <p:cNvGrpSpPr/>
            <p:nvPr/>
          </p:nvGrpSpPr>
          <p:grpSpPr>
            <a:xfrm>
              <a:off x="4175147" y="1701923"/>
              <a:ext cx="1665204" cy="3383181"/>
              <a:chOff x="4175147" y="1701923"/>
              <a:chExt cx="1665204" cy="3383181"/>
            </a:xfrm>
          </p:grpSpPr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780B29B3-07F7-1925-260C-95A23A63EC69}"/>
                  </a:ext>
                </a:extLst>
              </p:cNvPr>
              <p:cNvSpPr/>
              <p:nvPr/>
            </p:nvSpPr>
            <p:spPr>
              <a:xfrm rot="540000">
                <a:off x="4175147" y="2240752"/>
                <a:ext cx="1446642" cy="2844352"/>
              </a:xfrm>
              <a:custGeom>
                <a:avLst/>
                <a:gdLst>
                  <a:gd name="connsiteX0" fmla="*/ 517761 w 1097007"/>
                  <a:gd name="connsiteY0" fmla="*/ 38 h 2461831"/>
                  <a:gd name="connsiteX1" fmla="*/ 1063607 w 1097007"/>
                  <a:gd name="connsiteY1" fmla="*/ 1081023 h 2461831"/>
                  <a:gd name="connsiteX2" fmla="*/ 519968 w 1097007"/>
                  <a:gd name="connsiteY2" fmla="*/ 2461644 h 2461831"/>
                  <a:gd name="connsiteX3" fmla="*/ 235338 w 1097007"/>
                  <a:gd name="connsiteY3" fmla="*/ 2175355 h 2461831"/>
                  <a:gd name="connsiteX4" fmla="*/ 77987 w 1097007"/>
                  <a:gd name="connsiteY4" fmla="*/ 1269940 h 2461831"/>
                  <a:gd name="connsiteX5" fmla="*/ 377338 w 1097007"/>
                  <a:gd name="connsiteY5" fmla="*/ 13061 h 2461831"/>
                  <a:gd name="connsiteX6" fmla="*/ 487523 w 1097007"/>
                  <a:gd name="connsiteY6" fmla="*/ 6491 h 2461831"/>
                  <a:gd name="connsiteX7" fmla="*/ 485585 w 1097007"/>
                  <a:gd name="connsiteY7" fmla="*/ 6904 h 2461831"/>
                  <a:gd name="connsiteX8" fmla="*/ 444145 w 1097007"/>
                  <a:gd name="connsiteY8" fmla="*/ 76959 h 2461831"/>
                  <a:gd name="connsiteX9" fmla="*/ 444990 w 1097007"/>
                  <a:gd name="connsiteY9" fmla="*/ 82117 h 2461831"/>
                  <a:gd name="connsiteX10" fmla="*/ 500455 w 1097007"/>
                  <a:gd name="connsiteY10" fmla="*/ 71290 h 2461831"/>
                  <a:gd name="connsiteX11" fmla="*/ 557485 w 1097007"/>
                  <a:gd name="connsiteY11" fmla="*/ 69849 h 2461831"/>
                  <a:gd name="connsiteX12" fmla="*/ 569100 w 1097007"/>
                  <a:gd name="connsiteY12" fmla="*/ 73185 h 2461831"/>
                  <a:gd name="connsiteX13" fmla="*/ 566190 w 1097007"/>
                  <a:gd name="connsiteY13" fmla="*/ 55431 h 2461831"/>
                  <a:gd name="connsiteX14" fmla="*/ 497216 w 1097007"/>
                  <a:gd name="connsiteY14" fmla="*/ 5913 h 2461831"/>
                  <a:gd name="connsiteX15" fmla="*/ 487523 w 1097007"/>
                  <a:gd name="connsiteY15" fmla="*/ 6491 h 2461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97007" h="2461831">
                    <a:moveTo>
                      <a:pt x="517761" y="38"/>
                    </a:moveTo>
                    <a:cubicBezTo>
                      <a:pt x="1107317" y="-5679"/>
                      <a:pt x="1148262" y="638311"/>
                      <a:pt x="1063607" y="1081023"/>
                    </a:cubicBezTo>
                    <a:cubicBezTo>
                      <a:pt x="1000709" y="1409921"/>
                      <a:pt x="1031635" y="2442984"/>
                      <a:pt x="519968" y="2461644"/>
                    </a:cubicBezTo>
                    <a:cubicBezTo>
                      <a:pt x="349708" y="2467858"/>
                      <a:pt x="273763" y="2318601"/>
                      <a:pt x="235338" y="2175355"/>
                    </a:cubicBezTo>
                    <a:cubicBezTo>
                      <a:pt x="156716" y="1882398"/>
                      <a:pt x="116832" y="1570288"/>
                      <a:pt x="77987" y="1269940"/>
                    </a:cubicBezTo>
                    <a:cubicBezTo>
                      <a:pt x="24092" y="853247"/>
                      <a:pt x="-171159" y="95350"/>
                      <a:pt x="377338" y="13061"/>
                    </a:cubicBezTo>
                    <a:lnTo>
                      <a:pt x="487523" y="6491"/>
                    </a:lnTo>
                    <a:lnTo>
                      <a:pt x="485585" y="6904"/>
                    </a:lnTo>
                    <a:cubicBezTo>
                      <a:pt x="457996" y="19678"/>
                      <a:pt x="444170" y="48386"/>
                      <a:pt x="444145" y="76959"/>
                    </a:cubicBezTo>
                    <a:lnTo>
                      <a:pt x="444990" y="82117"/>
                    </a:lnTo>
                    <a:lnTo>
                      <a:pt x="500455" y="71290"/>
                    </a:lnTo>
                    <a:cubicBezTo>
                      <a:pt x="520528" y="68987"/>
                      <a:pt x="539705" y="68473"/>
                      <a:pt x="557485" y="69849"/>
                    </a:cubicBezTo>
                    <a:lnTo>
                      <a:pt x="569100" y="73185"/>
                    </a:lnTo>
                    <a:lnTo>
                      <a:pt x="566190" y="55431"/>
                    </a:lnTo>
                    <a:cubicBezTo>
                      <a:pt x="556994" y="28472"/>
                      <a:pt x="534002" y="6609"/>
                      <a:pt x="497216" y="5913"/>
                    </a:cubicBezTo>
                    <a:lnTo>
                      <a:pt x="487523" y="6491"/>
                    </a:lnTo>
                    <a:close/>
                  </a:path>
                </a:pathLst>
              </a:custGeom>
              <a:solidFill>
                <a:srgbClr val="FF5C01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04268D07-02D7-1C92-9C66-2D4D8088D956}"/>
                  </a:ext>
                </a:extLst>
              </p:cNvPr>
              <p:cNvSpPr/>
              <p:nvPr/>
            </p:nvSpPr>
            <p:spPr>
              <a:xfrm rot="540000">
                <a:off x="4942155" y="1701923"/>
                <a:ext cx="313409" cy="1157099"/>
              </a:xfrm>
              <a:custGeom>
                <a:avLst/>
                <a:gdLst>
                  <a:gd name="connsiteX0" fmla="*/ 2191 w 269056"/>
                  <a:gd name="connsiteY0" fmla="*/ 127368 h 993347"/>
                  <a:gd name="connsiteX1" fmla="*/ 5253 w 269056"/>
                  <a:gd name="connsiteY1" fmla="*/ 866023 h 993347"/>
                  <a:gd name="connsiteX2" fmla="*/ 269011 w 269056"/>
                  <a:gd name="connsiteY2" fmla="*/ 866023 h 993347"/>
                  <a:gd name="connsiteX3" fmla="*/ 265950 w 269056"/>
                  <a:gd name="connsiteY3" fmla="*/ 127368 h 993347"/>
                  <a:gd name="connsiteX4" fmla="*/ 2191 w 269056"/>
                  <a:gd name="connsiteY4" fmla="*/ 127368 h 993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056" h="993347">
                    <a:moveTo>
                      <a:pt x="2191" y="127368"/>
                    </a:moveTo>
                    <a:cubicBezTo>
                      <a:pt x="-1521" y="373639"/>
                      <a:pt x="-526" y="619831"/>
                      <a:pt x="5253" y="866023"/>
                    </a:cubicBezTo>
                    <a:cubicBezTo>
                      <a:pt x="9233" y="1035485"/>
                      <a:pt x="273028" y="1036092"/>
                      <a:pt x="269011" y="866023"/>
                    </a:cubicBezTo>
                    <a:cubicBezTo>
                      <a:pt x="263232" y="619792"/>
                      <a:pt x="262199" y="373639"/>
                      <a:pt x="265950" y="127368"/>
                    </a:cubicBezTo>
                    <a:cubicBezTo>
                      <a:pt x="268552" y="-42436"/>
                      <a:pt x="4797" y="-42476"/>
                      <a:pt x="2191" y="127368"/>
                    </a:cubicBezTo>
                    <a:close/>
                  </a:path>
                </a:pathLst>
              </a:custGeom>
              <a:solidFill>
                <a:srgbClr val="FF5C01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A1A0DBDC-EFAA-69F6-0E4C-867A25D4A323}"/>
                  </a:ext>
                </a:extLst>
              </p:cNvPr>
              <p:cNvSpPr/>
              <p:nvPr/>
            </p:nvSpPr>
            <p:spPr>
              <a:xfrm rot="540000">
                <a:off x="4551425" y="1877414"/>
                <a:ext cx="1288926" cy="1133146"/>
              </a:xfrm>
              <a:custGeom>
                <a:avLst/>
                <a:gdLst>
                  <a:gd name="connsiteX0" fmla="*/ 695617 w 897635"/>
                  <a:gd name="connsiteY0" fmla="*/ 12409 h 789149"/>
                  <a:gd name="connsiteX1" fmla="*/ 35152 w 897635"/>
                  <a:gd name="connsiteY1" fmla="*/ 560442 h 789149"/>
                  <a:gd name="connsiteX2" fmla="*/ 221680 w 897635"/>
                  <a:gd name="connsiteY2" fmla="*/ 746970 h 789149"/>
                  <a:gd name="connsiteX3" fmla="*/ 828760 w 897635"/>
                  <a:gd name="connsiteY3" fmla="*/ 240193 h 789149"/>
                  <a:gd name="connsiteX4" fmla="*/ 695617 w 897635"/>
                  <a:gd name="connsiteY4" fmla="*/ 12409 h 789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7635" h="789149">
                    <a:moveTo>
                      <a:pt x="695617" y="12409"/>
                    </a:moveTo>
                    <a:cubicBezTo>
                      <a:pt x="419651" y="133453"/>
                      <a:pt x="232476" y="340418"/>
                      <a:pt x="35152" y="560442"/>
                    </a:cubicBezTo>
                    <a:cubicBezTo>
                      <a:pt x="-77897" y="686502"/>
                      <a:pt x="108056" y="873647"/>
                      <a:pt x="221680" y="746970"/>
                    </a:cubicBezTo>
                    <a:cubicBezTo>
                      <a:pt x="405073" y="542493"/>
                      <a:pt x="572006" y="352831"/>
                      <a:pt x="828760" y="240193"/>
                    </a:cubicBezTo>
                    <a:cubicBezTo>
                      <a:pt x="983829" y="172149"/>
                      <a:pt x="849732" y="-55171"/>
                      <a:pt x="695617" y="12409"/>
                    </a:cubicBezTo>
                    <a:close/>
                  </a:path>
                </a:pathLst>
              </a:custGeom>
              <a:solidFill>
                <a:srgbClr val="FF5C01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DC181CE5-F25E-F5BB-3B8B-B6A7BE503FD4}"/>
                  </a:ext>
                </a:extLst>
              </p:cNvPr>
              <p:cNvSpPr/>
              <p:nvPr/>
            </p:nvSpPr>
            <p:spPr>
              <a:xfrm rot="540000">
                <a:off x="4247946" y="1879136"/>
                <a:ext cx="1450318" cy="1129704"/>
              </a:xfrm>
              <a:custGeom>
                <a:avLst/>
                <a:gdLst>
                  <a:gd name="connsiteX0" fmla="*/ 127101 w 1125078"/>
                  <a:gd name="connsiteY0" fmla="*/ 264574 h 905283"/>
                  <a:gd name="connsiteX1" fmla="*/ 551249 w 1125078"/>
                  <a:gd name="connsiteY1" fmla="*/ 477701 h 905283"/>
                  <a:gd name="connsiteX2" fmla="*/ 860358 w 1125078"/>
                  <a:gd name="connsiteY2" fmla="*/ 817770 h 905283"/>
                  <a:gd name="connsiteX3" fmla="*/ 1114702 w 1125078"/>
                  <a:gd name="connsiteY3" fmla="*/ 747660 h 905283"/>
                  <a:gd name="connsiteX4" fmla="*/ 689908 w 1125078"/>
                  <a:gd name="connsiteY4" fmla="*/ 248231 h 905283"/>
                  <a:gd name="connsiteX5" fmla="*/ 127111 w 1125078"/>
                  <a:gd name="connsiteY5" fmla="*/ 813 h 905283"/>
                  <a:gd name="connsiteX6" fmla="*/ 127111 w 1125078"/>
                  <a:gd name="connsiteY6" fmla="*/ 264572 h 905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5078" h="905283">
                    <a:moveTo>
                      <a:pt x="127101" y="264574"/>
                    </a:moveTo>
                    <a:cubicBezTo>
                      <a:pt x="316274" y="255810"/>
                      <a:pt x="418106" y="358221"/>
                      <a:pt x="551249" y="477701"/>
                    </a:cubicBezTo>
                    <a:cubicBezTo>
                      <a:pt x="661388" y="576554"/>
                      <a:pt x="802379" y="676593"/>
                      <a:pt x="860358" y="817770"/>
                    </a:cubicBezTo>
                    <a:cubicBezTo>
                      <a:pt x="923964" y="972653"/>
                      <a:pt x="1179265" y="904834"/>
                      <a:pt x="1114702" y="747660"/>
                    </a:cubicBezTo>
                    <a:cubicBezTo>
                      <a:pt x="1027140" y="534415"/>
                      <a:pt x="858105" y="398832"/>
                      <a:pt x="689908" y="248231"/>
                    </a:cubicBezTo>
                    <a:cubicBezTo>
                      <a:pt x="517654" y="94004"/>
                      <a:pt x="367141" y="-10326"/>
                      <a:pt x="127111" y="813"/>
                    </a:cubicBezTo>
                    <a:cubicBezTo>
                      <a:pt x="-41890" y="8621"/>
                      <a:pt x="-42850" y="272420"/>
                      <a:pt x="127111" y="264572"/>
                    </a:cubicBezTo>
                    <a:close/>
                  </a:path>
                </a:pathLst>
              </a:custGeom>
              <a:solidFill>
                <a:srgbClr val="FF5C01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EF1F3CD4-37B7-4A87-A41B-26B8E968375C}"/>
                </a:ext>
              </a:extLst>
            </p:cNvPr>
            <p:cNvGrpSpPr/>
            <p:nvPr/>
          </p:nvGrpSpPr>
          <p:grpSpPr>
            <a:xfrm rot="559908">
              <a:off x="4361795" y="1964455"/>
              <a:ext cx="1135269" cy="2883606"/>
              <a:chOff x="-3674889" y="293197"/>
              <a:chExt cx="1965122" cy="4991445"/>
            </a:xfrm>
            <a:solidFill>
              <a:srgbClr val="EFEFEF"/>
            </a:solidFill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A7E5CA75-850B-E31A-8D05-1C972D75CC2B}"/>
                  </a:ext>
                </a:extLst>
              </p:cNvPr>
              <p:cNvSpPr/>
              <p:nvPr/>
            </p:nvSpPr>
            <p:spPr>
              <a:xfrm>
                <a:off x="-3608659" y="1023279"/>
                <a:ext cx="1898892" cy="4261363"/>
              </a:xfrm>
              <a:custGeom>
                <a:avLst/>
                <a:gdLst>
                  <a:gd name="connsiteX0" fmla="*/ 896176 w 1898892"/>
                  <a:gd name="connsiteY0" fmla="*/ 263869 h 4261363"/>
                  <a:gd name="connsiteX1" fmla="*/ 1550478 w 1898892"/>
                  <a:gd name="connsiteY1" fmla="*/ 1945451 h 4261363"/>
                  <a:gd name="connsiteX2" fmla="*/ 1475584 w 1898892"/>
                  <a:gd name="connsiteY2" fmla="*/ 2562328 h 4261363"/>
                  <a:gd name="connsiteX3" fmla="*/ 1236200 w 1898892"/>
                  <a:gd name="connsiteY3" fmla="*/ 3635703 h 4261363"/>
                  <a:gd name="connsiteX4" fmla="*/ 935898 w 1898892"/>
                  <a:gd name="connsiteY4" fmla="*/ 3765290 h 4261363"/>
                  <a:gd name="connsiteX5" fmla="*/ 661696 w 1898892"/>
                  <a:gd name="connsiteY5" fmla="*/ 3695332 h 4261363"/>
                  <a:gd name="connsiteX6" fmla="*/ 588141 w 1898892"/>
                  <a:gd name="connsiteY6" fmla="*/ 3324951 h 4261363"/>
                  <a:gd name="connsiteX7" fmla="*/ 450716 w 1898892"/>
                  <a:gd name="connsiteY7" fmla="*/ 2562116 h 4261363"/>
                  <a:gd name="connsiteX8" fmla="*/ 321247 w 1898892"/>
                  <a:gd name="connsiteY8" fmla="*/ 1497167 h 4261363"/>
                  <a:gd name="connsiteX9" fmla="*/ 860668 w 1898892"/>
                  <a:gd name="connsiteY9" fmla="*/ 273994 h 4261363"/>
                  <a:gd name="connsiteX10" fmla="*/ 860668 w 1898892"/>
                  <a:gd name="connsiteY10" fmla="*/ 10235 h 4261363"/>
                  <a:gd name="connsiteX11" fmla="*/ 134993 w 1898892"/>
                  <a:gd name="connsiteY11" fmla="*/ 2198231 h 4261363"/>
                  <a:gd name="connsiteX12" fmla="*/ 407364 w 1898892"/>
                  <a:gd name="connsiteY12" fmla="*/ 3765480 h 4261363"/>
                  <a:gd name="connsiteX13" fmla="*/ 900052 w 1898892"/>
                  <a:gd name="connsiteY13" fmla="*/ 4261039 h 4261363"/>
                  <a:gd name="connsiteX14" fmla="*/ 1841078 w 1898892"/>
                  <a:gd name="connsiteY14" fmla="*/ 1871222 h 4261363"/>
                  <a:gd name="connsiteX15" fmla="*/ 896231 w 1898892"/>
                  <a:gd name="connsiteY15" fmla="*/ 65 h 4261363"/>
                  <a:gd name="connsiteX16" fmla="*/ 896193 w 1898892"/>
                  <a:gd name="connsiteY16" fmla="*/ 263863 h 4261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98892" h="4261363">
                    <a:moveTo>
                      <a:pt x="896176" y="263869"/>
                    </a:moveTo>
                    <a:cubicBezTo>
                      <a:pt x="1786226" y="255258"/>
                      <a:pt x="1656453" y="1375453"/>
                      <a:pt x="1550478" y="1945451"/>
                    </a:cubicBezTo>
                    <a:cubicBezTo>
                      <a:pt x="1511863" y="2153219"/>
                      <a:pt x="1495866" y="2351493"/>
                      <a:pt x="1475584" y="2562328"/>
                    </a:cubicBezTo>
                    <a:cubicBezTo>
                      <a:pt x="1449790" y="2829878"/>
                      <a:pt x="1404554" y="3413494"/>
                      <a:pt x="1236200" y="3635703"/>
                    </a:cubicBezTo>
                    <a:cubicBezTo>
                      <a:pt x="1220892" y="3795328"/>
                      <a:pt x="1120819" y="3838494"/>
                      <a:pt x="935898" y="3765290"/>
                    </a:cubicBezTo>
                    <a:cubicBezTo>
                      <a:pt x="756375" y="3855684"/>
                      <a:pt x="664987" y="3832378"/>
                      <a:pt x="661696" y="3695332"/>
                    </a:cubicBezTo>
                    <a:cubicBezTo>
                      <a:pt x="612289" y="3619788"/>
                      <a:pt x="603832" y="3406513"/>
                      <a:pt x="588141" y="3324951"/>
                    </a:cubicBezTo>
                    <a:cubicBezTo>
                      <a:pt x="539384" y="3071147"/>
                      <a:pt x="490012" y="2817567"/>
                      <a:pt x="450716" y="2562116"/>
                    </a:cubicBezTo>
                    <a:cubicBezTo>
                      <a:pt x="396334" y="2208538"/>
                      <a:pt x="354735" y="1853273"/>
                      <a:pt x="321247" y="1497167"/>
                    </a:cubicBezTo>
                    <a:cubicBezTo>
                      <a:pt x="282364" y="1083541"/>
                      <a:pt x="61848" y="258906"/>
                      <a:pt x="860668" y="273994"/>
                    </a:cubicBezTo>
                    <a:cubicBezTo>
                      <a:pt x="1030472" y="277208"/>
                      <a:pt x="1030472" y="13448"/>
                      <a:pt x="860668" y="10235"/>
                    </a:cubicBezTo>
                    <a:cubicBezTo>
                      <a:pt x="-342422" y="-12497"/>
                      <a:pt x="35484" y="1428861"/>
                      <a:pt x="134993" y="2198231"/>
                    </a:cubicBezTo>
                    <a:cubicBezTo>
                      <a:pt x="202234" y="2718126"/>
                      <a:pt x="271272" y="3258380"/>
                      <a:pt x="407364" y="3765480"/>
                    </a:cubicBezTo>
                    <a:cubicBezTo>
                      <a:pt x="473877" y="4013436"/>
                      <a:pt x="605335" y="4271796"/>
                      <a:pt x="900052" y="4261039"/>
                    </a:cubicBezTo>
                    <a:cubicBezTo>
                      <a:pt x="1785734" y="4228739"/>
                      <a:pt x="1732202" y="2440534"/>
                      <a:pt x="1841078" y="1871222"/>
                    </a:cubicBezTo>
                    <a:cubicBezTo>
                      <a:pt x="1987613" y="1104899"/>
                      <a:pt x="1916738" y="-9830"/>
                      <a:pt x="896231" y="65"/>
                    </a:cubicBezTo>
                    <a:cubicBezTo>
                      <a:pt x="726545" y="1749"/>
                      <a:pt x="726124" y="265509"/>
                      <a:pt x="896193" y="263863"/>
                    </a:cubicBezTo>
                    <a:close/>
                  </a:path>
                </a:pathLst>
              </a:custGeom>
              <a:solidFill>
                <a:srgbClr val="F8F8F8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0D17ACED-DA37-4F25-A79A-EDDE9B95C997}"/>
                  </a:ext>
                </a:extLst>
              </p:cNvPr>
              <p:cNvSpPr/>
              <p:nvPr/>
            </p:nvSpPr>
            <p:spPr>
              <a:xfrm>
                <a:off x="-3283758" y="1557674"/>
                <a:ext cx="544107" cy="284512"/>
              </a:xfrm>
              <a:custGeom>
                <a:avLst/>
                <a:gdLst>
                  <a:gd name="connsiteX0" fmla="*/ 131872 w 544107"/>
                  <a:gd name="connsiteY0" fmla="*/ 267925 h 284512"/>
                  <a:gd name="connsiteX1" fmla="*/ 377526 w 544107"/>
                  <a:gd name="connsiteY1" fmla="*/ 280937 h 284512"/>
                  <a:gd name="connsiteX2" fmla="*/ 539757 w 544107"/>
                  <a:gd name="connsiteY2" fmla="*/ 188821 h 284512"/>
                  <a:gd name="connsiteX3" fmla="*/ 447641 w 544107"/>
                  <a:gd name="connsiteY3" fmla="*/ 26590 h 284512"/>
                  <a:gd name="connsiteX4" fmla="*/ 131879 w 544107"/>
                  <a:gd name="connsiteY4" fmla="*/ 4163 h 284512"/>
                  <a:gd name="connsiteX5" fmla="*/ 0 w 544107"/>
                  <a:gd name="connsiteY5" fmla="*/ 136043 h 284512"/>
                  <a:gd name="connsiteX6" fmla="*/ 131879 w 544107"/>
                  <a:gd name="connsiteY6" fmla="*/ 267922 h 28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4107" h="284512">
                    <a:moveTo>
                      <a:pt x="131872" y="267925"/>
                    </a:moveTo>
                    <a:cubicBezTo>
                      <a:pt x="214957" y="259888"/>
                      <a:pt x="296053" y="262491"/>
                      <a:pt x="377526" y="280937"/>
                    </a:cubicBezTo>
                    <a:cubicBezTo>
                      <a:pt x="446947" y="296628"/>
                      <a:pt x="520270" y="259735"/>
                      <a:pt x="539757" y="188821"/>
                    </a:cubicBezTo>
                    <a:cubicBezTo>
                      <a:pt x="557974" y="122461"/>
                      <a:pt x="517408" y="42363"/>
                      <a:pt x="447641" y="26590"/>
                    </a:cubicBezTo>
                    <a:cubicBezTo>
                      <a:pt x="343703" y="3054"/>
                      <a:pt x="238031" y="-6092"/>
                      <a:pt x="131879" y="4163"/>
                    </a:cubicBezTo>
                    <a:cubicBezTo>
                      <a:pt x="61003" y="11014"/>
                      <a:pt x="0" y="59885"/>
                      <a:pt x="0" y="136043"/>
                    </a:cubicBezTo>
                    <a:cubicBezTo>
                      <a:pt x="0" y="202059"/>
                      <a:pt x="60543" y="274809"/>
                      <a:pt x="131879" y="267922"/>
                    </a:cubicBezTo>
                    <a:close/>
                  </a:path>
                </a:pathLst>
              </a:custGeom>
              <a:solidFill>
                <a:srgbClr val="F8F8F8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3148A3FB-7436-A452-1F46-5D6915A9CFD6}"/>
                  </a:ext>
                </a:extLst>
              </p:cNvPr>
              <p:cNvSpPr/>
              <p:nvPr/>
            </p:nvSpPr>
            <p:spPr>
              <a:xfrm>
                <a:off x="-2740934" y="2002940"/>
                <a:ext cx="530218" cy="299544"/>
              </a:xfrm>
              <a:custGeom>
                <a:avLst/>
                <a:gdLst>
                  <a:gd name="connsiteX0" fmla="*/ 161594 w 530218"/>
                  <a:gd name="connsiteY0" fmla="*/ 277148 h 299544"/>
                  <a:gd name="connsiteX1" fmla="*/ 332662 w 530218"/>
                  <a:gd name="connsiteY1" fmla="*/ 283501 h 299544"/>
                  <a:gd name="connsiteX2" fmla="*/ 513105 w 530218"/>
                  <a:gd name="connsiteY2" fmla="*/ 236200 h 299544"/>
                  <a:gd name="connsiteX3" fmla="*/ 465804 w 530218"/>
                  <a:gd name="connsiteY3" fmla="*/ 55756 h 299544"/>
                  <a:gd name="connsiteX4" fmla="*/ 91484 w 530218"/>
                  <a:gd name="connsiteY4" fmla="*/ 22805 h 299544"/>
                  <a:gd name="connsiteX5" fmla="*/ 161595 w 530218"/>
                  <a:gd name="connsiteY5" fmla="*/ 277149 h 299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0218" h="299544">
                    <a:moveTo>
                      <a:pt x="161594" y="277148"/>
                    </a:moveTo>
                    <a:cubicBezTo>
                      <a:pt x="219305" y="258434"/>
                      <a:pt x="277317" y="256253"/>
                      <a:pt x="332662" y="283501"/>
                    </a:cubicBezTo>
                    <a:cubicBezTo>
                      <a:pt x="396534" y="314921"/>
                      <a:pt x="475367" y="300723"/>
                      <a:pt x="513105" y="236200"/>
                    </a:cubicBezTo>
                    <a:cubicBezTo>
                      <a:pt x="547128" y="178067"/>
                      <a:pt x="529944" y="87332"/>
                      <a:pt x="465804" y="55756"/>
                    </a:cubicBezTo>
                    <a:cubicBezTo>
                      <a:pt x="348120" y="-2147"/>
                      <a:pt x="217583" y="-18068"/>
                      <a:pt x="91484" y="22805"/>
                    </a:cubicBezTo>
                    <a:cubicBezTo>
                      <a:pt x="-69326" y="74929"/>
                      <a:pt x="-517" y="329730"/>
                      <a:pt x="161595" y="277149"/>
                    </a:cubicBezTo>
                    <a:close/>
                  </a:path>
                </a:pathLst>
              </a:custGeom>
              <a:solidFill>
                <a:srgbClr val="F8F8F8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37AF5AD4-1D18-ED1D-9764-3152798D8700}"/>
                  </a:ext>
                </a:extLst>
              </p:cNvPr>
              <p:cNvSpPr/>
              <p:nvPr/>
            </p:nvSpPr>
            <p:spPr>
              <a:xfrm>
                <a:off x="-3205943" y="2566916"/>
                <a:ext cx="640071" cy="387758"/>
              </a:xfrm>
              <a:custGeom>
                <a:avLst/>
                <a:gdLst>
                  <a:gd name="connsiteX0" fmla="*/ 22315 w 640071"/>
                  <a:gd name="connsiteY0" fmla="*/ 193331 h 387758"/>
                  <a:gd name="connsiteX1" fmla="*/ 293804 w 640071"/>
                  <a:gd name="connsiteY1" fmla="*/ 380437 h 387758"/>
                  <a:gd name="connsiteX2" fmla="*/ 469231 w 640071"/>
                  <a:gd name="connsiteY2" fmla="*/ 374735 h 387758"/>
                  <a:gd name="connsiteX3" fmla="*/ 534559 w 640071"/>
                  <a:gd name="connsiteY3" fmla="*/ 342243 h 387758"/>
                  <a:gd name="connsiteX4" fmla="*/ 578493 w 640071"/>
                  <a:gd name="connsiteY4" fmla="*/ 294330 h 387758"/>
                  <a:gd name="connsiteX5" fmla="*/ 445350 w 640071"/>
                  <a:gd name="connsiteY5" fmla="*/ 66585 h 387758"/>
                  <a:gd name="connsiteX6" fmla="*/ 374129 w 640071"/>
                  <a:gd name="connsiteY6" fmla="*/ 134820 h 387758"/>
                  <a:gd name="connsiteX7" fmla="*/ 379793 w 640071"/>
                  <a:gd name="connsiteY7" fmla="*/ 125023 h 387758"/>
                  <a:gd name="connsiteX8" fmla="*/ 350325 w 640071"/>
                  <a:gd name="connsiteY8" fmla="*/ 123798 h 387758"/>
                  <a:gd name="connsiteX9" fmla="*/ 250101 w 640071"/>
                  <a:gd name="connsiteY9" fmla="*/ 60193 h 387758"/>
                  <a:gd name="connsiteX10" fmla="*/ 22317 w 640071"/>
                  <a:gd name="connsiteY10" fmla="*/ 193337 h 387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0071" h="387758">
                    <a:moveTo>
                      <a:pt x="22315" y="193331"/>
                    </a:moveTo>
                    <a:cubicBezTo>
                      <a:pt x="85499" y="288624"/>
                      <a:pt x="179491" y="360000"/>
                      <a:pt x="293804" y="380437"/>
                    </a:cubicBezTo>
                    <a:cubicBezTo>
                      <a:pt x="351783" y="390808"/>
                      <a:pt x="412173" y="391229"/>
                      <a:pt x="469231" y="374735"/>
                    </a:cubicBezTo>
                    <a:cubicBezTo>
                      <a:pt x="492690" y="367923"/>
                      <a:pt x="514658" y="355906"/>
                      <a:pt x="534559" y="342243"/>
                    </a:cubicBezTo>
                    <a:cubicBezTo>
                      <a:pt x="538309" y="339679"/>
                      <a:pt x="627479" y="263368"/>
                      <a:pt x="578493" y="294330"/>
                    </a:cubicBezTo>
                    <a:cubicBezTo>
                      <a:pt x="721580" y="203821"/>
                      <a:pt x="589400" y="-24538"/>
                      <a:pt x="445350" y="66585"/>
                    </a:cubicBezTo>
                    <a:cubicBezTo>
                      <a:pt x="416456" y="84840"/>
                      <a:pt x="392385" y="105429"/>
                      <a:pt x="374129" y="134820"/>
                    </a:cubicBezTo>
                    <a:cubicBezTo>
                      <a:pt x="405856" y="119589"/>
                      <a:pt x="407731" y="116336"/>
                      <a:pt x="379793" y="125023"/>
                    </a:cubicBezTo>
                    <a:cubicBezTo>
                      <a:pt x="369996" y="124219"/>
                      <a:pt x="360161" y="123798"/>
                      <a:pt x="350325" y="123798"/>
                    </a:cubicBezTo>
                    <a:cubicBezTo>
                      <a:pt x="309491" y="118632"/>
                      <a:pt x="272408" y="93871"/>
                      <a:pt x="250101" y="60193"/>
                    </a:cubicBezTo>
                    <a:cubicBezTo>
                      <a:pt x="156683" y="-80640"/>
                      <a:pt x="-71863" y="51315"/>
                      <a:pt x="22317" y="193337"/>
                    </a:cubicBezTo>
                    <a:close/>
                  </a:path>
                </a:pathLst>
              </a:custGeom>
              <a:solidFill>
                <a:srgbClr val="F8F8F8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82A31B35-801C-0B58-28B9-05175E49937A}"/>
                  </a:ext>
                </a:extLst>
              </p:cNvPr>
              <p:cNvSpPr/>
              <p:nvPr/>
            </p:nvSpPr>
            <p:spPr>
              <a:xfrm>
                <a:off x="-2986821" y="3600943"/>
                <a:ext cx="545207" cy="405618"/>
              </a:xfrm>
              <a:custGeom>
                <a:avLst/>
                <a:gdLst>
                  <a:gd name="connsiteX0" fmla="*/ 18926 w 545207"/>
                  <a:gd name="connsiteY0" fmla="*/ 198094 h 405618"/>
                  <a:gd name="connsiteX1" fmla="*/ 196078 w 545207"/>
                  <a:gd name="connsiteY1" fmla="*/ 380341 h 405618"/>
                  <a:gd name="connsiteX2" fmla="*/ 449040 w 545207"/>
                  <a:gd name="connsiteY2" fmla="*/ 394424 h 405618"/>
                  <a:gd name="connsiteX3" fmla="*/ 541155 w 545207"/>
                  <a:gd name="connsiteY3" fmla="*/ 232193 h 405618"/>
                  <a:gd name="connsiteX4" fmla="*/ 378925 w 545207"/>
                  <a:gd name="connsiteY4" fmla="*/ 140078 h 405618"/>
                  <a:gd name="connsiteX5" fmla="*/ 298098 w 545207"/>
                  <a:gd name="connsiteY5" fmla="*/ 138394 h 405618"/>
                  <a:gd name="connsiteX6" fmla="*/ 246701 w 545207"/>
                  <a:gd name="connsiteY6" fmla="*/ 64953 h 405618"/>
                  <a:gd name="connsiteX7" fmla="*/ 66258 w 545207"/>
                  <a:gd name="connsiteY7" fmla="*/ 17652 h 405618"/>
                  <a:gd name="connsiteX8" fmla="*/ 18918 w 545207"/>
                  <a:gd name="connsiteY8" fmla="*/ 198096 h 405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5207" h="405618">
                    <a:moveTo>
                      <a:pt x="18926" y="198094"/>
                    </a:moveTo>
                    <a:cubicBezTo>
                      <a:pt x="69021" y="268818"/>
                      <a:pt x="113568" y="344052"/>
                      <a:pt x="196078" y="380341"/>
                    </a:cubicBezTo>
                    <a:cubicBezTo>
                      <a:pt x="278167" y="416468"/>
                      <a:pt x="362933" y="406824"/>
                      <a:pt x="449040" y="394424"/>
                    </a:cubicBezTo>
                    <a:cubicBezTo>
                      <a:pt x="519610" y="384244"/>
                      <a:pt x="558337" y="294689"/>
                      <a:pt x="541155" y="232193"/>
                    </a:cubicBezTo>
                    <a:cubicBezTo>
                      <a:pt x="520336" y="156419"/>
                      <a:pt x="449690" y="129902"/>
                      <a:pt x="378925" y="140078"/>
                    </a:cubicBezTo>
                    <a:cubicBezTo>
                      <a:pt x="357341" y="143178"/>
                      <a:pt x="314286" y="148803"/>
                      <a:pt x="298098" y="138394"/>
                    </a:cubicBezTo>
                    <a:cubicBezTo>
                      <a:pt x="285163" y="130089"/>
                      <a:pt x="259867" y="83514"/>
                      <a:pt x="246701" y="64953"/>
                    </a:cubicBezTo>
                    <a:cubicBezTo>
                      <a:pt x="205599" y="6898"/>
                      <a:pt x="131546" y="-20542"/>
                      <a:pt x="66258" y="17652"/>
                    </a:cubicBezTo>
                    <a:cubicBezTo>
                      <a:pt x="8852" y="51215"/>
                      <a:pt x="-22453" y="139656"/>
                      <a:pt x="18918" y="198096"/>
                    </a:cubicBezTo>
                    <a:close/>
                  </a:path>
                </a:pathLst>
              </a:custGeom>
              <a:solidFill>
                <a:srgbClr val="F8F8F8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1D91AC64-9D0C-E96F-7625-9124245EF3AF}"/>
                  </a:ext>
                </a:extLst>
              </p:cNvPr>
              <p:cNvSpPr/>
              <p:nvPr/>
            </p:nvSpPr>
            <p:spPr>
              <a:xfrm>
                <a:off x="-2854382" y="293197"/>
                <a:ext cx="269056" cy="993347"/>
              </a:xfrm>
              <a:custGeom>
                <a:avLst/>
                <a:gdLst>
                  <a:gd name="connsiteX0" fmla="*/ 2191 w 269056"/>
                  <a:gd name="connsiteY0" fmla="*/ 127368 h 993347"/>
                  <a:gd name="connsiteX1" fmla="*/ 5253 w 269056"/>
                  <a:gd name="connsiteY1" fmla="*/ 866023 h 993347"/>
                  <a:gd name="connsiteX2" fmla="*/ 269011 w 269056"/>
                  <a:gd name="connsiteY2" fmla="*/ 866023 h 993347"/>
                  <a:gd name="connsiteX3" fmla="*/ 265950 w 269056"/>
                  <a:gd name="connsiteY3" fmla="*/ 127368 h 993347"/>
                  <a:gd name="connsiteX4" fmla="*/ 2191 w 269056"/>
                  <a:gd name="connsiteY4" fmla="*/ 127368 h 993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056" h="993347">
                    <a:moveTo>
                      <a:pt x="2191" y="127368"/>
                    </a:moveTo>
                    <a:cubicBezTo>
                      <a:pt x="-1521" y="373639"/>
                      <a:pt x="-526" y="619831"/>
                      <a:pt x="5253" y="866023"/>
                    </a:cubicBezTo>
                    <a:cubicBezTo>
                      <a:pt x="9233" y="1035485"/>
                      <a:pt x="273028" y="1036092"/>
                      <a:pt x="269011" y="866023"/>
                    </a:cubicBezTo>
                    <a:cubicBezTo>
                      <a:pt x="263232" y="619792"/>
                      <a:pt x="262199" y="373639"/>
                      <a:pt x="265950" y="127368"/>
                    </a:cubicBezTo>
                    <a:cubicBezTo>
                      <a:pt x="268552" y="-42436"/>
                      <a:pt x="4797" y="-42476"/>
                      <a:pt x="2191" y="127368"/>
                    </a:cubicBezTo>
                    <a:close/>
                  </a:path>
                </a:pathLst>
              </a:custGeom>
              <a:solidFill>
                <a:srgbClr val="F8F8F8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F9493267-7ED2-EB1D-30B1-D1A625C12835}"/>
                  </a:ext>
                </a:extLst>
              </p:cNvPr>
              <p:cNvSpPr/>
              <p:nvPr/>
            </p:nvSpPr>
            <p:spPr>
              <a:xfrm>
                <a:off x="-2683406" y="355035"/>
                <a:ext cx="897635" cy="789149"/>
              </a:xfrm>
              <a:custGeom>
                <a:avLst/>
                <a:gdLst>
                  <a:gd name="connsiteX0" fmla="*/ 695617 w 897635"/>
                  <a:gd name="connsiteY0" fmla="*/ 12409 h 789149"/>
                  <a:gd name="connsiteX1" fmla="*/ 35152 w 897635"/>
                  <a:gd name="connsiteY1" fmla="*/ 560442 h 789149"/>
                  <a:gd name="connsiteX2" fmla="*/ 221680 w 897635"/>
                  <a:gd name="connsiteY2" fmla="*/ 746970 h 789149"/>
                  <a:gd name="connsiteX3" fmla="*/ 828760 w 897635"/>
                  <a:gd name="connsiteY3" fmla="*/ 240193 h 789149"/>
                  <a:gd name="connsiteX4" fmla="*/ 695617 w 897635"/>
                  <a:gd name="connsiteY4" fmla="*/ 12409 h 789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7635" h="789149">
                    <a:moveTo>
                      <a:pt x="695617" y="12409"/>
                    </a:moveTo>
                    <a:cubicBezTo>
                      <a:pt x="419651" y="133453"/>
                      <a:pt x="232476" y="340418"/>
                      <a:pt x="35152" y="560442"/>
                    </a:cubicBezTo>
                    <a:cubicBezTo>
                      <a:pt x="-77897" y="686502"/>
                      <a:pt x="108056" y="873647"/>
                      <a:pt x="221680" y="746970"/>
                    </a:cubicBezTo>
                    <a:cubicBezTo>
                      <a:pt x="405073" y="542493"/>
                      <a:pt x="572006" y="352831"/>
                      <a:pt x="828760" y="240193"/>
                    </a:cubicBezTo>
                    <a:cubicBezTo>
                      <a:pt x="983829" y="172149"/>
                      <a:pt x="849732" y="-55171"/>
                      <a:pt x="695617" y="12409"/>
                    </a:cubicBezTo>
                    <a:close/>
                  </a:path>
                </a:pathLst>
              </a:custGeom>
              <a:solidFill>
                <a:srgbClr val="F8F8F8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AF12838-2AE9-1DB7-25F4-A2D7FB8D8746}"/>
                  </a:ext>
                </a:extLst>
              </p:cNvPr>
              <p:cNvSpPr/>
              <p:nvPr/>
            </p:nvSpPr>
            <p:spPr>
              <a:xfrm>
                <a:off x="-3674889" y="351238"/>
                <a:ext cx="1125078" cy="905283"/>
              </a:xfrm>
              <a:custGeom>
                <a:avLst/>
                <a:gdLst>
                  <a:gd name="connsiteX0" fmla="*/ 127101 w 1125078"/>
                  <a:gd name="connsiteY0" fmla="*/ 264574 h 905283"/>
                  <a:gd name="connsiteX1" fmla="*/ 551249 w 1125078"/>
                  <a:gd name="connsiteY1" fmla="*/ 477701 h 905283"/>
                  <a:gd name="connsiteX2" fmla="*/ 860358 w 1125078"/>
                  <a:gd name="connsiteY2" fmla="*/ 817770 h 905283"/>
                  <a:gd name="connsiteX3" fmla="*/ 1114702 w 1125078"/>
                  <a:gd name="connsiteY3" fmla="*/ 747660 h 905283"/>
                  <a:gd name="connsiteX4" fmla="*/ 689908 w 1125078"/>
                  <a:gd name="connsiteY4" fmla="*/ 248231 h 905283"/>
                  <a:gd name="connsiteX5" fmla="*/ 127111 w 1125078"/>
                  <a:gd name="connsiteY5" fmla="*/ 813 h 905283"/>
                  <a:gd name="connsiteX6" fmla="*/ 127111 w 1125078"/>
                  <a:gd name="connsiteY6" fmla="*/ 264572 h 905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5078" h="905283">
                    <a:moveTo>
                      <a:pt x="127101" y="264574"/>
                    </a:moveTo>
                    <a:cubicBezTo>
                      <a:pt x="316274" y="255810"/>
                      <a:pt x="418106" y="358221"/>
                      <a:pt x="551249" y="477701"/>
                    </a:cubicBezTo>
                    <a:cubicBezTo>
                      <a:pt x="661388" y="576554"/>
                      <a:pt x="802379" y="676593"/>
                      <a:pt x="860358" y="817770"/>
                    </a:cubicBezTo>
                    <a:cubicBezTo>
                      <a:pt x="923964" y="972653"/>
                      <a:pt x="1179265" y="904834"/>
                      <a:pt x="1114702" y="747660"/>
                    </a:cubicBezTo>
                    <a:cubicBezTo>
                      <a:pt x="1027140" y="534415"/>
                      <a:pt x="858105" y="398832"/>
                      <a:pt x="689908" y="248231"/>
                    </a:cubicBezTo>
                    <a:cubicBezTo>
                      <a:pt x="517654" y="94004"/>
                      <a:pt x="367141" y="-10326"/>
                      <a:pt x="127111" y="813"/>
                    </a:cubicBezTo>
                    <a:cubicBezTo>
                      <a:pt x="-41890" y="8621"/>
                      <a:pt x="-42850" y="272420"/>
                      <a:pt x="127111" y="264572"/>
                    </a:cubicBezTo>
                    <a:close/>
                  </a:path>
                </a:pathLst>
              </a:custGeom>
              <a:solidFill>
                <a:srgbClr val="F8F8F8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8E2E0EB3-5D4F-BECC-3613-C767830EA111}"/>
              </a:ext>
            </a:extLst>
          </p:cNvPr>
          <p:cNvGrpSpPr/>
          <p:nvPr/>
        </p:nvGrpSpPr>
        <p:grpSpPr>
          <a:xfrm rot="333574">
            <a:off x="2459928" y="1444672"/>
            <a:ext cx="1540306" cy="1831919"/>
            <a:chOff x="1191730" y="2148449"/>
            <a:chExt cx="1473068" cy="1751950"/>
          </a:xfrm>
        </p:grpSpPr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C2F3A141-AEE6-E07B-B585-FC511514E1C4}"/>
                </a:ext>
              </a:extLst>
            </p:cNvPr>
            <p:cNvSpPr/>
            <p:nvPr/>
          </p:nvSpPr>
          <p:spPr>
            <a:xfrm rot="10425163">
              <a:off x="1191730" y="2148449"/>
              <a:ext cx="1473068" cy="1751950"/>
            </a:xfrm>
            <a:custGeom>
              <a:avLst/>
              <a:gdLst>
                <a:gd name="connsiteX0" fmla="*/ 26466 w 4245111"/>
                <a:gd name="connsiteY0" fmla="*/ 158446 h 4937771"/>
                <a:gd name="connsiteX1" fmla="*/ 187197 w 4245111"/>
                <a:gd name="connsiteY1" fmla="*/ 6472 h 4937771"/>
                <a:gd name="connsiteX2" fmla="*/ 1893468 w 4245111"/>
                <a:gd name="connsiteY2" fmla="*/ 364186 h 4937771"/>
                <a:gd name="connsiteX3" fmla="*/ 2089332 w 4245111"/>
                <a:gd name="connsiteY3" fmla="*/ 538663 h 4937771"/>
                <a:gd name="connsiteX4" fmla="*/ 1901697 w 4245111"/>
                <a:gd name="connsiteY4" fmla="*/ 620943 h 4937771"/>
                <a:gd name="connsiteX5" fmla="*/ 1229065 w 4245111"/>
                <a:gd name="connsiteY5" fmla="*/ 502418 h 4937771"/>
                <a:gd name="connsiteX6" fmla="*/ 2415205 w 4245111"/>
                <a:gd name="connsiteY6" fmla="*/ 1457600 h 4937771"/>
                <a:gd name="connsiteX7" fmla="*/ 3787883 w 4245111"/>
                <a:gd name="connsiteY7" fmla="*/ 3479338 h 4937771"/>
                <a:gd name="connsiteX8" fmla="*/ 4241079 w 4245111"/>
                <a:gd name="connsiteY8" fmla="*/ 4814689 h 4937771"/>
                <a:gd name="connsiteX9" fmla="*/ 3872383 w 4245111"/>
                <a:gd name="connsiteY9" fmla="*/ 4791650 h 4937771"/>
                <a:gd name="connsiteX10" fmla="*/ 2628636 w 4245111"/>
                <a:gd name="connsiteY10" fmla="*/ 2138388 h 4937771"/>
                <a:gd name="connsiteX11" fmla="*/ 1632854 w 4245111"/>
                <a:gd name="connsiteY11" fmla="*/ 1087742 h 4937771"/>
                <a:gd name="connsiteX12" fmla="*/ 587205 w 4245111"/>
                <a:gd name="connsiteY12" fmla="*/ 504547 h 4937771"/>
                <a:gd name="connsiteX13" fmla="*/ 815449 w 4245111"/>
                <a:gd name="connsiteY13" fmla="*/ 1435051 h 4937771"/>
                <a:gd name="connsiteX14" fmla="*/ 431411 w 4245111"/>
                <a:gd name="connsiteY14" fmla="*/ 1342897 h 4937771"/>
                <a:gd name="connsiteX15" fmla="*/ 26515 w 4245111"/>
                <a:gd name="connsiteY15" fmla="*/ 158324 h 493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245111" h="4937771">
                  <a:moveTo>
                    <a:pt x="26466" y="158446"/>
                  </a:moveTo>
                  <a:cubicBezTo>
                    <a:pt x="-60217" y="37745"/>
                    <a:pt x="85172" y="-20431"/>
                    <a:pt x="187197" y="6472"/>
                  </a:cubicBezTo>
                  <a:cubicBezTo>
                    <a:pt x="749534" y="156261"/>
                    <a:pt x="1318474" y="275316"/>
                    <a:pt x="1893468" y="364186"/>
                  </a:cubicBezTo>
                  <a:cubicBezTo>
                    <a:pt x="1969741" y="376241"/>
                    <a:pt x="2089871" y="450868"/>
                    <a:pt x="2089332" y="538663"/>
                  </a:cubicBezTo>
                  <a:cubicBezTo>
                    <a:pt x="2088797" y="636860"/>
                    <a:pt x="1966986" y="631391"/>
                    <a:pt x="1901697" y="620943"/>
                  </a:cubicBezTo>
                  <a:cubicBezTo>
                    <a:pt x="1676745" y="586386"/>
                    <a:pt x="1452371" y="546317"/>
                    <a:pt x="1229065" y="502418"/>
                  </a:cubicBezTo>
                  <a:cubicBezTo>
                    <a:pt x="1675099" y="744936"/>
                    <a:pt x="2069591" y="1096595"/>
                    <a:pt x="2415205" y="1457600"/>
                  </a:cubicBezTo>
                  <a:cubicBezTo>
                    <a:pt x="2981950" y="2049602"/>
                    <a:pt x="3447236" y="2733188"/>
                    <a:pt x="3787883" y="3479338"/>
                  </a:cubicBezTo>
                  <a:cubicBezTo>
                    <a:pt x="3983747" y="3908385"/>
                    <a:pt x="4134075" y="4355536"/>
                    <a:pt x="4241079" y="4814689"/>
                  </a:cubicBezTo>
                  <a:cubicBezTo>
                    <a:pt x="4288266" y="5018783"/>
                    <a:pt x="3906408" y="4939220"/>
                    <a:pt x="3872383" y="4791650"/>
                  </a:cubicBezTo>
                  <a:cubicBezTo>
                    <a:pt x="3649077" y="3830423"/>
                    <a:pt x="3226653" y="2924119"/>
                    <a:pt x="2628636" y="2138388"/>
                  </a:cubicBezTo>
                  <a:cubicBezTo>
                    <a:pt x="2335682" y="1753771"/>
                    <a:pt x="2002647" y="1399350"/>
                    <a:pt x="1632854" y="1087742"/>
                  </a:cubicBezTo>
                  <a:cubicBezTo>
                    <a:pt x="1322863" y="827118"/>
                    <a:pt x="978856" y="607143"/>
                    <a:pt x="587205" y="504547"/>
                  </a:cubicBezTo>
                  <a:cubicBezTo>
                    <a:pt x="723826" y="794788"/>
                    <a:pt x="802282" y="1109717"/>
                    <a:pt x="815449" y="1435051"/>
                  </a:cubicBezTo>
                  <a:cubicBezTo>
                    <a:pt x="822567" y="1612281"/>
                    <a:pt x="437995" y="1500876"/>
                    <a:pt x="431411" y="1342897"/>
                  </a:cubicBezTo>
                  <a:cubicBezTo>
                    <a:pt x="413883" y="914389"/>
                    <a:pt x="276724" y="507308"/>
                    <a:pt x="26515" y="158324"/>
                  </a:cubicBezTo>
                  <a:close/>
                </a:path>
              </a:pathLst>
            </a:custGeom>
            <a:solidFill>
              <a:srgbClr val="F8F8F8"/>
            </a:solidFill>
            <a:ln w="101600" cap="flat">
              <a:solidFill>
                <a:srgbClr val="F8F8F8"/>
              </a:solidFill>
              <a:prstDash val="solid"/>
              <a:miter/>
            </a:ln>
            <a:effectLst>
              <a:outerShdw blurRad="25400" dist="127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3D3869A3-1DB0-F92E-2735-09F485E8857E}"/>
                </a:ext>
              </a:extLst>
            </p:cNvPr>
            <p:cNvSpPr/>
            <p:nvPr/>
          </p:nvSpPr>
          <p:spPr>
            <a:xfrm rot="10425163">
              <a:off x="1191730" y="2148449"/>
              <a:ext cx="1473068" cy="1751950"/>
            </a:xfrm>
            <a:custGeom>
              <a:avLst/>
              <a:gdLst>
                <a:gd name="connsiteX0" fmla="*/ 26466 w 4245111"/>
                <a:gd name="connsiteY0" fmla="*/ 158446 h 4937771"/>
                <a:gd name="connsiteX1" fmla="*/ 187197 w 4245111"/>
                <a:gd name="connsiteY1" fmla="*/ 6472 h 4937771"/>
                <a:gd name="connsiteX2" fmla="*/ 1893468 w 4245111"/>
                <a:gd name="connsiteY2" fmla="*/ 364186 h 4937771"/>
                <a:gd name="connsiteX3" fmla="*/ 2089332 w 4245111"/>
                <a:gd name="connsiteY3" fmla="*/ 538663 h 4937771"/>
                <a:gd name="connsiteX4" fmla="*/ 1901697 w 4245111"/>
                <a:gd name="connsiteY4" fmla="*/ 620943 h 4937771"/>
                <a:gd name="connsiteX5" fmla="*/ 1229065 w 4245111"/>
                <a:gd name="connsiteY5" fmla="*/ 502418 h 4937771"/>
                <a:gd name="connsiteX6" fmla="*/ 2415205 w 4245111"/>
                <a:gd name="connsiteY6" fmla="*/ 1457600 h 4937771"/>
                <a:gd name="connsiteX7" fmla="*/ 3787883 w 4245111"/>
                <a:gd name="connsiteY7" fmla="*/ 3479338 h 4937771"/>
                <a:gd name="connsiteX8" fmla="*/ 4241079 w 4245111"/>
                <a:gd name="connsiteY8" fmla="*/ 4814689 h 4937771"/>
                <a:gd name="connsiteX9" fmla="*/ 3872383 w 4245111"/>
                <a:gd name="connsiteY9" fmla="*/ 4791650 h 4937771"/>
                <a:gd name="connsiteX10" fmla="*/ 2628636 w 4245111"/>
                <a:gd name="connsiteY10" fmla="*/ 2138388 h 4937771"/>
                <a:gd name="connsiteX11" fmla="*/ 1632854 w 4245111"/>
                <a:gd name="connsiteY11" fmla="*/ 1087742 h 4937771"/>
                <a:gd name="connsiteX12" fmla="*/ 587205 w 4245111"/>
                <a:gd name="connsiteY12" fmla="*/ 504547 h 4937771"/>
                <a:gd name="connsiteX13" fmla="*/ 815449 w 4245111"/>
                <a:gd name="connsiteY13" fmla="*/ 1435051 h 4937771"/>
                <a:gd name="connsiteX14" fmla="*/ 431411 w 4245111"/>
                <a:gd name="connsiteY14" fmla="*/ 1342897 h 4937771"/>
                <a:gd name="connsiteX15" fmla="*/ 26515 w 4245111"/>
                <a:gd name="connsiteY15" fmla="*/ 158324 h 493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245111" h="4937771">
                  <a:moveTo>
                    <a:pt x="26466" y="158446"/>
                  </a:moveTo>
                  <a:cubicBezTo>
                    <a:pt x="-60217" y="37745"/>
                    <a:pt x="85172" y="-20431"/>
                    <a:pt x="187197" y="6472"/>
                  </a:cubicBezTo>
                  <a:cubicBezTo>
                    <a:pt x="749534" y="156261"/>
                    <a:pt x="1318474" y="275316"/>
                    <a:pt x="1893468" y="364186"/>
                  </a:cubicBezTo>
                  <a:cubicBezTo>
                    <a:pt x="1969741" y="376241"/>
                    <a:pt x="2089871" y="450868"/>
                    <a:pt x="2089332" y="538663"/>
                  </a:cubicBezTo>
                  <a:cubicBezTo>
                    <a:pt x="2088797" y="636860"/>
                    <a:pt x="1966986" y="631391"/>
                    <a:pt x="1901697" y="620943"/>
                  </a:cubicBezTo>
                  <a:cubicBezTo>
                    <a:pt x="1676745" y="586386"/>
                    <a:pt x="1452371" y="546317"/>
                    <a:pt x="1229065" y="502418"/>
                  </a:cubicBezTo>
                  <a:cubicBezTo>
                    <a:pt x="1675099" y="744936"/>
                    <a:pt x="2069591" y="1096595"/>
                    <a:pt x="2415205" y="1457600"/>
                  </a:cubicBezTo>
                  <a:cubicBezTo>
                    <a:pt x="2981950" y="2049602"/>
                    <a:pt x="3447236" y="2733188"/>
                    <a:pt x="3787883" y="3479338"/>
                  </a:cubicBezTo>
                  <a:cubicBezTo>
                    <a:pt x="3983747" y="3908385"/>
                    <a:pt x="4134075" y="4355536"/>
                    <a:pt x="4241079" y="4814689"/>
                  </a:cubicBezTo>
                  <a:cubicBezTo>
                    <a:pt x="4288266" y="5018783"/>
                    <a:pt x="3906408" y="4939220"/>
                    <a:pt x="3872383" y="4791650"/>
                  </a:cubicBezTo>
                  <a:cubicBezTo>
                    <a:pt x="3649077" y="3830423"/>
                    <a:pt x="3226653" y="2924119"/>
                    <a:pt x="2628636" y="2138388"/>
                  </a:cubicBezTo>
                  <a:cubicBezTo>
                    <a:pt x="2335682" y="1753771"/>
                    <a:pt x="2002647" y="1399350"/>
                    <a:pt x="1632854" y="1087742"/>
                  </a:cubicBezTo>
                  <a:cubicBezTo>
                    <a:pt x="1322863" y="827118"/>
                    <a:pt x="978856" y="607143"/>
                    <a:pt x="587205" y="504547"/>
                  </a:cubicBezTo>
                  <a:cubicBezTo>
                    <a:pt x="723826" y="794788"/>
                    <a:pt x="802282" y="1109717"/>
                    <a:pt x="815449" y="1435051"/>
                  </a:cubicBezTo>
                  <a:cubicBezTo>
                    <a:pt x="822567" y="1612281"/>
                    <a:pt x="437995" y="1500876"/>
                    <a:pt x="431411" y="1342897"/>
                  </a:cubicBezTo>
                  <a:cubicBezTo>
                    <a:pt x="413883" y="914389"/>
                    <a:pt x="276724" y="507308"/>
                    <a:pt x="26515" y="158324"/>
                  </a:cubicBezTo>
                  <a:close/>
                </a:path>
              </a:pathLst>
            </a:custGeom>
            <a:solidFill>
              <a:srgbClr val="FF5C01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3B1E26C5-64C4-C023-B497-7C0164542AFE}"/>
              </a:ext>
            </a:extLst>
          </p:cNvPr>
          <p:cNvGrpSpPr/>
          <p:nvPr/>
        </p:nvGrpSpPr>
        <p:grpSpPr>
          <a:xfrm rot="4666311">
            <a:off x="5932943" y="3395234"/>
            <a:ext cx="1540306" cy="1831919"/>
            <a:chOff x="1191730" y="2148449"/>
            <a:chExt cx="1473068" cy="1751950"/>
          </a:xfrm>
        </p:grpSpPr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4FEAD805-3F48-2C60-722F-49413173B135}"/>
                </a:ext>
              </a:extLst>
            </p:cNvPr>
            <p:cNvSpPr/>
            <p:nvPr/>
          </p:nvSpPr>
          <p:spPr>
            <a:xfrm rot="10425163">
              <a:off x="1191730" y="2148449"/>
              <a:ext cx="1473068" cy="1751950"/>
            </a:xfrm>
            <a:custGeom>
              <a:avLst/>
              <a:gdLst>
                <a:gd name="connsiteX0" fmla="*/ 26466 w 4245111"/>
                <a:gd name="connsiteY0" fmla="*/ 158446 h 4937771"/>
                <a:gd name="connsiteX1" fmla="*/ 187197 w 4245111"/>
                <a:gd name="connsiteY1" fmla="*/ 6472 h 4937771"/>
                <a:gd name="connsiteX2" fmla="*/ 1893468 w 4245111"/>
                <a:gd name="connsiteY2" fmla="*/ 364186 h 4937771"/>
                <a:gd name="connsiteX3" fmla="*/ 2089332 w 4245111"/>
                <a:gd name="connsiteY3" fmla="*/ 538663 h 4937771"/>
                <a:gd name="connsiteX4" fmla="*/ 1901697 w 4245111"/>
                <a:gd name="connsiteY4" fmla="*/ 620943 h 4937771"/>
                <a:gd name="connsiteX5" fmla="*/ 1229065 w 4245111"/>
                <a:gd name="connsiteY5" fmla="*/ 502418 h 4937771"/>
                <a:gd name="connsiteX6" fmla="*/ 2415205 w 4245111"/>
                <a:gd name="connsiteY6" fmla="*/ 1457600 h 4937771"/>
                <a:gd name="connsiteX7" fmla="*/ 3787883 w 4245111"/>
                <a:gd name="connsiteY7" fmla="*/ 3479338 h 4937771"/>
                <a:gd name="connsiteX8" fmla="*/ 4241079 w 4245111"/>
                <a:gd name="connsiteY8" fmla="*/ 4814689 h 4937771"/>
                <a:gd name="connsiteX9" fmla="*/ 3872383 w 4245111"/>
                <a:gd name="connsiteY9" fmla="*/ 4791650 h 4937771"/>
                <a:gd name="connsiteX10" fmla="*/ 2628636 w 4245111"/>
                <a:gd name="connsiteY10" fmla="*/ 2138388 h 4937771"/>
                <a:gd name="connsiteX11" fmla="*/ 1632854 w 4245111"/>
                <a:gd name="connsiteY11" fmla="*/ 1087742 h 4937771"/>
                <a:gd name="connsiteX12" fmla="*/ 587205 w 4245111"/>
                <a:gd name="connsiteY12" fmla="*/ 504547 h 4937771"/>
                <a:gd name="connsiteX13" fmla="*/ 815449 w 4245111"/>
                <a:gd name="connsiteY13" fmla="*/ 1435051 h 4937771"/>
                <a:gd name="connsiteX14" fmla="*/ 431411 w 4245111"/>
                <a:gd name="connsiteY14" fmla="*/ 1342897 h 4937771"/>
                <a:gd name="connsiteX15" fmla="*/ 26515 w 4245111"/>
                <a:gd name="connsiteY15" fmla="*/ 158324 h 493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245111" h="4937771">
                  <a:moveTo>
                    <a:pt x="26466" y="158446"/>
                  </a:moveTo>
                  <a:cubicBezTo>
                    <a:pt x="-60217" y="37745"/>
                    <a:pt x="85172" y="-20431"/>
                    <a:pt x="187197" y="6472"/>
                  </a:cubicBezTo>
                  <a:cubicBezTo>
                    <a:pt x="749534" y="156261"/>
                    <a:pt x="1318474" y="275316"/>
                    <a:pt x="1893468" y="364186"/>
                  </a:cubicBezTo>
                  <a:cubicBezTo>
                    <a:pt x="1969741" y="376241"/>
                    <a:pt x="2089871" y="450868"/>
                    <a:pt x="2089332" y="538663"/>
                  </a:cubicBezTo>
                  <a:cubicBezTo>
                    <a:pt x="2088797" y="636860"/>
                    <a:pt x="1966986" y="631391"/>
                    <a:pt x="1901697" y="620943"/>
                  </a:cubicBezTo>
                  <a:cubicBezTo>
                    <a:pt x="1676745" y="586386"/>
                    <a:pt x="1452371" y="546317"/>
                    <a:pt x="1229065" y="502418"/>
                  </a:cubicBezTo>
                  <a:cubicBezTo>
                    <a:pt x="1675099" y="744936"/>
                    <a:pt x="2069591" y="1096595"/>
                    <a:pt x="2415205" y="1457600"/>
                  </a:cubicBezTo>
                  <a:cubicBezTo>
                    <a:pt x="2981950" y="2049602"/>
                    <a:pt x="3447236" y="2733188"/>
                    <a:pt x="3787883" y="3479338"/>
                  </a:cubicBezTo>
                  <a:cubicBezTo>
                    <a:pt x="3983747" y="3908385"/>
                    <a:pt x="4134075" y="4355536"/>
                    <a:pt x="4241079" y="4814689"/>
                  </a:cubicBezTo>
                  <a:cubicBezTo>
                    <a:pt x="4288266" y="5018783"/>
                    <a:pt x="3906408" y="4939220"/>
                    <a:pt x="3872383" y="4791650"/>
                  </a:cubicBezTo>
                  <a:cubicBezTo>
                    <a:pt x="3649077" y="3830423"/>
                    <a:pt x="3226653" y="2924119"/>
                    <a:pt x="2628636" y="2138388"/>
                  </a:cubicBezTo>
                  <a:cubicBezTo>
                    <a:pt x="2335682" y="1753771"/>
                    <a:pt x="2002647" y="1399350"/>
                    <a:pt x="1632854" y="1087742"/>
                  </a:cubicBezTo>
                  <a:cubicBezTo>
                    <a:pt x="1322863" y="827118"/>
                    <a:pt x="978856" y="607143"/>
                    <a:pt x="587205" y="504547"/>
                  </a:cubicBezTo>
                  <a:cubicBezTo>
                    <a:pt x="723826" y="794788"/>
                    <a:pt x="802282" y="1109717"/>
                    <a:pt x="815449" y="1435051"/>
                  </a:cubicBezTo>
                  <a:cubicBezTo>
                    <a:pt x="822567" y="1612281"/>
                    <a:pt x="437995" y="1500876"/>
                    <a:pt x="431411" y="1342897"/>
                  </a:cubicBezTo>
                  <a:cubicBezTo>
                    <a:pt x="413883" y="914389"/>
                    <a:pt x="276724" y="507308"/>
                    <a:pt x="26515" y="158324"/>
                  </a:cubicBezTo>
                  <a:close/>
                </a:path>
              </a:pathLst>
            </a:custGeom>
            <a:solidFill>
              <a:srgbClr val="F8F8F8"/>
            </a:solidFill>
            <a:ln w="101600" cap="flat">
              <a:solidFill>
                <a:srgbClr val="F8F8F8"/>
              </a:solidFill>
              <a:prstDash val="solid"/>
              <a:miter/>
            </a:ln>
            <a:effectLst>
              <a:outerShdw blurRad="25400" dist="127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F4640D2D-F9B5-BD06-FF07-9D8C472A6755}"/>
                </a:ext>
              </a:extLst>
            </p:cNvPr>
            <p:cNvSpPr/>
            <p:nvPr/>
          </p:nvSpPr>
          <p:spPr>
            <a:xfrm rot="10425163">
              <a:off x="1191730" y="2148449"/>
              <a:ext cx="1473068" cy="1751950"/>
            </a:xfrm>
            <a:custGeom>
              <a:avLst/>
              <a:gdLst>
                <a:gd name="connsiteX0" fmla="*/ 26466 w 4245111"/>
                <a:gd name="connsiteY0" fmla="*/ 158446 h 4937771"/>
                <a:gd name="connsiteX1" fmla="*/ 187197 w 4245111"/>
                <a:gd name="connsiteY1" fmla="*/ 6472 h 4937771"/>
                <a:gd name="connsiteX2" fmla="*/ 1893468 w 4245111"/>
                <a:gd name="connsiteY2" fmla="*/ 364186 h 4937771"/>
                <a:gd name="connsiteX3" fmla="*/ 2089332 w 4245111"/>
                <a:gd name="connsiteY3" fmla="*/ 538663 h 4937771"/>
                <a:gd name="connsiteX4" fmla="*/ 1901697 w 4245111"/>
                <a:gd name="connsiteY4" fmla="*/ 620943 h 4937771"/>
                <a:gd name="connsiteX5" fmla="*/ 1229065 w 4245111"/>
                <a:gd name="connsiteY5" fmla="*/ 502418 h 4937771"/>
                <a:gd name="connsiteX6" fmla="*/ 2415205 w 4245111"/>
                <a:gd name="connsiteY6" fmla="*/ 1457600 h 4937771"/>
                <a:gd name="connsiteX7" fmla="*/ 3787883 w 4245111"/>
                <a:gd name="connsiteY7" fmla="*/ 3479338 h 4937771"/>
                <a:gd name="connsiteX8" fmla="*/ 4241079 w 4245111"/>
                <a:gd name="connsiteY8" fmla="*/ 4814689 h 4937771"/>
                <a:gd name="connsiteX9" fmla="*/ 3872383 w 4245111"/>
                <a:gd name="connsiteY9" fmla="*/ 4791650 h 4937771"/>
                <a:gd name="connsiteX10" fmla="*/ 2628636 w 4245111"/>
                <a:gd name="connsiteY10" fmla="*/ 2138388 h 4937771"/>
                <a:gd name="connsiteX11" fmla="*/ 1632854 w 4245111"/>
                <a:gd name="connsiteY11" fmla="*/ 1087742 h 4937771"/>
                <a:gd name="connsiteX12" fmla="*/ 587205 w 4245111"/>
                <a:gd name="connsiteY12" fmla="*/ 504547 h 4937771"/>
                <a:gd name="connsiteX13" fmla="*/ 815449 w 4245111"/>
                <a:gd name="connsiteY13" fmla="*/ 1435051 h 4937771"/>
                <a:gd name="connsiteX14" fmla="*/ 431411 w 4245111"/>
                <a:gd name="connsiteY14" fmla="*/ 1342897 h 4937771"/>
                <a:gd name="connsiteX15" fmla="*/ 26515 w 4245111"/>
                <a:gd name="connsiteY15" fmla="*/ 158324 h 493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245111" h="4937771">
                  <a:moveTo>
                    <a:pt x="26466" y="158446"/>
                  </a:moveTo>
                  <a:cubicBezTo>
                    <a:pt x="-60217" y="37745"/>
                    <a:pt x="85172" y="-20431"/>
                    <a:pt x="187197" y="6472"/>
                  </a:cubicBezTo>
                  <a:cubicBezTo>
                    <a:pt x="749534" y="156261"/>
                    <a:pt x="1318474" y="275316"/>
                    <a:pt x="1893468" y="364186"/>
                  </a:cubicBezTo>
                  <a:cubicBezTo>
                    <a:pt x="1969741" y="376241"/>
                    <a:pt x="2089871" y="450868"/>
                    <a:pt x="2089332" y="538663"/>
                  </a:cubicBezTo>
                  <a:cubicBezTo>
                    <a:pt x="2088797" y="636860"/>
                    <a:pt x="1966986" y="631391"/>
                    <a:pt x="1901697" y="620943"/>
                  </a:cubicBezTo>
                  <a:cubicBezTo>
                    <a:pt x="1676745" y="586386"/>
                    <a:pt x="1452371" y="546317"/>
                    <a:pt x="1229065" y="502418"/>
                  </a:cubicBezTo>
                  <a:cubicBezTo>
                    <a:pt x="1675099" y="744936"/>
                    <a:pt x="2069591" y="1096595"/>
                    <a:pt x="2415205" y="1457600"/>
                  </a:cubicBezTo>
                  <a:cubicBezTo>
                    <a:pt x="2981950" y="2049602"/>
                    <a:pt x="3447236" y="2733188"/>
                    <a:pt x="3787883" y="3479338"/>
                  </a:cubicBezTo>
                  <a:cubicBezTo>
                    <a:pt x="3983747" y="3908385"/>
                    <a:pt x="4134075" y="4355536"/>
                    <a:pt x="4241079" y="4814689"/>
                  </a:cubicBezTo>
                  <a:cubicBezTo>
                    <a:pt x="4288266" y="5018783"/>
                    <a:pt x="3906408" y="4939220"/>
                    <a:pt x="3872383" y="4791650"/>
                  </a:cubicBezTo>
                  <a:cubicBezTo>
                    <a:pt x="3649077" y="3830423"/>
                    <a:pt x="3226653" y="2924119"/>
                    <a:pt x="2628636" y="2138388"/>
                  </a:cubicBezTo>
                  <a:cubicBezTo>
                    <a:pt x="2335682" y="1753771"/>
                    <a:pt x="2002647" y="1399350"/>
                    <a:pt x="1632854" y="1087742"/>
                  </a:cubicBezTo>
                  <a:cubicBezTo>
                    <a:pt x="1322863" y="827118"/>
                    <a:pt x="978856" y="607143"/>
                    <a:pt x="587205" y="504547"/>
                  </a:cubicBezTo>
                  <a:cubicBezTo>
                    <a:pt x="723826" y="794788"/>
                    <a:pt x="802282" y="1109717"/>
                    <a:pt x="815449" y="1435051"/>
                  </a:cubicBezTo>
                  <a:cubicBezTo>
                    <a:pt x="822567" y="1612281"/>
                    <a:pt x="437995" y="1500876"/>
                    <a:pt x="431411" y="1342897"/>
                  </a:cubicBezTo>
                  <a:cubicBezTo>
                    <a:pt x="413883" y="914389"/>
                    <a:pt x="276724" y="507308"/>
                    <a:pt x="26515" y="158324"/>
                  </a:cubicBezTo>
                  <a:close/>
                </a:path>
              </a:pathLst>
            </a:custGeom>
            <a:solidFill>
              <a:srgbClr val="FF5C01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72" name="文本框 171">
            <a:extLst>
              <a:ext uri="{FF2B5EF4-FFF2-40B4-BE49-F238E27FC236}">
                <a16:creationId xmlns:a16="http://schemas.microsoft.com/office/drawing/2014/main" id="{E398ABC7-913C-99BA-F7CB-33D71D327AB9}"/>
              </a:ext>
            </a:extLst>
          </p:cNvPr>
          <p:cNvSpPr txBox="1"/>
          <p:nvPr/>
        </p:nvSpPr>
        <p:spPr>
          <a:xfrm>
            <a:off x="622300" y="6020602"/>
            <a:ext cx="1094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latin typeface="Comic Sans MS" panose="030F0702030302020204" pitchFamily="66" charset="0"/>
              </a:rPr>
              <a:t>P</a:t>
            </a:r>
            <a:r>
              <a:rPr lang="en-US" altLang="zh-CN" sz="2000" b="1">
                <a:solidFill>
                  <a:srgbClr val="FF5C01"/>
                </a:solidFill>
                <a:latin typeface="Comic Sans MS" panose="030F0702030302020204" pitchFamily="66" charset="0"/>
              </a:rPr>
              <a:t>ower </a:t>
            </a:r>
            <a:r>
              <a:rPr lang="en-US" altLang="zh-CN" sz="2000" b="1">
                <a:latin typeface="Comic Sans MS" panose="030F0702030302020204" pitchFamily="66" charset="0"/>
              </a:rPr>
              <a:t>P</a:t>
            </a:r>
            <a:r>
              <a:rPr lang="en-US" altLang="zh-CN" sz="2000" b="1">
                <a:solidFill>
                  <a:srgbClr val="FF5C01"/>
                </a:solidFill>
                <a:latin typeface="Comic Sans MS" panose="030F0702030302020204" pitchFamily="66" charset="0"/>
              </a:rPr>
              <a:t>oint </a:t>
            </a:r>
            <a:r>
              <a:rPr lang="en-US" altLang="zh-CN" sz="2000" b="1">
                <a:latin typeface="Comic Sans MS" panose="030F0702030302020204" pitchFamily="66" charset="0"/>
              </a:rPr>
              <a:t>T</a:t>
            </a:r>
            <a:r>
              <a:rPr lang="en-US" altLang="zh-CN" sz="2000" b="1">
                <a:solidFill>
                  <a:srgbClr val="FF5C01"/>
                </a:solidFill>
                <a:latin typeface="Comic Sans MS" panose="030F0702030302020204" pitchFamily="66" charset="0"/>
              </a:rPr>
              <a:t>emple</a:t>
            </a:r>
            <a:r>
              <a:rPr lang="en-US" altLang="zh-CN" sz="2000" b="1">
                <a:latin typeface="Comic Sans MS" panose="030F0702030302020204" pitchFamily="66" charset="0"/>
              </a:rPr>
              <a:t>t</a:t>
            </a:r>
            <a:endParaRPr lang="zh-CN" altLang="en-US" sz="2000" b="1">
              <a:latin typeface="Comic Sans MS" panose="030F0702030302020204" pitchFamily="66" charset="0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9A0ADEB9-7F19-1FBE-3272-9A3543E0BD4D}"/>
              </a:ext>
            </a:extLst>
          </p:cNvPr>
          <p:cNvSpPr txBox="1"/>
          <p:nvPr/>
        </p:nvSpPr>
        <p:spPr>
          <a:xfrm>
            <a:off x="1289803" y="4106288"/>
            <a:ext cx="2395956" cy="848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Comic Sans MS" panose="030F0702030302020204" pitchFamily="66" charset="0"/>
              </a:rPr>
              <a:t>Tristique Senectus Et Netus Et Malesuada Fames Ac Turpis Egestas</a:t>
            </a:r>
            <a:endParaRPr lang="zh-CN" altLang="en-US" sz="1400">
              <a:latin typeface="Comic Sans MS" panose="030F0702030302020204" pitchFamily="66" charset="0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A4462A4B-CCA1-AE88-4A8B-11E983C48131}"/>
              </a:ext>
            </a:extLst>
          </p:cNvPr>
          <p:cNvSpPr txBox="1"/>
          <p:nvPr/>
        </p:nvSpPr>
        <p:spPr>
          <a:xfrm>
            <a:off x="8177275" y="437288"/>
            <a:ext cx="2933183" cy="589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Comic Sans MS" panose="030F0702030302020204" pitchFamily="66" charset="0"/>
              </a:rPr>
              <a:t>Tristique Senectus Fames Ac Turpis Egestas</a:t>
            </a:r>
            <a:endParaRPr lang="zh-CN" altLang="en-US" sz="140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11187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EE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65">
            <a:extLst>
              <a:ext uri="{FF2B5EF4-FFF2-40B4-BE49-F238E27FC236}">
                <a16:creationId xmlns:a16="http://schemas.microsoft.com/office/drawing/2014/main" id="{2852EDDC-F866-E346-7521-847DAD6D32A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26D6480-1435-7AC1-634F-D6FF9FB861C6}"/>
              </a:ext>
            </a:extLst>
          </p:cNvPr>
          <p:cNvGrpSpPr/>
          <p:nvPr/>
        </p:nvGrpSpPr>
        <p:grpSpPr>
          <a:xfrm>
            <a:off x="4960911" y="2728793"/>
            <a:ext cx="1790700" cy="2865120"/>
            <a:chOff x="5956300" y="1397000"/>
            <a:chExt cx="1790700" cy="2865120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6293A652-897C-B3AE-22D1-FA6CE2137071}"/>
                </a:ext>
              </a:extLst>
            </p:cNvPr>
            <p:cNvSpPr/>
            <p:nvPr/>
          </p:nvSpPr>
          <p:spPr>
            <a:xfrm>
              <a:off x="5956300" y="1397000"/>
              <a:ext cx="1790700" cy="2865120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  <a:effectLst>
              <a:outerShdw blurRad="25400" dist="12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CA99CC1-C9C0-107C-E4BA-E3BCF0D07AAF}"/>
                </a:ext>
              </a:extLst>
            </p:cNvPr>
            <p:cNvSpPr txBox="1"/>
            <p:nvPr/>
          </p:nvSpPr>
          <p:spPr>
            <a:xfrm>
              <a:off x="6055810" y="2737883"/>
              <a:ext cx="15845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FF5C01"/>
                  </a:solidFill>
                  <a:latin typeface="Comic Sans MS" panose="030F0702030302020204" pitchFamily="66" charset="0"/>
                </a:rPr>
                <a:t>Title</a:t>
              </a: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301E2B7E-CBE9-F774-5C60-E177DEE59B5B}"/>
                </a:ext>
              </a:extLst>
            </p:cNvPr>
            <p:cNvSpPr/>
            <p:nvPr/>
          </p:nvSpPr>
          <p:spPr>
            <a:xfrm rot="373039">
              <a:off x="6160372" y="2727797"/>
              <a:ext cx="1375387" cy="596651"/>
            </a:xfrm>
            <a:custGeom>
              <a:avLst/>
              <a:gdLst>
                <a:gd name="connsiteX0" fmla="*/ 777887 w 2898736"/>
                <a:gd name="connsiteY0" fmla="*/ 152407 h 1273231"/>
                <a:gd name="connsiteX1" fmla="*/ 1825637 w 2898736"/>
                <a:gd name="connsiteY1" fmla="*/ 9532 h 1273231"/>
                <a:gd name="connsiteX2" fmla="*/ 2505087 w 2898736"/>
                <a:gd name="connsiteY2" fmla="*/ 47632 h 1273231"/>
                <a:gd name="connsiteX3" fmla="*/ 2870212 w 2898736"/>
                <a:gd name="connsiteY3" fmla="*/ 323857 h 1273231"/>
                <a:gd name="connsiteX4" fmla="*/ 2832112 w 2898736"/>
                <a:gd name="connsiteY4" fmla="*/ 742957 h 1273231"/>
                <a:gd name="connsiteX5" fmla="*/ 2492387 w 2898736"/>
                <a:gd name="connsiteY5" fmla="*/ 1038232 h 1273231"/>
                <a:gd name="connsiteX6" fmla="*/ 1701812 w 2898736"/>
                <a:gd name="connsiteY6" fmla="*/ 1216032 h 1273231"/>
                <a:gd name="connsiteX7" fmla="*/ 917587 w 2898736"/>
                <a:gd name="connsiteY7" fmla="*/ 1273182 h 1273231"/>
                <a:gd name="connsiteX8" fmla="*/ 488962 w 2898736"/>
                <a:gd name="connsiteY8" fmla="*/ 1222382 h 1273231"/>
                <a:gd name="connsiteX9" fmla="*/ 155587 w 2898736"/>
                <a:gd name="connsiteY9" fmla="*/ 1057282 h 1273231"/>
                <a:gd name="connsiteX10" fmla="*/ 12 w 2898736"/>
                <a:gd name="connsiteY10" fmla="*/ 704857 h 1273231"/>
                <a:gd name="connsiteX11" fmla="*/ 149237 w 2898736"/>
                <a:gd name="connsiteY11" fmla="*/ 368307 h 1273231"/>
                <a:gd name="connsiteX12" fmla="*/ 514362 w 2898736"/>
                <a:gd name="connsiteY12" fmla="*/ 193682 h 1273231"/>
                <a:gd name="connsiteX13" fmla="*/ 828687 w 2898736"/>
                <a:gd name="connsiteY13" fmla="*/ 203207 h 1273231"/>
                <a:gd name="connsiteX14" fmla="*/ 828687 w 2898736"/>
                <a:gd name="connsiteY14" fmla="*/ 200032 h 1273231"/>
                <a:gd name="connsiteX0" fmla="*/ 679462 w 2898736"/>
                <a:gd name="connsiteY0" fmla="*/ 162637 h 1273936"/>
                <a:gd name="connsiteX1" fmla="*/ 1825637 w 2898736"/>
                <a:gd name="connsiteY1" fmla="*/ 10237 h 1273936"/>
                <a:gd name="connsiteX2" fmla="*/ 2505087 w 2898736"/>
                <a:gd name="connsiteY2" fmla="*/ 48337 h 1273936"/>
                <a:gd name="connsiteX3" fmla="*/ 2870212 w 2898736"/>
                <a:gd name="connsiteY3" fmla="*/ 324562 h 1273936"/>
                <a:gd name="connsiteX4" fmla="*/ 2832112 w 2898736"/>
                <a:gd name="connsiteY4" fmla="*/ 743662 h 1273936"/>
                <a:gd name="connsiteX5" fmla="*/ 2492387 w 2898736"/>
                <a:gd name="connsiteY5" fmla="*/ 1038937 h 1273936"/>
                <a:gd name="connsiteX6" fmla="*/ 1701812 w 2898736"/>
                <a:gd name="connsiteY6" fmla="*/ 1216737 h 1273936"/>
                <a:gd name="connsiteX7" fmla="*/ 917587 w 2898736"/>
                <a:gd name="connsiteY7" fmla="*/ 1273887 h 1273936"/>
                <a:gd name="connsiteX8" fmla="*/ 488962 w 2898736"/>
                <a:gd name="connsiteY8" fmla="*/ 1223087 h 1273936"/>
                <a:gd name="connsiteX9" fmla="*/ 155587 w 2898736"/>
                <a:gd name="connsiteY9" fmla="*/ 1057987 h 1273936"/>
                <a:gd name="connsiteX10" fmla="*/ 12 w 2898736"/>
                <a:gd name="connsiteY10" fmla="*/ 705562 h 1273936"/>
                <a:gd name="connsiteX11" fmla="*/ 149237 w 2898736"/>
                <a:gd name="connsiteY11" fmla="*/ 369012 h 1273936"/>
                <a:gd name="connsiteX12" fmla="*/ 514362 w 2898736"/>
                <a:gd name="connsiteY12" fmla="*/ 194387 h 1273936"/>
                <a:gd name="connsiteX13" fmla="*/ 828687 w 2898736"/>
                <a:gd name="connsiteY13" fmla="*/ 203912 h 1273936"/>
                <a:gd name="connsiteX14" fmla="*/ 828687 w 2898736"/>
                <a:gd name="connsiteY14" fmla="*/ 200737 h 1273936"/>
                <a:gd name="connsiteX0" fmla="*/ 561987 w 2898736"/>
                <a:gd name="connsiteY0" fmla="*/ 121717 h 1271116"/>
                <a:gd name="connsiteX1" fmla="*/ 1825637 w 2898736"/>
                <a:gd name="connsiteY1" fmla="*/ 7417 h 1271116"/>
                <a:gd name="connsiteX2" fmla="*/ 2505087 w 2898736"/>
                <a:gd name="connsiteY2" fmla="*/ 45517 h 1271116"/>
                <a:gd name="connsiteX3" fmla="*/ 2870212 w 2898736"/>
                <a:gd name="connsiteY3" fmla="*/ 321742 h 1271116"/>
                <a:gd name="connsiteX4" fmla="*/ 2832112 w 2898736"/>
                <a:gd name="connsiteY4" fmla="*/ 740842 h 1271116"/>
                <a:gd name="connsiteX5" fmla="*/ 2492387 w 2898736"/>
                <a:gd name="connsiteY5" fmla="*/ 1036117 h 1271116"/>
                <a:gd name="connsiteX6" fmla="*/ 1701812 w 2898736"/>
                <a:gd name="connsiteY6" fmla="*/ 1213917 h 1271116"/>
                <a:gd name="connsiteX7" fmla="*/ 917587 w 2898736"/>
                <a:gd name="connsiteY7" fmla="*/ 1271067 h 1271116"/>
                <a:gd name="connsiteX8" fmla="*/ 488962 w 2898736"/>
                <a:gd name="connsiteY8" fmla="*/ 1220267 h 1271116"/>
                <a:gd name="connsiteX9" fmla="*/ 155587 w 2898736"/>
                <a:gd name="connsiteY9" fmla="*/ 1055167 h 1271116"/>
                <a:gd name="connsiteX10" fmla="*/ 12 w 2898736"/>
                <a:gd name="connsiteY10" fmla="*/ 702742 h 1271116"/>
                <a:gd name="connsiteX11" fmla="*/ 149237 w 2898736"/>
                <a:gd name="connsiteY11" fmla="*/ 366192 h 1271116"/>
                <a:gd name="connsiteX12" fmla="*/ 514362 w 2898736"/>
                <a:gd name="connsiteY12" fmla="*/ 191567 h 1271116"/>
                <a:gd name="connsiteX13" fmla="*/ 828687 w 2898736"/>
                <a:gd name="connsiteY13" fmla="*/ 201092 h 1271116"/>
                <a:gd name="connsiteX14" fmla="*/ 828687 w 2898736"/>
                <a:gd name="connsiteY14" fmla="*/ 197917 h 1271116"/>
                <a:gd name="connsiteX0" fmla="*/ 561987 w 2898736"/>
                <a:gd name="connsiteY0" fmla="*/ 121717 h 1271116"/>
                <a:gd name="connsiteX1" fmla="*/ 1825637 w 2898736"/>
                <a:gd name="connsiteY1" fmla="*/ 7417 h 1271116"/>
                <a:gd name="connsiteX2" fmla="*/ 2505087 w 2898736"/>
                <a:gd name="connsiteY2" fmla="*/ 45517 h 1271116"/>
                <a:gd name="connsiteX3" fmla="*/ 2870212 w 2898736"/>
                <a:gd name="connsiteY3" fmla="*/ 321742 h 1271116"/>
                <a:gd name="connsiteX4" fmla="*/ 2832112 w 2898736"/>
                <a:gd name="connsiteY4" fmla="*/ 740842 h 1271116"/>
                <a:gd name="connsiteX5" fmla="*/ 2492387 w 2898736"/>
                <a:gd name="connsiteY5" fmla="*/ 1036117 h 1271116"/>
                <a:gd name="connsiteX6" fmla="*/ 1701812 w 2898736"/>
                <a:gd name="connsiteY6" fmla="*/ 1213917 h 1271116"/>
                <a:gd name="connsiteX7" fmla="*/ 917587 w 2898736"/>
                <a:gd name="connsiteY7" fmla="*/ 1271067 h 1271116"/>
                <a:gd name="connsiteX8" fmla="*/ 488962 w 2898736"/>
                <a:gd name="connsiteY8" fmla="*/ 1220267 h 1271116"/>
                <a:gd name="connsiteX9" fmla="*/ 155587 w 2898736"/>
                <a:gd name="connsiteY9" fmla="*/ 1055167 h 1271116"/>
                <a:gd name="connsiteX10" fmla="*/ 12 w 2898736"/>
                <a:gd name="connsiteY10" fmla="*/ 702742 h 1271116"/>
                <a:gd name="connsiteX11" fmla="*/ 149237 w 2898736"/>
                <a:gd name="connsiteY11" fmla="*/ 366192 h 1271116"/>
                <a:gd name="connsiteX12" fmla="*/ 514362 w 2898736"/>
                <a:gd name="connsiteY12" fmla="*/ 191567 h 1271116"/>
                <a:gd name="connsiteX13" fmla="*/ 828687 w 2898736"/>
                <a:gd name="connsiteY13" fmla="*/ 201092 h 1271116"/>
                <a:gd name="connsiteX14" fmla="*/ 828687 w 2898736"/>
                <a:gd name="connsiteY14" fmla="*/ 197917 h 1271116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14" fmla="*/ 828687 w 2898736"/>
                <a:gd name="connsiteY14" fmla="*/ 197682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14" fmla="*/ 828687 w 2898736"/>
                <a:gd name="connsiteY14" fmla="*/ 197682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14" fmla="*/ 828687 w 2898736"/>
                <a:gd name="connsiteY14" fmla="*/ 197682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14" fmla="*/ 906474 w 2898736"/>
                <a:gd name="connsiteY14" fmla="*/ 253244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31862 w 2898736"/>
                <a:gd name="connsiteY13" fmla="*/ 194507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793762 w 2898736"/>
                <a:gd name="connsiteY13" fmla="*/ 190273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793762 w 2898736"/>
                <a:gd name="connsiteY13" fmla="*/ 190273 h 1270881"/>
                <a:gd name="connsiteX14" fmla="*/ 549287 w 2898736"/>
                <a:gd name="connsiteY14" fmla="*/ 118307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549287 w 2898736"/>
                <a:gd name="connsiteY13" fmla="*/ 118307 h 1270881"/>
                <a:gd name="connsiteX0" fmla="*/ 749312 w 2898736"/>
                <a:gd name="connsiteY0" fmla="*/ 128536 h 1271585"/>
                <a:gd name="connsiteX1" fmla="*/ 1825637 w 2898736"/>
                <a:gd name="connsiteY1" fmla="*/ 7886 h 1271585"/>
                <a:gd name="connsiteX2" fmla="*/ 2505087 w 2898736"/>
                <a:gd name="connsiteY2" fmla="*/ 45986 h 1271585"/>
                <a:gd name="connsiteX3" fmla="*/ 2870212 w 2898736"/>
                <a:gd name="connsiteY3" fmla="*/ 322211 h 1271585"/>
                <a:gd name="connsiteX4" fmla="*/ 2832112 w 2898736"/>
                <a:gd name="connsiteY4" fmla="*/ 741311 h 1271585"/>
                <a:gd name="connsiteX5" fmla="*/ 2492387 w 2898736"/>
                <a:gd name="connsiteY5" fmla="*/ 1036586 h 1271585"/>
                <a:gd name="connsiteX6" fmla="*/ 1701812 w 2898736"/>
                <a:gd name="connsiteY6" fmla="*/ 1214386 h 1271585"/>
                <a:gd name="connsiteX7" fmla="*/ 917587 w 2898736"/>
                <a:gd name="connsiteY7" fmla="*/ 1271536 h 1271585"/>
                <a:gd name="connsiteX8" fmla="*/ 488962 w 2898736"/>
                <a:gd name="connsiteY8" fmla="*/ 1220736 h 1271585"/>
                <a:gd name="connsiteX9" fmla="*/ 155587 w 2898736"/>
                <a:gd name="connsiteY9" fmla="*/ 1055636 h 1271585"/>
                <a:gd name="connsiteX10" fmla="*/ 12 w 2898736"/>
                <a:gd name="connsiteY10" fmla="*/ 703211 h 1271585"/>
                <a:gd name="connsiteX11" fmla="*/ 149237 w 2898736"/>
                <a:gd name="connsiteY11" fmla="*/ 366661 h 1271585"/>
                <a:gd name="connsiteX12" fmla="*/ 514362 w 2898736"/>
                <a:gd name="connsiteY12" fmla="*/ 192036 h 1271585"/>
                <a:gd name="connsiteX13" fmla="*/ 749312 w 2898736"/>
                <a:gd name="connsiteY13" fmla="*/ 128536 h 1271585"/>
                <a:gd name="connsiteX0" fmla="*/ 749312 w 2898736"/>
                <a:gd name="connsiteY0" fmla="*/ 128536 h 1271585"/>
                <a:gd name="connsiteX1" fmla="*/ 1825637 w 2898736"/>
                <a:gd name="connsiteY1" fmla="*/ 7886 h 1271585"/>
                <a:gd name="connsiteX2" fmla="*/ 2505087 w 2898736"/>
                <a:gd name="connsiteY2" fmla="*/ 45986 h 1271585"/>
                <a:gd name="connsiteX3" fmla="*/ 2870212 w 2898736"/>
                <a:gd name="connsiteY3" fmla="*/ 322211 h 1271585"/>
                <a:gd name="connsiteX4" fmla="*/ 2832112 w 2898736"/>
                <a:gd name="connsiteY4" fmla="*/ 741311 h 1271585"/>
                <a:gd name="connsiteX5" fmla="*/ 2492387 w 2898736"/>
                <a:gd name="connsiteY5" fmla="*/ 1036586 h 1271585"/>
                <a:gd name="connsiteX6" fmla="*/ 1701812 w 2898736"/>
                <a:gd name="connsiteY6" fmla="*/ 1214386 h 1271585"/>
                <a:gd name="connsiteX7" fmla="*/ 917587 w 2898736"/>
                <a:gd name="connsiteY7" fmla="*/ 1271536 h 1271585"/>
                <a:gd name="connsiteX8" fmla="*/ 488962 w 2898736"/>
                <a:gd name="connsiteY8" fmla="*/ 1220736 h 1271585"/>
                <a:gd name="connsiteX9" fmla="*/ 155587 w 2898736"/>
                <a:gd name="connsiteY9" fmla="*/ 1055636 h 1271585"/>
                <a:gd name="connsiteX10" fmla="*/ 12 w 2898736"/>
                <a:gd name="connsiteY10" fmla="*/ 703211 h 1271585"/>
                <a:gd name="connsiteX11" fmla="*/ 149237 w 2898736"/>
                <a:gd name="connsiteY11" fmla="*/ 366661 h 1271585"/>
                <a:gd name="connsiteX12" fmla="*/ 514362 w 2898736"/>
                <a:gd name="connsiteY12" fmla="*/ 192036 h 1271585"/>
                <a:gd name="connsiteX13" fmla="*/ 749312 w 2898736"/>
                <a:gd name="connsiteY13" fmla="*/ 128536 h 1271585"/>
                <a:gd name="connsiteX0" fmla="*/ 777887 w 2898736"/>
                <a:gd name="connsiteY0" fmla="*/ 155817 h 1273466"/>
                <a:gd name="connsiteX1" fmla="*/ 1825637 w 2898736"/>
                <a:gd name="connsiteY1" fmla="*/ 9767 h 1273466"/>
                <a:gd name="connsiteX2" fmla="*/ 2505087 w 2898736"/>
                <a:gd name="connsiteY2" fmla="*/ 47867 h 1273466"/>
                <a:gd name="connsiteX3" fmla="*/ 2870212 w 2898736"/>
                <a:gd name="connsiteY3" fmla="*/ 324092 h 1273466"/>
                <a:gd name="connsiteX4" fmla="*/ 2832112 w 2898736"/>
                <a:gd name="connsiteY4" fmla="*/ 743192 h 1273466"/>
                <a:gd name="connsiteX5" fmla="*/ 2492387 w 2898736"/>
                <a:gd name="connsiteY5" fmla="*/ 1038467 h 1273466"/>
                <a:gd name="connsiteX6" fmla="*/ 1701812 w 2898736"/>
                <a:gd name="connsiteY6" fmla="*/ 1216267 h 1273466"/>
                <a:gd name="connsiteX7" fmla="*/ 917587 w 2898736"/>
                <a:gd name="connsiteY7" fmla="*/ 1273417 h 1273466"/>
                <a:gd name="connsiteX8" fmla="*/ 488962 w 2898736"/>
                <a:gd name="connsiteY8" fmla="*/ 1222617 h 1273466"/>
                <a:gd name="connsiteX9" fmla="*/ 155587 w 2898736"/>
                <a:gd name="connsiteY9" fmla="*/ 1057517 h 1273466"/>
                <a:gd name="connsiteX10" fmla="*/ 12 w 2898736"/>
                <a:gd name="connsiteY10" fmla="*/ 705092 h 1273466"/>
                <a:gd name="connsiteX11" fmla="*/ 149237 w 2898736"/>
                <a:gd name="connsiteY11" fmla="*/ 368542 h 1273466"/>
                <a:gd name="connsiteX12" fmla="*/ 514362 w 2898736"/>
                <a:gd name="connsiteY12" fmla="*/ 193917 h 1273466"/>
                <a:gd name="connsiteX13" fmla="*/ 777887 w 2898736"/>
                <a:gd name="connsiteY13" fmla="*/ 155817 h 1273466"/>
                <a:gd name="connsiteX0" fmla="*/ 777887 w 2898736"/>
                <a:gd name="connsiteY0" fmla="*/ 155817 h 1273466"/>
                <a:gd name="connsiteX1" fmla="*/ 1825637 w 2898736"/>
                <a:gd name="connsiteY1" fmla="*/ 9767 h 1273466"/>
                <a:gd name="connsiteX2" fmla="*/ 2505087 w 2898736"/>
                <a:gd name="connsiteY2" fmla="*/ 47867 h 1273466"/>
                <a:gd name="connsiteX3" fmla="*/ 2870212 w 2898736"/>
                <a:gd name="connsiteY3" fmla="*/ 324092 h 1273466"/>
                <a:gd name="connsiteX4" fmla="*/ 2832112 w 2898736"/>
                <a:gd name="connsiteY4" fmla="*/ 743192 h 1273466"/>
                <a:gd name="connsiteX5" fmla="*/ 2492387 w 2898736"/>
                <a:gd name="connsiteY5" fmla="*/ 1038467 h 1273466"/>
                <a:gd name="connsiteX6" fmla="*/ 1701812 w 2898736"/>
                <a:gd name="connsiteY6" fmla="*/ 1216267 h 1273466"/>
                <a:gd name="connsiteX7" fmla="*/ 917587 w 2898736"/>
                <a:gd name="connsiteY7" fmla="*/ 1273417 h 1273466"/>
                <a:gd name="connsiteX8" fmla="*/ 488962 w 2898736"/>
                <a:gd name="connsiteY8" fmla="*/ 1222617 h 1273466"/>
                <a:gd name="connsiteX9" fmla="*/ 155587 w 2898736"/>
                <a:gd name="connsiteY9" fmla="*/ 1057517 h 1273466"/>
                <a:gd name="connsiteX10" fmla="*/ 12 w 2898736"/>
                <a:gd name="connsiteY10" fmla="*/ 705092 h 1273466"/>
                <a:gd name="connsiteX11" fmla="*/ 149237 w 2898736"/>
                <a:gd name="connsiteY11" fmla="*/ 368542 h 1273466"/>
                <a:gd name="connsiteX12" fmla="*/ 514362 w 2898736"/>
                <a:gd name="connsiteY12" fmla="*/ 193917 h 1273466"/>
                <a:gd name="connsiteX13" fmla="*/ 777887 w 2898736"/>
                <a:gd name="connsiteY13" fmla="*/ 155817 h 1273466"/>
                <a:gd name="connsiteX0" fmla="*/ 777887 w 2898736"/>
                <a:gd name="connsiteY0" fmla="*/ 155817 h 1273466"/>
                <a:gd name="connsiteX1" fmla="*/ 1825637 w 2898736"/>
                <a:gd name="connsiteY1" fmla="*/ 9767 h 1273466"/>
                <a:gd name="connsiteX2" fmla="*/ 2505087 w 2898736"/>
                <a:gd name="connsiteY2" fmla="*/ 47867 h 1273466"/>
                <a:gd name="connsiteX3" fmla="*/ 2870212 w 2898736"/>
                <a:gd name="connsiteY3" fmla="*/ 324092 h 1273466"/>
                <a:gd name="connsiteX4" fmla="*/ 2832112 w 2898736"/>
                <a:gd name="connsiteY4" fmla="*/ 743192 h 1273466"/>
                <a:gd name="connsiteX5" fmla="*/ 2492387 w 2898736"/>
                <a:gd name="connsiteY5" fmla="*/ 1038467 h 1273466"/>
                <a:gd name="connsiteX6" fmla="*/ 1701812 w 2898736"/>
                <a:gd name="connsiteY6" fmla="*/ 1216267 h 1273466"/>
                <a:gd name="connsiteX7" fmla="*/ 917587 w 2898736"/>
                <a:gd name="connsiteY7" fmla="*/ 1273417 h 1273466"/>
                <a:gd name="connsiteX8" fmla="*/ 488962 w 2898736"/>
                <a:gd name="connsiteY8" fmla="*/ 1222617 h 1273466"/>
                <a:gd name="connsiteX9" fmla="*/ 155587 w 2898736"/>
                <a:gd name="connsiteY9" fmla="*/ 1057517 h 1273466"/>
                <a:gd name="connsiteX10" fmla="*/ 12 w 2898736"/>
                <a:gd name="connsiteY10" fmla="*/ 705092 h 1273466"/>
                <a:gd name="connsiteX11" fmla="*/ 149237 w 2898736"/>
                <a:gd name="connsiteY11" fmla="*/ 368542 h 1273466"/>
                <a:gd name="connsiteX12" fmla="*/ 514362 w 2898736"/>
                <a:gd name="connsiteY12" fmla="*/ 193917 h 1273466"/>
                <a:gd name="connsiteX13" fmla="*/ 777887 w 2898736"/>
                <a:gd name="connsiteY13" fmla="*/ 155817 h 127346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584212 w 2898736"/>
                <a:gd name="connsiteY13" fmla="*/ 120422 h 1272996"/>
                <a:gd name="connsiteX14" fmla="*/ 793762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584212 w 2898736"/>
                <a:gd name="connsiteY13" fmla="*/ 12042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584212 w 2898736"/>
                <a:gd name="connsiteY13" fmla="*/ 12042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584212 w 2898736"/>
                <a:gd name="connsiteY13" fmla="*/ 12042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609612 w 2898736"/>
                <a:gd name="connsiteY13" fmla="*/ 11407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609612 w 2898736"/>
                <a:gd name="connsiteY13" fmla="*/ 11407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609612 w 2898736"/>
                <a:gd name="connsiteY13" fmla="*/ 11407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609612 w 2898736"/>
                <a:gd name="connsiteY13" fmla="*/ 114072 h 1272996"/>
                <a:gd name="connsiteX14" fmla="*/ 873137 w 2898736"/>
                <a:gd name="connsiteY14" fmla="*/ 148997 h 1272996"/>
                <a:gd name="connsiteX0" fmla="*/ 879487 w 2898736"/>
                <a:gd name="connsiteY0" fmla="*/ 135357 h 1272056"/>
                <a:gd name="connsiteX1" fmla="*/ 1825637 w 2898736"/>
                <a:gd name="connsiteY1" fmla="*/ 8357 h 1272056"/>
                <a:gd name="connsiteX2" fmla="*/ 2505087 w 2898736"/>
                <a:gd name="connsiteY2" fmla="*/ 46457 h 1272056"/>
                <a:gd name="connsiteX3" fmla="*/ 2870212 w 2898736"/>
                <a:gd name="connsiteY3" fmla="*/ 322682 h 1272056"/>
                <a:gd name="connsiteX4" fmla="*/ 2832112 w 2898736"/>
                <a:gd name="connsiteY4" fmla="*/ 741782 h 1272056"/>
                <a:gd name="connsiteX5" fmla="*/ 2492387 w 2898736"/>
                <a:gd name="connsiteY5" fmla="*/ 1037057 h 1272056"/>
                <a:gd name="connsiteX6" fmla="*/ 1701812 w 2898736"/>
                <a:gd name="connsiteY6" fmla="*/ 1214857 h 1272056"/>
                <a:gd name="connsiteX7" fmla="*/ 917587 w 2898736"/>
                <a:gd name="connsiteY7" fmla="*/ 1272007 h 1272056"/>
                <a:gd name="connsiteX8" fmla="*/ 488962 w 2898736"/>
                <a:gd name="connsiteY8" fmla="*/ 1221207 h 1272056"/>
                <a:gd name="connsiteX9" fmla="*/ 155587 w 2898736"/>
                <a:gd name="connsiteY9" fmla="*/ 1056107 h 1272056"/>
                <a:gd name="connsiteX10" fmla="*/ 12 w 2898736"/>
                <a:gd name="connsiteY10" fmla="*/ 703682 h 1272056"/>
                <a:gd name="connsiteX11" fmla="*/ 149237 w 2898736"/>
                <a:gd name="connsiteY11" fmla="*/ 367132 h 1272056"/>
                <a:gd name="connsiteX12" fmla="*/ 514362 w 2898736"/>
                <a:gd name="connsiteY12" fmla="*/ 192507 h 1272056"/>
                <a:gd name="connsiteX13" fmla="*/ 609612 w 2898736"/>
                <a:gd name="connsiteY13" fmla="*/ 113132 h 1272056"/>
                <a:gd name="connsiteX14" fmla="*/ 879487 w 2898736"/>
                <a:gd name="connsiteY14" fmla="*/ 135357 h 1272056"/>
                <a:gd name="connsiteX0" fmla="*/ 879487 w 2898736"/>
                <a:gd name="connsiteY0" fmla="*/ 135357 h 1272056"/>
                <a:gd name="connsiteX1" fmla="*/ 1825637 w 2898736"/>
                <a:gd name="connsiteY1" fmla="*/ 8357 h 1272056"/>
                <a:gd name="connsiteX2" fmla="*/ 2505087 w 2898736"/>
                <a:gd name="connsiteY2" fmla="*/ 46457 h 1272056"/>
                <a:gd name="connsiteX3" fmla="*/ 2870212 w 2898736"/>
                <a:gd name="connsiteY3" fmla="*/ 322682 h 1272056"/>
                <a:gd name="connsiteX4" fmla="*/ 2832112 w 2898736"/>
                <a:gd name="connsiteY4" fmla="*/ 741782 h 1272056"/>
                <a:gd name="connsiteX5" fmla="*/ 2492387 w 2898736"/>
                <a:gd name="connsiteY5" fmla="*/ 1037057 h 1272056"/>
                <a:gd name="connsiteX6" fmla="*/ 1701812 w 2898736"/>
                <a:gd name="connsiteY6" fmla="*/ 1214857 h 1272056"/>
                <a:gd name="connsiteX7" fmla="*/ 917587 w 2898736"/>
                <a:gd name="connsiteY7" fmla="*/ 1272007 h 1272056"/>
                <a:gd name="connsiteX8" fmla="*/ 488962 w 2898736"/>
                <a:gd name="connsiteY8" fmla="*/ 1221207 h 1272056"/>
                <a:gd name="connsiteX9" fmla="*/ 155587 w 2898736"/>
                <a:gd name="connsiteY9" fmla="*/ 1056107 h 1272056"/>
                <a:gd name="connsiteX10" fmla="*/ 12 w 2898736"/>
                <a:gd name="connsiteY10" fmla="*/ 703682 h 1272056"/>
                <a:gd name="connsiteX11" fmla="*/ 149237 w 2898736"/>
                <a:gd name="connsiteY11" fmla="*/ 367132 h 1272056"/>
                <a:gd name="connsiteX12" fmla="*/ 514362 w 2898736"/>
                <a:gd name="connsiteY12" fmla="*/ 192507 h 1272056"/>
                <a:gd name="connsiteX13" fmla="*/ 596912 w 2898736"/>
                <a:gd name="connsiteY13" fmla="*/ 109957 h 1272056"/>
                <a:gd name="connsiteX14" fmla="*/ 879487 w 2898736"/>
                <a:gd name="connsiteY14" fmla="*/ 135357 h 1272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98736" h="1272056">
                  <a:moveTo>
                    <a:pt x="879487" y="135357"/>
                  </a:moveTo>
                  <a:cubicBezTo>
                    <a:pt x="1098033" y="104665"/>
                    <a:pt x="1554704" y="23174"/>
                    <a:pt x="1825637" y="8357"/>
                  </a:cubicBezTo>
                  <a:cubicBezTo>
                    <a:pt x="2096570" y="-6460"/>
                    <a:pt x="2330991" y="-5930"/>
                    <a:pt x="2505087" y="46457"/>
                  </a:cubicBezTo>
                  <a:cubicBezTo>
                    <a:pt x="2679183" y="98844"/>
                    <a:pt x="2815708" y="206795"/>
                    <a:pt x="2870212" y="322682"/>
                  </a:cubicBezTo>
                  <a:cubicBezTo>
                    <a:pt x="2924716" y="438569"/>
                    <a:pt x="2895083" y="622720"/>
                    <a:pt x="2832112" y="741782"/>
                  </a:cubicBezTo>
                  <a:cubicBezTo>
                    <a:pt x="2769141" y="860844"/>
                    <a:pt x="2680770" y="958211"/>
                    <a:pt x="2492387" y="1037057"/>
                  </a:cubicBezTo>
                  <a:cubicBezTo>
                    <a:pt x="2304004" y="1115903"/>
                    <a:pt x="1964279" y="1175699"/>
                    <a:pt x="1701812" y="1214857"/>
                  </a:cubicBezTo>
                  <a:cubicBezTo>
                    <a:pt x="1439345" y="1254015"/>
                    <a:pt x="1119729" y="1270949"/>
                    <a:pt x="917587" y="1272007"/>
                  </a:cubicBezTo>
                  <a:cubicBezTo>
                    <a:pt x="715445" y="1273065"/>
                    <a:pt x="615962" y="1257190"/>
                    <a:pt x="488962" y="1221207"/>
                  </a:cubicBezTo>
                  <a:cubicBezTo>
                    <a:pt x="361962" y="1185224"/>
                    <a:pt x="237079" y="1142361"/>
                    <a:pt x="155587" y="1056107"/>
                  </a:cubicBezTo>
                  <a:cubicBezTo>
                    <a:pt x="74095" y="969853"/>
                    <a:pt x="1070" y="818511"/>
                    <a:pt x="12" y="703682"/>
                  </a:cubicBezTo>
                  <a:cubicBezTo>
                    <a:pt x="-1046" y="588853"/>
                    <a:pt x="63512" y="452328"/>
                    <a:pt x="149237" y="367132"/>
                  </a:cubicBezTo>
                  <a:cubicBezTo>
                    <a:pt x="234962" y="281936"/>
                    <a:pt x="439750" y="235369"/>
                    <a:pt x="514362" y="192507"/>
                  </a:cubicBezTo>
                  <a:cubicBezTo>
                    <a:pt x="588974" y="149645"/>
                    <a:pt x="536058" y="119482"/>
                    <a:pt x="596912" y="109957"/>
                  </a:cubicBezTo>
                  <a:cubicBezTo>
                    <a:pt x="657766" y="100432"/>
                    <a:pt x="683695" y="161286"/>
                    <a:pt x="879487" y="135357"/>
                  </a:cubicBezTo>
                  <a:close/>
                </a:path>
              </a:pathLst>
            </a:custGeom>
            <a:noFill/>
            <a:ln w="50800">
              <a:solidFill>
                <a:srgbClr val="FF5C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F21D668-9087-08D2-7091-F6DB498A7249}"/>
                </a:ext>
              </a:extLst>
            </p:cNvPr>
            <p:cNvSpPr txBox="1"/>
            <p:nvPr/>
          </p:nvSpPr>
          <p:spPr>
            <a:xfrm>
              <a:off x="6095999" y="2055040"/>
              <a:ext cx="8773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>
                  <a:solidFill>
                    <a:srgbClr val="FF5C01"/>
                  </a:solidFill>
                  <a:latin typeface="Comic Sans MS" panose="030F0702030302020204" pitchFamily="66" charset="0"/>
                </a:rPr>
                <a:t>POWER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B234BFD-05D3-EF44-BFD1-CC75F1B8CD36}"/>
                </a:ext>
              </a:extLst>
            </p:cNvPr>
            <p:cNvSpPr txBox="1"/>
            <p:nvPr/>
          </p:nvSpPr>
          <p:spPr>
            <a:xfrm>
              <a:off x="6686709" y="2330193"/>
              <a:ext cx="8773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>
                  <a:solidFill>
                    <a:srgbClr val="FF5C01"/>
                  </a:solidFill>
                  <a:latin typeface="Comic Sans MS" panose="030F0702030302020204" pitchFamily="66" charset="0"/>
                </a:rPr>
                <a:t>POINT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447239A-1CAC-B704-2625-EC2C0C796B68}"/>
                </a:ext>
              </a:extLst>
            </p:cNvPr>
            <p:cNvSpPr txBox="1"/>
            <p:nvPr/>
          </p:nvSpPr>
          <p:spPr>
            <a:xfrm>
              <a:off x="6319017" y="3748604"/>
              <a:ext cx="9945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>
                  <a:solidFill>
                    <a:srgbClr val="FF5C01"/>
                  </a:solidFill>
                  <a:latin typeface="Comic Sans MS" panose="030F0702030302020204" pitchFamily="66" charset="0"/>
                </a:rPr>
                <a:t>TEMPLET</a:t>
              </a: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3D08E28-A306-2F35-5473-03E024A26FE0}"/>
                </a:ext>
              </a:extLst>
            </p:cNvPr>
            <p:cNvSpPr/>
            <p:nvPr/>
          </p:nvSpPr>
          <p:spPr>
            <a:xfrm>
              <a:off x="6149975" y="2190750"/>
              <a:ext cx="831850" cy="19050"/>
            </a:xfrm>
            <a:custGeom>
              <a:avLst/>
              <a:gdLst>
                <a:gd name="connsiteX0" fmla="*/ 0 w 831850"/>
                <a:gd name="connsiteY0" fmla="*/ 0 h 19050"/>
                <a:gd name="connsiteX1" fmla="*/ 266700 w 831850"/>
                <a:gd name="connsiteY1" fmla="*/ 3175 h 19050"/>
                <a:gd name="connsiteX2" fmla="*/ 622300 w 831850"/>
                <a:gd name="connsiteY2" fmla="*/ 9525 h 19050"/>
                <a:gd name="connsiteX3" fmla="*/ 831850 w 8318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1850" h="19050">
                  <a:moveTo>
                    <a:pt x="0" y="0"/>
                  </a:moveTo>
                  <a:lnTo>
                    <a:pt x="266700" y="3175"/>
                  </a:lnTo>
                  <a:lnTo>
                    <a:pt x="622300" y="9525"/>
                  </a:lnTo>
                  <a:cubicBezTo>
                    <a:pt x="716492" y="12171"/>
                    <a:pt x="774171" y="15610"/>
                    <a:pt x="831850" y="19050"/>
                  </a:cubicBezTo>
                </a:path>
              </a:pathLst>
            </a:custGeom>
            <a:noFill/>
            <a:ln w="38100" cap="rnd">
              <a:solidFill>
                <a:srgbClr val="FF5C0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01CA9C9-8B09-F887-F3C4-AB0407F3DF83}"/>
                </a:ext>
              </a:extLst>
            </p:cNvPr>
            <p:cNvSpPr/>
            <p:nvPr/>
          </p:nvSpPr>
          <p:spPr>
            <a:xfrm>
              <a:off x="6832600" y="2432050"/>
              <a:ext cx="660400" cy="25400"/>
            </a:xfrm>
            <a:custGeom>
              <a:avLst/>
              <a:gdLst>
                <a:gd name="connsiteX0" fmla="*/ 0 w 660400"/>
                <a:gd name="connsiteY0" fmla="*/ 25400 h 25400"/>
                <a:gd name="connsiteX1" fmla="*/ 225425 w 660400"/>
                <a:gd name="connsiteY1" fmla="*/ 12700 h 25400"/>
                <a:gd name="connsiteX2" fmla="*/ 568325 w 660400"/>
                <a:gd name="connsiteY2" fmla="*/ 9525 h 25400"/>
                <a:gd name="connsiteX3" fmla="*/ 660400 w 660400"/>
                <a:gd name="connsiteY3" fmla="*/ 0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0400" h="25400">
                  <a:moveTo>
                    <a:pt x="0" y="25400"/>
                  </a:moveTo>
                  <a:cubicBezTo>
                    <a:pt x="65352" y="20373"/>
                    <a:pt x="130704" y="15346"/>
                    <a:pt x="225425" y="12700"/>
                  </a:cubicBezTo>
                  <a:cubicBezTo>
                    <a:pt x="320146" y="10054"/>
                    <a:pt x="495829" y="11642"/>
                    <a:pt x="568325" y="9525"/>
                  </a:cubicBezTo>
                  <a:cubicBezTo>
                    <a:pt x="640821" y="7408"/>
                    <a:pt x="650610" y="3704"/>
                    <a:pt x="660400" y="0"/>
                  </a:cubicBezTo>
                </a:path>
              </a:pathLst>
            </a:custGeom>
            <a:noFill/>
            <a:ln w="38100" cap="rnd">
              <a:solidFill>
                <a:srgbClr val="FF5C0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A7B08D6-869B-7892-D56D-B2375DC6DC4C}"/>
                </a:ext>
              </a:extLst>
            </p:cNvPr>
            <p:cNvSpPr/>
            <p:nvPr/>
          </p:nvSpPr>
          <p:spPr>
            <a:xfrm>
              <a:off x="6464300" y="3870273"/>
              <a:ext cx="679450" cy="28627"/>
            </a:xfrm>
            <a:custGeom>
              <a:avLst/>
              <a:gdLst>
                <a:gd name="connsiteX0" fmla="*/ 0 w 679450"/>
                <a:gd name="connsiteY0" fmla="*/ 25452 h 28627"/>
                <a:gd name="connsiteX1" fmla="*/ 158750 w 679450"/>
                <a:gd name="connsiteY1" fmla="*/ 52 h 28627"/>
                <a:gd name="connsiteX2" fmla="*/ 581025 w 679450"/>
                <a:gd name="connsiteY2" fmla="*/ 19102 h 28627"/>
                <a:gd name="connsiteX3" fmla="*/ 679450 w 679450"/>
                <a:gd name="connsiteY3" fmla="*/ 28627 h 28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9450" h="28627">
                  <a:moveTo>
                    <a:pt x="0" y="25452"/>
                  </a:moveTo>
                  <a:cubicBezTo>
                    <a:pt x="30956" y="13281"/>
                    <a:pt x="61913" y="1110"/>
                    <a:pt x="158750" y="52"/>
                  </a:cubicBezTo>
                  <a:cubicBezTo>
                    <a:pt x="255587" y="-1006"/>
                    <a:pt x="494242" y="14340"/>
                    <a:pt x="581025" y="19102"/>
                  </a:cubicBezTo>
                  <a:cubicBezTo>
                    <a:pt x="667808" y="23864"/>
                    <a:pt x="673629" y="26245"/>
                    <a:pt x="679450" y="28627"/>
                  </a:cubicBezTo>
                </a:path>
              </a:pathLst>
            </a:custGeom>
            <a:noFill/>
            <a:ln w="38100" cap="rnd">
              <a:solidFill>
                <a:srgbClr val="FF5C0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1160518-EF41-30E3-FE31-B8E973253D5D}"/>
              </a:ext>
            </a:extLst>
          </p:cNvPr>
          <p:cNvGrpSpPr/>
          <p:nvPr/>
        </p:nvGrpSpPr>
        <p:grpSpPr>
          <a:xfrm>
            <a:off x="5932293" y="1387910"/>
            <a:ext cx="1790700" cy="2865120"/>
            <a:chOff x="5956300" y="1397000"/>
            <a:chExt cx="1790700" cy="286512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0A2553AB-F51D-FC8B-2D2C-5BB8D5A35D13}"/>
                </a:ext>
              </a:extLst>
            </p:cNvPr>
            <p:cNvSpPr/>
            <p:nvPr/>
          </p:nvSpPr>
          <p:spPr>
            <a:xfrm>
              <a:off x="5956300" y="1397000"/>
              <a:ext cx="1790700" cy="2865120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  <a:effectLst>
              <a:outerShdw blurRad="25400" dist="12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7D94553-FBBF-F161-01A5-943E93057FE8}"/>
                </a:ext>
              </a:extLst>
            </p:cNvPr>
            <p:cNvSpPr txBox="1"/>
            <p:nvPr/>
          </p:nvSpPr>
          <p:spPr>
            <a:xfrm>
              <a:off x="6055810" y="2737883"/>
              <a:ext cx="15845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FF5C01"/>
                  </a:solidFill>
                  <a:latin typeface="Comic Sans MS" panose="030F0702030302020204" pitchFamily="66" charset="0"/>
                </a:rPr>
                <a:t>Title</a:t>
              </a: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B6CC89F-4AC8-05CF-5C1E-CA7379EC88EE}"/>
                </a:ext>
              </a:extLst>
            </p:cNvPr>
            <p:cNvSpPr/>
            <p:nvPr/>
          </p:nvSpPr>
          <p:spPr>
            <a:xfrm rot="373039">
              <a:off x="6160372" y="2727797"/>
              <a:ext cx="1375387" cy="596651"/>
            </a:xfrm>
            <a:custGeom>
              <a:avLst/>
              <a:gdLst>
                <a:gd name="connsiteX0" fmla="*/ 777887 w 2898736"/>
                <a:gd name="connsiteY0" fmla="*/ 152407 h 1273231"/>
                <a:gd name="connsiteX1" fmla="*/ 1825637 w 2898736"/>
                <a:gd name="connsiteY1" fmla="*/ 9532 h 1273231"/>
                <a:gd name="connsiteX2" fmla="*/ 2505087 w 2898736"/>
                <a:gd name="connsiteY2" fmla="*/ 47632 h 1273231"/>
                <a:gd name="connsiteX3" fmla="*/ 2870212 w 2898736"/>
                <a:gd name="connsiteY3" fmla="*/ 323857 h 1273231"/>
                <a:gd name="connsiteX4" fmla="*/ 2832112 w 2898736"/>
                <a:gd name="connsiteY4" fmla="*/ 742957 h 1273231"/>
                <a:gd name="connsiteX5" fmla="*/ 2492387 w 2898736"/>
                <a:gd name="connsiteY5" fmla="*/ 1038232 h 1273231"/>
                <a:gd name="connsiteX6" fmla="*/ 1701812 w 2898736"/>
                <a:gd name="connsiteY6" fmla="*/ 1216032 h 1273231"/>
                <a:gd name="connsiteX7" fmla="*/ 917587 w 2898736"/>
                <a:gd name="connsiteY7" fmla="*/ 1273182 h 1273231"/>
                <a:gd name="connsiteX8" fmla="*/ 488962 w 2898736"/>
                <a:gd name="connsiteY8" fmla="*/ 1222382 h 1273231"/>
                <a:gd name="connsiteX9" fmla="*/ 155587 w 2898736"/>
                <a:gd name="connsiteY9" fmla="*/ 1057282 h 1273231"/>
                <a:gd name="connsiteX10" fmla="*/ 12 w 2898736"/>
                <a:gd name="connsiteY10" fmla="*/ 704857 h 1273231"/>
                <a:gd name="connsiteX11" fmla="*/ 149237 w 2898736"/>
                <a:gd name="connsiteY11" fmla="*/ 368307 h 1273231"/>
                <a:gd name="connsiteX12" fmla="*/ 514362 w 2898736"/>
                <a:gd name="connsiteY12" fmla="*/ 193682 h 1273231"/>
                <a:gd name="connsiteX13" fmla="*/ 828687 w 2898736"/>
                <a:gd name="connsiteY13" fmla="*/ 203207 h 1273231"/>
                <a:gd name="connsiteX14" fmla="*/ 828687 w 2898736"/>
                <a:gd name="connsiteY14" fmla="*/ 200032 h 1273231"/>
                <a:gd name="connsiteX0" fmla="*/ 679462 w 2898736"/>
                <a:gd name="connsiteY0" fmla="*/ 162637 h 1273936"/>
                <a:gd name="connsiteX1" fmla="*/ 1825637 w 2898736"/>
                <a:gd name="connsiteY1" fmla="*/ 10237 h 1273936"/>
                <a:gd name="connsiteX2" fmla="*/ 2505087 w 2898736"/>
                <a:gd name="connsiteY2" fmla="*/ 48337 h 1273936"/>
                <a:gd name="connsiteX3" fmla="*/ 2870212 w 2898736"/>
                <a:gd name="connsiteY3" fmla="*/ 324562 h 1273936"/>
                <a:gd name="connsiteX4" fmla="*/ 2832112 w 2898736"/>
                <a:gd name="connsiteY4" fmla="*/ 743662 h 1273936"/>
                <a:gd name="connsiteX5" fmla="*/ 2492387 w 2898736"/>
                <a:gd name="connsiteY5" fmla="*/ 1038937 h 1273936"/>
                <a:gd name="connsiteX6" fmla="*/ 1701812 w 2898736"/>
                <a:gd name="connsiteY6" fmla="*/ 1216737 h 1273936"/>
                <a:gd name="connsiteX7" fmla="*/ 917587 w 2898736"/>
                <a:gd name="connsiteY7" fmla="*/ 1273887 h 1273936"/>
                <a:gd name="connsiteX8" fmla="*/ 488962 w 2898736"/>
                <a:gd name="connsiteY8" fmla="*/ 1223087 h 1273936"/>
                <a:gd name="connsiteX9" fmla="*/ 155587 w 2898736"/>
                <a:gd name="connsiteY9" fmla="*/ 1057987 h 1273936"/>
                <a:gd name="connsiteX10" fmla="*/ 12 w 2898736"/>
                <a:gd name="connsiteY10" fmla="*/ 705562 h 1273936"/>
                <a:gd name="connsiteX11" fmla="*/ 149237 w 2898736"/>
                <a:gd name="connsiteY11" fmla="*/ 369012 h 1273936"/>
                <a:gd name="connsiteX12" fmla="*/ 514362 w 2898736"/>
                <a:gd name="connsiteY12" fmla="*/ 194387 h 1273936"/>
                <a:gd name="connsiteX13" fmla="*/ 828687 w 2898736"/>
                <a:gd name="connsiteY13" fmla="*/ 203912 h 1273936"/>
                <a:gd name="connsiteX14" fmla="*/ 828687 w 2898736"/>
                <a:gd name="connsiteY14" fmla="*/ 200737 h 1273936"/>
                <a:gd name="connsiteX0" fmla="*/ 561987 w 2898736"/>
                <a:gd name="connsiteY0" fmla="*/ 121717 h 1271116"/>
                <a:gd name="connsiteX1" fmla="*/ 1825637 w 2898736"/>
                <a:gd name="connsiteY1" fmla="*/ 7417 h 1271116"/>
                <a:gd name="connsiteX2" fmla="*/ 2505087 w 2898736"/>
                <a:gd name="connsiteY2" fmla="*/ 45517 h 1271116"/>
                <a:gd name="connsiteX3" fmla="*/ 2870212 w 2898736"/>
                <a:gd name="connsiteY3" fmla="*/ 321742 h 1271116"/>
                <a:gd name="connsiteX4" fmla="*/ 2832112 w 2898736"/>
                <a:gd name="connsiteY4" fmla="*/ 740842 h 1271116"/>
                <a:gd name="connsiteX5" fmla="*/ 2492387 w 2898736"/>
                <a:gd name="connsiteY5" fmla="*/ 1036117 h 1271116"/>
                <a:gd name="connsiteX6" fmla="*/ 1701812 w 2898736"/>
                <a:gd name="connsiteY6" fmla="*/ 1213917 h 1271116"/>
                <a:gd name="connsiteX7" fmla="*/ 917587 w 2898736"/>
                <a:gd name="connsiteY7" fmla="*/ 1271067 h 1271116"/>
                <a:gd name="connsiteX8" fmla="*/ 488962 w 2898736"/>
                <a:gd name="connsiteY8" fmla="*/ 1220267 h 1271116"/>
                <a:gd name="connsiteX9" fmla="*/ 155587 w 2898736"/>
                <a:gd name="connsiteY9" fmla="*/ 1055167 h 1271116"/>
                <a:gd name="connsiteX10" fmla="*/ 12 w 2898736"/>
                <a:gd name="connsiteY10" fmla="*/ 702742 h 1271116"/>
                <a:gd name="connsiteX11" fmla="*/ 149237 w 2898736"/>
                <a:gd name="connsiteY11" fmla="*/ 366192 h 1271116"/>
                <a:gd name="connsiteX12" fmla="*/ 514362 w 2898736"/>
                <a:gd name="connsiteY12" fmla="*/ 191567 h 1271116"/>
                <a:gd name="connsiteX13" fmla="*/ 828687 w 2898736"/>
                <a:gd name="connsiteY13" fmla="*/ 201092 h 1271116"/>
                <a:gd name="connsiteX14" fmla="*/ 828687 w 2898736"/>
                <a:gd name="connsiteY14" fmla="*/ 197917 h 1271116"/>
                <a:gd name="connsiteX0" fmla="*/ 561987 w 2898736"/>
                <a:gd name="connsiteY0" fmla="*/ 121717 h 1271116"/>
                <a:gd name="connsiteX1" fmla="*/ 1825637 w 2898736"/>
                <a:gd name="connsiteY1" fmla="*/ 7417 h 1271116"/>
                <a:gd name="connsiteX2" fmla="*/ 2505087 w 2898736"/>
                <a:gd name="connsiteY2" fmla="*/ 45517 h 1271116"/>
                <a:gd name="connsiteX3" fmla="*/ 2870212 w 2898736"/>
                <a:gd name="connsiteY3" fmla="*/ 321742 h 1271116"/>
                <a:gd name="connsiteX4" fmla="*/ 2832112 w 2898736"/>
                <a:gd name="connsiteY4" fmla="*/ 740842 h 1271116"/>
                <a:gd name="connsiteX5" fmla="*/ 2492387 w 2898736"/>
                <a:gd name="connsiteY5" fmla="*/ 1036117 h 1271116"/>
                <a:gd name="connsiteX6" fmla="*/ 1701812 w 2898736"/>
                <a:gd name="connsiteY6" fmla="*/ 1213917 h 1271116"/>
                <a:gd name="connsiteX7" fmla="*/ 917587 w 2898736"/>
                <a:gd name="connsiteY7" fmla="*/ 1271067 h 1271116"/>
                <a:gd name="connsiteX8" fmla="*/ 488962 w 2898736"/>
                <a:gd name="connsiteY8" fmla="*/ 1220267 h 1271116"/>
                <a:gd name="connsiteX9" fmla="*/ 155587 w 2898736"/>
                <a:gd name="connsiteY9" fmla="*/ 1055167 h 1271116"/>
                <a:gd name="connsiteX10" fmla="*/ 12 w 2898736"/>
                <a:gd name="connsiteY10" fmla="*/ 702742 h 1271116"/>
                <a:gd name="connsiteX11" fmla="*/ 149237 w 2898736"/>
                <a:gd name="connsiteY11" fmla="*/ 366192 h 1271116"/>
                <a:gd name="connsiteX12" fmla="*/ 514362 w 2898736"/>
                <a:gd name="connsiteY12" fmla="*/ 191567 h 1271116"/>
                <a:gd name="connsiteX13" fmla="*/ 828687 w 2898736"/>
                <a:gd name="connsiteY13" fmla="*/ 201092 h 1271116"/>
                <a:gd name="connsiteX14" fmla="*/ 828687 w 2898736"/>
                <a:gd name="connsiteY14" fmla="*/ 197917 h 1271116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14" fmla="*/ 828687 w 2898736"/>
                <a:gd name="connsiteY14" fmla="*/ 197682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14" fmla="*/ 828687 w 2898736"/>
                <a:gd name="connsiteY14" fmla="*/ 197682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14" fmla="*/ 828687 w 2898736"/>
                <a:gd name="connsiteY14" fmla="*/ 197682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14" fmla="*/ 906474 w 2898736"/>
                <a:gd name="connsiteY14" fmla="*/ 253244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31862 w 2898736"/>
                <a:gd name="connsiteY13" fmla="*/ 194507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793762 w 2898736"/>
                <a:gd name="connsiteY13" fmla="*/ 190273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793762 w 2898736"/>
                <a:gd name="connsiteY13" fmla="*/ 190273 h 1270881"/>
                <a:gd name="connsiteX14" fmla="*/ 549287 w 2898736"/>
                <a:gd name="connsiteY14" fmla="*/ 118307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549287 w 2898736"/>
                <a:gd name="connsiteY13" fmla="*/ 118307 h 1270881"/>
                <a:gd name="connsiteX0" fmla="*/ 749312 w 2898736"/>
                <a:gd name="connsiteY0" fmla="*/ 128536 h 1271585"/>
                <a:gd name="connsiteX1" fmla="*/ 1825637 w 2898736"/>
                <a:gd name="connsiteY1" fmla="*/ 7886 h 1271585"/>
                <a:gd name="connsiteX2" fmla="*/ 2505087 w 2898736"/>
                <a:gd name="connsiteY2" fmla="*/ 45986 h 1271585"/>
                <a:gd name="connsiteX3" fmla="*/ 2870212 w 2898736"/>
                <a:gd name="connsiteY3" fmla="*/ 322211 h 1271585"/>
                <a:gd name="connsiteX4" fmla="*/ 2832112 w 2898736"/>
                <a:gd name="connsiteY4" fmla="*/ 741311 h 1271585"/>
                <a:gd name="connsiteX5" fmla="*/ 2492387 w 2898736"/>
                <a:gd name="connsiteY5" fmla="*/ 1036586 h 1271585"/>
                <a:gd name="connsiteX6" fmla="*/ 1701812 w 2898736"/>
                <a:gd name="connsiteY6" fmla="*/ 1214386 h 1271585"/>
                <a:gd name="connsiteX7" fmla="*/ 917587 w 2898736"/>
                <a:gd name="connsiteY7" fmla="*/ 1271536 h 1271585"/>
                <a:gd name="connsiteX8" fmla="*/ 488962 w 2898736"/>
                <a:gd name="connsiteY8" fmla="*/ 1220736 h 1271585"/>
                <a:gd name="connsiteX9" fmla="*/ 155587 w 2898736"/>
                <a:gd name="connsiteY9" fmla="*/ 1055636 h 1271585"/>
                <a:gd name="connsiteX10" fmla="*/ 12 w 2898736"/>
                <a:gd name="connsiteY10" fmla="*/ 703211 h 1271585"/>
                <a:gd name="connsiteX11" fmla="*/ 149237 w 2898736"/>
                <a:gd name="connsiteY11" fmla="*/ 366661 h 1271585"/>
                <a:gd name="connsiteX12" fmla="*/ 514362 w 2898736"/>
                <a:gd name="connsiteY12" fmla="*/ 192036 h 1271585"/>
                <a:gd name="connsiteX13" fmla="*/ 749312 w 2898736"/>
                <a:gd name="connsiteY13" fmla="*/ 128536 h 1271585"/>
                <a:gd name="connsiteX0" fmla="*/ 749312 w 2898736"/>
                <a:gd name="connsiteY0" fmla="*/ 128536 h 1271585"/>
                <a:gd name="connsiteX1" fmla="*/ 1825637 w 2898736"/>
                <a:gd name="connsiteY1" fmla="*/ 7886 h 1271585"/>
                <a:gd name="connsiteX2" fmla="*/ 2505087 w 2898736"/>
                <a:gd name="connsiteY2" fmla="*/ 45986 h 1271585"/>
                <a:gd name="connsiteX3" fmla="*/ 2870212 w 2898736"/>
                <a:gd name="connsiteY3" fmla="*/ 322211 h 1271585"/>
                <a:gd name="connsiteX4" fmla="*/ 2832112 w 2898736"/>
                <a:gd name="connsiteY4" fmla="*/ 741311 h 1271585"/>
                <a:gd name="connsiteX5" fmla="*/ 2492387 w 2898736"/>
                <a:gd name="connsiteY5" fmla="*/ 1036586 h 1271585"/>
                <a:gd name="connsiteX6" fmla="*/ 1701812 w 2898736"/>
                <a:gd name="connsiteY6" fmla="*/ 1214386 h 1271585"/>
                <a:gd name="connsiteX7" fmla="*/ 917587 w 2898736"/>
                <a:gd name="connsiteY7" fmla="*/ 1271536 h 1271585"/>
                <a:gd name="connsiteX8" fmla="*/ 488962 w 2898736"/>
                <a:gd name="connsiteY8" fmla="*/ 1220736 h 1271585"/>
                <a:gd name="connsiteX9" fmla="*/ 155587 w 2898736"/>
                <a:gd name="connsiteY9" fmla="*/ 1055636 h 1271585"/>
                <a:gd name="connsiteX10" fmla="*/ 12 w 2898736"/>
                <a:gd name="connsiteY10" fmla="*/ 703211 h 1271585"/>
                <a:gd name="connsiteX11" fmla="*/ 149237 w 2898736"/>
                <a:gd name="connsiteY11" fmla="*/ 366661 h 1271585"/>
                <a:gd name="connsiteX12" fmla="*/ 514362 w 2898736"/>
                <a:gd name="connsiteY12" fmla="*/ 192036 h 1271585"/>
                <a:gd name="connsiteX13" fmla="*/ 749312 w 2898736"/>
                <a:gd name="connsiteY13" fmla="*/ 128536 h 1271585"/>
                <a:gd name="connsiteX0" fmla="*/ 777887 w 2898736"/>
                <a:gd name="connsiteY0" fmla="*/ 155817 h 1273466"/>
                <a:gd name="connsiteX1" fmla="*/ 1825637 w 2898736"/>
                <a:gd name="connsiteY1" fmla="*/ 9767 h 1273466"/>
                <a:gd name="connsiteX2" fmla="*/ 2505087 w 2898736"/>
                <a:gd name="connsiteY2" fmla="*/ 47867 h 1273466"/>
                <a:gd name="connsiteX3" fmla="*/ 2870212 w 2898736"/>
                <a:gd name="connsiteY3" fmla="*/ 324092 h 1273466"/>
                <a:gd name="connsiteX4" fmla="*/ 2832112 w 2898736"/>
                <a:gd name="connsiteY4" fmla="*/ 743192 h 1273466"/>
                <a:gd name="connsiteX5" fmla="*/ 2492387 w 2898736"/>
                <a:gd name="connsiteY5" fmla="*/ 1038467 h 1273466"/>
                <a:gd name="connsiteX6" fmla="*/ 1701812 w 2898736"/>
                <a:gd name="connsiteY6" fmla="*/ 1216267 h 1273466"/>
                <a:gd name="connsiteX7" fmla="*/ 917587 w 2898736"/>
                <a:gd name="connsiteY7" fmla="*/ 1273417 h 1273466"/>
                <a:gd name="connsiteX8" fmla="*/ 488962 w 2898736"/>
                <a:gd name="connsiteY8" fmla="*/ 1222617 h 1273466"/>
                <a:gd name="connsiteX9" fmla="*/ 155587 w 2898736"/>
                <a:gd name="connsiteY9" fmla="*/ 1057517 h 1273466"/>
                <a:gd name="connsiteX10" fmla="*/ 12 w 2898736"/>
                <a:gd name="connsiteY10" fmla="*/ 705092 h 1273466"/>
                <a:gd name="connsiteX11" fmla="*/ 149237 w 2898736"/>
                <a:gd name="connsiteY11" fmla="*/ 368542 h 1273466"/>
                <a:gd name="connsiteX12" fmla="*/ 514362 w 2898736"/>
                <a:gd name="connsiteY12" fmla="*/ 193917 h 1273466"/>
                <a:gd name="connsiteX13" fmla="*/ 777887 w 2898736"/>
                <a:gd name="connsiteY13" fmla="*/ 155817 h 1273466"/>
                <a:gd name="connsiteX0" fmla="*/ 777887 w 2898736"/>
                <a:gd name="connsiteY0" fmla="*/ 155817 h 1273466"/>
                <a:gd name="connsiteX1" fmla="*/ 1825637 w 2898736"/>
                <a:gd name="connsiteY1" fmla="*/ 9767 h 1273466"/>
                <a:gd name="connsiteX2" fmla="*/ 2505087 w 2898736"/>
                <a:gd name="connsiteY2" fmla="*/ 47867 h 1273466"/>
                <a:gd name="connsiteX3" fmla="*/ 2870212 w 2898736"/>
                <a:gd name="connsiteY3" fmla="*/ 324092 h 1273466"/>
                <a:gd name="connsiteX4" fmla="*/ 2832112 w 2898736"/>
                <a:gd name="connsiteY4" fmla="*/ 743192 h 1273466"/>
                <a:gd name="connsiteX5" fmla="*/ 2492387 w 2898736"/>
                <a:gd name="connsiteY5" fmla="*/ 1038467 h 1273466"/>
                <a:gd name="connsiteX6" fmla="*/ 1701812 w 2898736"/>
                <a:gd name="connsiteY6" fmla="*/ 1216267 h 1273466"/>
                <a:gd name="connsiteX7" fmla="*/ 917587 w 2898736"/>
                <a:gd name="connsiteY7" fmla="*/ 1273417 h 1273466"/>
                <a:gd name="connsiteX8" fmla="*/ 488962 w 2898736"/>
                <a:gd name="connsiteY8" fmla="*/ 1222617 h 1273466"/>
                <a:gd name="connsiteX9" fmla="*/ 155587 w 2898736"/>
                <a:gd name="connsiteY9" fmla="*/ 1057517 h 1273466"/>
                <a:gd name="connsiteX10" fmla="*/ 12 w 2898736"/>
                <a:gd name="connsiteY10" fmla="*/ 705092 h 1273466"/>
                <a:gd name="connsiteX11" fmla="*/ 149237 w 2898736"/>
                <a:gd name="connsiteY11" fmla="*/ 368542 h 1273466"/>
                <a:gd name="connsiteX12" fmla="*/ 514362 w 2898736"/>
                <a:gd name="connsiteY12" fmla="*/ 193917 h 1273466"/>
                <a:gd name="connsiteX13" fmla="*/ 777887 w 2898736"/>
                <a:gd name="connsiteY13" fmla="*/ 155817 h 1273466"/>
                <a:gd name="connsiteX0" fmla="*/ 777887 w 2898736"/>
                <a:gd name="connsiteY0" fmla="*/ 155817 h 1273466"/>
                <a:gd name="connsiteX1" fmla="*/ 1825637 w 2898736"/>
                <a:gd name="connsiteY1" fmla="*/ 9767 h 1273466"/>
                <a:gd name="connsiteX2" fmla="*/ 2505087 w 2898736"/>
                <a:gd name="connsiteY2" fmla="*/ 47867 h 1273466"/>
                <a:gd name="connsiteX3" fmla="*/ 2870212 w 2898736"/>
                <a:gd name="connsiteY3" fmla="*/ 324092 h 1273466"/>
                <a:gd name="connsiteX4" fmla="*/ 2832112 w 2898736"/>
                <a:gd name="connsiteY4" fmla="*/ 743192 h 1273466"/>
                <a:gd name="connsiteX5" fmla="*/ 2492387 w 2898736"/>
                <a:gd name="connsiteY5" fmla="*/ 1038467 h 1273466"/>
                <a:gd name="connsiteX6" fmla="*/ 1701812 w 2898736"/>
                <a:gd name="connsiteY6" fmla="*/ 1216267 h 1273466"/>
                <a:gd name="connsiteX7" fmla="*/ 917587 w 2898736"/>
                <a:gd name="connsiteY7" fmla="*/ 1273417 h 1273466"/>
                <a:gd name="connsiteX8" fmla="*/ 488962 w 2898736"/>
                <a:gd name="connsiteY8" fmla="*/ 1222617 h 1273466"/>
                <a:gd name="connsiteX9" fmla="*/ 155587 w 2898736"/>
                <a:gd name="connsiteY9" fmla="*/ 1057517 h 1273466"/>
                <a:gd name="connsiteX10" fmla="*/ 12 w 2898736"/>
                <a:gd name="connsiteY10" fmla="*/ 705092 h 1273466"/>
                <a:gd name="connsiteX11" fmla="*/ 149237 w 2898736"/>
                <a:gd name="connsiteY11" fmla="*/ 368542 h 1273466"/>
                <a:gd name="connsiteX12" fmla="*/ 514362 w 2898736"/>
                <a:gd name="connsiteY12" fmla="*/ 193917 h 1273466"/>
                <a:gd name="connsiteX13" fmla="*/ 777887 w 2898736"/>
                <a:gd name="connsiteY13" fmla="*/ 155817 h 127346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584212 w 2898736"/>
                <a:gd name="connsiteY13" fmla="*/ 120422 h 1272996"/>
                <a:gd name="connsiteX14" fmla="*/ 793762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584212 w 2898736"/>
                <a:gd name="connsiteY13" fmla="*/ 12042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584212 w 2898736"/>
                <a:gd name="connsiteY13" fmla="*/ 12042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584212 w 2898736"/>
                <a:gd name="connsiteY13" fmla="*/ 12042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609612 w 2898736"/>
                <a:gd name="connsiteY13" fmla="*/ 11407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609612 w 2898736"/>
                <a:gd name="connsiteY13" fmla="*/ 11407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609612 w 2898736"/>
                <a:gd name="connsiteY13" fmla="*/ 11407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609612 w 2898736"/>
                <a:gd name="connsiteY13" fmla="*/ 114072 h 1272996"/>
                <a:gd name="connsiteX14" fmla="*/ 873137 w 2898736"/>
                <a:gd name="connsiteY14" fmla="*/ 148997 h 1272996"/>
                <a:gd name="connsiteX0" fmla="*/ 879487 w 2898736"/>
                <a:gd name="connsiteY0" fmla="*/ 135357 h 1272056"/>
                <a:gd name="connsiteX1" fmla="*/ 1825637 w 2898736"/>
                <a:gd name="connsiteY1" fmla="*/ 8357 h 1272056"/>
                <a:gd name="connsiteX2" fmla="*/ 2505087 w 2898736"/>
                <a:gd name="connsiteY2" fmla="*/ 46457 h 1272056"/>
                <a:gd name="connsiteX3" fmla="*/ 2870212 w 2898736"/>
                <a:gd name="connsiteY3" fmla="*/ 322682 h 1272056"/>
                <a:gd name="connsiteX4" fmla="*/ 2832112 w 2898736"/>
                <a:gd name="connsiteY4" fmla="*/ 741782 h 1272056"/>
                <a:gd name="connsiteX5" fmla="*/ 2492387 w 2898736"/>
                <a:gd name="connsiteY5" fmla="*/ 1037057 h 1272056"/>
                <a:gd name="connsiteX6" fmla="*/ 1701812 w 2898736"/>
                <a:gd name="connsiteY6" fmla="*/ 1214857 h 1272056"/>
                <a:gd name="connsiteX7" fmla="*/ 917587 w 2898736"/>
                <a:gd name="connsiteY7" fmla="*/ 1272007 h 1272056"/>
                <a:gd name="connsiteX8" fmla="*/ 488962 w 2898736"/>
                <a:gd name="connsiteY8" fmla="*/ 1221207 h 1272056"/>
                <a:gd name="connsiteX9" fmla="*/ 155587 w 2898736"/>
                <a:gd name="connsiteY9" fmla="*/ 1056107 h 1272056"/>
                <a:gd name="connsiteX10" fmla="*/ 12 w 2898736"/>
                <a:gd name="connsiteY10" fmla="*/ 703682 h 1272056"/>
                <a:gd name="connsiteX11" fmla="*/ 149237 w 2898736"/>
                <a:gd name="connsiteY11" fmla="*/ 367132 h 1272056"/>
                <a:gd name="connsiteX12" fmla="*/ 514362 w 2898736"/>
                <a:gd name="connsiteY12" fmla="*/ 192507 h 1272056"/>
                <a:gd name="connsiteX13" fmla="*/ 609612 w 2898736"/>
                <a:gd name="connsiteY13" fmla="*/ 113132 h 1272056"/>
                <a:gd name="connsiteX14" fmla="*/ 879487 w 2898736"/>
                <a:gd name="connsiteY14" fmla="*/ 135357 h 1272056"/>
                <a:gd name="connsiteX0" fmla="*/ 879487 w 2898736"/>
                <a:gd name="connsiteY0" fmla="*/ 135357 h 1272056"/>
                <a:gd name="connsiteX1" fmla="*/ 1825637 w 2898736"/>
                <a:gd name="connsiteY1" fmla="*/ 8357 h 1272056"/>
                <a:gd name="connsiteX2" fmla="*/ 2505087 w 2898736"/>
                <a:gd name="connsiteY2" fmla="*/ 46457 h 1272056"/>
                <a:gd name="connsiteX3" fmla="*/ 2870212 w 2898736"/>
                <a:gd name="connsiteY3" fmla="*/ 322682 h 1272056"/>
                <a:gd name="connsiteX4" fmla="*/ 2832112 w 2898736"/>
                <a:gd name="connsiteY4" fmla="*/ 741782 h 1272056"/>
                <a:gd name="connsiteX5" fmla="*/ 2492387 w 2898736"/>
                <a:gd name="connsiteY5" fmla="*/ 1037057 h 1272056"/>
                <a:gd name="connsiteX6" fmla="*/ 1701812 w 2898736"/>
                <a:gd name="connsiteY6" fmla="*/ 1214857 h 1272056"/>
                <a:gd name="connsiteX7" fmla="*/ 917587 w 2898736"/>
                <a:gd name="connsiteY7" fmla="*/ 1272007 h 1272056"/>
                <a:gd name="connsiteX8" fmla="*/ 488962 w 2898736"/>
                <a:gd name="connsiteY8" fmla="*/ 1221207 h 1272056"/>
                <a:gd name="connsiteX9" fmla="*/ 155587 w 2898736"/>
                <a:gd name="connsiteY9" fmla="*/ 1056107 h 1272056"/>
                <a:gd name="connsiteX10" fmla="*/ 12 w 2898736"/>
                <a:gd name="connsiteY10" fmla="*/ 703682 h 1272056"/>
                <a:gd name="connsiteX11" fmla="*/ 149237 w 2898736"/>
                <a:gd name="connsiteY11" fmla="*/ 367132 h 1272056"/>
                <a:gd name="connsiteX12" fmla="*/ 514362 w 2898736"/>
                <a:gd name="connsiteY12" fmla="*/ 192507 h 1272056"/>
                <a:gd name="connsiteX13" fmla="*/ 596912 w 2898736"/>
                <a:gd name="connsiteY13" fmla="*/ 109957 h 1272056"/>
                <a:gd name="connsiteX14" fmla="*/ 879487 w 2898736"/>
                <a:gd name="connsiteY14" fmla="*/ 135357 h 1272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98736" h="1272056">
                  <a:moveTo>
                    <a:pt x="879487" y="135357"/>
                  </a:moveTo>
                  <a:cubicBezTo>
                    <a:pt x="1098033" y="104665"/>
                    <a:pt x="1554704" y="23174"/>
                    <a:pt x="1825637" y="8357"/>
                  </a:cubicBezTo>
                  <a:cubicBezTo>
                    <a:pt x="2096570" y="-6460"/>
                    <a:pt x="2330991" y="-5930"/>
                    <a:pt x="2505087" y="46457"/>
                  </a:cubicBezTo>
                  <a:cubicBezTo>
                    <a:pt x="2679183" y="98844"/>
                    <a:pt x="2815708" y="206795"/>
                    <a:pt x="2870212" y="322682"/>
                  </a:cubicBezTo>
                  <a:cubicBezTo>
                    <a:pt x="2924716" y="438569"/>
                    <a:pt x="2895083" y="622720"/>
                    <a:pt x="2832112" y="741782"/>
                  </a:cubicBezTo>
                  <a:cubicBezTo>
                    <a:pt x="2769141" y="860844"/>
                    <a:pt x="2680770" y="958211"/>
                    <a:pt x="2492387" y="1037057"/>
                  </a:cubicBezTo>
                  <a:cubicBezTo>
                    <a:pt x="2304004" y="1115903"/>
                    <a:pt x="1964279" y="1175699"/>
                    <a:pt x="1701812" y="1214857"/>
                  </a:cubicBezTo>
                  <a:cubicBezTo>
                    <a:pt x="1439345" y="1254015"/>
                    <a:pt x="1119729" y="1270949"/>
                    <a:pt x="917587" y="1272007"/>
                  </a:cubicBezTo>
                  <a:cubicBezTo>
                    <a:pt x="715445" y="1273065"/>
                    <a:pt x="615962" y="1257190"/>
                    <a:pt x="488962" y="1221207"/>
                  </a:cubicBezTo>
                  <a:cubicBezTo>
                    <a:pt x="361962" y="1185224"/>
                    <a:pt x="237079" y="1142361"/>
                    <a:pt x="155587" y="1056107"/>
                  </a:cubicBezTo>
                  <a:cubicBezTo>
                    <a:pt x="74095" y="969853"/>
                    <a:pt x="1070" y="818511"/>
                    <a:pt x="12" y="703682"/>
                  </a:cubicBezTo>
                  <a:cubicBezTo>
                    <a:pt x="-1046" y="588853"/>
                    <a:pt x="63512" y="452328"/>
                    <a:pt x="149237" y="367132"/>
                  </a:cubicBezTo>
                  <a:cubicBezTo>
                    <a:pt x="234962" y="281936"/>
                    <a:pt x="439750" y="235369"/>
                    <a:pt x="514362" y="192507"/>
                  </a:cubicBezTo>
                  <a:cubicBezTo>
                    <a:pt x="588974" y="149645"/>
                    <a:pt x="536058" y="119482"/>
                    <a:pt x="596912" y="109957"/>
                  </a:cubicBezTo>
                  <a:cubicBezTo>
                    <a:pt x="657766" y="100432"/>
                    <a:pt x="683695" y="161286"/>
                    <a:pt x="879487" y="135357"/>
                  </a:cubicBezTo>
                  <a:close/>
                </a:path>
              </a:pathLst>
            </a:custGeom>
            <a:noFill/>
            <a:ln w="50800">
              <a:solidFill>
                <a:srgbClr val="FF5C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1249FCC-1DDC-F1FE-9E0F-55A561A183E5}"/>
                </a:ext>
              </a:extLst>
            </p:cNvPr>
            <p:cNvSpPr txBox="1"/>
            <p:nvPr/>
          </p:nvSpPr>
          <p:spPr>
            <a:xfrm>
              <a:off x="6095999" y="2055040"/>
              <a:ext cx="8773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>
                  <a:solidFill>
                    <a:srgbClr val="FF5C01"/>
                  </a:solidFill>
                  <a:latin typeface="Comic Sans MS" panose="030F0702030302020204" pitchFamily="66" charset="0"/>
                </a:rPr>
                <a:t>POWER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9459809-3FC2-B40A-FBE5-5061F6ABEC70}"/>
                </a:ext>
              </a:extLst>
            </p:cNvPr>
            <p:cNvSpPr txBox="1"/>
            <p:nvPr/>
          </p:nvSpPr>
          <p:spPr>
            <a:xfrm>
              <a:off x="6686709" y="2330193"/>
              <a:ext cx="8773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>
                  <a:solidFill>
                    <a:srgbClr val="FF5C01"/>
                  </a:solidFill>
                  <a:latin typeface="Comic Sans MS" panose="030F0702030302020204" pitchFamily="66" charset="0"/>
                </a:rPr>
                <a:t>POINT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5FE1704-E47D-28C8-2D37-767D031FAD50}"/>
                </a:ext>
              </a:extLst>
            </p:cNvPr>
            <p:cNvSpPr txBox="1"/>
            <p:nvPr/>
          </p:nvSpPr>
          <p:spPr>
            <a:xfrm>
              <a:off x="6319017" y="3748604"/>
              <a:ext cx="9945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>
                  <a:solidFill>
                    <a:srgbClr val="FF5C01"/>
                  </a:solidFill>
                  <a:latin typeface="Comic Sans MS" panose="030F0702030302020204" pitchFamily="66" charset="0"/>
                </a:rPr>
                <a:t>TEMPLET</a:t>
              </a: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741D265-43EA-E93B-AFF7-EB67974E3B85}"/>
                </a:ext>
              </a:extLst>
            </p:cNvPr>
            <p:cNvSpPr/>
            <p:nvPr/>
          </p:nvSpPr>
          <p:spPr>
            <a:xfrm>
              <a:off x="6149975" y="2190750"/>
              <a:ext cx="831850" cy="19050"/>
            </a:xfrm>
            <a:custGeom>
              <a:avLst/>
              <a:gdLst>
                <a:gd name="connsiteX0" fmla="*/ 0 w 831850"/>
                <a:gd name="connsiteY0" fmla="*/ 0 h 19050"/>
                <a:gd name="connsiteX1" fmla="*/ 266700 w 831850"/>
                <a:gd name="connsiteY1" fmla="*/ 3175 h 19050"/>
                <a:gd name="connsiteX2" fmla="*/ 622300 w 831850"/>
                <a:gd name="connsiteY2" fmla="*/ 9525 h 19050"/>
                <a:gd name="connsiteX3" fmla="*/ 831850 w 8318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1850" h="19050">
                  <a:moveTo>
                    <a:pt x="0" y="0"/>
                  </a:moveTo>
                  <a:lnTo>
                    <a:pt x="266700" y="3175"/>
                  </a:lnTo>
                  <a:lnTo>
                    <a:pt x="622300" y="9525"/>
                  </a:lnTo>
                  <a:cubicBezTo>
                    <a:pt x="716492" y="12171"/>
                    <a:pt x="774171" y="15610"/>
                    <a:pt x="831850" y="19050"/>
                  </a:cubicBezTo>
                </a:path>
              </a:pathLst>
            </a:custGeom>
            <a:noFill/>
            <a:ln w="38100" cap="rnd">
              <a:solidFill>
                <a:srgbClr val="FF5C0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98B96AF-6FF7-A0D3-56AE-521B8B1F30CC}"/>
                </a:ext>
              </a:extLst>
            </p:cNvPr>
            <p:cNvSpPr/>
            <p:nvPr/>
          </p:nvSpPr>
          <p:spPr>
            <a:xfrm>
              <a:off x="6832600" y="2432050"/>
              <a:ext cx="660400" cy="25400"/>
            </a:xfrm>
            <a:custGeom>
              <a:avLst/>
              <a:gdLst>
                <a:gd name="connsiteX0" fmla="*/ 0 w 660400"/>
                <a:gd name="connsiteY0" fmla="*/ 25400 h 25400"/>
                <a:gd name="connsiteX1" fmla="*/ 225425 w 660400"/>
                <a:gd name="connsiteY1" fmla="*/ 12700 h 25400"/>
                <a:gd name="connsiteX2" fmla="*/ 568325 w 660400"/>
                <a:gd name="connsiteY2" fmla="*/ 9525 h 25400"/>
                <a:gd name="connsiteX3" fmla="*/ 660400 w 660400"/>
                <a:gd name="connsiteY3" fmla="*/ 0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0400" h="25400">
                  <a:moveTo>
                    <a:pt x="0" y="25400"/>
                  </a:moveTo>
                  <a:cubicBezTo>
                    <a:pt x="65352" y="20373"/>
                    <a:pt x="130704" y="15346"/>
                    <a:pt x="225425" y="12700"/>
                  </a:cubicBezTo>
                  <a:cubicBezTo>
                    <a:pt x="320146" y="10054"/>
                    <a:pt x="495829" y="11642"/>
                    <a:pt x="568325" y="9525"/>
                  </a:cubicBezTo>
                  <a:cubicBezTo>
                    <a:pt x="640821" y="7408"/>
                    <a:pt x="650610" y="3704"/>
                    <a:pt x="660400" y="0"/>
                  </a:cubicBezTo>
                </a:path>
              </a:pathLst>
            </a:custGeom>
            <a:noFill/>
            <a:ln w="38100" cap="rnd">
              <a:solidFill>
                <a:srgbClr val="FF5C0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57D2963B-7993-62A0-946A-D939AD424B68}"/>
                </a:ext>
              </a:extLst>
            </p:cNvPr>
            <p:cNvSpPr/>
            <p:nvPr/>
          </p:nvSpPr>
          <p:spPr>
            <a:xfrm>
              <a:off x="6464300" y="3870273"/>
              <a:ext cx="679450" cy="28627"/>
            </a:xfrm>
            <a:custGeom>
              <a:avLst/>
              <a:gdLst>
                <a:gd name="connsiteX0" fmla="*/ 0 w 679450"/>
                <a:gd name="connsiteY0" fmla="*/ 25452 h 28627"/>
                <a:gd name="connsiteX1" fmla="*/ 158750 w 679450"/>
                <a:gd name="connsiteY1" fmla="*/ 52 h 28627"/>
                <a:gd name="connsiteX2" fmla="*/ 581025 w 679450"/>
                <a:gd name="connsiteY2" fmla="*/ 19102 h 28627"/>
                <a:gd name="connsiteX3" fmla="*/ 679450 w 679450"/>
                <a:gd name="connsiteY3" fmla="*/ 28627 h 28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9450" h="28627">
                  <a:moveTo>
                    <a:pt x="0" y="25452"/>
                  </a:moveTo>
                  <a:cubicBezTo>
                    <a:pt x="30956" y="13281"/>
                    <a:pt x="61913" y="1110"/>
                    <a:pt x="158750" y="52"/>
                  </a:cubicBezTo>
                  <a:cubicBezTo>
                    <a:pt x="255587" y="-1006"/>
                    <a:pt x="494242" y="14340"/>
                    <a:pt x="581025" y="19102"/>
                  </a:cubicBezTo>
                  <a:cubicBezTo>
                    <a:pt x="667808" y="23864"/>
                    <a:pt x="673629" y="26245"/>
                    <a:pt x="679450" y="28627"/>
                  </a:cubicBezTo>
                </a:path>
              </a:pathLst>
            </a:custGeom>
            <a:noFill/>
            <a:ln w="38100" cap="rnd">
              <a:solidFill>
                <a:srgbClr val="FF5C0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F2A96BA-26CA-FE31-7128-B2524A5839F0}"/>
              </a:ext>
            </a:extLst>
          </p:cNvPr>
          <p:cNvGrpSpPr/>
          <p:nvPr/>
        </p:nvGrpSpPr>
        <p:grpSpPr>
          <a:xfrm rot="21401424">
            <a:off x="8060240" y="3060496"/>
            <a:ext cx="1790700" cy="2865120"/>
            <a:chOff x="5956300" y="1397000"/>
            <a:chExt cx="1790700" cy="2865120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C386D688-F14E-166A-68D3-60FFC9FE3BA8}"/>
                </a:ext>
              </a:extLst>
            </p:cNvPr>
            <p:cNvSpPr/>
            <p:nvPr/>
          </p:nvSpPr>
          <p:spPr>
            <a:xfrm>
              <a:off x="5956300" y="1397000"/>
              <a:ext cx="1790700" cy="2865120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  <a:effectLst>
              <a:outerShdw blurRad="25400" dist="12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54ADDB9-5D72-93EE-FBF1-B59B2B4B42A0}"/>
                </a:ext>
              </a:extLst>
            </p:cNvPr>
            <p:cNvSpPr txBox="1"/>
            <p:nvPr/>
          </p:nvSpPr>
          <p:spPr>
            <a:xfrm>
              <a:off x="6055810" y="2737883"/>
              <a:ext cx="15845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FF5C01"/>
                  </a:solidFill>
                  <a:latin typeface="Comic Sans MS" panose="030F0702030302020204" pitchFamily="66" charset="0"/>
                </a:rPr>
                <a:t>Title</a:t>
              </a: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CC07EA2-E232-7A6E-185C-F43D56E2D61F}"/>
                </a:ext>
              </a:extLst>
            </p:cNvPr>
            <p:cNvSpPr/>
            <p:nvPr/>
          </p:nvSpPr>
          <p:spPr>
            <a:xfrm rot="373039">
              <a:off x="6160372" y="2727797"/>
              <a:ext cx="1375387" cy="596651"/>
            </a:xfrm>
            <a:custGeom>
              <a:avLst/>
              <a:gdLst>
                <a:gd name="connsiteX0" fmla="*/ 777887 w 2898736"/>
                <a:gd name="connsiteY0" fmla="*/ 152407 h 1273231"/>
                <a:gd name="connsiteX1" fmla="*/ 1825637 w 2898736"/>
                <a:gd name="connsiteY1" fmla="*/ 9532 h 1273231"/>
                <a:gd name="connsiteX2" fmla="*/ 2505087 w 2898736"/>
                <a:gd name="connsiteY2" fmla="*/ 47632 h 1273231"/>
                <a:gd name="connsiteX3" fmla="*/ 2870212 w 2898736"/>
                <a:gd name="connsiteY3" fmla="*/ 323857 h 1273231"/>
                <a:gd name="connsiteX4" fmla="*/ 2832112 w 2898736"/>
                <a:gd name="connsiteY4" fmla="*/ 742957 h 1273231"/>
                <a:gd name="connsiteX5" fmla="*/ 2492387 w 2898736"/>
                <a:gd name="connsiteY5" fmla="*/ 1038232 h 1273231"/>
                <a:gd name="connsiteX6" fmla="*/ 1701812 w 2898736"/>
                <a:gd name="connsiteY6" fmla="*/ 1216032 h 1273231"/>
                <a:gd name="connsiteX7" fmla="*/ 917587 w 2898736"/>
                <a:gd name="connsiteY7" fmla="*/ 1273182 h 1273231"/>
                <a:gd name="connsiteX8" fmla="*/ 488962 w 2898736"/>
                <a:gd name="connsiteY8" fmla="*/ 1222382 h 1273231"/>
                <a:gd name="connsiteX9" fmla="*/ 155587 w 2898736"/>
                <a:gd name="connsiteY9" fmla="*/ 1057282 h 1273231"/>
                <a:gd name="connsiteX10" fmla="*/ 12 w 2898736"/>
                <a:gd name="connsiteY10" fmla="*/ 704857 h 1273231"/>
                <a:gd name="connsiteX11" fmla="*/ 149237 w 2898736"/>
                <a:gd name="connsiteY11" fmla="*/ 368307 h 1273231"/>
                <a:gd name="connsiteX12" fmla="*/ 514362 w 2898736"/>
                <a:gd name="connsiteY12" fmla="*/ 193682 h 1273231"/>
                <a:gd name="connsiteX13" fmla="*/ 828687 w 2898736"/>
                <a:gd name="connsiteY13" fmla="*/ 203207 h 1273231"/>
                <a:gd name="connsiteX14" fmla="*/ 828687 w 2898736"/>
                <a:gd name="connsiteY14" fmla="*/ 200032 h 1273231"/>
                <a:gd name="connsiteX0" fmla="*/ 679462 w 2898736"/>
                <a:gd name="connsiteY0" fmla="*/ 162637 h 1273936"/>
                <a:gd name="connsiteX1" fmla="*/ 1825637 w 2898736"/>
                <a:gd name="connsiteY1" fmla="*/ 10237 h 1273936"/>
                <a:gd name="connsiteX2" fmla="*/ 2505087 w 2898736"/>
                <a:gd name="connsiteY2" fmla="*/ 48337 h 1273936"/>
                <a:gd name="connsiteX3" fmla="*/ 2870212 w 2898736"/>
                <a:gd name="connsiteY3" fmla="*/ 324562 h 1273936"/>
                <a:gd name="connsiteX4" fmla="*/ 2832112 w 2898736"/>
                <a:gd name="connsiteY4" fmla="*/ 743662 h 1273936"/>
                <a:gd name="connsiteX5" fmla="*/ 2492387 w 2898736"/>
                <a:gd name="connsiteY5" fmla="*/ 1038937 h 1273936"/>
                <a:gd name="connsiteX6" fmla="*/ 1701812 w 2898736"/>
                <a:gd name="connsiteY6" fmla="*/ 1216737 h 1273936"/>
                <a:gd name="connsiteX7" fmla="*/ 917587 w 2898736"/>
                <a:gd name="connsiteY7" fmla="*/ 1273887 h 1273936"/>
                <a:gd name="connsiteX8" fmla="*/ 488962 w 2898736"/>
                <a:gd name="connsiteY8" fmla="*/ 1223087 h 1273936"/>
                <a:gd name="connsiteX9" fmla="*/ 155587 w 2898736"/>
                <a:gd name="connsiteY9" fmla="*/ 1057987 h 1273936"/>
                <a:gd name="connsiteX10" fmla="*/ 12 w 2898736"/>
                <a:gd name="connsiteY10" fmla="*/ 705562 h 1273936"/>
                <a:gd name="connsiteX11" fmla="*/ 149237 w 2898736"/>
                <a:gd name="connsiteY11" fmla="*/ 369012 h 1273936"/>
                <a:gd name="connsiteX12" fmla="*/ 514362 w 2898736"/>
                <a:gd name="connsiteY12" fmla="*/ 194387 h 1273936"/>
                <a:gd name="connsiteX13" fmla="*/ 828687 w 2898736"/>
                <a:gd name="connsiteY13" fmla="*/ 203912 h 1273936"/>
                <a:gd name="connsiteX14" fmla="*/ 828687 w 2898736"/>
                <a:gd name="connsiteY14" fmla="*/ 200737 h 1273936"/>
                <a:gd name="connsiteX0" fmla="*/ 561987 w 2898736"/>
                <a:gd name="connsiteY0" fmla="*/ 121717 h 1271116"/>
                <a:gd name="connsiteX1" fmla="*/ 1825637 w 2898736"/>
                <a:gd name="connsiteY1" fmla="*/ 7417 h 1271116"/>
                <a:gd name="connsiteX2" fmla="*/ 2505087 w 2898736"/>
                <a:gd name="connsiteY2" fmla="*/ 45517 h 1271116"/>
                <a:gd name="connsiteX3" fmla="*/ 2870212 w 2898736"/>
                <a:gd name="connsiteY3" fmla="*/ 321742 h 1271116"/>
                <a:gd name="connsiteX4" fmla="*/ 2832112 w 2898736"/>
                <a:gd name="connsiteY4" fmla="*/ 740842 h 1271116"/>
                <a:gd name="connsiteX5" fmla="*/ 2492387 w 2898736"/>
                <a:gd name="connsiteY5" fmla="*/ 1036117 h 1271116"/>
                <a:gd name="connsiteX6" fmla="*/ 1701812 w 2898736"/>
                <a:gd name="connsiteY6" fmla="*/ 1213917 h 1271116"/>
                <a:gd name="connsiteX7" fmla="*/ 917587 w 2898736"/>
                <a:gd name="connsiteY7" fmla="*/ 1271067 h 1271116"/>
                <a:gd name="connsiteX8" fmla="*/ 488962 w 2898736"/>
                <a:gd name="connsiteY8" fmla="*/ 1220267 h 1271116"/>
                <a:gd name="connsiteX9" fmla="*/ 155587 w 2898736"/>
                <a:gd name="connsiteY9" fmla="*/ 1055167 h 1271116"/>
                <a:gd name="connsiteX10" fmla="*/ 12 w 2898736"/>
                <a:gd name="connsiteY10" fmla="*/ 702742 h 1271116"/>
                <a:gd name="connsiteX11" fmla="*/ 149237 w 2898736"/>
                <a:gd name="connsiteY11" fmla="*/ 366192 h 1271116"/>
                <a:gd name="connsiteX12" fmla="*/ 514362 w 2898736"/>
                <a:gd name="connsiteY12" fmla="*/ 191567 h 1271116"/>
                <a:gd name="connsiteX13" fmla="*/ 828687 w 2898736"/>
                <a:gd name="connsiteY13" fmla="*/ 201092 h 1271116"/>
                <a:gd name="connsiteX14" fmla="*/ 828687 w 2898736"/>
                <a:gd name="connsiteY14" fmla="*/ 197917 h 1271116"/>
                <a:gd name="connsiteX0" fmla="*/ 561987 w 2898736"/>
                <a:gd name="connsiteY0" fmla="*/ 121717 h 1271116"/>
                <a:gd name="connsiteX1" fmla="*/ 1825637 w 2898736"/>
                <a:gd name="connsiteY1" fmla="*/ 7417 h 1271116"/>
                <a:gd name="connsiteX2" fmla="*/ 2505087 w 2898736"/>
                <a:gd name="connsiteY2" fmla="*/ 45517 h 1271116"/>
                <a:gd name="connsiteX3" fmla="*/ 2870212 w 2898736"/>
                <a:gd name="connsiteY3" fmla="*/ 321742 h 1271116"/>
                <a:gd name="connsiteX4" fmla="*/ 2832112 w 2898736"/>
                <a:gd name="connsiteY4" fmla="*/ 740842 h 1271116"/>
                <a:gd name="connsiteX5" fmla="*/ 2492387 w 2898736"/>
                <a:gd name="connsiteY5" fmla="*/ 1036117 h 1271116"/>
                <a:gd name="connsiteX6" fmla="*/ 1701812 w 2898736"/>
                <a:gd name="connsiteY6" fmla="*/ 1213917 h 1271116"/>
                <a:gd name="connsiteX7" fmla="*/ 917587 w 2898736"/>
                <a:gd name="connsiteY7" fmla="*/ 1271067 h 1271116"/>
                <a:gd name="connsiteX8" fmla="*/ 488962 w 2898736"/>
                <a:gd name="connsiteY8" fmla="*/ 1220267 h 1271116"/>
                <a:gd name="connsiteX9" fmla="*/ 155587 w 2898736"/>
                <a:gd name="connsiteY9" fmla="*/ 1055167 h 1271116"/>
                <a:gd name="connsiteX10" fmla="*/ 12 w 2898736"/>
                <a:gd name="connsiteY10" fmla="*/ 702742 h 1271116"/>
                <a:gd name="connsiteX11" fmla="*/ 149237 w 2898736"/>
                <a:gd name="connsiteY11" fmla="*/ 366192 h 1271116"/>
                <a:gd name="connsiteX12" fmla="*/ 514362 w 2898736"/>
                <a:gd name="connsiteY12" fmla="*/ 191567 h 1271116"/>
                <a:gd name="connsiteX13" fmla="*/ 828687 w 2898736"/>
                <a:gd name="connsiteY13" fmla="*/ 201092 h 1271116"/>
                <a:gd name="connsiteX14" fmla="*/ 828687 w 2898736"/>
                <a:gd name="connsiteY14" fmla="*/ 197917 h 1271116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14" fmla="*/ 828687 w 2898736"/>
                <a:gd name="connsiteY14" fmla="*/ 197682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14" fmla="*/ 828687 w 2898736"/>
                <a:gd name="connsiteY14" fmla="*/ 197682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14" fmla="*/ 828687 w 2898736"/>
                <a:gd name="connsiteY14" fmla="*/ 197682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14" fmla="*/ 906474 w 2898736"/>
                <a:gd name="connsiteY14" fmla="*/ 253244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31862 w 2898736"/>
                <a:gd name="connsiteY13" fmla="*/ 194507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793762 w 2898736"/>
                <a:gd name="connsiteY13" fmla="*/ 190273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793762 w 2898736"/>
                <a:gd name="connsiteY13" fmla="*/ 190273 h 1270881"/>
                <a:gd name="connsiteX14" fmla="*/ 549287 w 2898736"/>
                <a:gd name="connsiteY14" fmla="*/ 118307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549287 w 2898736"/>
                <a:gd name="connsiteY13" fmla="*/ 118307 h 1270881"/>
                <a:gd name="connsiteX0" fmla="*/ 749312 w 2898736"/>
                <a:gd name="connsiteY0" fmla="*/ 128536 h 1271585"/>
                <a:gd name="connsiteX1" fmla="*/ 1825637 w 2898736"/>
                <a:gd name="connsiteY1" fmla="*/ 7886 h 1271585"/>
                <a:gd name="connsiteX2" fmla="*/ 2505087 w 2898736"/>
                <a:gd name="connsiteY2" fmla="*/ 45986 h 1271585"/>
                <a:gd name="connsiteX3" fmla="*/ 2870212 w 2898736"/>
                <a:gd name="connsiteY3" fmla="*/ 322211 h 1271585"/>
                <a:gd name="connsiteX4" fmla="*/ 2832112 w 2898736"/>
                <a:gd name="connsiteY4" fmla="*/ 741311 h 1271585"/>
                <a:gd name="connsiteX5" fmla="*/ 2492387 w 2898736"/>
                <a:gd name="connsiteY5" fmla="*/ 1036586 h 1271585"/>
                <a:gd name="connsiteX6" fmla="*/ 1701812 w 2898736"/>
                <a:gd name="connsiteY6" fmla="*/ 1214386 h 1271585"/>
                <a:gd name="connsiteX7" fmla="*/ 917587 w 2898736"/>
                <a:gd name="connsiteY7" fmla="*/ 1271536 h 1271585"/>
                <a:gd name="connsiteX8" fmla="*/ 488962 w 2898736"/>
                <a:gd name="connsiteY8" fmla="*/ 1220736 h 1271585"/>
                <a:gd name="connsiteX9" fmla="*/ 155587 w 2898736"/>
                <a:gd name="connsiteY9" fmla="*/ 1055636 h 1271585"/>
                <a:gd name="connsiteX10" fmla="*/ 12 w 2898736"/>
                <a:gd name="connsiteY10" fmla="*/ 703211 h 1271585"/>
                <a:gd name="connsiteX11" fmla="*/ 149237 w 2898736"/>
                <a:gd name="connsiteY11" fmla="*/ 366661 h 1271585"/>
                <a:gd name="connsiteX12" fmla="*/ 514362 w 2898736"/>
                <a:gd name="connsiteY12" fmla="*/ 192036 h 1271585"/>
                <a:gd name="connsiteX13" fmla="*/ 749312 w 2898736"/>
                <a:gd name="connsiteY13" fmla="*/ 128536 h 1271585"/>
                <a:gd name="connsiteX0" fmla="*/ 749312 w 2898736"/>
                <a:gd name="connsiteY0" fmla="*/ 128536 h 1271585"/>
                <a:gd name="connsiteX1" fmla="*/ 1825637 w 2898736"/>
                <a:gd name="connsiteY1" fmla="*/ 7886 h 1271585"/>
                <a:gd name="connsiteX2" fmla="*/ 2505087 w 2898736"/>
                <a:gd name="connsiteY2" fmla="*/ 45986 h 1271585"/>
                <a:gd name="connsiteX3" fmla="*/ 2870212 w 2898736"/>
                <a:gd name="connsiteY3" fmla="*/ 322211 h 1271585"/>
                <a:gd name="connsiteX4" fmla="*/ 2832112 w 2898736"/>
                <a:gd name="connsiteY4" fmla="*/ 741311 h 1271585"/>
                <a:gd name="connsiteX5" fmla="*/ 2492387 w 2898736"/>
                <a:gd name="connsiteY5" fmla="*/ 1036586 h 1271585"/>
                <a:gd name="connsiteX6" fmla="*/ 1701812 w 2898736"/>
                <a:gd name="connsiteY6" fmla="*/ 1214386 h 1271585"/>
                <a:gd name="connsiteX7" fmla="*/ 917587 w 2898736"/>
                <a:gd name="connsiteY7" fmla="*/ 1271536 h 1271585"/>
                <a:gd name="connsiteX8" fmla="*/ 488962 w 2898736"/>
                <a:gd name="connsiteY8" fmla="*/ 1220736 h 1271585"/>
                <a:gd name="connsiteX9" fmla="*/ 155587 w 2898736"/>
                <a:gd name="connsiteY9" fmla="*/ 1055636 h 1271585"/>
                <a:gd name="connsiteX10" fmla="*/ 12 w 2898736"/>
                <a:gd name="connsiteY10" fmla="*/ 703211 h 1271585"/>
                <a:gd name="connsiteX11" fmla="*/ 149237 w 2898736"/>
                <a:gd name="connsiteY11" fmla="*/ 366661 h 1271585"/>
                <a:gd name="connsiteX12" fmla="*/ 514362 w 2898736"/>
                <a:gd name="connsiteY12" fmla="*/ 192036 h 1271585"/>
                <a:gd name="connsiteX13" fmla="*/ 749312 w 2898736"/>
                <a:gd name="connsiteY13" fmla="*/ 128536 h 1271585"/>
                <a:gd name="connsiteX0" fmla="*/ 777887 w 2898736"/>
                <a:gd name="connsiteY0" fmla="*/ 155817 h 1273466"/>
                <a:gd name="connsiteX1" fmla="*/ 1825637 w 2898736"/>
                <a:gd name="connsiteY1" fmla="*/ 9767 h 1273466"/>
                <a:gd name="connsiteX2" fmla="*/ 2505087 w 2898736"/>
                <a:gd name="connsiteY2" fmla="*/ 47867 h 1273466"/>
                <a:gd name="connsiteX3" fmla="*/ 2870212 w 2898736"/>
                <a:gd name="connsiteY3" fmla="*/ 324092 h 1273466"/>
                <a:gd name="connsiteX4" fmla="*/ 2832112 w 2898736"/>
                <a:gd name="connsiteY4" fmla="*/ 743192 h 1273466"/>
                <a:gd name="connsiteX5" fmla="*/ 2492387 w 2898736"/>
                <a:gd name="connsiteY5" fmla="*/ 1038467 h 1273466"/>
                <a:gd name="connsiteX6" fmla="*/ 1701812 w 2898736"/>
                <a:gd name="connsiteY6" fmla="*/ 1216267 h 1273466"/>
                <a:gd name="connsiteX7" fmla="*/ 917587 w 2898736"/>
                <a:gd name="connsiteY7" fmla="*/ 1273417 h 1273466"/>
                <a:gd name="connsiteX8" fmla="*/ 488962 w 2898736"/>
                <a:gd name="connsiteY8" fmla="*/ 1222617 h 1273466"/>
                <a:gd name="connsiteX9" fmla="*/ 155587 w 2898736"/>
                <a:gd name="connsiteY9" fmla="*/ 1057517 h 1273466"/>
                <a:gd name="connsiteX10" fmla="*/ 12 w 2898736"/>
                <a:gd name="connsiteY10" fmla="*/ 705092 h 1273466"/>
                <a:gd name="connsiteX11" fmla="*/ 149237 w 2898736"/>
                <a:gd name="connsiteY11" fmla="*/ 368542 h 1273466"/>
                <a:gd name="connsiteX12" fmla="*/ 514362 w 2898736"/>
                <a:gd name="connsiteY12" fmla="*/ 193917 h 1273466"/>
                <a:gd name="connsiteX13" fmla="*/ 777887 w 2898736"/>
                <a:gd name="connsiteY13" fmla="*/ 155817 h 1273466"/>
                <a:gd name="connsiteX0" fmla="*/ 777887 w 2898736"/>
                <a:gd name="connsiteY0" fmla="*/ 155817 h 1273466"/>
                <a:gd name="connsiteX1" fmla="*/ 1825637 w 2898736"/>
                <a:gd name="connsiteY1" fmla="*/ 9767 h 1273466"/>
                <a:gd name="connsiteX2" fmla="*/ 2505087 w 2898736"/>
                <a:gd name="connsiteY2" fmla="*/ 47867 h 1273466"/>
                <a:gd name="connsiteX3" fmla="*/ 2870212 w 2898736"/>
                <a:gd name="connsiteY3" fmla="*/ 324092 h 1273466"/>
                <a:gd name="connsiteX4" fmla="*/ 2832112 w 2898736"/>
                <a:gd name="connsiteY4" fmla="*/ 743192 h 1273466"/>
                <a:gd name="connsiteX5" fmla="*/ 2492387 w 2898736"/>
                <a:gd name="connsiteY5" fmla="*/ 1038467 h 1273466"/>
                <a:gd name="connsiteX6" fmla="*/ 1701812 w 2898736"/>
                <a:gd name="connsiteY6" fmla="*/ 1216267 h 1273466"/>
                <a:gd name="connsiteX7" fmla="*/ 917587 w 2898736"/>
                <a:gd name="connsiteY7" fmla="*/ 1273417 h 1273466"/>
                <a:gd name="connsiteX8" fmla="*/ 488962 w 2898736"/>
                <a:gd name="connsiteY8" fmla="*/ 1222617 h 1273466"/>
                <a:gd name="connsiteX9" fmla="*/ 155587 w 2898736"/>
                <a:gd name="connsiteY9" fmla="*/ 1057517 h 1273466"/>
                <a:gd name="connsiteX10" fmla="*/ 12 w 2898736"/>
                <a:gd name="connsiteY10" fmla="*/ 705092 h 1273466"/>
                <a:gd name="connsiteX11" fmla="*/ 149237 w 2898736"/>
                <a:gd name="connsiteY11" fmla="*/ 368542 h 1273466"/>
                <a:gd name="connsiteX12" fmla="*/ 514362 w 2898736"/>
                <a:gd name="connsiteY12" fmla="*/ 193917 h 1273466"/>
                <a:gd name="connsiteX13" fmla="*/ 777887 w 2898736"/>
                <a:gd name="connsiteY13" fmla="*/ 155817 h 1273466"/>
                <a:gd name="connsiteX0" fmla="*/ 777887 w 2898736"/>
                <a:gd name="connsiteY0" fmla="*/ 155817 h 1273466"/>
                <a:gd name="connsiteX1" fmla="*/ 1825637 w 2898736"/>
                <a:gd name="connsiteY1" fmla="*/ 9767 h 1273466"/>
                <a:gd name="connsiteX2" fmla="*/ 2505087 w 2898736"/>
                <a:gd name="connsiteY2" fmla="*/ 47867 h 1273466"/>
                <a:gd name="connsiteX3" fmla="*/ 2870212 w 2898736"/>
                <a:gd name="connsiteY3" fmla="*/ 324092 h 1273466"/>
                <a:gd name="connsiteX4" fmla="*/ 2832112 w 2898736"/>
                <a:gd name="connsiteY4" fmla="*/ 743192 h 1273466"/>
                <a:gd name="connsiteX5" fmla="*/ 2492387 w 2898736"/>
                <a:gd name="connsiteY5" fmla="*/ 1038467 h 1273466"/>
                <a:gd name="connsiteX6" fmla="*/ 1701812 w 2898736"/>
                <a:gd name="connsiteY6" fmla="*/ 1216267 h 1273466"/>
                <a:gd name="connsiteX7" fmla="*/ 917587 w 2898736"/>
                <a:gd name="connsiteY7" fmla="*/ 1273417 h 1273466"/>
                <a:gd name="connsiteX8" fmla="*/ 488962 w 2898736"/>
                <a:gd name="connsiteY8" fmla="*/ 1222617 h 1273466"/>
                <a:gd name="connsiteX9" fmla="*/ 155587 w 2898736"/>
                <a:gd name="connsiteY9" fmla="*/ 1057517 h 1273466"/>
                <a:gd name="connsiteX10" fmla="*/ 12 w 2898736"/>
                <a:gd name="connsiteY10" fmla="*/ 705092 h 1273466"/>
                <a:gd name="connsiteX11" fmla="*/ 149237 w 2898736"/>
                <a:gd name="connsiteY11" fmla="*/ 368542 h 1273466"/>
                <a:gd name="connsiteX12" fmla="*/ 514362 w 2898736"/>
                <a:gd name="connsiteY12" fmla="*/ 193917 h 1273466"/>
                <a:gd name="connsiteX13" fmla="*/ 777887 w 2898736"/>
                <a:gd name="connsiteY13" fmla="*/ 155817 h 127346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584212 w 2898736"/>
                <a:gd name="connsiteY13" fmla="*/ 120422 h 1272996"/>
                <a:gd name="connsiteX14" fmla="*/ 793762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584212 w 2898736"/>
                <a:gd name="connsiteY13" fmla="*/ 12042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584212 w 2898736"/>
                <a:gd name="connsiteY13" fmla="*/ 12042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584212 w 2898736"/>
                <a:gd name="connsiteY13" fmla="*/ 12042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609612 w 2898736"/>
                <a:gd name="connsiteY13" fmla="*/ 11407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609612 w 2898736"/>
                <a:gd name="connsiteY13" fmla="*/ 11407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609612 w 2898736"/>
                <a:gd name="connsiteY13" fmla="*/ 11407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609612 w 2898736"/>
                <a:gd name="connsiteY13" fmla="*/ 114072 h 1272996"/>
                <a:gd name="connsiteX14" fmla="*/ 873137 w 2898736"/>
                <a:gd name="connsiteY14" fmla="*/ 148997 h 1272996"/>
                <a:gd name="connsiteX0" fmla="*/ 879487 w 2898736"/>
                <a:gd name="connsiteY0" fmla="*/ 135357 h 1272056"/>
                <a:gd name="connsiteX1" fmla="*/ 1825637 w 2898736"/>
                <a:gd name="connsiteY1" fmla="*/ 8357 h 1272056"/>
                <a:gd name="connsiteX2" fmla="*/ 2505087 w 2898736"/>
                <a:gd name="connsiteY2" fmla="*/ 46457 h 1272056"/>
                <a:gd name="connsiteX3" fmla="*/ 2870212 w 2898736"/>
                <a:gd name="connsiteY3" fmla="*/ 322682 h 1272056"/>
                <a:gd name="connsiteX4" fmla="*/ 2832112 w 2898736"/>
                <a:gd name="connsiteY4" fmla="*/ 741782 h 1272056"/>
                <a:gd name="connsiteX5" fmla="*/ 2492387 w 2898736"/>
                <a:gd name="connsiteY5" fmla="*/ 1037057 h 1272056"/>
                <a:gd name="connsiteX6" fmla="*/ 1701812 w 2898736"/>
                <a:gd name="connsiteY6" fmla="*/ 1214857 h 1272056"/>
                <a:gd name="connsiteX7" fmla="*/ 917587 w 2898736"/>
                <a:gd name="connsiteY7" fmla="*/ 1272007 h 1272056"/>
                <a:gd name="connsiteX8" fmla="*/ 488962 w 2898736"/>
                <a:gd name="connsiteY8" fmla="*/ 1221207 h 1272056"/>
                <a:gd name="connsiteX9" fmla="*/ 155587 w 2898736"/>
                <a:gd name="connsiteY9" fmla="*/ 1056107 h 1272056"/>
                <a:gd name="connsiteX10" fmla="*/ 12 w 2898736"/>
                <a:gd name="connsiteY10" fmla="*/ 703682 h 1272056"/>
                <a:gd name="connsiteX11" fmla="*/ 149237 w 2898736"/>
                <a:gd name="connsiteY11" fmla="*/ 367132 h 1272056"/>
                <a:gd name="connsiteX12" fmla="*/ 514362 w 2898736"/>
                <a:gd name="connsiteY12" fmla="*/ 192507 h 1272056"/>
                <a:gd name="connsiteX13" fmla="*/ 609612 w 2898736"/>
                <a:gd name="connsiteY13" fmla="*/ 113132 h 1272056"/>
                <a:gd name="connsiteX14" fmla="*/ 879487 w 2898736"/>
                <a:gd name="connsiteY14" fmla="*/ 135357 h 1272056"/>
                <a:gd name="connsiteX0" fmla="*/ 879487 w 2898736"/>
                <a:gd name="connsiteY0" fmla="*/ 135357 h 1272056"/>
                <a:gd name="connsiteX1" fmla="*/ 1825637 w 2898736"/>
                <a:gd name="connsiteY1" fmla="*/ 8357 h 1272056"/>
                <a:gd name="connsiteX2" fmla="*/ 2505087 w 2898736"/>
                <a:gd name="connsiteY2" fmla="*/ 46457 h 1272056"/>
                <a:gd name="connsiteX3" fmla="*/ 2870212 w 2898736"/>
                <a:gd name="connsiteY3" fmla="*/ 322682 h 1272056"/>
                <a:gd name="connsiteX4" fmla="*/ 2832112 w 2898736"/>
                <a:gd name="connsiteY4" fmla="*/ 741782 h 1272056"/>
                <a:gd name="connsiteX5" fmla="*/ 2492387 w 2898736"/>
                <a:gd name="connsiteY5" fmla="*/ 1037057 h 1272056"/>
                <a:gd name="connsiteX6" fmla="*/ 1701812 w 2898736"/>
                <a:gd name="connsiteY6" fmla="*/ 1214857 h 1272056"/>
                <a:gd name="connsiteX7" fmla="*/ 917587 w 2898736"/>
                <a:gd name="connsiteY7" fmla="*/ 1272007 h 1272056"/>
                <a:gd name="connsiteX8" fmla="*/ 488962 w 2898736"/>
                <a:gd name="connsiteY8" fmla="*/ 1221207 h 1272056"/>
                <a:gd name="connsiteX9" fmla="*/ 155587 w 2898736"/>
                <a:gd name="connsiteY9" fmla="*/ 1056107 h 1272056"/>
                <a:gd name="connsiteX10" fmla="*/ 12 w 2898736"/>
                <a:gd name="connsiteY10" fmla="*/ 703682 h 1272056"/>
                <a:gd name="connsiteX11" fmla="*/ 149237 w 2898736"/>
                <a:gd name="connsiteY11" fmla="*/ 367132 h 1272056"/>
                <a:gd name="connsiteX12" fmla="*/ 514362 w 2898736"/>
                <a:gd name="connsiteY12" fmla="*/ 192507 h 1272056"/>
                <a:gd name="connsiteX13" fmla="*/ 596912 w 2898736"/>
                <a:gd name="connsiteY13" fmla="*/ 109957 h 1272056"/>
                <a:gd name="connsiteX14" fmla="*/ 879487 w 2898736"/>
                <a:gd name="connsiteY14" fmla="*/ 135357 h 1272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98736" h="1272056">
                  <a:moveTo>
                    <a:pt x="879487" y="135357"/>
                  </a:moveTo>
                  <a:cubicBezTo>
                    <a:pt x="1098033" y="104665"/>
                    <a:pt x="1554704" y="23174"/>
                    <a:pt x="1825637" y="8357"/>
                  </a:cubicBezTo>
                  <a:cubicBezTo>
                    <a:pt x="2096570" y="-6460"/>
                    <a:pt x="2330991" y="-5930"/>
                    <a:pt x="2505087" y="46457"/>
                  </a:cubicBezTo>
                  <a:cubicBezTo>
                    <a:pt x="2679183" y="98844"/>
                    <a:pt x="2815708" y="206795"/>
                    <a:pt x="2870212" y="322682"/>
                  </a:cubicBezTo>
                  <a:cubicBezTo>
                    <a:pt x="2924716" y="438569"/>
                    <a:pt x="2895083" y="622720"/>
                    <a:pt x="2832112" y="741782"/>
                  </a:cubicBezTo>
                  <a:cubicBezTo>
                    <a:pt x="2769141" y="860844"/>
                    <a:pt x="2680770" y="958211"/>
                    <a:pt x="2492387" y="1037057"/>
                  </a:cubicBezTo>
                  <a:cubicBezTo>
                    <a:pt x="2304004" y="1115903"/>
                    <a:pt x="1964279" y="1175699"/>
                    <a:pt x="1701812" y="1214857"/>
                  </a:cubicBezTo>
                  <a:cubicBezTo>
                    <a:pt x="1439345" y="1254015"/>
                    <a:pt x="1119729" y="1270949"/>
                    <a:pt x="917587" y="1272007"/>
                  </a:cubicBezTo>
                  <a:cubicBezTo>
                    <a:pt x="715445" y="1273065"/>
                    <a:pt x="615962" y="1257190"/>
                    <a:pt x="488962" y="1221207"/>
                  </a:cubicBezTo>
                  <a:cubicBezTo>
                    <a:pt x="361962" y="1185224"/>
                    <a:pt x="237079" y="1142361"/>
                    <a:pt x="155587" y="1056107"/>
                  </a:cubicBezTo>
                  <a:cubicBezTo>
                    <a:pt x="74095" y="969853"/>
                    <a:pt x="1070" y="818511"/>
                    <a:pt x="12" y="703682"/>
                  </a:cubicBezTo>
                  <a:cubicBezTo>
                    <a:pt x="-1046" y="588853"/>
                    <a:pt x="63512" y="452328"/>
                    <a:pt x="149237" y="367132"/>
                  </a:cubicBezTo>
                  <a:cubicBezTo>
                    <a:pt x="234962" y="281936"/>
                    <a:pt x="439750" y="235369"/>
                    <a:pt x="514362" y="192507"/>
                  </a:cubicBezTo>
                  <a:cubicBezTo>
                    <a:pt x="588974" y="149645"/>
                    <a:pt x="536058" y="119482"/>
                    <a:pt x="596912" y="109957"/>
                  </a:cubicBezTo>
                  <a:cubicBezTo>
                    <a:pt x="657766" y="100432"/>
                    <a:pt x="683695" y="161286"/>
                    <a:pt x="879487" y="135357"/>
                  </a:cubicBezTo>
                  <a:close/>
                </a:path>
              </a:pathLst>
            </a:custGeom>
            <a:noFill/>
            <a:ln w="50800">
              <a:solidFill>
                <a:srgbClr val="FF5C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3FCC6A4-E8E5-CD0F-A259-12F0640A8859}"/>
                </a:ext>
              </a:extLst>
            </p:cNvPr>
            <p:cNvSpPr txBox="1"/>
            <p:nvPr/>
          </p:nvSpPr>
          <p:spPr>
            <a:xfrm>
              <a:off x="6095999" y="2055040"/>
              <a:ext cx="8773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>
                  <a:solidFill>
                    <a:srgbClr val="FF5C01"/>
                  </a:solidFill>
                  <a:latin typeface="Comic Sans MS" panose="030F0702030302020204" pitchFamily="66" charset="0"/>
                </a:rPr>
                <a:t>POWER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38E58E1-B232-8D57-F222-11B3D1A7BBE1}"/>
                </a:ext>
              </a:extLst>
            </p:cNvPr>
            <p:cNvSpPr txBox="1"/>
            <p:nvPr/>
          </p:nvSpPr>
          <p:spPr>
            <a:xfrm>
              <a:off x="6686709" y="2330193"/>
              <a:ext cx="8773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>
                  <a:solidFill>
                    <a:srgbClr val="FF5C01"/>
                  </a:solidFill>
                  <a:latin typeface="Comic Sans MS" panose="030F0702030302020204" pitchFamily="66" charset="0"/>
                </a:rPr>
                <a:t>POINT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C0B2970-4847-9D1B-A02B-86B37F982696}"/>
                </a:ext>
              </a:extLst>
            </p:cNvPr>
            <p:cNvSpPr txBox="1"/>
            <p:nvPr/>
          </p:nvSpPr>
          <p:spPr>
            <a:xfrm>
              <a:off x="6319017" y="3748604"/>
              <a:ext cx="9945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>
                  <a:solidFill>
                    <a:srgbClr val="FF5C01"/>
                  </a:solidFill>
                  <a:latin typeface="Comic Sans MS" panose="030F0702030302020204" pitchFamily="66" charset="0"/>
                </a:rPr>
                <a:t>TEMPLET</a:t>
              </a: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4BDACB75-36DB-1431-9CB6-1633DD789E0F}"/>
                </a:ext>
              </a:extLst>
            </p:cNvPr>
            <p:cNvSpPr/>
            <p:nvPr/>
          </p:nvSpPr>
          <p:spPr>
            <a:xfrm>
              <a:off x="6149975" y="2190750"/>
              <a:ext cx="831850" cy="19050"/>
            </a:xfrm>
            <a:custGeom>
              <a:avLst/>
              <a:gdLst>
                <a:gd name="connsiteX0" fmla="*/ 0 w 831850"/>
                <a:gd name="connsiteY0" fmla="*/ 0 h 19050"/>
                <a:gd name="connsiteX1" fmla="*/ 266700 w 831850"/>
                <a:gd name="connsiteY1" fmla="*/ 3175 h 19050"/>
                <a:gd name="connsiteX2" fmla="*/ 622300 w 831850"/>
                <a:gd name="connsiteY2" fmla="*/ 9525 h 19050"/>
                <a:gd name="connsiteX3" fmla="*/ 831850 w 8318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1850" h="19050">
                  <a:moveTo>
                    <a:pt x="0" y="0"/>
                  </a:moveTo>
                  <a:lnTo>
                    <a:pt x="266700" y="3175"/>
                  </a:lnTo>
                  <a:lnTo>
                    <a:pt x="622300" y="9525"/>
                  </a:lnTo>
                  <a:cubicBezTo>
                    <a:pt x="716492" y="12171"/>
                    <a:pt x="774171" y="15610"/>
                    <a:pt x="831850" y="19050"/>
                  </a:cubicBezTo>
                </a:path>
              </a:pathLst>
            </a:custGeom>
            <a:noFill/>
            <a:ln w="38100" cap="rnd">
              <a:solidFill>
                <a:srgbClr val="FF5C0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737B1FF-B025-C3B7-6A58-76CEFBB9C68A}"/>
                </a:ext>
              </a:extLst>
            </p:cNvPr>
            <p:cNvSpPr/>
            <p:nvPr/>
          </p:nvSpPr>
          <p:spPr>
            <a:xfrm>
              <a:off x="6832600" y="2432050"/>
              <a:ext cx="660400" cy="25400"/>
            </a:xfrm>
            <a:custGeom>
              <a:avLst/>
              <a:gdLst>
                <a:gd name="connsiteX0" fmla="*/ 0 w 660400"/>
                <a:gd name="connsiteY0" fmla="*/ 25400 h 25400"/>
                <a:gd name="connsiteX1" fmla="*/ 225425 w 660400"/>
                <a:gd name="connsiteY1" fmla="*/ 12700 h 25400"/>
                <a:gd name="connsiteX2" fmla="*/ 568325 w 660400"/>
                <a:gd name="connsiteY2" fmla="*/ 9525 h 25400"/>
                <a:gd name="connsiteX3" fmla="*/ 660400 w 660400"/>
                <a:gd name="connsiteY3" fmla="*/ 0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0400" h="25400">
                  <a:moveTo>
                    <a:pt x="0" y="25400"/>
                  </a:moveTo>
                  <a:cubicBezTo>
                    <a:pt x="65352" y="20373"/>
                    <a:pt x="130704" y="15346"/>
                    <a:pt x="225425" y="12700"/>
                  </a:cubicBezTo>
                  <a:cubicBezTo>
                    <a:pt x="320146" y="10054"/>
                    <a:pt x="495829" y="11642"/>
                    <a:pt x="568325" y="9525"/>
                  </a:cubicBezTo>
                  <a:cubicBezTo>
                    <a:pt x="640821" y="7408"/>
                    <a:pt x="650610" y="3704"/>
                    <a:pt x="660400" y="0"/>
                  </a:cubicBezTo>
                </a:path>
              </a:pathLst>
            </a:custGeom>
            <a:noFill/>
            <a:ln w="38100" cap="rnd">
              <a:solidFill>
                <a:srgbClr val="FF5C0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1BB02F00-CF4B-5AC2-0420-3850431C67B3}"/>
                </a:ext>
              </a:extLst>
            </p:cNvPr>
            <p:cNvSpPr/>
            <p:nvPr/>
          </p:nvSpPr>
          <p:spPr>
            <a:xfrm>
              <a:off x="6464300" y="3870273"/>
              <a:ext cx="679450" cy="28627"/>
            </a:xfrm>
            <a:custGeom>
              <a:avLst/>
              <a:gdLst>
                <a:gd name="connsiteX0" fmla="*/ 0 w 679450"/>
                <a:gd name="connsiteY0" fmla="*/ 25452 h 28627"/>
                <a:gd name="connsiteX1" fmla="*/ 158750 w 679450"/>
                <a:gd name="connsiteY1" fmla="*/ 52 h 28627"/>
                <a:gd name="connsiteX2" fmla="*/ 581025 w 679450"/>
                <a:gd name="connsiteY2" fmla="*/ 19102 h 28627"/>
                <a:gd name="connsiteX3" fmla="*/ 679450 w 679450"/>
                <a:gd name="connsiteY3" fmla="*/ 28627 h 28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9450" h="28627">
                  <a:moveTo>
                    <a:pt x="0" y="25452"/>
                  </a:moveTo>
                  <a:cubicBezTo>
                    <a:pt x="30956" y="13281"/>
                    <a:pt x="61913" y="1110"/>
                    <a:pt x="158750" y="52"/>
                  </a:cubicBezTo>
                  <a:cubicBezTo>
                    <a:pt x="255587" y="-1006"/>
                    <a:pt x="494242" y="14340"/>
                    <a:pt x="581025" y="19102"/>
                  </a:cubicBezTo>
                  <a:cubicBezTo>
                    <a:pt x="667808" y="23864"/>
                    <a:pt x="673629" y="26245"/>
                    <a:pt x="679450" y="28627"/>
                  </a:cubicBezTo>
                </a:path>
              </a:pathLst>
            </a:custGeom>
            <a:noFill/>
            <a:ln w="38100" cap="rnd">
              <a:solidFill>
                <a:srgbClr val="FF5C0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0DD9268-6000-63E9-1EC7-17EBD7044302}"/>
              </a:ext>
            </a:extLst>
          </p:cNvPr>
          <p:cNvGrpSpPr/>
          <p:nvPr/>
        </p:nvGrpSpPr>
        <p:grpSpPr>
          <a:xfrm rot="372062">
            <a:off x="2341061" y="1624000"/>
            <a:ext cx="1790700" cy="2865120"/>
            <a:chOff x="5956300" y="1397000"/>
            <a:chExt cx="1790700" cy="2865120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6B690490-6510-DD0C-45F4-A796D4E19C9C}"/>
                </a:ext>
              </a:extLst>
            </p:cNvPr>
            <p:cNvSpPr/>
            <p:nvPr/>
          </p:nvSpPr>
          <p:spPr>
            <a:xfrm>
              <a:off x="5956300" y="1397000"/>
              <a:ext cx="1790700" cy="2865120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  <a:effectLst>
              <a:outerShdw blurRad="25400" dist="12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75E31B7-52FF-2FCF-01ED-9930CD715D58}"/>
                </a:ext>
              </a:extLst>
            </p:cNvPr>
            <p:cNvSpPr txBox="1"/>
            <p:nvPr/>
          </p:nvSpPr>
          <p:spPr>
            <a:xfrm>
              <a:off x="6055810" y="2737883"/>
              <a:ext cx="15845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FF5C01"/>
                  </a:solidFill>
                  <a:latin typeface="Comic Sans MS" panose="030F0702030302020204" pitchFamily="66" charset="0"/>
                </a:rPr>
                <a:t>Title</a:t>
              </a: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5B3DB26-E93A-F1A6-8AAD-F88A79B34D60}"/>
                </a:ext>
              </a:extLst>
            </p:cNvPr>
            <p:cNvSpPr/>
            <p:nvPr/>
          </p:nvSpPr>
          <p:spPr>
            <a:xfrm rot="373039">
              <a:off x="6160372" y="2727797"/>
              <a:ext cx="1375387" cy="596651"/>
            </a:xfrm>
            <a:custGeom>
              <a:avLst/>
              <a:gdLst>
                <a:gd name="connsiteX0" fmla="*/ 777887 w 2898736"/>
                <a:gd name="connsiteY0" fmla="*/ 152407 h 1273231"/>
                <a:gd name="connsiteX1" fmla="*/ 1825637 w 2898736"/>
                <a:gd name="connsiteY1" fmla="*/ 9532 h 1273231"/>
                <a:gd name="connsiteX2" fmla="*/ 2505087 w 2898736"/>
                <a:gd name="connsiteY2" fmla="*/ 47632 h 1273231"/>
                <a:gd name="connsiteX3" fmla="*/ 2870212 w 2898736"/>
                <a:gd name="connsiteY3" fmla="*/ 323857 h 1273231"/>
                <a:gd name="connsiteX4" fmla="*/ 2832112 w 2898736"/>
                <a:gd name="connsiteY4" fmla="*/ 742957 h 1273231"/>
                <a:gd name="connsiteX5" fmla="*/ 2492387 w 2898736"/>
                <a:gd name="connsiteY5" fmla="*/ 1038232 h 1273231"/>
                <a:gd name="connsiteX6" fmla="*/ 1701812 w 2898736"/>
                <a:gd name="connsiteY6" fmla="*/ 1216032 h 1273231"/>
                <a:gd name="connsiteX7" fmla="*/ 917587 w 2898736"/>
                <a:gd name="connsiteY7" fmla="*/ 1273182 h 1273231"/>
                <a:gd name="connsiteX8" fmla="*/ 488962 w 2898736"/>
                <a:gd name="connsiteY8" fmla="*/ 1222382 h 1273231"/>
                <a:gd name="connsiteX9" fmla="*/ 155587 w 2898736"/>
                <a:gd name="connsiteY9" fmla="*/ 1057282 h 1273231"/>
                <a:gd name="connsiteX10" fmla="*/ 12 w 2898736"/>
                <a:gd name="connsiteY10" fmla="*/ 704857 h 1273231"/>
                <a:gd name="connsiteX11" fmla="*/ 149237 w 2898736"/>
                <a:gd name="connsiteY11" fmla="*/ 368307 h 1273231"/>
                <a:gd name="connsiteX12" fmla="*/ 514362 w 2898736"/>
                <a:gd name="connsiteY12" fmla="*/ 193682 h 1273231"/>
                <a:gd name="connsiteX13" fmla="*/ 828687 w 2898736"/>
                <a:gd name="connsiteY13" fmla="*/ 203207 h 1273231"/>
                <a:gd name="connsiteX14" fmla="*/ 828687 w 2898736"/>
                <a:gd name="connsiteY14" fmla="*/ 200032 h 1273231"/>
                <a:gd name="connsiteX0" fmla="*/ 679462 w 2898736"/>
                <a:gd name="connsiteY0" fmla="*/ 162637 h 1273936"/>
                <a:gd name="connsiteX1" fmla="*/ 1825637 w 2898736"/>
                <a:gd name="connsiteY1" fmla="*/ 10237 h 1273936"/>
                <a:gd name="connsiteX2" fmla="*/ 2505087 w 2898736"/>
                <a:gd name="connsiteY2" fmla="*/ 48337 h 1273936"/>
                <a:gd name="connsiteX3" fmla="*/ 2870212 w 2898736"/>
                <a:gd name="connsiteY3" fmla="*/ 324562 h 1273936"/>
                <a:gd name="connsiteX4" fmla="*/ 2832112 w 2898736"/>
                <a:gd name="connsiteY4" fmla="*/ 743662 h 1273936"/>
                <a:gd name="connsiteX5" fmla="*/ 2492387 w 2898736"/>
                <a:gd name="connsiteY5" fmla="*/ 1038937 h 1273936"/>
                <a:gd name="connsiteX6" fmla="*/ 1701812 w 2898736"/>
                <a:gd name="connsiteY6" fmla="*/ 1216737 h 1273936"/>
                <a:gd name="connsiteX7" fmla="*/ 917587 w 2898736"/>
                <a:gd name="connsiteY7" fmla="*/ 1273887 h 1273936"/>
                <a:gd name="connsiteX8" fmla="*/ 488962 w 2898736"/>
                <a:gd name="connsiteY8" fmla="*/ 1223087 h 1273936"/>
                <a:gd name="connsiteX9" fmla="*/ 155587 w 2898736"/>
                <a:gd name="connsiteY9" fmla="*/ 1057987 h 1273936"/>
                <a:gd name="connsiteX10" fmla="*/ 12 w 2898736"/>
                <a:gd name="connsiteY10" fmla="*/ 705562 h 1273936"/>
                <a:gd name="connsiteX11" fmla="*/ 149237 w 2898736"/>
                <a:gd name="connsiteY11" fmla="*/ 369012 h 1273936"/>
                <a:gd name="connsiteX12" fmla="*/ 514362 w 2898736"/>
                <a:gd name="connsiteY12" fmla="*/ 194387 h 1273936"/>
                <a:gd name="connsiteX13" fmla="*/ 828687 w 2898736"/>
                <a:gd name="connsiteY13" fmla="*/ 203912 h 1273936"/>
                <a:gd name="connsiteX14" fmla="*/ 828687 w 2898736"/>
                <a:gd name="connsiteY14" fmla="*/ 200737 h 1273936"/>
                <a:gd name="connsiteX0" fmla="*/ 561987 w 2898736"/>
                <a:gd name="connsiteY0" fmla="*/ 121717 h 1271116"/>
                <a:gd name="connsiteX1" fmla="*/ 1825637 w 2898736"/>
                <a:gd name="connsiteY1" fmla="*/ 7417 h 1271116"/>
                <a:gd name="connsiteX2" fmla="*/ 2505087 w 2898736"/>
                <a:gd name="connsiteY2" fmla="*/ 45517 h 1271116"/>
                <a:gd name="connsiteX3" fmla="*/ 2870212 w 2898736"/>
                <a:gd name="connsiteY3" fmla="*/ 321742 h 1271116"/>
                <a:gd name="connsiteX4" fmla="*/ 2832112 w 2898736"/>
                <a:gd name="connsiteY4" fmla="*/ 740842 h 1271116"/>
                <a:gd name="connsiteX5" fmla="*/ 2492387 w 2898736"/>
                <a:gd name="connsiteY5" fmla="*/ 1036117 h 1271116"/>
                <a:gd name="connsiteX6" fmla="*/ 1701812 w 2898736"/>
                <a:gd name="connsiteY6" fmla="*/ 1213917 h 1271116"/>
                <a:gd name="connsiteX7" fmla="*/ 917587 w 2898736"/>
                <a:gd name="connsiteY7" fmla="*/ 1271067 h 1271116"/>
                <a:gd name="connsiteX8" fmla="*/ 488962 w 2898736"/>
                <a:gd name="connsiteY8" fmla="*/ 1220267 h 1271116"/>
                <a:gd name="connsiteX9" fmla="*/ 155587 w 2898736"/>
                <a:gd name="connsiteY9" fmla="*/ 1055167 h 1271116"/>
                <a:gd name="connsiteX10" fmla="*/ 12 w 2898736"/>
                <a:gd name="connsiteY10" fmla="*/ 702742 h 1271116"/>
                <a:gd name="connsiteX11" fmla="*/ 149237 w 2898736"/>
                <a:gd name="connsiteY11" fmla="*/ 366192 h 1271116"/>
                <a:gd name="connsiteX12" fmla="*/ 514362 w 2898736"/>
                <a:gd name="connsiteY12" fmla="*/ 191567 h 1271116"/>
                <a:gd name="connsiteX13" fmla="*/ 828687 w 2898736"/>
                <a:gd name="connsiteY13" fmla="*/ 201092 h 1271116"/>
                <a:gd name="connsiteX14" fmla="*/ 828687 w 2898736"/>
                <a:gd name="connsiteY14" fmla="*/ 197917 h 1271116"/>
                <a:gd name="connsiteX0" fmla="*/ 561987 w 2898736"/>
                <a:gd name="connsiteY0" fmla="*/ 121717 h 1271116"/>
                <a:gd name="connsiteX1" fmla="*/ 1825637 w 2898736"/>
                <a:gd name="connsiteY1" fmla="*/ 7417 h 1271116"/>
                <a:gd name="connsiteX2" fmla="*/ 2505087 w 2898736"/>
                <a:gd name="connsiteY2" fmla="*/ 45517 h 1271116"/>
                <a:gd name="connsiteX3" fmla="*/ 2870212 w 2898736"/>
                <a:gd name="connsiteY3" fmla="*/ 321742 h 1271116"/>
                <a:gd name="connsiteX4" fmla="*/ 2832112 w 2898736"/>
                <a:gd name="connsiteY4" fmla="*/ 740842 h 1271116"/>
                <a:gd name="connsiteX5" fmla="*/ 2492387 w 2898736"/>
                <a:gd name="connsiteY5" fmla="*/ 1036117 h 1271116"/>
                <a:gd name="connsiteX6" fmla="*/ 1701812 w 2898736"/>
                <a:gd name="connsiteY6" fmla="*/ 1213917 h 1271116"/>
                <a:gd name="connsiteX7" fmla="*/ 917587 w 2898736"/>
                <a:gd name="connsiteY7" fmla="*/ 1271067 h 1271116"/>
                <a:gd name="connsiteX8" fmla="*/ 488962 w 2898736"/>
                <a:gd name="connsiteY8" fmla="*/ 1220267 h 1271116"/>
                <a:gd name="connsiteX9" fmla="*/ 155587 w 2898736"/>
                <a:gd name="connsiteY9" fmla="*/ 1055167 h 1271116"/>
                <a:gd name="connsiteX10" fmla="*/ 12 w 2898736"/>
                <a:gd name="connsiteY10" fmla="*/ 702742 h 1271116"/>
                <a:gd name="connsiteX11" fmla="*/ 149237 w 2898736"/>
                <a:gd name="connsiteY11" fmla="*/ 366192 h 1271116"/>
                <a:gd name="connsiteX12" fmla="*/ 514362 w 2898736"/>
                <a:gd name="connsiteY12" fmla="*/ 191567 h 1271116"/>
                <a:gd name="connsiteX13" fmla="*/ 828687 w 2898736"/>
                <a:gd name="connsiteY13" fmla="*/ 201092 h 1271116"/>
                <a:gd name="connsiteX14" fmla="*/ 828687 w 2898736"/>
                <a:gd name="connsiteY14" fmla="*/ 197917 h 1271116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14" fmla="*/ 828687 w 2898736"/>
                <a:gd name="connsiteY14" fmla="*/ 197682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14" fmla="*/ 828687 w 2898736"/>
                <a:gd name="connsiteY14" fmla="*/ 197682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14" fmla="*/ 828687 w 2898736"/>
                <a:gd name="connsiteY14" fmla="*/ 197682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14" fmla="*/ 906474 w 2898736"/>
                <a:gd name="connsiteY14" fmla="*/ 253244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31862 w 2898736"/>
                <a:gd name="connsiteY13" fmla="*/ 194507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793762 w 2898736"/>
                <a:gd name="connsiteY13" fmla="*/ 190273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793762 w 2898736"/>
                <a:gd name="connsiteY13" fmla="*/ 190273 h 1270881"/>
                <a:gd name="connsiteX14" fmla="*/ 549287 w 2898736"/>
                <a:gd name="connsiteY14" fmla="*/ 118307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549287 w 2898736"/>
                <a:gd name="connsiteY13" fmla="*/ 118307 h 1270881"/>
                <a:gd name="connsiteX0" fmla="*/ 749312 w 2898736"/>
                <a:gd name="connsiteY0" fmla="*/ 128536 h 1271585"/>
                <a:gd name="connsiteX1" fmla="*/ 1825637 w 2898736"/>
                <a:gd name="connsiteY1" fmla="*/ 7886 h 1271585"/>
                <a:gd name="connsiteX2" fmla="*/ 2505087 w 2898736"/>
                <a:gd name="connsiteY2" fmla="*/ 45986 h 1271585"/>
                <a:gd name="connsiteX3" fmla="*/ 2870212 w 2898736"/>
                <a:gd name="connsiteY3" fmla="*/ 322211 h 1271585"/>
                <a:gd name="connsiteX4" fmla="*/ 2832112 w 2898736"/>
                <a:gd name="connsiteY4" fmla="*/ 741311 h 1271585"/>
                <a:gd name="connsiteX5" fmla="*/ 2492387 w 2898736"/>
                <a:gd name="connsiteY5" fmla="*/ 1036586 h 1271585"/>
                <a:gd name="connsiteX6" fmla="*/ 1701812 w 2898736"/>
                <a:gd name="connsiteY6" fmla="*/ 1214386 h 1271585"/>
                <a:gd name="connsiteX7" fmla="*/ 917587 w 2898736"/>
                <a:gd name="connsiteY7" fmla="*/ 1271536 h 1271585"/>
                <a:gd name="connsiteX8" fmla="*/ 488962 w 2898736"/>
                <a:gd name="connsiteY8" fmla="*/ 1220736 h 1271585"/>
                <a:gd name="connsiteX9" fmla="*/ 155587 w 2898736"/>
                <a:gd name="connsiteY9" fmla="*/ 1055636 h 1271585"/>
                <a:gd name="connsiteX10" fmla="*/ 12 w 2898736"/>
                <a:gd name="connsiteY10" fmla="*/ 703211 h 1271585"/>
                <a:gd name="connsiteX11" fmla="*/ 149237 w 2898736"/>
                <a:gd name="connsiteY11" fmla="*/ 366661 h 1271585"/>
                <a:gd name="connsiteX12" fmla="*/ 514362 w 2898736"/>
                <a:gd name="connsiteY12" fmla="*/ 192036 h 1271585"/>
                <a:gd name="connsiteX13" fmla="*/ 749312 w 2898736"/>
                <a:gd name="connsiteY13" fmla="*/ 128536 h 1271585"/>
                <a:gd name="connsiteX0" fmla="*/ 749312 w 2898736"/>
                <a:gd name="connsiteY0" fmla="*/ 128536 h 1271585"/>
                <a:gd name="connsiteX1" fmla="*/ 1825637 w 2898736"/>
                <a:gd name="connsiteY1" fmla="*/ 7886 h 1271585"/>
                <a:gd name="connsiteX2" fmla="*/ 2505087 w 2898736"/>
                <a:gd name="connsiteY2" fmla="*/ 45986 h 1271585"/>
                <a:gd name="connsiteX3" fmla="*/ 2870212 w 2898736"/>
                <a:gd name="connsiteY3" fmla="*/ 322211 h 1271585"/>
                <a:gd name="connsiteX4" fmla="*/ 2832112 w 2898736"/>
                <a:gd name="connsiteY4" fmla="*/ 741311 h 1271585"/>
                <a:gd name="connsiteX5" fmla="*/ 2492387 w 2898736"/>
                <a:gd name="connsiteY5" fmla="*/ 1036586 h 1271585"/>
                <a:gd name="connsiteX6" fmla="*/ 1701812 w 2898736"/>
                <a:gd name="connsiteY6" fmla="*/ 1214386 h 1271585"/>
                <a:gd name="connsiteX7" fmla="*/ 917587 w 2898736"/>
                <a:gd name="connsiteY7" fmla="*/ 1271536 h 1271585"/>
                <a:gd name="connsiteX8" fmla="*/ 488962 w 2898736"/>
                <a:gd name="connsiteY8" fmla="*/ 1220736 h 1271585"/>
                <a:gd name="connsiteX9" fmla="*/ 155587 w 2898736"/>
                <a:gd name="connsiteY9" fmla="*/ 1055636 h 1271585"/>
                <a:gd name="connsiteX10" fmla="*/ 12 w 2898736"/>
                <a:gd name="connsiteY10" fmla="*/ 703211 h 1271585"/>
                <a:gd name="connsiteX11" fmla="*/ 149237 w 2898736"/>
                <a:gd name="connsiteY11" fmla="*/ 366661 h 1271585"/>
                <a:gd name="connsiteX12" fmla="*/ 514362 w 2898736"/>
                <a:gd name="connsiteY12" fmla="*/ 192036 h 1271585"/>
                <a:gd name="connsiteX13" fmla="*/ 749312 w 2898736"/>
                <a:gd name="connsiteY13" fmla="*/ 128536 h 1271585"/>
                <a:gd name="connsiteX0" fmla="*/ 777887 w 2898736"/>
                <a:gd name="connsiteY0" fmla="*/ 155817 h 1273466"/>
                <a:gd name="connsiteX1" fmla="*/ 1825637 w 2898736"/>
                <a:gd name="connsiteY1" fmla="*/ 9767 h 1273466"/>
                <a:gd name="connsiteX2" fmla="*/ 2505087 w 2898736"/>
                <a:gd name="connsiteY2" fmla="*/ 47867 h 1273466"/>
                <a:gd name="connsiteX3" fmla="*/ 2870212 w 2898736"/>
                <a:gd name="connsiteY3" fmla="*/ 324092 h 1273466"/>
                <a:gd name="connsiteX4" fmla="*/ 2832112 w 2898736"/>
                <a:gd name="connsiteY4" fmla="*/ 743192 h 1273466"/>
                <a:gd name="connsiteX5" fmla="*/ 2492387 w 2898736"/>
                <a:gd name="connsiteY5" fmla="*/ 1038467 h 1273466"/>
                <a:gd name="connsiteX6" fmla="*/ 1701812 w 2898736"/>
                <a:gd name="connsiteY6" fmla="*/ 1216267 h 1273466"/>
                <a:gd name="connsiteX7" fmla="*/ 917587 w 2898736"/>
                <a:gd name="connsiteY7" fmla="*/ 1273417 h 1273466"/>
                <a:gd name="connsiteX8" fmla="*/ 488962 w 2898736"/>
                <a:gd name="connsiteY8" fmla="*/ 1222617 h 1273466"/>
                <a:gd name="connsiteX9" fmla="*/ 155587 w 2898736"/>
                <a:gd name="connsiteY9" fmla="*/ 1057517 h 1273466"/>
                <a:gd name="connsiteX10" fmla="*/ 12 w 2898736"/>
                <a:gd name="connsiteY10" fmla="*/ 705092 h 1273466"/>
                <a:gd name="connsiteX11" fmla="*/ 149237 w 2898736"/>
                <a:gd name="connsiteY11" fmla="*/ 368542 h 1273466"/>
                <a:gd name="connsiteX12" fmla="*/ 514362 w 2898736"/>
                <a:gd name="connsiteY12" fmla="*/ 193917 h 1273466"/>
                <a:gd name="connsiteX13" fmla="*/ 777887 w 2898736"/>
                <a:gd name="connsiteY13" fmla="*/ 155817 h 1273466"/>
                <a:gd name="connsiteX0" fmla="*/ 777887 w 2898736"/>
                <a:gd name="connsiteY0" fmla="*/ 155817 h 1273466"/>
                <a:gd name="connsiteX1" fmla="*/ 1825637 w 2898736"/>
                <a:gd name="connsiteY1" fmla="*/ 9767 h 1273466"/>
                <a:gd name="connsiteX2" fmla="*/ 2505087 w 2898736"/>
                <a:gd name="connsiteY2" fmla="*/ 47867 h 1273466"/>
                <a:gd name="connsiteX3" fmla="*/ 2870212 w 2898736"/>
                <a:gd name="connsiteY3" fmla="*/ 324092 h 1273466"/>
                <a:gd name="connsiteX4" fmla="*/ 2832112 w 2898736"/>
                <a:gd name="connsiteY4" fmla="*/ 743192 h 1273466"/>
                <a:gd name="connsiteX5" fmla="*/ 2492387 w 2898736"/>
                <a:gd name="connsiteY5" fmla="*/ 1038467 h 1273466"/>
                <a:gd name="connsiteX6" fmla="*/ 1701812 w 2898736"/>
                <a:gd name="connsiteY6" fmla="*/ 1216267 h 1273466"/>
                <a:gd name="connsiteX7" fmla="*/ 917587 w 2898736"/>
                <a:gd name="connsiteY7" fmla="*/ 1273417 h 1273466"/>
                <a:gd name="connsiteX8" fmla="*/ 488962 w 2898736"/>
                <a:gd name="connsiteY8" fmla="*/ 1222617 h 1273466"/>
                <a:gd name="connsiteX9" fmla="*/ 155587 w 2898736"/>
                <a:gd name="connsiteY9" fmla="*/ 1057517 h 1273466"/>
                <a:gd name="connsiteX10" fmla="*/ 12 w 2898736"/>
                <a:gd name="connsiteY10" fmla="*/ 705092 h 1273466"/>
                <a:gd name="connsiteX11" fmla="*/ 149237 w 2898736"/>
                <a:gd name="connsiteY11" fmla="*/ 368542 h 1273466"/>
                <a:gd name="connsiteX12" fmla="*/ 514362 w 2898736"/>
                <a:gd name="connsiteY12" fmla="*/ 193917 h 1273466"/>
                <a:gd name="connsiteX13" fmla="*/ 777887 w 2898736"/>
                <a:gd name="connsiteY13" fmla="*/ 155817 h 1273466"/>
                <a:gd name="connsiteX0" fmla="*/ 777887 w 2898736"/>
                <a:gd name="connsiteY0" fmla="*/ 155817 h 1273466"/>
                <a:gd name="connsiteX1" fmla="*/ 1825637 w 2898736"/>
                <a:gd name="connsiteY1" fmla="*/ 9767 h 1273466"/>
                <a:gd name="connsiteX2" fmla="*/ 2505087 w 2898736"/>
                <a:gd name="connsiteY2" fmla="*/ 47867 h 1273466"/>
                <a:gd name="connsiteX3" fmla="*/ 2870212 w 2898736"/>
                <a:gd name="connsiteY3" fmla="*/ 324092 h 1273466"/>
                <a:gd name="connsiteX4" fmla="*/ 2832112 w 2898736"/>
                <a:gd name="connsiteY4" fmla="*/ 743192 h 1273466"/>
                <a:gd name="connsiteX5" fmla="*/ 2492387 w 2898736"/>
                <a:gd name="connsiteY5" fmla="*/ 1038467 h 1273466"/>
                <a:gd name="connsiteX6" fmla="*/ 1701812 w 2898736"/>
                <a:gd name="connsiteY6" fmla="*/ 1216267 h 1273466"/>
                <a:gd name="connsiteX7" fmla="*/ 917587 w 2898736"/>
                <a:gd name="connsiteY7" fmla="*/ 1273417 h 1273466"/>
                <a:gd name="connsiteX8" fmla="*/ 488962 w 2898736"/>
                <a:gd name="connsiteY8" fmla="*/ 1222617 h 1273466"/>
                <a:gd name="connsiteX9" fmla="*/ 155587 w 2898736"/>
                <a:gd name="connsiteY9" fmla="*/ 1057517 h 1273466"/>
                <a:gd name="connsiteX10" fmla="*/ 12 w 2898736"/>
                <a:gd name="connsiteY10" fmla="*/ 705092 h 1273466"/>
                <a:gd name="connsiteX11" fmla="*/ 149237 w 2898736"/>
                <a:gd name="connsiteY11" fmla="*/ 368542 h 1273466"/>
                <a:gd name="connsiteX12" fmla="*/ 514362 w 2898736"/>
                <a:gd name="connsiteY12" fmla="*/ 193917 h 1273466"/>
                <a:gd name="connsiteX13" fmla="*/ 777887 w 2898736"/>
                <a:gd name="connsiteY13" fmla="*/ 155817 h 127346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584212 w 2898736"/>
                <a:gd name="connsiteY13" fmla="*/ 120422 h 1272996"/>
                <a:gd name="connsiteX14" fmla="*/ 793762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584212 w 2898736"/>
                <a:gd name="connsiteY13" fmla="*/ 12042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584212 w 2898736"/>
                <a:gd name="connsiteY13" fmla="*/ 12042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584212 w 2898736"/>
                <a:gd name="connsiteY13" fmla="*/ 12042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609612 w 2898736"/>
                <a:gd name="connsiteY13" fmla="*/ 11407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609612 w 2898736"/>
                <a:gd name="connsiteY13" fmla="*/ 11407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609612 w 2898736"/>
                <a:gd name="connsiteY13" fmla="*/ 11407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609612 w 2898736"/>
                <a:gd name="connsiteY13" fmla="*/ 114072 h 1272996"/>
                <a:gd name="connsiteX14" fmla="*/ 873137 w 2898736"/>
                <a:gd name="connsiteY14" fmla="*/ 148997 h 1272996"/>
                <a:gd name="connsiteX0" fmla="*/ 879487 w 2898736"/>
                <a:gd name="connsiteY0" fmla="*/ 135357 h 1272056"/>
                <a:gd name="connsiteX1" fmla="*/ 1825637 w 2898736"/>
                <a:gd name="connsiteY1" fmla="*/ 8357 h 1272056"/>
                <a:gd name="connsiteX2" fmla="*/ 2505087 w 2898736"/>
                <a:gd name="connsiteY2" fmla="*/ 46457 h 1272056"/>
                <a:gd name="connsiteX3" fmla="*/ 2870212 w 2898736"/>
                <a:gd name="connsiteY3" fmla="*/ 322682 h 1272056"/>
                <a:gd name="connsiteX4" fmla="*/ 2832112 w 2898736"/>
                <a:gd name="connsiteY4" fmla="*/ 741782 h 1272056"/>
                <a:gd name="connsiteX5" fmla="*/ 2492387 w 2898736"/>
                <a:gd name="connsiteY5" fmla="*/ 1037057 h 1272056"/>
                <a:gd name="connsiteX6" fmla="*/ 1701812 w 2898736"/>
                <a:gd name="connsiteY6" fmla="*/ 1214857 h 1272056"/>
                <a:gd name="connsiteX7" fmla="*/ 917587 w 2898736"/>
                <a:gd name="connsiteY7" fmla="*/ 1272007 h 1272056"/>
                <a:gd name="connsiteX8" fmla="*/ 488962 w 2898736"/>
                <a:gd name="connsiteY8" fmla="*/ 1221207 h 1272056"/>
                <a:gd name="connsiteX9" fmla="*/ 155587 w 2898736"/>
                <a:gd name="connsiteY9" fmla="*/ 1056107 h 1272056"/>
                <a:gd name="connsiteX10" fmla="*/ 12 w 2898736"/>
                <a:gd name="connsiteY10" fmla="*/ 703682 h 1272056"/>
                <a:gd name="connsiteX11" fmla="*/ 149237 w 2898736"/>
                <a:gd name="connsiteY11" fmla="*/ 367132 h 1272056"/>
                <a:gd name="connsiteX12" fmla="*/ 514362 w 2898736"/>
                <a:gd name="connsiteY12" fmla="*/ 192507 h 1272056"/>
                <a:gd name="connsiteX13" fmla="*/ 609612 w 2898736"/>
                <a:gd name="connsiteY13" fmla="*/ 113132 h 1272056"/>
                <a:gd name="connsiteX14" fmla="*/ 879487 w 2898736"/>
                <a:gd name="connsiteY14" fmla="*/ 135357 h 1272056"/>
                <a:gd name="connsiteX0" fmla="*/ 879487 w 2898736"/>
                <a:gd name="connsiteY0" fmla="*/ 135357 h 1272056"/>
                <a:gd name="connsiteX1" fmla="*/ 1825637 w 2898736"/>
                <a:gd name="connsiteY1" fmla="*/ 8357 h 1272056"/>
                <a:gd name="connsiteX2" fmla="*/ 2505087 w 2898736"/>
                <a:gd name="connsiteY2" fmla="*/ 46457 h 1272056"/>
                <a:gd name="connsiteX3" fmla="*/ 2870212 w 2898736"/>
                <a:gd name="connsiteY3" fmla="*/ 322682 h 1272056"/>
                <a:gd name="connsiteX4" fmla="*/ 2832112 w 2898736"/>
                <a:gd name="connsiteY4" fmla="*/ 741782 h 1272056"/>
                <a:gd name="connsiteX5" fmla="*/ 2492387 w 2898736"/>
                <a:gd name="connsiteY5" fmla="*/ 1037057 h 1272056"/>
                <a:gd name="connsiteX6" fmla="*/ 1701812 w 2898736"/>
                <a:gd name="connsiteY6" fmla="*/ 1214857 h 1272056"/>
                <a:gd name="connsiteX7" fmla="*/ 917587 w 2898736"/>
                <a:gd name="connsiteY7" fmla="*/ 1272007 h 1272056"/>
                <a:gd name="connsiteX8" fmla="*/ 488962 w 2898736"/>
                <a:gd name="connsiteY8" fmla="*/ 1221207 h 1272056"/>
                <a:gd name="connsiteX9" fmla="*/ 155587 w 2898736"/>
                <a:gd name="connsiteY9" fmla="*/ 1056107 h 1272056"/>
                <a:gd name="connsiteX10" fmla="*/ 12 w 2898736"/>
                <a:gd name="connsiteY10" fmla="*/ 703682 h 1272056"/>
                <a:gd name="connsiteX11" fmla="*/ 149237 w 2898736"/>
                <a:gd name="connsiteY11" fmla="*/ 367132 h 1272056"/>
                <a:gd name="connsiteX12" fmla="*/ 514362 w 2898736"/>
                <a:gd name="connsiteY12" fmla="*/ 192507 h 1272056"/>
                <a:gd name="connsiteX13" fmla="*/ 596912 w 2898736"/>
                <a:gd name="connsiteY13" fmla="*/ 109957 h 1272056"/>
                <a:gd name="connsiteX14" fmla="*/ 879487 w 2898736"/>
                <a:gd name="connsiteY14" fmla="*/ 135357 h 1272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98736" h="1272056">
                  <a:moveTo>
                    <a:pt x="879487" y="135357"/>
                  </a:moveTo>
                  <a:cubicBezTo>
                    <a:pt x="1098033" y="104665"/>
                    <a:pt x="1554704" y="23174"/>
                    <a:pt x="1825637" y="8357"/>
                  </a:cubicBezTo>
                  <a:cubicBezTo>
                    <a:pt x="2096570" y="-6460"/>
                    <a:pt x="2330991" y="-5930"/>
                    <a:pt x="2505087" y="46457"/>
                  </a:cubicBezTo>
                  <a:cubicBezTo>
                    <a:pt x="2679183" y="98844"/>
                    <a:pt x="2815708" y="206795"/>
                    <a:pt x="2870212" y="322682"/>
                  </a:cubicBezTo>
                  <a:cubicBezTo>
                    <a:pt x="2924716" y="438569"/>
                    <a:pt x="2895083" y="622720"/>
                    <a:pt x="2832112" y="741782"/>
                  </a:cubicBezTo>
                  <a:cubicBezTo>
                    <a:pt x="2769141" y="860844"/>
                    <a:pt x="2680770" y="958211"/>
                    <a:pt x="2492387" y="1037057"/>
                  </a:cubicBezTo>
                  <a:cubicBezTo>
                    <a:pt x="2304004" y="1115903"/>
                    <a:pt x="1964279" y="1175699"/>
                    <a:pt x="1701812" y="1214857"/>
                  </a:cubicBezTo>
                  <a:cubicBezTo>
                    <a:pt x="1439345" y="1254015"/>
                    <a:pt x="1119729" y="1270949"/>
                    <a:pt x="917587" y="1272007"/>
                  </a:cubicBezTo>
                  <a:cubicBezTo>
                    <a:pt x="715445" y="1273065"/>
                    <a:pt x="615962" y="1257190"/>
                    <a:pt x="488962" y="1221207"/>
                  </a:cubicBezTo>
                  <a:cubicBezTo>
                    <a:pt x="361962" y="1185224"/>
                    <a:pt x="237079" y="1142361"/>
                    <a:pt x="155587" y="1056107"/>
                  </a:cubicBezTo>
                  <a:cubicBezTo>
                    <a:pt x="74095" y="969853"/>
                    <a:pt x="1070" y="818511"/>
                    <a:pt x="12" y="703682"/>
                  </a:cubicBezTo>
                  <a:cubicBezTo>
                    <a:pt x="-1046" y="588853"/>
                    <a:pt x="63512" y="452328"/>
                    <a:pt x="149237" y="367132"/>
                  </a:cubicBezTo>
                  <a:cubicBezTo>
                    <a:pt x="234962" y="281936"/>
                    <a:pt x="439750" y="235369"/>
                    <a:pt x="514362" y="192507"/>
                  </a:cubicBezTo>
                  <a:cubicBezTo>
                    <a:pt x="588974" y="149645"/>
                    <a:pt x="536058" y="119482"/>
                    <a:pt x="596912" y="109957"/>
                  </a:cubicBezTo>
                  <a:cubicBezTo>
                    <a:pt x="657766" y="100432"/>
                    <a:pt x="683695" y="161286"/>
                    <a:pt x="879487" y="135357"/>
                  </a:cubicBezTo>
                  <a:close/>
                </a:path>
              </a:pathLst>
            </a:custGeom>
            <a:noFill/>
            <a:ln w="50800">
              <a:solidFill>
                <a:srgbClr val="FF5C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91C6B22-5059-9017-87A4-D4018C901DAE}"/>
                </a:ext>
              </a:extLst>
            </p:cNvPr>
            <p:cNvSpPr txBox="1"/>
            <p:nvPr/>
          </p:nvSpPr>
          <p:spPr>
            <a:xfrm>
              <a:off x="6095999" y="2055040"/>
              <a:ext cx="8773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>
                  <a:solidFill>
                    <a:srgbClr val="FF5C01"/>
                  </a:solidFill>
                  <a:latin typeface="Comic Sans MS" panose="030F0702030302020204" pitchFamily="66" charset="0"/>
                </a:rPr>
                <a:t>POWER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AC96EC2-C9E8-D59F-53B8-7F847359364B}"/>
                </a:ext>
              </a:extLst>
            </p:cNvPr>
            <p:cNvSpPr txBox="1"/>
            <p:nvPr/>
          </p:nvSpPr>
          <p:spPr>
            <a:xfrm>
              <a:off x="6686709" y="2330193"/>
              <a:ext cx="8773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>
                  <a:solidFill>
                    <a:srgbClr val="FF5C01"/>
                  </a:solidFill>
                  <a:latin typeface="Comic Sans MS" panose="030F0702030302020204" pitchFamily="66" charset="0"/>
                </a:rPr>
                <a:t>POINT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14B29BB-249F-3B64-A572-0C0D8DD45D73}"/>
                </a:ext>
              </a:extLst>
            </p:cNvPr>
            <p:cNvSpPr txBox="1"/>
            <p:nvPr/>
          </p:nvSpPr>
          <p:spPr>
            <a:xfrm>
              <a:off x="6319017" y="3748604"/>
              <a:ext cx="9945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>
                  <a:solidFill>
                    <a:srgbClr val="FF5C01"/>
                  </a:solidFill>
                  <a:latin typeface="Comic Sans MS" panose="030F0702030302020204" pitchFamily="66" charset="0"/>
                </a:rPr>
                <a:t>TEMPLET</a:t>
              </a: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CECBE0FA-F660-325D-C39B-6A717CFCBC61}"/>
                </a:ext>
              </a:extLst>
            </p:cNvPr>
            <p:cNvSpPr/>
            <p:nvPr/>
          </p:nvSpPr>
          <p:spPr>
            <a:xfrm>
              <a:off x="6149975" y="2190750"/>
              <a:ext cx="831850" cy="19050"/>
            </a:xfrm>
            <a:custGeom>
              <a:avLst/>
              <a:gdLst>
                <a:gd name="connsiteX0" fmla="*/ 0 w 831850"/>
                <a:gd name="connsiteY0" fmla="*/ 0 h 19050"/>
                <a:gd name="connsiteX1" fmla="*/ 266700 w 831850"/>
                <a:gd name="connsiteY1" fmla="*/ 3175 h 19050"/>
                <a:gd name="connsiteX2" fmla="*/ 622300 w 831850"/>
                <a:gd name="connsiteY2" fmla="*/ 9525 h 19050"/>
                <a:gd name="connsiteX3" fmla="*/ 831850 w 8318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1850" h="19050">
                  <a:moveTo>
                    <a:pt x="0" y="0"/>
                  </a:moveTo>
                  <a:lnTo>
                    <a:pt x="266700" y="3175"/>
                  </a:lnTo>
                  <a:lnTo>
                    <a:pt x="622300" y="9525"/>
                  </a:lnTo>
                  <a:cubicBezTo>
                    <a:pt x="716492" y="12171"/>
                    <a:pt x="774171" y="15610"/>
                    <a:pt x="831850" y="19050"/>
                  </a:cubicBezTo>
                </a:path>
              </a:pathLst>
            </a:custGeom>
            <a:noFill/>
            <a:ln w="38100" cap="rnd">
              <a:solidFill>
                <a:srgbClr val="FF5C0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7A76C9F-85B8-7900-1916-71F366F5B60B}"/>
                </a:ext>
              </a:extLst>
            </p:cNvPr>
            <p:cNvSpPr/>
            <p:nvPr/>
          </p:nvSpPr>
          <p:spPr>
            <a:xfrm>
              <a:off x="6832600" y="2432050"/>
              <a:ext cx="660400" cy="25400"/>
            </a:xfrm>
            <a:custGeom>
              <a:avLst/>
              <a:gdLst>
                <a:gd name="connsiteX0" fmla="*/ 0 w 660400"/>
                <a:gd name="connsiteY0" fmla="*/ 25400 h 25400"/>
                <a:gd name="connsiteX1" fmla="*/ 225425 w 660400"/>
                <a:gd name="connsiteY1" fmla="*/ 12700 h 25400"/>
                <a:gd name="connsiteX2" fmla="*/ 568325 w 660400"/>
                <a:gd name="connsiteY2" fmla="*/ 9525 h 25400"/>
                <a:gd name="connsiteX3" fmla="*/ 660400 w 660400"/>
                <a:gd name="connsiteY3" fmla="*/ 0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0400" h="25400">
                  <a:moveTo>
                    <a:pt x="0" y="25400"/>
                  </a:moveTo>
                  <a:cubicBezTo>
                    <a:pt x="65352" y="20373"/>
                    <a:pt x="130704" y="15346"/>
                    <a:pt x="225425" y="12700"/>
                  </a:cubicBezTo>
                  <a:cubicBezTo>
                    <a:pt x="320146" y="10054"/>
                    <a:pt x="495829" y="11642"/>
                    <a:pt x="568325" y="9525"/>
                  </a:cubicBezTo>
                  <a:cubicBezTo>
                    <a:pt x="640821" y="7408"/>
                    <a:pt x="650610" y="3704"/>
                    <a:pt x="660400" y="0"/>
                  </a:cubicBezTo>
                </a:path>
              </a:pathLst>
            </a:custGeom>
            <a:noFill/>
            <a:ln w="38100" cap="rnd">
              <a:solidFill>
                <a:srgbClr val="FF5C0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A477031-386F-82F2-29D7-2A8822D5AD4A}"/>
                </a:ext>
              </a:extLst>
            </p:cNvPr>
            <p:cNvSpPr/>
            <p:nvPr/>
          </p:nvSpPr>
          <p:spPr>
            <a:xfrm>
              <a:off x="6464300" y="3870273"/>
              <a:ext cx="679450" cy="28627"/>
            </a:xfrm>
            <a:custGeom>
              <a:avLst/>
              <a:gdLst>
                <a:gd name="connsiteX0" fmla="*/ 0 w 679450"/>
                <a:gd name="connsiteY0" fmla="*/ 25452 h 28627"/>
                <a:gd name="connsiteX1" fmla="*/ 158750 w 679450"/>
                <a:gd name="connsiteY1" fmla="*/ 52 h 28627"/>
                <a:gd name="connsiteX2" fmla="*/ 581025 w 679450"/>
                <a:gd name="connsiteY2" fmla="*/ 19102 h 28627"/>
                <a:gd name="connsiteX3" fmla="*/ 679450 w 679450"/>
                <a:gd name="connsiteY3" fmla="*/ 28627 h 28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9450" h="28627">
                  <a:moveTo>
                    <a:pt x="0" y="25452"/>
                  </a:moveTo>
                  <a:cubicBezTo>
                    <a:pt x="30956" y="13281"/>
                    <a:pt x="61913" y="1110"/>
                    <a:pt x="158750" y="52"/>
                  </a:cubicBezTo>
                  <a:cubicBezTo>
                    <a:pt x="255587" y="-1006"/>
                    <a:pt x="494242" y="14340"/>
                    <a:pt x="581025" y="19102"/>
                  </a:cubicBezTo>
                  <a:cubicBezTo>
                    <a:pt x="667808" y="23864"/>
                    <a:pt x="673629" y="26245"/>
                    <a:pt x="679450" y="28627"/>
                  </a:cubicBezTo>
                </a:path>
              </a:pathLst>
            </a:custGeom>
            <a:noFill/>
            <a:ln w="38100" cap="rnd">
              <a:solidFill>
                <a:srgbClr val="FF5C0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D173112D-0067-E50A-D12F-16DF2B50ED08}"/>
              </a:ext>
            </a:extLst>
          </p:cNvPr>
          <p:cNvGrpSpPr/>
          <p:nvPr/>
        </p:nvGrpSpPr>
        <p:grpSpPr>
          <a:xfrm rot="21300000">
            <a:off x="3804051" y="932384"/>
            <a:ext cx="1790700" cy="2865120"/>
            <a:chOff x="3828058" y="941474"/>
            <a:chExt cx="1790700" cy="2865120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29C1848E-0B72-F457-5FA1-2C325A1861A6}"/>
                </a:ext>
              </a:extLst>
            </p:cNvPr>
            <p:cNvSpPr/>
            <p:nvPr/>
          </p:nvSpPr>
          <p:spPr>
            <a:xfrm>
              <a:off x="3828058" y="941474"/>
              <a:ext cx="1790700" cy="2865120"/>
            </a:xfrm>
            <a:prstGeom prst="rect">
              <a:avLst/>
            </a:prstGeom>
            <a:solidFill>
              <a:srgbClr val="FF5C01"/>
            </a:solidFill>
            <a:ln>
              <a:noFill/>
            </a:ln>
            <a:effectLst>
              <a:outerShdw blurRad="25400" dist="12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B4EA4E9-DABB-15EA-D751-65748B9397F0}"/>
                </a:ext>
              </a:extLst>
            </p:cNvPr>
            <p:cNvSpPr txBox="1"/>
            <p:nvPr/>
          </p:nvSpPr>
          <p:spPr>
            <a:xfrm>
              <a:off x="3922629" y="3454729"/>
              <a:ext cx="160155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b="1">
                  <a:solidFill>
                    <a:srgbClr val="F7F0E8"/>
                  </a:solidFill>
                  <a:latin typeface="Comic Sans MS" panose="030F0702030302020204" pitchFamily="66" charset="0"/>
                </a:rPr>
                <a:t>Power Point Templet</a:t>
              </a:r>
              <a:endParaRPr lang="zh-CN" altLang="en-US" sz="1100" b="1">
                <a:solidFill>
                  <a:srgbClr val="F7F0E8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BE27536D-A3F5-ACF5-4223-28A380781D8A}"/>
              </a:ext>
            </a:extLst>
          </p:cNvPr>
          <p:cNvGrpSpPr/>
          <p:nvPr/>
        </p:nvGrpSpPr>
        <p:grpSpPr>
          <a:xfrm rot="21367878">
            <a:off x="4283414" y="1949784"/>
            <a:ext cx="820106" cy="1034923"/>
            <a:chOff x="7332133" y="4715933"/>
            <a:chExt cx="781050" cy="985637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B7B2316A-D9CA-BD4E-BACD-5C1F0D96FBF6}"/>
                </a:ext>
              </a:extLst>
            </p:cNvPr>
            <p:cNvSpPr/>
            <p:nvPr/>
          </p:nvSpPr>
          <p:spPr>
            <a:xfrm>
              <a:off x="7332133" y="4770967"/>
              <a:ext cx="135467" cy="203200"/>
            </a:xfrm>
            <a:custGeom>
              <a:avLst/>
              <a:gdLst>
                <a:gd name="connsiteX0" fmla="*/ 135467 w 135467"/>
                <a:gd name="connsiteY0" fmla="*/ 0 h 203200"/>
                <a:gd name="connsiteX1" fmla="*/ 0 w 135467"/>
                <a:gd name="connsiteY1" fmla="*/ 20320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5467" h="203200">
                  <a:moveTo>
                    <a:pt x="135467" y="0"/>
                  </a:moveTo>
                  <a:lnTo>
                    <a:pt x="0" y="203200"/>
                  </a:lnTo>
                </a:path>
              </a:pathLst>
            </a:custGeom>
            <a:noFill/>
            <a:ln w="63500" cap="rnd">
              <a:solidFill>
                <a:srgbClr val="F7F0E8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D5EF9719-636C-5E2C-3F68-88CB57816C1A}"/>
                </a:ext>
              </a:extLst>
            </p:cNvPr>
            <p:cNvSpPr/>
            <p:nvPr/>
          </p:nvSpPr>
          <p:spPr>
            <a:xfrm>
              <a:off x="7587491" y="5037667"/>
              <a:ext cx="356612" cy="406449"/>
            </a:xfrm>
            <a:custGeom>
              <a:avLst/>
              <a:gdLst>
                <a:gd name="connsiteX0" fmla="*/ 13459 w 356612"/>
                <a:gd name="connsiteY0" fmla="*/ 8466 h 406449"/>
                <a:gd name="connsiteX1" fmla="*/ 15576 w 356612"/>
                <a:gd name="connsiteY1" fmla="*/ 289983 h 406449"/>
                <a:gd name="connsiteX2" fmla="*/ 170092 w 356612"/>
                <a:gd name="connsiteY2" fmla="*/ 402166 h 406449"/>
                <a:gd name="connsiteX3" fmla="*/ 324609 w 356612"/>
                <a:gd name="connsiteY3" fmla="*/ 366183 h 406449"/>
                <a:gd name="connsiteX4" fmla="*/ 354242 w 356612"/>
                <a:gd name="connsiteY4" fmla="*/ 209550 h 406449"/>
                <a:gd name="connsiteX5" fmla="*/ 286509 w 356612"/>
                <a:gd name="connsiteY5" fmla="*/ 0 h 406449"/>
                <a:gd name="connsiteX0" fmla="*/ 13459 w 356612"/>
                <a:gd name="connsiteY0" fmla="*/ 8466 h 406449"/>
                <a:gd name="connsiteX1" fmla="*/ 15576 w 356612"/>
                <a:gd name="connsiteY1" fmla="*/ 289983 h 406449"/>
                <a:gd name="connsiteX2" fmla="*/ 170092 w 356612"/>
                <a:gd name="connsiteY2" fmla="*/ 402166 h 406449"/>
                <a:gd name="connsiteX3" fmla="*/ 324609 w 356612"/>
                <a:gd name="connsiteY3" fmla="*/ 366183 h 406449"/>
                <a:gd name="connsiteX4" fmla="*/ 354242 w 356612"/>
                <a:gd name="connsiteY4" fmla="*/ 209550 h 406449"/>
                <a:gd name="connsiteX5" fmla="*/ 286509 w 356612"/>
                <a:gd name="connsiteY5" fmla="*/ 0 h 40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612" h="406449">
                  <a:moveTo>
                    <a:pt x="13459" y="8466"/>
                  </a:moveTo>
                  <a:cubicBezTo>
                    <a:pt x="1465" y="116416"/>
                    <a:pt x="-10529" y="224366"/>
                    <a:pt x="15576" y="289983"/>
                  </a:cubicBezTo>
                  <a:cubicBezTo>
                    <a:pt x="41681" y="355600"/>
                    <a:pt x="118587" y="389466"/>
                    <a:pt x="170092" y="402166"/>
                  </a:cubicBezTo>
                  <a:cubicBezTo>
                    <a:pt x="221598" y="414866"/>
                    <a:pt x="293917" y="398286"/>
                    <a:pt x="324609" y="366183"/>
                  </a:cubicBezTo>
                  <a:cubicBezTo>
                    <a:pt x="355301" y="334080"/>
                    <a:pt x="360592" y="270580"/>
                    <a:pt x="354242" y="209550"/>
                  </a:cubicBezTo>
                  <a:cubicBezTo>
                    <a:pt x="347892" y="148520"/>
                    <a:pt x="317200" y="74260"/>
                    <a:pt x="286509" y="0"/>
                  </a:cubicBezTo>
                </a:path>
              </a:pathLst>
            </a:custGeom>
            <a:noFill/>
            <a:ln w="63500" cap="rnd">
              <a:solidFill>
                <a:srgbClr val="F7F0E8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D10E3FE-DEAD-A34D-C4CB-243271246981}"/>
                </a:ext>
              </a:extLst>
            </p:cNvPr>
            <p:cNvSpPr/>
            <p:nvPr/>
          </p:nvSpPr>
          <p:spPr>
            <a:xfrm>
              <a:off x="7924800" y="4715933"/>
              <a:ext cx="188383" cy="190500"/>
            </a:xfrm>
            <a:custGeom>
              <a:avLst/>
              <a:gdLst>
                <a:gd name="connsiteX0" fmla="*/ 0 w 188383"/>
                <a:gd name="connsiteY0" fmla="*/ 0 h 190500"/>
                <a:gd name="connsiteX1" fmla="*/ 127000 w 188383"/>
                <a:gd name="connsiteY1" fmla="*/ 97367 h 190500"/>
                <a:gd name="connsiteX2" fmla="*/ 188383 w 188383"/>
                <a:gd name="connsiteY2" fmla="*/ 190500 h 190500"/>
                <a:gd name="connsiteX0" fmla="*/ 0 w 188383"/>
                <a:gd name="connsiteY0" fmla="*/ 0 h 190500"/>
                <a:gd name="connsiteX1" fmla="*/ 117475 w 188383"/>
                <a:gd name="connsiteY1" fmla="*/ 83079 h 190500"/>
                <a:gd name="connsiteX2" fmla="*/ 188383 w 188383"/>
                <a:gd name="connsiteY2" fmla="*/ 190500 h 190500"/>
                <a:gd name="connsiteX0" fmla="*/ 0 w 188383"/>
                <a:gd name="connsiteY0" fmla="*/ 0 h 190500"/>
                <a:gd name="connsiteX1" fmla="*/ 117475 w 188383"/>
                <a:gd name="connsiteY1" fmla="*/ 83079 h 190500"/>
                <a:gd name="connsiteX2" fmla="*/ 188383 w 188383"/>
                <a:gd name="connsiteY2" fmla="*/ 190500 h 190500"/>
                <a:gd name="connsiteX0" fmla="*/ 0 w 188383"/>
                <a:gd name="connsiteY0" fmla="*/ 0 h 190500"/>
                <a:gd name="connsiteX1" fmla="*/ 112713 w 188383"/>
                <a:gd name="connsiteY1" fmla="*/ 79904 h 190500"/>
                <a:gd name="connsiteX2" fmla="*/ 188383 w 188383"/>
                <a:gd name="connsiteY2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8383" h="190500">
                  <a:moveTo>
                    <a:pt x="0" y="0"/>
                  </a:moveTo>
                  <a:cubicBezTo>
                    <a:pt x="47801" y="32808"/>
                    <a:pt x="81316" y="48154"/>
                    <a:pt x="112713" y="79904"/>
                  </a:cubicBezTo>
                  <a:cubicBezTo>
                    <a:pt x="144110" y="111654"/>
                    <a:pt x="173390" y="159808"/>
                    <a:pt x="188383" y="190500"/>
                  </a:cubicBezTo>
                </a:path>
              </a:pathLst>
            </a:custGeom>
            <a:noFill/>
            <a:ln w="63500" cap="rnd">
              <a:solidFill>
                <a:srgbClr val="F7F0E8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27EA1E26-1A44-D719-9B24-64DD601341E0}"/>
                </a:ext>
              </a:extLst>
            </p:cNvPr>
            <p:cNvSpPr/>
            <p:nvPr/>
          </p:nvSpPr>
          <p:spPr>
            <a:xfrm>
              <a:off x="7662333" y="5659967"/>
              <a:ext cx="207434" cy="41603"/>
            </a:xfrm>
            <a:custGeom>
              <a:avLst/>
              <a:gdLst>
                <a:gd name="connsiteX0" fmla="*/ 0 w 207434"/>
                <a:gd name="connsiteY0" fmla="*/ 0 h 43103"/>
                <a:gd name="connsiteX1" fmla="*/ 86784 w 207434"/>
                <a:gd name="connsiteY1" fmla="*/ 42333 h 43103"/>
                <a:gd name="connsiteX2" fmla="*/ 207434 w 207434"/>
                <a:gd name="connsiteY2" fmla="*/ 23283 h 43103"/>
                <a:gd name="connsiteX0" fmla="*/ 0 w 207434"/>
                <a:gd name="connsiteY0" fmla="*/ 0 h 41603"/>
                <a:gd name="connsiteX1" fmla="*/ 96309 w 207434"/>
                <a:gd name="connsiteY1" fmla="*/ 40745 h 41603"/>
                <a:gd name="connsiteX2" fmla="*/ 207434 w 207434"/>
                <a:gd name="connsiteY2" fmla="*/ 23283 h 41603"/>
                <a:gd name="connsiteX0" fmla="*/ 0 w 207434"/>
                <a:gd name="connsiteY0" fmla="*/ 0 h 41603"/>
                <a:gd name="connsiteX1" fmla="*/ 96309 w 207434"/>
                <a:gd name="connsiteY1" fmla="*/ 40745 h 41603"/>
                <a:gd name="connsiteX2" fmla="*/ 207434 w 207434"/>
                <a:gd name="connsiteY2" fmla="*/ 23283 h 41603"/>
                <a:gd name="connsiteX0" fmla="*/ 0 w 207434"/>
                <a:gd name="connsiteY0" fmla="*/ 0 h 41603"/>
                <a:gd name="connsiteX1" fmla="*/ 96309 w 207434"/>
                <a:gd name="connsiteY1" fmla="*/ 40745 h 41603"/>
                <a:gd name="connsiteX2" fmla="*/ 207434 w 207434"/>
                <a:gd name="connsiteY2" fmla="*/ 23283 h 41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434" h="41603">
                  <a:moveTo>
                    <a:pt x="0" y="0"/>
                  </a:moveTo>
                  <a:cubicBezTo>
                    <a:pt x="26106" y="19226"/>
                    <a:pt x="49037" y="36864"/>
                    <a:pt x="96309" y="40745"/>
                  </a:cubicBezTo>
                  <a:cubicBezTo>
                    <a:pt x="143581" y="44626"/>
                    <a:pt x="164395" y="34748"/>
                    <a:pt x="207434" y="23283"/>
                  </a:cubicBezTo>
                </a:path>
              </a:pathLst>
            </a:custGeom>
            <a:noFill/>
            <a:ln w="63500" cap="rnd">
              <a:solidFill>
                <a:srgbClr val="F7F0E8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962338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C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>
            <a:extLst>
              <a:ext uri="{FF2B5EF4-FFF2-40B4-BE49-F238E27FC236}">
                <a16:creationId xmlns:a16="http://schemas.microsoft.com/office/drawing/2014/main" id="{757ABADA-54F4-116B-2F2A-D0D4479F3DF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5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0683182-2556-8D60-62BA-AD0AFA077946}"/>
              </a:ext>
            </a:extLst>
          </p:cNvPr>
          <p:cNvSpPr txBox="1"/>
          <p:nvPr/>
        </p:nvSpPr>
        <p:spPr>
          <a:xfrm>
            <a:off x="3704077" y="841564"/>
            <a:ext cx="2944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>
                <a:solidFill>
                  <a:srgbClr val="F7EEE5"/>
                </a:solidFill>
                <a:latin typeface="Comic Sans MS" panose="030F0702030302020204" pitchFamily="66" charset="0"/>
              </a:rPr>
              <a:t>Power</a:t>
            </a:r>
            <a:endParaRPr lang="zh-CN" altLang="en-US" sz="5400" b="1">
              <a:solidFill>
                <a:srgbClr val="F7EEE5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576CDC5-05C9-7021-1EDA-2E108480B7D0}"/>
              </a:ext>
            </a:extLst>
          </p:cNvPr>
          <p:cNvSpPr txBox="1"/>
          <p:nvPr/>
        </p:nvSpPr>
        <p:spPr>
          <a:xfrm>
            <a:off x="5543416" y="1902045"/>
            <a:ext cx="2944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>
                <a:solidFill>
                  <a:srgbClr val="F7EEE5"/>
                </a:solidFill>
                <a:latin typeface="Comic Sans MS" panose="030F0702030302020204" pitchFamily="66" charset="0"/>
              </a:rPr>
              <a:t>Point</a:t>
            </a:r>
            <a:endParaRPr lang="zh-CN" altLang="en-US" sz="5400" b="1">
              <a:solidFill>
                <a:srgbClr val="F7EEE5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257E0D1-11EF-276D-313B-2BFEEA712427}"/>
              </a:ext>
            </a:extLst>
          </p:cNvPr>
          <p:cNvSpPr txBox="1"/>
          <p:nvPr/>
        </p:nvSpPr>
        <p:spPr>
          <a:xfrm>
            <a:off x="5543416" y="4023006"/>
            <a:ext cx="2944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>
                <a:solidFill>
                  <a:srgbClr val="F7EEE5"/>
                </a:solidFill>
                <a:latin typeface="Comic Sans MS" panose="030F0702030302020204" pitchFamily="66" charset="0"/>
              </a:rPr>
              <a:t>Templet</a:t>
            </a:r>
            <a:endParaRPr lang="zh-CN" altLang="en-US" sz="5400" b="1">
              <a:solidFill>
                <a:srgbClr val="F7EEE5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CD80508-54DA-D36D-6632-CB7B345C75AB}"/>
              </a:ext>
            </a:extLst>
          </p:cNvPr>
          <p:cNvSpPr txBox="1"/>
          <p:nvPr/>
        </p:nvSpPr>
        <p:spPr>
          <a:xfrm>
            <a:off x="3704077" y="2962526"/>
            <a:ext cx="2944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>
                <a:solidFill>
                  <a:srgbClr val="F7EEE5"/>
                </a:solidFill>
                <a:latin typeface="Comic Sans MS" panose="030F0702030302020204" pitchFamily="66" charset="0"/>
              </a:rPr>
              <a:t>And</a:t>
            </a:r>
            <a:endParaRPr lang="zh-CN" altLang="en-US" sz="5400" b="1">
              <a:solidFill>
                <a:srgbClr val="F7EEE5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5B95E571-179E-810D-8804-F4C52D2879B7}"/>
              </a:ext>
            </a:extLst>
          </p:cNvPr>
          <p:cNvSpPr/>
          <p:nvPr/>
        </p:nvSpPr>
        <p:spPr>
          <a:xfrm rot="9266480">
            <a:off x="4783249" y="1527063"/>
            <a:ext cx="963963" cy="1146461"/>
          </a:xfrm>
          <a:custGeom>
            <a:avLst/>
            <a:gdLst>
              <a:gd name="connsiteX0" fmla="*/ 26466 w 4245111"/>
              <a:gd name="connsiteY0" fmla="*/ 158446 h 4937771"/>
              <a:gd name="connsiteX1" fmla="*/ 187197 w 4245111"/>
              <a:gd name="connsiteY1" fmla="*/ 6472 h 4937771"/>
              <a:gd name="connsiteX2" fmla="*/ 1893468 w 4245111"/>
              <a:gd name="connsiteY2" fmla="*/ 364186 h 4937771"/>
              <a:gd name="connsiteX3" fmla="*/ 2089332 w 4245111"/>
              <a:gd name="connsiteY3" fmla="*/ 538663 h 4937771"/>
              <a:gd name="connsiteX4" fmla="*/ 1901697 w 4245111"/>
              <a:gd name="connsiteY4" fmla="*/ 620943 h 4937771"/>
              <a:gd name="connsiteX5" fmla="*/ 1229065 w 4245111"/>
              <a:gd name="connsiteY5" fmla="*/ 502418 h 4937771"/>
              <a:gd name="connsiteX6" fmla="*/ 2415205 w 4245111"/>
              <a:gd name="connsiteY6" fmla="*/ 1457600 h 4937771"/>
              <a:gd name="connsiteX7" fmla="*/ 3787883 w 4245111"/>
              <a:gd name="connsiteY7" fmla="*/ 3479338 h 4937771"/>
              <a:gd name="connsiteX8" fmla="*/ 4241079 w 4245111"/>
              <a:gd name="connsiteY8" fmla="*/ 4814689 h 4937771"/>
              <a:gd name="connsiteX9" fmla="*/ 3872383 w 4245111"/>
              <a:gd name="connsiteY9" fmla="*/ 4791650 h 4937771"/>
              <a:gd name="connsiteX10" fmla="*/ 2628636 w 4245111"/>
              <a:gd name="connsiteY10" fmla="*/ 2138388 h 4937771"/>
              <a:gd name="connsiteX11" fmla="*/ 1632854 w 4245111"/>
              <a:gd name="connsiteY11" fmla="*/ 1087742 h 4937771"/>
              <a:gd name="connsiteX12" fmla="*/ 587205 w 4245111"/>
              <a:gd name="connsiteY12" fmla="*/ 504547 h 4937771"/>
              <a:gd name="connsiteX13" fmla="*/ 815449 w 4245111"/>
              <a:gd name="connsiteY13" fmla="*/ 1435051 h 4937771"/>
              <a:gd name="connsiteX14" fmla="*/ 431411 w 4245111"/>
              <a:gd name="connsiteY14" fmla="*/ 1342897 h 4937771"/>
              <a:gd name="connsiteX15" fmla="*/ 26515 w 4245111"/>
              <a:gd name="connsiteY15" fmla="*/ 158324 h 493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245111" h="4937771">
                <a:moveTo>
                  <a:pt x="26466" y="158446"/>
                </a:moveTo>
                <a:cubicBezTo>
                  <a:pt x="-60217" y="37745"/>
                  <a:pt x="85172" y="-20431"/>
                  <a:pt x="187197" y="6472"/>
                </a:cubicBezTo>
                <a:cubicBezTo>
                  <a:pt x="749534" y="156261"/>
                  <a:pt x="1318474" y="275316"/>
                  <a:pt x="1893468" y="364186"/>
                </a:cubicBezTo>
                <a:cubicBezTo>
                  <a:pt x="1969741" y="376241"/>
                  <a:pt x="2089871" y="450868"/>
                  <a:pt x="2089332" y="538663"/>
                </a:cubicBezTo>
                <a:cubicBezTo>
                  <a:pt x="2088797" y="636860"/>
                  <a:pt x="1966986" y="631391"/>
                  <a:pt x="1901697" y="620943"/>
                </a:cubicBezTo>
                <a:cubicBezTo>
                  <a:pt x="1676745" y="586386"/>
                  <a:pt x="1452371" y="546317"/>
                  <a:pt x="1229065" y="502418"/>
                </a:cubicBezTo>
                <a:cubicBezTo>
                  <a:pt x="1675099" y="744936"/>
                  <a:pt x="2069591" y="1096595"/>
                  <a:pt x="2415205" y="1457600"/>
                </a:cubicBezTo>
                <a:cubicBezTo>
                  <a:pt x="2981950" y="2049602"/>
                  <a:pt x="3447236" y="2733188"/>
                  <a:pt x="3787883" y="3479338"/>
                </a:cubicBezTo>
                <a:cubicBezTo>
                  <a:pt x="3983747" y="3908385"/>
                  <a:pt x="4134075" y="4355536"/>
                  <a:pt x="4241079" y="4814689"/>
                </a:cubicBezTo>
                <a:cubicBezTo>
                  <a:pt x="4288266" y="5018783"/>
                  <a:pt x="3906408" y="4939220"/>
                  <a:pt x="3872383" y="4791650"/>
                </a:cubicBezTo>
                <a:cubicBezTo>
                  <a:pt x="3649077" y="3830423"/>
                  <a:pt x="3226653" y="2924119"/>
                  <a:pt x="2628636" y="2138388"/>
                </a:cubicBezTo>
                <a:cubicBezTo>
                  <a:pt x="2335682" y="1753771"/>
                  <a:pt x="2002647" y="1399350"/>
                  <a:pt x="1632854" y="1087742"/>
                </a:cubicBezTo>
                <a:cubicBezTo>
                  <a:pt x="1322863" y="827118"/>
                  <a:pt x="978856" y="607143"/>
                  <a:pt x="587205" y="504547"/>
                </a:cubicBezTo>
                <a:cubicBezTo>
                  <a:pt x="723826" y="794788"/>
                  <a:pt x="802282" y="1109717"/>
                  <a:pt x="815449" y="1435051"/>
                </a:cubicBezTo>
                <a:cubicBezTo>
                  <a:pt x="822567" y="1612281"/>
                  <a:pt x="437995" y="1500876"/>
                  <a:pt x="431411" y="1342897"/>
                </a:cubicBezTo>
                <a:cubicBezTo>
                  <a:pt x="413883" y="914389"/>
                  <a:pt x="276724" y="507308"/>
                  <a:pt x="26515" y="158324"/>
                </a:cubicBezTo>
                <a:close/>
              </a:path>
            </a:pathLst>
          </a:custGeom>
          <a:solidFill>
            <a:schemeClr val="tx1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0BB52DA4-C65D-27B0-9254-55CABEF80750}"/>
              </a:ext>
            </a:extLst>
          </p:cNvPr>
          <p:cNvSpPr/>
          <p:nvPr/>
        </p:nvSpPr>
        <p:spPr>
          <a:xfrm rot="10800000">
            <a:off x="6291529" y="2962525"/>
            <a:ext cx="993511" cy="691480"/>
          </a:xfrm>
          <a:custGeom>
            <a:avLst/>
            <a:gdLst>
              <a:gd name="connsiteX0" fmla="*/ 5235398 w 5246558"/>
              <a:gd name="connsiteY0" fmla="*/ 1222588 h 3651583"/>
              <a:gd name="connsiteX1" fmla="*/ 5163642 w 5246558"/>
              <a:gd name="connsiteY1" fmla="*/ 820327 h 3651583"/>
              <a:gd name="connsiteX2" fmla="*/ 4854650 w 5246558"/>
              <a:gd name="connsiteY2" fmla="*/ 82553 h 3651583"/>
              <a:gd name="connsiteX3" fmla="*/ 4715687 w 5246558"/>
              <a:gd name="connsiteY3" fmla="*/ 42 h 3651583"/>
              <a:gd name="connsiteX4" fmla="*/ 4573050 w 5246558"/>
              <a:gd name="connsiteY4" fmla="*/ 76047 h 3651583"/>
              <a:gd name="connsiteX5" fmla="*/ 4564019 w 5246558"/>
              <a:gd name="connsiteY5" fmla="*/ 237396 h 3651583"/>
              <a:gd name="connsiteX6" fmla="*/ 4564363 w 5246558"/>
              <a:gd name="connsiteY6" fmla="*/ 238085 h 3651583"/>
              <a:gd name="connsiteX7" fmla="*/ 4790119 w 5246558"/>
              <a:gd name="connsiteY7" fmla="*/ 884657 h 3651583"/>
              <a:gd name="connsiteX8" fmla="*/ 4790119 w 5246558"/>
              <a:gd name="connsiteY8" fmla="*/ 884619 h 3651583"/>
              <a:gd name="connsiteX9" fmla="*/ 4005847 w 5246558"/>
              <a:gd name="connsiteY9" fmla="*/ 596524 h 3651583"/>
              <a:gd name="connsiteX10" fmla="*/ 3903742 w 5246558"/>
              <a:gd name="connsiteY10" fmla="*/ 567285 h 3651583"/>
              <a:gd name="connsiteX11" fmla="*/ 3800607 w 5246558"/>
              <a:gd name="connsiteY11" fmla="*/ 540572 h 3651583"/>
              <a:gd name="connsiteX12" fmla="*/ 3749057 w 5246558"/>
              <a:gd name="connsiteY12" fmla="*/ 527254 h 3651583"/>
              <a:gd name="connsiteX13" fmla="*/ 3696934 w 5246558"/>
              <a:gd name="connsiteY13" fmla="*/ 515391 h 3651583"/>
              <a:gd name="connsiteX14" fmla="*/ 3592682 w 5246558"/>
              <a:gd name="connsiteY14" fmla="*/ 491817 h 3651583"/>
              <a:gd name="connsiteX15" fmla="*/ 3487363 w 5246558"/>
              <a:gd name="connsiteY15" fmla="*/ 471534 h 3651583"/>
              <a:gd name="connsiteX16" fmla="*/ 3434665 w 5246558"/>
              <a:gd name="connsiteY16" fmla="*/ 461584 h 3651583"/>
              <a:gd name="connsiteX17" fmla="*/ 3381546 w 5246558"/>
              <a:gd name="connsiteY17" fmla="*/ 453050 h 3651583"/>
              <a:gd name="connsiteX18" fmla="*/ 3275227 w 5246558"/>
              <a:gd name="connsiteY18" fmla="*/ 436517 h 3651583"/>
              <a:gd name="connsiteX19" fmla="*/ 3168037 w 5246558"/>
              <a:gd name="connsiteY19" fmla="*/ 423391 h 3651583"/>
              <a:gd name="connsiteX20" fmla="*/ 3114382 w 5246558"/>
              <a:gd name="connsiteY20" fmla="*/ 417153 h 3651583"/>
              <a:gd name="connsiteX21" fmla="*/ 3060383 w 5246558"/>
              <a:gd name="connsiteY21" fmla="*/ 412446 h 3651583"/>
              <a:gd name="connsiteX22" fmla="*/ 2952271 w 5246558"/>
              <a:gd name="connsiteY22" fmla="*/ 404064 h 3651583"/>
              <a:gd name="connsiteX23" fmla="*/ 2843621 w 5246558"/>
              <a:gd name="connsiteY23" fmla="*/ 399089 h 3651583"/>
              <a:gd name="connsiteX24" fmla="*/ 2734550 w 5246558"/>
              <a:gd name="connsiteY24" fmla="*/ 397520 h 3651583"/>
              <a:gd name="connsiteX25" fmla="*/ 2734473 w 5246558"/>
              <a:gd name="connsiteY25" fmla="*/ 397558 h 3651583"/>
              <a:gd name="connsiteX26" fmla="*/ 2296511 w 5246558"/>
              <a:gd name="connsiteY26" fmla="*/ 423085 h 3651583"/>
              <a:gd name="connsiteX27" fmla="*/ 1445649 w 5246558"/>
              <a:gd name="connsiteY27" fmla="*/ 668778 h 3651583"/>
              <a:gd name="connsiteX28" fmla="*/ 727401 w 5246558"/>
              <a:gd name="connsiteY28" fmla="*/ 1187066 h 3651583"/>
              <a:gd name="connsiteX29" fmla="*/ 240071 w 5246558"/>
              <a:gd name="connsiteY29" fmla="*/ 1908959 h 3651583"/>
              <a:gd name="connsiteX30" fmla="*/ 92850 w 5246558"/>
              <a:gd name="connsiteY30" fmla="*/ 2314051 h 3651583"/>
              <a:gd name="connsiteX31" fmla="*/ 44400 w 5246558"/>
              <a:gd name="connsiteY31" fmla="*/ 2523308 h 3651583"/>
              <a:gd name="connsiteX32" fmla="*/ 12788 w 5246558"/>
              <a:gd name="connsiteY32" fmla="*/ 2735514 h 3651583"/>
              <a:gd name="connsiteX33" fmla="*/ 83 w 5246558"/>
              <a:gd name="connsiteY33" fmla="*/ 2949944 h 3651583"/>
              <a:gd name="connsiteX34" fmla="*/ 121 w 5246558"/>
              <a:gd name="connsiteY34" fmla="*/ 2949944 h 3651583"/>
              <a:gd name="connsiteX35" fmla="*/ 8732 w 5246558"/>
              <a:gd name="connsiteY35" fmla="*/ 3165521 h 3651583"/>
              <a:gd name="connsiteX36" fmla="*/ 113169 w 5246558"/>
              <a:gd name="connsiteY36" fmla="*/ 3591432 h 3651583"/>
              <a:gd name="connsiteX37" fmla="*/ 240571 w 5246558"/>
              <a:gd name="connsiteY37" fmla="*/ 3645278 h 3651583"/>
              <a:gd name="connsiteX38" fmla="*/ 302148 w 5246558"/>
              <a:gd name="connsiteY38" fmla="*/ 3521432 h 3651583"/>
              <a:gd name="connsiteX39" fmla="*/ 301574 w 5246558"/>
              <a:gd name="connsiteY39" fmla="*/ 3519596 h 3651583"/>
              <a:gd name="connsiteX40" fmla="*/ 266939 w 5246558"/>
              <a:gd name="connsiteY40" fmla="*/ 3340954 h 3651583"/>
              <a:gd name="connsiteX41" fmla="*/ 258673 w 5246558"/>
              <a:gd name="connsiteY41" fmla="*/ 3154887 h 3651583"/>
              <a:gd name="connsiteX42" fmla="*/ 271877 w 5246558"/>
              <a:gd name="connsiteY42" fmla="*/ 2966899 h 3651583"/>
              <a:gd name="connsiteX43" fmla="*/ 303105 w 5246558"/>
              <a:gd name="connsiteY43" fmla="*/ 2780107 h 3651583"/>
              <a:gd name="connsiteX44" fmla="*/ 303105 w 5246558"/>
              <a:gd name="connsiteY44" fmla="*/ 2780069 h 3651583"/>
              <a:gd name="connsiteX45" fmla="*/ 409953 w 5246558"/>
              <a:gd name="connsiteY45" fmla="*/ 2416849 h 3651583"/>
              <a:gd name="connsiteX46" fmla="*/ 570156 w 5246558"/>
              <a:gd name="connsiteY46" fmla="*/ 2076056 h 3651583"/>
              <a:gd name="connsiteX47" fmla="*/ 779031 w 5246558"/>
              <a:gd name="connsiteY47" fmla="*/ 1767446 h 3651583"/>
              <a:gd name="connsiteX48" fmla="*/ 1031464 w 5246558"/>
              <a:gd name="connsiteY48" fmla="*/ 1499974 h 3651583"/>
              <a:gd name="connsiteX49" fmla="*/ 1322664 w 5246558"/>
              <a:gd name="connsiteY49" fmla="*/ 1282448 h 3651583"/>
              <a:gd name="connsiteX50" fmla="*/ 1645284 w 5246558"/>
              <a:gd name="connsiteY50" fmla="*/ 1120374 h 3651583"/>
              <a:gd name="connsiteX51" fmla="*/ 1990937 w 5246558"/>
              <a:gd name="connsiteY51" fmla="*/ 1014829 h 3651583"/>
              <a:gd name="connsiteX52" fmla="*/ 2351521 w 5246558"/>
              <a:gd name="connsiteY52" fmla="*/ 963356 h 3651583"/>
              <a:gd name="connsiteX53" fmla="*/ 3091010 w 5246558"/>
              <a:gd name="connsiteY53" fmla="*/ 1000019 h 3651583"/>
              <a:gd name="connsiteX54" fmla="*/ 3183699 w 5246558"/>
              <a:gd name="connsiteY54" fmla="*/ 1015098 h 3651583"/>
              <a:gd name="connsiteX55" fmla="*/ 3276236 w 5246558"/>
              <a:gd name="connsiteY55" fmla="*/ 1033314 h 3651583"/>
              <a:gd name="connsiteX56" fmla="*/ 3322467 w 5246558"/>
              <a:gd name="connsiteY56" fmla="*/ 1042576 h 3651583"/>
              <a:gd name="connsiteX57" fmla="*/ 3368620 w 5246558"/>
              <a:gd name="connsiteY57" fmla="*/ 1053253 h 3651583"/>
              <a:gd name="connsiteX58" fmla="*/ 3460852 w 5246558"/>
              <a:gd name="connsiteY58" fmla="*/ 1074531 h 3651583"/>
              <a:gd name="connsiteX59" fmla="*/ 3552853 w 5246558"/>
              <a:gd name="connsiteY59" fmla="*/ 1098335 h 3651583"/>
              <a:gd name="connsiteX60" fmla="*/ 3598853 w 5246558"/>
              <a:gd name="connsiteY60" fmla="*/ 1110199 h 3651583"/>
              <a:gd name="connsiteX61" fmla="*/ 3644663 w 5246558"/>
              <a:gd name="connsiteY61" fmla="*/ 1123555 h 3651583"/>
              <a:gd name="connsiteX62" fmla="*/ 3736244 w 5246558"/>
              <a:gd name="connsiteY62" fmla="*/ 1150153 h 3651583"/>
              <a:gd name="connsiteX63" fmla="*/ 3827365 w 5246558"/>
              <a:gd name="connsiteY63" fmla="*/ 1179277 h 3651583"/>
              <a:gd name="connsiteX64" fmla="*/ 4520934 w 5246558"/>
              <a:gd name="connsiteY64" fmla="*/ 1443192 h 3651583"/>
              <a:gd name="connsiteX65" fmla="*/ 4326176 w 5246558"/>
              <a:gd name="connsiteY65" fmla="*/ 1483414 h 3651583"/>
              <a:gd name="connsiteX66" fmla="*/ 4326138 w 5246558"/>
              <a:gd name="connsiteY66" fmla="*/ 1483337 h 3651583"/>
              <a:gd name="connsiteX67" fmla="*/ 3662803 w 5246558"/>
              <a:gd name="connsiteY67" fmla="*/ 1742501 h 3651583"/>
              <a:gd name="connsiteX68" fmla="*/ 3559247 w 5246558"/>
              <a:gd name="connsiteY68" fmla="*/ 1915137 h 3651583"/>
              <a:gd name="connsiteX69" fmla="*/ 3655879 w 5246558"/>
              <a:gd name="connsiteY69" fmla="*/ 2091711 h 3651583"/>
              <a:gd name="connsiteX70" fmla="*/ 3857103 w 5246558"/>
              <a:gd name="connsiteY70" fmla="*/ 2097566 h 3651583"/>
              <a:gd name="connsiteX71" fmla="*/ 3857409 w 5246558"/>
              <a:gd name="connsiteY71" fmla="*/ 2097413 h 3651583"/>
              <a:gd name="connsiteX72" fmla="*/ 3857371 w 5246558"/>
              <a:gd name="connsiteY72" fmla="*/ 2097413 h 3651583"/>
              <a:gd name="connsiteX73" fmla="*/ 4421471 w 5246558"/>
              <a:gd name="connsiteY73" fmla="*/ 1888998 h 3651583"/>
              <a:gd name="connsiteX74" fmla="*/ 5027551 w 5246558"/>
              <a:gd name="connsiteY74" fmla="*/ 1826809 h 3651583"/>
              <a:gd name="connsiteX75" fmla="*/ 5240218 w 5246558"/>
              <a:gd name="connsiteY75" fmla="*/ 1634315 h 3651583"/>
              <a:gd name="connsiteX76" fmla="*/ 5235396 w 5246558"/>
              <a:gd name="connsiteY76" fmla="*/ 1222609 h 3651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246558" h="3651583">
                <a:moveTo>
                  <a:pt x="5235398" y="1222588"/>
                </a:moveTo>
                <a:cubicBezTo>
                  <a:pt x="5222387" y="1086770"/>
                  <a:pt x="5198353" y="952245"/>
                  <a:pt x="5163642" y="820327"/>
                </a:cubicBezTo>
                <a:cubicBezTo>
                  <a:pt x="5094871" y="557793"/>
                  <a:pt x="4986186" y="310993"/>
                  <a:pt x="4854650" y="82553"/>
                </a:cubicBezTo>
                <a:cubicBezTo>
                  <a:pt x="4825909" y="32648"/>
                  <a:pt x="4773249" y="1382"/>
                  <a:pt x="4715687" y="42"/>
                </a:cubicBezTo>
                <a:cubicBezTo>
                  <a:pt x="4658129" y="-1259"/>
                  <a:pt x="4604048" y="27520"/>
                  <a:pt x="4573050" y="76047"/>
                </a:cubicBezTo>
                <a:cubicBezTo>
                  <a:pt x="4542051" y="124535"/>
                  <a:pt x="4538646" y="185726"/>
                  <a:pt x="4564019" y="237396"/>
                </a:cubicBezTo>
                <a:lnTo>
                  <a:pt x="4564363" y="238085"/>
                </a:lnTo>
                <a:cubicBezTo>
                  <a:pt x="4666734" y="446499"/>
                  <a:pt x="4745493" y="663614"/>
                  <a:pt x="4790119" y="884657"/>
                </a:cubicBezTo>
                <a:lnTo>
                  <a:pt x="4790119" y="884619"/>
                </a:lnTo>
                <a:cubicBezTo>
                  <a:pt x="4535168" y="771795"/>
                  <a:pt x="4273202" y="675548"/>
                  <a:pt x="4005847" y="596524"/>
                </a:cubicBezTo>
                <a:cubicBezTo>
                  <a:pt x="3971787" y="586803"/>
                  <a:pt x="3937956" y="576508"/>
                  <a:pt x="3903742" y="567285"/>
                </a:cubicBezTo>
                <a:lnTo>
                  <a:pt x="3800607" y="540572"/>
                </a:lnTo>
                <a:lnTo>
                  <a:pt x="3749057" y="527254"/>
                </a:lnTo>
                <a:lnTo>
                  <a:pt x="3696934" y="515391"/>
                </a:lnTo>
                <a:lnTo>
                  <a:pt x="3592682" y="491817"/>
                </a:lnTo>
                <a:cubicBezTo>
                  <a:pt x="3557704" y="484545"/>
                  <a:pt x="3522456" y="478308"/>
                  <a:pt x="3487363" y="471534"/>
                </a:cubicBezTo>
                <a:lnTo>
                  <a:pt x="3434665" y="461584"/>
                </a:lnTo>
                <a:cubicBezTo>
                  <a:pt x="3417061" y="458407"/>
                  <a:pt x="3399227" y="455920"/>
                  <a:pt x="3381546" y="453050"/>
                </a:cubicBezTo>
                <a:lnTo>
                  <a:pt x="3275227" y="436517"/>
                </a:lnTo>
                <a:lnTo>
                  <a:pt x="3168037" y="423391"/>
                </a:lnTo>
                <a:cubicBezTo>
                  <a:pt x="3150165" y="421324"/>
                  <a:pt x="3132369" y="418875"/>
                  <a:pt x="3114382" y="417153"/>
                </a:cubicBezTo>
                <a:lnTo>
                  <a:pt x="3060383" y="412446"/>
                </a:lnTo>
                <a:cubicBezTo>
                  <a:pt x="3024333" y="409614"/>
                  <a:pt x="2988550" y="405519"/>
                  <a:pt x="2952271" y="404064"/>
                </a:cubicBezTo>
                <a:lnTo>
                  <a:pt x="2843621" y="399089"/>
                </a:lnTo>
                <a:cubicBezTo>
                  <a:pt x="2807380" y="397673"/>
                  <a:pt x="2770869" y="398056"/>
                  <a:pt x="2734550" y="397520"/>
                </a:cubicBezTo>
                <a:lnTo>
                  <a:pt x="2734473" y="397558"/>
                </a:lnTo>
                <a:cubicBezTo>
                  <a:pt x="2588094" y="396793"/>
                  <a:pt x="2441823" y="405327"/>
                  <a:pt x="2296511" y="423085"/>
                </a:cubicBezTo>
                <a:cubicBezTo>
                  <a:pt x="2005007" y="461546"/>
                  <a:pt x="1714463" y="539651"/>
                  <a:pt x="1445649" y="668778"/>
                </a:cubicBezTo>
                <a:cubicBezTo>
                  <a:pt x="1177070" y="797061"/>
                  <a:pt x="933788" y="972607"/>
                  <a:pt x="727401" y="1187066"/>
                </a:cubicBezTo>
                <a:cubicBezTo>
                  <a:pt x="525531" y="1398586"/>
                  <a:pt x="360772" y="1642633"/>
                  <a:pt x="240071" y="1908959"/>
                </a:cubicBezTo>
                <a:cubicBezTo>
                  <a:pt x="180562" y="2039956"/>
                  <a:pt x="131343" y="2175392"/>
                  <a:pt x="92850" y="2314051"/>
                </a:cubicBezTo>
                <a:cubicBezTo>
                  <a:pt x="74557" y="2383396"/>
                  <a:pt x="57335" y="2452857"/>
                  <a:pt x="44400" y="2523308"/>
                </a:cubicBezTo>
                <a:cubicBezTo>
                  <a:pt x="30661" y="2593496"/>
                  <a:pt x="20136" y="2664260"/>
                  <a:pt x="12788" y="2735514"/>
                </a:cubicBezTo>
                <a:cubicBezTo>
                  <a:pt x="5173" y="2806658"/>
                  <a:pt x="1614" y="2878337"/>
                  <a:pt x="83" y="2949944"/>
                </a:cubicBezTo>
                <a:lnTo>
                  <a:pt x="121" y="2949944"/>
                </a:lnTo>
                <a:cubicBezTo>
                  <a:pt x="-645" y="3021931"/>
                  <a:pt x="2226" y="3093874"/>
                  <a:pt x="8732" y="3165521"/>
                </a:cubicBezTo>
                <a:cubicBezTo>
                  <a:pt x="23351" y="3309147"/>
                  <a:pt x="52168" y="3453508"/>
                  <a:pt x="113169" y="3591432"/>
                </a:cubicBezTo>
                <a:cubicBezTo>
                  <a:pt x="134753" y="3640227"/>
                  <a:pt x="190551" y="3663801"/>
                  <a:pt x="240571" y="3645278"/>
                </a:cubicBezTo>
                <a:cubicBezTo>
                  <a:pt x="290552" y="3626756"/>
                  <a:pt x="317533" y="3572488"/>
                  <a:pt x="302148" y="3521432"/>
                </a:cubicBezTo>
                <a:lnTo>
                  <a:pt x="301574" y="3519596"/>
                </a:lnTo>
                <a:cubicBezTo>
                  <a:pt x="284506" y="3461234"/>
                  <a:pt x="272910" y="3401452"/>
                  <a:pt x="266939" y="3340954"/>
                </a:cubicBezTo>
                <a:cubicBezTo>
                  <a:pt x="260357" y="3279186"/>
                  <a:pt x="257602" y="3217040"/>
                  <a:pt x="258673" y="3154887"/>
                </a:cubicBezTo>
                <a:cubicBezTo>
                  <a:pt x="260357" y="3092239"/>
                  <a:pt x="264758" y="3029552"/>
                  <a:pt x="271877" y="2966899"/>
                </a:cubicBezTo>
                <a:cubicBezTo>
                  <a:pt x="279990" y="2904290"/>
                  <a:pt x="289710" y="2841947"/>
                  <a:pt x="303105" y="2780107"/>
                </a:cubicBezTo>
                <a:lnTo>
                  <a:pt x="303105" y="2780069"/>
                </a:lnTo>
                <a:cubicBezTo>
                  <a:pt x="329282" y="2656419"/>
                  <a:pt x="364988" y="2534984"/>
                  <a:pt x="409953" y="2416849"/>
                </a:cubicBezTo>
                <a:cubicBezTo>
                  <a:pt x="455150" y="2299548"/>
                  <a:pt x="508688" y="2185657"/>
                  <a:pt x="570156" y="2076056"/>
                </a:cubicBezTo>
                <a:cubicBezTo>
                  <a:pt x="631809" y="1967983"/>
                  <a:pt x="701614" y="1864839"/>
                  <a:pt x="779031" y="1767446"/>
                </a:cubicBezTo>
                <a:cubicBezTo>
                  <a:pt x="855188" y="1671082"/>
                  <a:pt x="939655" y="1581565"/>
                  <a:pt x="1031464" y="1499974"/>
                </a:cubicBezTo>
                <a:cubicBezTo>
                  <a:pt x="1122202" y="1419377"/>
                  <a:pt x="1219638" y="1346629"/>
                  <a:pt x="1322664" y="1282448"/>
                </a:cubicBezTo>
                <a:cubicBezTo>
                  <a:pt x="1425191" y="1218996"/>
                  <a:pt x="1533146" y="1164765"/>
                  <a:pt x="1645284" y="1120374"/>
                </a:cubicBezTo>
                <a:cubicBezTo>
                  <a:pt x="1757530" y="1076058"/>
                  <a:pt x="1873107" y="1040734"/>
                  <a:pt x="1990937" y="1014829"/>
                </a:cubicBezTo>
                <a:cubicBezTo>
                  <a:pt x="2109728" y="988997"/>
                  <a:pt x="2230242" y="971776"/>
                  <a:pt x="2351521" y="963356"/>
                </a:cubicBezTo>
                <a:cubicBezTo>
                  <a:pt x="2598595" y="947627"/>
                  <a:pt x="2846659" y="959912"/>
                  <a:pt x="3091010" y="1000019"/>
                </a:cubicBezTo>
                <a:lnTo>
                  <a:pt x="3183699" y="1015098"/>
                </a:lnTo>
                <a:lnTo>
                  <a:pt x="3276236" y="1033314"/>
                </a:lnTo>
                <a:cubicBezTo>
                  <a:pt x="3291659" y="1036415"/>
                  <a:pt x="3307082" y="1039132"/>
                  <a:pt x="3322467" y="1042576"/>
                </a:cubicBezTo>
                <a:lnTo>
                  <a:pt x="3368620" y="1053253"/>
                </a:lnTo>
                <a:lnTo>
                  <a:pt x="3460852" y="1074531"/>
                </a:lnTo>
                <a:lnTo>
                  <a:pt x="3552853" y="1098335"/>
                </a:lnTo>
                <a:lnTo>
                  <a:pt x="3598853" y="1110199"/>
                </a:lnTo>
                <a:lnTo>
                  <a:pt x="3644663" y="1123555"/>
                </a:lnTo>
                <a:lnTo>
                  <a:pt x="3736244" y="1150153"/>
                </a:lnTo>
                <a:cubicBezTo>
                  <a:pt x="3766707" y="1159337"/>
                  <a:pt x="3797016" y="1169632"/>
                  <a:pt x="3827365" y="1179277"/>
                </a:cubicBezTo>
                <a:cubicBezTo>
                  <a:pt x="4061536" y="1253827"/>
                  <a:pt x="4292347" y="1344339"/>
                  <a:pt x="4520934" y="1443192"/>
                </a:cubicBezTo>
                <a:cubicBezTo>
                  <a:pt x="4455722" y="1454367"/>
                  <a:pt x="4390779" y="1467761"/>
                  <a:pt x="4326176" y="1483414"/>
                </a:cubicBezTo>
                <a:lnTo>
                  <a:pt x="4326138" y="1483337"/>
                </a:lnTo>
                <a:cubicBezTo>
                  <a:pt x="4094338" y="1539326"/>
                  <a:pt x="3871178" y="1626503"/>
                  <a:pt x="3662803" y="1742501"/>
                </a:cubicBezTo>
                <a:cubicBezTo>
                  <a:pt x="3600079" y="1777595"/>
                  <a:pt x="3560658" y="1843265"/>
                  <a:pt x="3559247" y="1915137"/>
                </a:cubicBezTo>
                <a:cubicBezTo>
                  <a:pt x="3557831" y="1986969"/>
                  <a:pt x="3594609" y="2054168"/>
                  <a:pt x="3655879" y="2091711"/>
                </a:cubicBezTo>
                <a:cubicBezTo>
                  <a:pt x="3717150" y="2129253"/>
                  <a:pt x="3793725" y="2131473"/>
                  <a:pt x="3857103" y="2097566"/>
                </a:cubicBezTo>
                <a:lnTo>
                  <a:pt x="3857409" y="2097413"/>
                </a:lnTo>
                <a:lnTo>
                  <a:pt x="3857371" y="2097413"/>
                </a:lnTo>
                <a:cubicBezTo>
                  <a:pt x="4035140" y="2002732"/>
                  <a:pt x="4224882" y="1932625"/>
                  <a:pt x="4421471" y="1888998"/>
                </a:cubicBezTo>
                <a:cubicBezTo>
                  <a:pt x="4620509" y="1845371"/>
                  <a:pt x="4823840" y="1824514"/>
                  <a:pt x="5027551" y="1826809"/>
                </a:cubicBezTo>
                <a:lnTo>
                  <a:pt x="5240218" y="1634315"/>
                </a:lnTo>
                <a:cubicBezTo>
                  <a:pt x="5250054" y="1497194"/>
                  <a:pt x="5248446" y="1359456"/>
                  <a:pt x="5235396" y="1222609"/>
                </a:cubicBezTo>
                <a:close/>
              </a:path>
            </a:pathLst>
          </a:custGeom>
          <a:solidFill>
            <a:schemeClr val="tx1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C4FCFB82-BB70-75D5-B394-B4726E7DC4EA}"/>
              </a:ext>
            </a:extLst>
          </p:cNvPr>
          <p:cNvSpPr/>
          <p:nvPr/>
        </p:nvSpPr>
        <p:spPr>
          <a:xfrm rot="1308029" flipV="1">
            <a:off x="4551172" y="4045613"/>
            <a:ext cx="993511" cy="691480"/>
          </a:xfrm>
          <a:custGeom>
            <a:avLst/>
            <a:gdLst>
              <a:gd name="connsiteX0" fmla="*/ 5235398 w 5246558"/>
              <a:gd name="connsiteY0" fmla="*/ 1222588 h 3651583"/>
              <a:gd name="connsiteX1" fmla="*/ 5163642 w 5246558"/>
              <a:gd name="connsiteY1" fmla="*/ 820327 h 3651583"/>
              <a:gd name="connsiteX2" fmla="*/ 4854650 w 5246558"/>
              <a:gd name="connsiteY2" fmla="*/ 82553 h 3651583"/>
              <a:gd name="connsiteX3" fmla="*/ 4715687 w 5246558"/>
              <a:gd name="connsiteY3" fmla="*/ 42 h 3651583"/>
              <a:gd name="connsiteX4" fmla="*/ 4573050 w 5246558"/>
              <a:gd name="connsiteY4" fmla="*/ 76047 h 3651583"/>
              <a:gd name="connsiteX5" fmla="*/ 4564019 w 5246558"/>
              <a:gd name="connsiteY5" fmla="*/ 237396 h 3651583"/>
              <a:gd name="connsiteX6" fmla="*/ 4564363 w 5246558"/>
              <a:gd name="connsiteY6" fmla="*/ 238085 h 3651583"/>
              <a:gd name="connsiteX7" fmla="*/ 4790119 w 5246558"/>
              <a:gd name="connsiteY7" fmla="*/ 884657 h 3651583"/>
              <a:gd name="connsiteX8" fmla="*/ 4790119 w 5246558"/>
              <a:gd name="connsiteY8" fmla="*/ 884619 h 3651583"/>
              <a:gd name="connsiteX9" fmla="*/ 4005847 w 5246558"/>
              <a:gd name="connsiteY9" fmla="*/ 596524 h 3651583"/>
              <a:gd name="connsiteX10" fmla="*/ 3903742 w 5246558"/>
              <a:gd name="connsiteY10" fmla="*/ 567285 h 3651583"/>
              <a:gd name="connsiteX11" fmla="*/ 3800607 w 5246558"/>
              <a:gd name="connsiteY11" fmla="*/ 540572 h 3651583"/>
              <a:gd name="connsiteX12" fmla="*/ 3749057 w 5246558"/>
              <a:gd name="connsiteY12" fmla="*/ 527254 h 3651583"/>
              <a:gd name="connsiteX13" fmla="*/ 3696934 w 5246558"/>
              <a:gd name="connsiteY13" fmla="*/ 515391 h 3651583"/>
              <a:gd name="connsiteX14" fmla="*/ 3592682 w 5246558"/>
              <a:gd name="connsiteY14" fmla="*/ 491817 h 3651583"/>
              <a:gd name="connsiteX15" fmla="*/ 3487363 w 5246558"/>
              <a:gd name="connsiteY15" fmla="*/ 471534 h 3651583"/>
              <a:gd name="connsiteX16" fmla="*/ 3434665 w 5246558"/>
              <a:gd name="connsiteY16" fmla="*/ 461584 h 3651583"/>
              <a:gd name="connsiteX17" fmla="*/ 3381546 w 5246558"/>
              <a:gd name="connsiteY17" fmla="*/ 453050 h 3651583"/>
              <a:gd name="connsiteX18" fmla="*/ 3275227 w 5246558"/>
              <a:gd name="connsiteY18" fmla="*/ 436517 h 3651583"/>
              <a:gd name="connsiteX19" fmla="*/ 3168037 w 5246558"/>
              <a:gd name="connsiteY19" fmla="*/ 423391 h 3651583"/>
              <a:gd name="connsiteX20" fmla="*/ 3114382 w 5246558"/>
              <a:gd name="connsiteY20" fmla="*/ 417153 h 3651583"/>
              <a:gd name="connsiteX21" fmla="*/ 3060383 w 5246558"/>
              <a:gd name="connsiteY21" fmla="*/ 412446 h 3651583"/>
              <a:gd name="connsiteX22" fmla="*/ 2952271 w 5246558"/>
              <a:gd name="connsiteY22" fmla="*/ 404064 h 3651583"/>
              <a:gd name="connsiteX23" fmla="*/ 2843621 w 5246558"/>
              <a:gd name="connsiteY23" fmla="*/ 399089 h 3651583"/>
              <a:gd name="connsiteX24" fmla="*/ 2734550 w 5246558"/>
              <a:gd name="connsiteY24" fmla="*/ 397520 h 3651583"/>
              <a:gd name="connsiteX25" fmla="*/ 2734473 w 5246558"/>
              <a:gd name="connsiteY25" fmla="*/ 397558 h 3651583"/>
              <a:gd name="connsiteX26" fmla="*/ 2296511 w 5246558"/>
              <a:gd name="connsiteY26" fmla="*/ 423085 h 3651583"/>
              <a:gd name="connsiteX27" fmla="*/ 1445649 w 5246558"/>
              <a:gd name="connsiteY27" fmla="*/ 668778 h 3651583"/>
              <a:gd name="connsiteX28" fmla="*/ 727401 w 5246558"/>
              <a:gd name="connsiteY28" fmla="*/ 1187066 h 3651583"/>
              <a:gd name="connsiteX29" fmla="*/ 240071 w 5246558"/>
              <a:gd name="connsiteY29" fmla="*/ 1908959 h 3651583"/>
              <a:gd name="connsiteX30" fmla="*/ 92850 w 5246558"/>
              <a:gd name="connsiteY30" fmla="*/ 2314051 h 3651583"/>
              <a:gd name="connsiteX31" fmla="*/ 44400 w 5246558"/>
              <a:gd name="connsiteY31" fmla="*/ 2523308 h 3651583"/>
              <a:gd name="connsiteX32" fmla="*/ 12788 w 5246558"/>
              <a:gd name="connsiteY32" fmla="*/ 2735514 h 3651583"/>
              <a:gd name="connsiteX33" fmla="*/ 83 w 5246558"/>
              <a:gd name="connsiteY33" fmla="*/ 2949944 h 3651583"/>
              <a:gd name="connsiteX34" fmla="*/ 121 w 5246558"/>
              <a:gd name="connsiteY34" fmla="*/ 2949944 h 3651583"/>
              <a:gd name="connsiteX35" fmla="*/ 8732 w 5246558"/>
              <a:gd name="connsiteY35" fmla="*/ 3165521 h 3651583"/>
              <a:gd name="connsiteX36" fmla="*/ 113169 w 5246558"/>
              <a:gd name="connsiteY36" fmla="*/ 3591432 h 3651583"/>
              <a:gd name="connsiteX37" fmla="*/ 240571 w 5246558"/>
              <a:gd name="connsiteY37" fmla="*/ 3645278 h 3651583"/>
              <a:gd name="connsiteX38" fmla="*/ 302148 w 5246558"/>
              <a:gd name="connsiteY38" fmla="*/ 3521432 h 3651583"/>
              <a:gd name="connsiteX39" fmla="*/ 301574 w 5246558"/>
              <a:gd name="connsiteY39" fmla="*/ 3519596 h 3651583"/>
              <a:gd name="connsiteX40" fmla="*/ 266939 w 5246558"/>
              <a:gd name="connsiteY40" fmla="*/ 3340954 h 3651583"/>
              <a:gd name="connsiteX41" fmla="*/ 258673 w 5246558"/>
              <a:gd name="connsiteY41" fmla="*/ 3154887 h 3651583"/>
              <a:gd name="connsiteX42" fmla="*/ 271877 w 5246558"/>
              <a:gd name="connsiteY42" fmla="*/ 2966899 h 3651583"/>
              <a:gd name="connsiteX43" fmla="*/ 303105 w 5246558"/>
              <a:gd name="connsiteY43" fmla="*/ 2780107 h 3651583"/>
              <a:gd name="connsiteX44" fmla="*/ 303105 w 5246558"/>
              <a:gd name="connsiteY44" fmla="*/ 2780069 h 3651583"/>
              <a:gd name="connsiteX45" fmla="*/ 409953 w 5246558"/>
              <a:gd name="connsiteY45" fmla="*/ 2416849 h 3651583"/>
              <a:gd name="connsiteX46" fmla="*/ 570156 w 5246558"/>
              <a:gd name="connsiteY46" fmla="*/ 2076056 h 3651583"/>
              <a:gd name="connsiteX47" fmla="*/ 779031 w 5246558"/>
              <a:gd name="connsiteY47" fmla="*/ 1767446 h 3651583"/>
              <a:gd name="connsiteX48" fmla="*/ 1031464 w 5246558"/>
              <a:gd name="connsiteY48" fmla="*/ 1499974 h 3651583"/>
              <a:gd name="connsiteX49" fmla="*/ 1322664 w 5246558"/>
              <a:gd name="connsiteY49" fmla="*/ 1282448 h 3651583"/>
              <a:gd name="connsiteX50" fmla="*/ 1645284 w 5246558"/>
              <a:gd name="connsiteY50" fmla="*/ 1120374 h 3651583"/>
              <a:gd name="connsiteX51" fmla="*/ 1990937 w 5246558"/>
              <a:gd name="connsiteY51" fmla="*/ 1014829 h 3651583"/>
              <a:gd name="connsiteX52" fmla="*/ 2351521 w 5246558"/>
              <a:gd name="connsiteY52" fmla="*/ 963356 h 3651583"/>
              <a:gd name="connsiteX53" fmla="*/ 3091010 w 5246558"/>
              <a:gd name="connsiteY53" fmla="*/ 1000019 h 3651583"/>
              <a:gd name="connsiteX54" fmla="*/ 3183699 w 5246558"/>
              <a:gd name="connsiteY54" fmla="*/ 1015098 h 3651583"/>
              <a:gd name="connsiteX55" fmla="*/ 3276236 w 5246558"/>
              <a:gd name="connsiteY55" fmla="*/ 1033314 h 3651583"/>
              <a:gd name="connsiteX56" fmla="*/ 3322467 w 5246558"/>
              <a:gd name="connsiteY56" fmla="*/ 1042576 h 3651583"/>
              <a:gd name="connsiteX57" fmla="*/ 3368620 w 5246558"/>
              <a:gd name="connsiteY57" fmla="*/ 1053253 h 3651583"/>
              <a:gd name="connsiteX58" fmla="*/ 3460852 w 5246558"/>
              <a:gd name="connsiteY58" fmla="*/ 1074531 h 3651583"/>
              <a:gd name="connsiteX59" fmla="*/ 3552853 w 5246558"/>
              <a:gd name="connsiteY59" fmla="*/ 1098335 h 3651583"/>
              <a:gd name="connsiteX60" fmla="*/ 3598853 w 5246558"/>
              <a:gd name="connsiteY60" fmla="*/ 1110199 h 3651583"/>
              <a:gd name="connsiteX61" fmla="*/ 3644663 w 5246558"/>
              <a:gd name="connsiteY61" fmla="*/ 1123555 h 3651583"/>
              <a:gd name="connsiteX62" fmla="*/ 3736244 w 5246558"/>
              <a:gd name="connsiteY62" fmla="*/ 1150153 h 3651583"/>
              <a:gd name="connsiteX63" fmla="*/ 3827365 w 5246558"/>
              <a:gd name="connsiteY63" fmla="*/ 1179277 h 3651583"/>
              <a:gd name="connsiteX64" fmla="*/ 4520934 w 5246558"/>
              <a:gd name="connsiteY64" fmla="*/ 1443192 h 3651583"/>
              <a:gd name="connsiteX65" fmla="*/ 4326176 w 5246558"/>
              <a:gd name="connsiteY65" fmla="*/ 1483414 h 3651583"/>
              <a:gd name="connsiteX66" fmla="*/ 4326138 w 5246558"/>
              <a:gd name="connsiteY66" fmla="*/ 1483337 h 3651583"/>
              <a:gd name="connsiteX67" fmla="*/ 3662803 w 5246558"/>
              <a:gd name="connsiteY67" fmla="*/ 1742501 h 3651583"/>
              <a:gd name="connsiteX68" fmla="*/ 3559247 w 5246558"/>
              <a:gd name="connsiteY68" fmla="*/ 1915137 h 3651583"/>
              <a:gd name="connsiteX69" fmla="*/ 3655879 w 5246558"/>
              <a:gd name="connsiteY69" fmla="*/ 2091711 h 3651583"/>
              <a:gd name="connsiteX70" fmla="*/ 3857103 w 5246558"/>
              <a:gd name="connsiteY70" fmla="*/ 2097566 h 3651583"/>
              <a:gd name="connsiteX71" fmla="*/ 3857409 w 5246558"/>
              <a:gd name="connsiteY71" fmla="*/ 2097413 h 3651583"/>
              <a:gd name="connsiteX72" fmla="*/ 3857371 w 5246558"/>
              <a:gd name="connsiteY72" fmla="*/ 2097413 h 3651583"/>
              <a:gd name="connsiteX73" fmla="*/ 4421471 w 5246558"/>
              <a:gd name="connsiteY73" fmla="*/ 1888998 h 3651583"/>
              <a:gd name="connsiteX74" fmla="*/ 5027551 w 5246558"/>
              <a:gd name="connsiteY74" fmla="*/ 1826809 h 3651583"/>
              <a:gd name="connsiteX75" fmla="*/ 5240218 w 5246558"/>
              <a:gd name="connsiteY75" fmla="*/ 1634315 h 3651583"/>
              <a:gd name="connsiteX76" fmla="*/ 5235396 w 5246558"/>
              <a:gd name="connsiteY76" fmla="*/ 1222609 h 3651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246558" h="3651583">
                <a:moveTo>
                  <a:pt x="5235398" y="1222588"/>
                </a:moveTo>
                <a:cubicBezTo>
                  <a:pt x="5222387" y="1086770"/>
                  <a:pt x="5198353" y="952245"/>
                  <a:pt x="5163642" y="820327"/>
                </a:cubicBezTo>
                <a:cubicBezTo>
                  <a:pt x="5094871" y="557793"/>
                  <a:pt x="4986186" y="310993"/>
                  <a:pt x="4854650" y="82553"/>
                </a:cubicBezTo>
                <a:cubicBezTo>
                  <a:pt x="4825909" y="32648"/>
                  <a:pt x="4773249" y="1382"/>
                  <a:pt x="4715687" y="42"/>
                </a:cubicBezTo>
                <a:cubicBezTo>
                  <a:pt x="4658129" y="-1259"/>
                  <a:pt x="4604048" y="27520"/>
                  <a:pt x="4573050" y="76047"/>
                </a:cubicBezTo>
                <a:cubicBezTo>
                  <a:pt x="4542051" y="124535"/>
                  <a:pt x="4538646" y="185726"/>
                  <a:pt x="4564019" y="237396"/>
                </a:cubicBezTo>
                <a:lnTo>
                  <a:pt x="4564363" y="238085"/>
                </a:lnTo>
                <a:cubicBezTo>
                  <a:pt x="4666734" y="446499"/>
                  <a:pt x="4745493" y="663614"/>
                  <a:pt x="4790119" y="884657"/>
                </a:cubicBezTo>
                <a:lnTo>
                  <a:pt x="4790119" y="884619"/>
                </a:lnTo>
                <a:cubicBezTo>
                  <a:pt x="4535168" y="771795"/>
                  <a:pt x="4273202" y="675548"/>
                  <a:pt x="4005847" y="596524"/>
                </a:cubicBezTo>
                <a:cubicBezTo>
                  <a:pt x="3971787" y="586803"/>
                  <a:pt x="3937956" y="576508"/>
                  <a:pt x="3903742" y="567285"/>
                </a:cubicBezTo>
                <a:lnTo>
                  <a:pt x="3800607" y="540572"/>
                </a:lnTo>
                <a:lnTo>
                  <a:pt x="3749057" y="527254"/>
                </a:lnTo>
                <a:lnTo>
                  <a:pt x="3696934" y="515391"/>
                </a:lnTo>
                <a:lnTo>
                  <a:pt x="3592682" y="491817"/>
                </a:lnTo>
                <a:cubicBezTo>
                  <a:pt x="3557704" y="484545"/>
                  <a:pt x="3522456" y="478308"/>
                  <a:pt x="3487363" y="471534"/>
                </a:cubicBezTo>
                <a:lnTo>
                  <a:pt x="3434665" y="461584"/>
                </a:lnTo>
                <a:cubicBezTo>
                  <a:pt x="3417061" y="458407"/>
                  <a:pt x="3399227" y="455920"/>
                  <a:pt x="3381546" y="453050"/>
                </a:cubicBezTo>
                <a:lnTo>
                  <a:pt x="3275227" y="436517"/>
                </a:lnTo>
                <a:lnTo>
                  <a:pt x="3168037" y="423391"/>
                </a:lnTo>
                <a:cubicBezTo>
                  <a:pt x="3150165" y="421324"/>
                  <a:pt x="3132369" y="418875"/>
                  <a:pt x="3114382" y="417153"/>
                </a:cubicBezTo>
                <a:lnTo>
                  <a:pt x="3060383" y="412446"/>
                </a:lnTo>
                <a:cubicBezTo>
                  <a:pt x="3024333" y="409614"/>
                  <a:pt x="2988550" y="405519"/>
                  <a:pt x="2952271" y="404064"/>
                </a:cubicBezTo>
                <a:lnTo>
                  <a:pt x="2843621" y="399089"/>
                </a:lnTo>
                <a:cubicBezTo>
                  <a:pt x="2807380" y="397673"/>
                  <a:pt x="2770869" y="398056"/>
                  <a:pt x="2734550" y="397520"/>
                </a:cubicBezTo>
                <a:lnTo>
                  <a:pt x="2734473" y="397558"/>
                </a:lnTo>
                <a:cubicBezTo>
                  <a:pt x="2588094" y="396793"/>
                  <a:pt x="2441823" y="405327"/>
                  <a:pt x="2296511" y="423085"/>
                </a:cubicBezTo>
                <a:cubicBezTo>
                  <a:pt x="2005007" y="461546"/>
                  <a:pt x="1714463" y="539651"/>
                  <a:pt x="1445649" y="668778"/>
                </a:cubicBezTo>
                <a:cubicBezTo>
                  <a:pt x="1177070" y="797061"/>
                  <a:pt x="933788" y="972607"/>
                  <a:pt x="727401" y="1187066"/>
                </a:cubicBezTo>
                <a:cubicBezTo>
                  <a:pt x="525531" y="1398586"/>
                  <a:pt x="360772" y="1642633"/>
                  <a:pt x="240071" y="1908959"/>
                </a:cubicBezTo>
                <a:cubicBezTo>
                  <a:pt x="180562" y="2039956"/>
                  <a:pt x="131343" y="2175392"/>
                  <a:pt x="92850" y="2314051"/>
                </a:cubicBezTo>
                <a:cubicBezTo>
                  <a:pt x="74557" y="2383396"/>
                  <a:pt x="57335" y="2452857"/>
                  <a:pt x="44400" y="2523308"/>
                </a:cubicBezTo>
                <a:cubicBezTo>
                  <a:pt x="30661" y="2593496"/>
                  <a:pt x="20136" y="2664260"/>
                  <a:pt x="12788" y="2735514"/>
                </a:cubicBezTo>
                <a:cubicBezTo>
                  <a:pt x="5173" y="2806658"/>
                  <a:pt x="1614" y="2878337"/>
                  <a:pt x="83" y="2949944"/>
                </a:cubicBezTo>
                <a:lnTo>
                  <a:pt x="121" y="2949944"/>
                </a:lnTo>
                <a:cubicBezTo>
                  <a:pt x="-645" y="3021931"/>
                  <a:pt x="2226" y="3093874"/>
                  <a:pt x="8732" y="3165521"/>
                </a:cubicBezTo>
                <a:cubicBezTo>
                  <a:pt x="23351" y="3309147"/>
                  <a:pt x="52168" y="3453508"/>
                  <a:pt x="113169" y="3591432"/>
                </a:cubicBezTo>
                <a:cubicBezTo>
                  <a:pt x="134753" y="3640227"/>
                  <a:pt x="190551" y="3663801"/>
                  <a:pt x="240571" y="3645278"/>
                </a:cubicBezTo>
                <a:cubicBezTo>
                  <a:pt x="290552" y="3626756"/>
                  <a:pt x="317533" y="3572488"/>
                  <a:pt x="302148" y="3521432"/>
                </a:cubicBezTo>
                <a:lnTo>
                  <a:pt x="301574" y="3519596"/>
                </a:lnTo>
                <a:cubicBezTo>
                  <a:pt x="284506" y="3461234"/>
                  <a:pt x="272910" y="3401452"/>
                  <a:pt x="266939" y="3340954"/>
                </a:cubicBezTo>
                <a:cubicBezTo>
                  <a:pt x="260357" y="3279186"/>
                  <a:pt x="257602" y="3217040"/>
                  <a:pt x="258673" y="3154887"/>
                </a:cubicBezTo>
                <a:cubicBezTo>
                  <a:pt x="260357" y="3092239"/>
                  <a:pt x="264758" y="3029552"/>
                  <a:pt x="271877" y="2966899"/>
                </a:cubicBezTo>
                <a:cubicBezTo>
                  <a:pt x="279990" y="2904290"/>
                  <a:pt x="289710" y="2841947"/>
                  <a:pt x="303105" y="2780107"/>
                </a:cubicBezTo>
                <a:lnTo>
                  <a:pt x="303105" y="2780069"/>
                </a:lnTo>
                <a:cubicBezTo>
                  <a:pt x="329282" y="2656419"/>
                  <a:pt x="364988" y="2534984"/>
                  <a:pt x="409953" y="2416849"/>
                </a:cubicBezTo>
                <a:cubicBezTo>
                  <a:pt x="455150" y="2299548"/>
                  <a:pt x="508688" y="2185657"/>
                  <a:pt x="570156" y="2076056"/>
                </a:cubicBezTo>
                <a:cubicBezTo>
                  <a:pt x="631809" y="1967983"/>
                  <a:pt x="701614" y="1864839"/>
                  <a:pt x="779031" y="1767446"/>
                </a:cubicBezTo>
                <a:cubicBezTo>
                  <a:pt x="855188" y="1671082"/>
                  <a:pt x="939655" y="1581565"/>
                  <a:pt x="1031464" y="1499974"/>
                </a:cubicBezTo>
                <a:cubicBezTo>
                  <a:pt x="1122202" y="1419377"/>
                  <a:pt x="1219638" y="1346629"/>
                  <a:pt x="1322664" y="1282448"/>
                </a:cubicBezTo>
                <a:cubicBezTo>
                  <a:pt x="1425191" y="1218996"/>
                  <a:pt x="1533146" y="1164765"/>
                  <a:pt x="1645284" y="1120374"/>
                </a:cubicBezTo>
                <a:cubicBezTo>
                  <a:pt x="1757530" y="1076058"/>
                  <a:pt x="1873107" y="1040734"/>
                  <a:pt x="1990937" y="1014829"/>
                </a:cubicBezTo>
                <a:cubicBezTo>
                  <a:pt x="2109728" y="988997"/>
                  <a:pt x="2230242" y="971776"/>
                  <a:pt x="2351521" y="963356"/>
                </a:cubicBezTo>
                <a:cubicBezTo>
                  <a:pt x="2598595" y="947627"/>
                  <a:pt x="2846659" y="959912"/>
                  <a:pt x="3091010" y="1000019"/>
                </a:cubicBezTo>
                <a:lnTo>
                  <a:pt x="3183699" y="1015098"/>
                </a:lnTo>
                <a:lnTo>
                  <a:pt x="3276236" y="1033314"/>
                </a:lnTo>
                <a:cubicBezTo>
                  <a:pt x="3291659" y="1036415"/>
                  <a:pt x="3307082" y="1039132"/>
                  <a:pt x="3322467" y="1042576"/>
                </a:cubicBezTo>
                <a:lnTo>
                  <a:pt x="3368620" y="1053253"/>
                </a:lnTo>
                <a:lnTo>
                  <a:pt x="3460852" y="1074531"/>
                </a:lnTo>
                <a:lnTo>
                  <a:pt x="3552853" y="1098335"/>
                </a:lnTo>
                <a:lnTo>
                  <a:pt x="3598853" y="1110199"/>
                </a:lnTo>
                <a:lnTo>
                  <a:pt x="3644663" y="1123555"/>
                </a:lnTo>
                <a:lnTo>
                  <a:pt x="3736244" y="1150153"/>
                </a:lnTo>
                <a:cubicBezTo>
                  <a:pt x="3766707" y="1159337"/>
                  <a:pt x="3797016" y="1169632"/>
                  <a:pt x="3827365" y="1179277"/>
                </a:cubicBezTo>
                <a:cubicBezTo>
                  <a:pt x="4061536" y="1253827"/>
                  <a:pt x="4292347" y="1344339"/>
                  <a:pt x="4520934" y="1443192"/>
                </a:cubicBezTo>
                <a:cubicBezTo>
                  <a:pt x="4455722" y="1454367"/>
                  <a:pt x="4390779" y="1467761"/>
                  <a:pt x="4326176" y="1483414"/>
                </a:cubicBezTo>
                <a:lnTo>
                  <a:pt x="4326138" y="1483337"/>
                </a:lnTo>
                <a:cubicBezTo>
                  <a:pt x="4094338" y="1539326"/>
                  <a:pt x="3871178" y="1626503"/>
                  <a:pt x="3662803" y="1742501"/>
                </a:cubicBezTo>
                <a:cubicBezTo>
                  <a:pt x="3600079" y="1777595"/>
                  <a:pt x="3560658" y="1843265"/>
                  <a:pt x="3559247" y="1915137"/>
                </a:cubicBezTo>
                <a:cubicBezTo>
                  <a:pt x="3557831" y="1986969"/>
                  <a:pt x="3594609" y="2054168"/>
                  <a:pt x="3655879" y="2091711"/>
                </a:cubicBezTo>
                <a:cubicBezTo>
                  <a:pt x="3717150" y="2129253"/>
                  <a:pt x="3793725" y="2131473"/>
                  <a:pt x="3857103" y="2097566"/>
                </a:cubicBezTo>
                <a:lnTo>
                  <a:pt x="3857409" y="2097413"/>
                </a:lnTo>
                <a:lnTo>
                  <a:pt x="3857371" y="2097413"/>
                </a:lnTo>
                <a:cubicBezTo>
                  <a:pt x="4035140" y="2002732"/>
                  <a:pt x="4224882" y="1932625"/>
                  <a:pt x="4421471" y="1888998"/>
                </a:cubicBezTo>
                <a:cubicBezTo>
                  <a:pt x="4620509" y="1845371"/>
                  <a:pt x="4823840" y="1824514"/>
                  <a:pt x="5027551" y="1826809"/>
                </a:cubicBezTo>
                <a:lnTo>
                  <a:pt x="5240218" y="1634315"/>
                </a:lnTo>
                <a:cubicBezTo>
                  <a:pt x="5250054" y="1497194"/>
                  <a:pt x="5248446" y="1359456"/>
                  <a:pt x="5235396" y="1222609"/>
                </a:cubicBezTo>
                <a:close/>
              </a:path>
            </a:pathLst>
          </a:custGeom>
          <a:solidFill>
            <a:schemeClr val="tx1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F5E248B-EC6A-42E3-AB8F-775F48EC18B4}"/>
              </a:ext>
            </a:extLst>
          </p:cNvPr>
          <p:cNvSpPr txBox="1"/>
          <p:nvPr/>
        </p:nvSpPr>
        <p:spPr>
          <a:xfrm>
            <a:off x="622300" y="6040186"/>
            <a:ext cx="1094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F7EEE5"/>
                </a:solidFill>
                <a:latin typeface="Comic Sans MS" panose="030F0702030302020204" pitchFamily="66" charset="0"/>
              </a:rPr>
              <a:t>Power Point Templet</a:t>
            </a:r>
            <a:endParaRPr lang="zh-CN" altLang="en-US" sz="2000" b="1">
              <a:solidFill>
                <a:srgbClr val="F7EEE5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5E09877-512C-73BD-046A-56878ED619EC}"/>
              </a:ext>
            </a:extLst>
          </p:cNvPr>
          <p:cNvGrpSpPr/>
          <p:nvPr/>
        </p:nvGrpSpPr>
        <p:grpSpPr>
          <a:xfrm>
            <a:off x="3219872" y="2324510"/>
            <a:ext cx="968409" cy="1967509"/>
            <a:chOff x="1103982" y="1582172"/>
            <a:chExt cx="1789905" cy="3636537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A6BA9673-D8AE-BF08-6900-D5EADD4F8FC6}"/>
                </a:ext>
              </a:extLst>
            </p:cNvPr>
            <p:cNvGrpSpPr/>
            <p:nvPr/>
          </p:nvGrpSpPr>
          <p:grpSpPr>
            <a:xfrm rot="242346">
              <a:off x="1103982" y="1582172"/>
              <a:ext cx="1789905" cy="3636537"/>
              <a:chOff x="4175147" y="1701923"/>
              <a:chExt cx="1665204" cy="3383181"/>
            </a:xfrm>
            <a:solidFill>
              <a:srgbClr val="F7EEE5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3AD2D42E-6528-C95F-70BE-FC61934BC7DE}"/>
                  </a:ext>
                </a:extLst>
              </p:cNvPr>
              <p:cNvSpPr/>
              <p:nvPr/>
            </p:nvSpPr>
            <p:spPr>
              <a:xfrm rot="540000">
                <a:off x="4175147" y="2240752"/>
                <a:ext cx="1446642" cy="2844352"/>
              </a:xfrm>
              <a:custGeom>
                <a:avLst/>
                <a:gdLst>
                  <a:gd name="connsiteX0" fmla="*/ 517761 w 1097007"/>
                  <a:gd name="connsiteY0" fmla="*/ 38 h 2461831"/>
                  <a:gd name="connsiteX1" fmla="*/ 1063607 w 1097007"/>
                  <a:gd name="connsiteY1" fmla="*/ 1081023 h 2461831"/>
                  <a:gd name="connsiteX2" fmla="*/ 519968 w 1097007"/>
                  <a:gd name="connsiteY2" fmla="*/ 2461644 h 2461831"/>
                  <a:gd name="connsiteX3" fmla="*/ 235338 w 1097007"/>
                  <a:gd name="connsiteY3" fmla="*/ 2175355 h 2461831"/>
                  <a:gd name="connsiteX4" fmla="*/ 77987 w 1097007"/>
                  <a:gd name="connsiteY4" fmla="*/ 1269940 h 2461831"/>
                  <a:gd name="connsiteX5" fmla="*/ 377338 w 1097007"/>
                  <a:gd name="connsiteY5" fmla="*/ 13061 h 2461831"/>
                  <a:gd name="connsiteX6" fmla="*/ 487523 w 1097007"/>
                  <a:gd name="connsiteY6" fmla="*/ 6491 h 2461831"/>
                  <a:gd name="connsiteX7" fmla="*/ 485585 w 1097007"/>
                  <a:gd name="connsiteY7" fmla="*/ 6904 h 2461831"/>
                  <a:gd name="connsiteX8" fmla="*/ 444145 w 1097007"/>
                  <a:gd name="connsiteY8" fmla="*/ 76959 h 2461831"/>
                  <a:gd name="connsiteX9" fmla="*/ 444990 w 1097007"/>
                  <a:gd name="connsiteY9" fmla="*/ 82117 h 2461831"/>
                  <a:gd name="connsiteX10" fmla="*/ 500455 w 1097007"/>
                  <a:gd name="connsiteY10" fmla="*/ 71290 h 2461831"/>
                  <a:gd name="connsiteX11" fmla="*/ 557485 w 1097007"/>
                  <a:gd name="connsiteY11" fmla="*/ 69849 h 2461831"/>
                  <a:gd name="connsiteX12" fmla="*/ 569100 w 1097007"/>
                  <a:gd name="connsiteY12" fmla="*/ 73185 h 2461831"/>
                  <a:gd name="connsiteX13" fmla="*/ 566190 w 1097007"/>
                  <a:gd name="connsiteY13" fmla="*/ 55431 h 2461831"/>
                  <a:gd name="connsiteX14" fmla="*/ 497216 w 1097007"/>
                  <a:gd name="connsiteY14" fmla="*/ 5913 h 2461831"/>
                  <a:gd name="connsiteX15" fmla="*/ 487523 w 1097007"/>
                  <a:gd name="connsiteY15" fmla="*/ 6491 h 2461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97007" h="2461831">
                    <a:moveTo>
                      <a:pt x="517761" y="38"/>
                    </a:moveTo>
                    <a:cubicBezTo>
                      <a:pt x="1107317" y="-5679"/>
                      <a:pt x="1148262" y="638311"/>
                      <a:pt x="1063607" y="1081023"/>
                    </a:cubicBezTo>
                    <a:cubicBezTo>
                      <a:pt x="1000709" y="1409921"/>
                      <a:pt x="1031635" y="2442984"/>
                      <a:pt x="519968" y="2461644"/>
                    </a:cubicBezTo>
                    <a:cubicBezTo>
                      <a:pt x="349708" y="2467858"/>
                      <a:pt x="273763" y="2318601"/>
                      <a:pt x="235338" y="2175355"/>
                    </a:cubicBezTo>
                    <a:cubicBezTo>
                      <a:pt x="156716" y="1882398"/>
                      <a:pt x="116832" y="1570288"/>
                      <a:pt x="77987" y="1269940"/>
                    </a:cubicBezTo>
                    <a:cubicBezTo>
                      <a:pt x="24092" y="853247"/>
                      <a:pt x="-171159" y="95350"/>
                      <a:pt x="377338" y="13061"/>
                    </a:cubicBezTo>
                    <a:lnTo>
                      <a:pt x="487523" y="6491"/>
                    </a:lnTo>
                    <a:lnTo>
                      <a:pt x="485585" y="6904"/>
                    </a:lnTo>
                    <a:cubicBezTo>
                      <a:pt x="457996" y="19678"/>
                      <a:pt x="444170" y="48386"/>
                      <a:pt x="444145" y="76959"/>
                    </a:cubicBezTo>
                    <a:lnTo>
                      <a:pt x="444990" y="82117"/>
                    </a:lnTo>
                    <a:lnTo>
                      <a:pt x="500455" y="71290"/>
                    </a:lnTo>
                    <a:cubicBezTo>
                      <a:pt x="520528" y="68987"/>
                      <a:pt x="539705" y="68473"/>
                      <a:pt x="557485" y="69849"/>
                    </a:cubicBezTo>
                    <a:lnTo>
                      <a:pt x="569100" y="73185"/>
                    </a:lnTo>
                    <a:lnTo>
                      <a:pt x="566190" y="55431"/>
                    </a:lnTo>
                    <a:cubicBezTo>
                      <a:pt x="556994" y="28472"/>
                      <a:pt x="534002" y="6609"/>
                      <a:pt x="497216" y="5913"/>
                    </a:cubicBezTo>
                    <a:lnTo>
                      <a:pt x="487523" y="64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E1AC5D72-789E-DE50-D90A-F7FF88632EE6}"/>
                  </a:ext>
                </a:extLst>
              </p:cNvPr>
              <p:cNvSpPr/>
              <p:nvPr/>
            </p:nvSpPr>
            <p:spPr>
              <a:xfrm rot="540000">
                <a:off x="4942155" y="1701923"/>
                <a:ext cx="313409" cy="1157099"/>
              </a:xfrm>
              <a:custGeom>
                <a:avLst/>
                <a:gdLst>
                  <a:gd name="connsiteX0" fmla="*/ 2191 w 269056"/>
                  <a:gd name="connsiteY0" fmla="*/ 127368 h 993347"/>
                  <a:gd name="connsiteX1" fmla="*/ 5253 w 269056"/>
                  <a:gd name="connsiteY1" fmla="*/ 866023 h 993347"/>
                  <a:gd name="connsiteX2" fmla="*/ 269011 w 269056"/>
                  <a:gd name="connsiteY2" fmla="*/ 866023 h 993347"/>
                  <a:gd name="connsiteX3" fmla="*/ 265950 w 269056"/>
                  <a:gd name="connsiteY3" fmla="*/ 127368 h 993347"/>
                  <a:gd name="connsiteX4" fmla="*/ 2191 w 269056"/>
                  <a:gd name="connsiteY4" fmla="*/ 127368 h 993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056" h="993347">
                    <a:moveTo>
                      <a:pt x="2191" y="127368"/>
                    </a:moveTo>
                    <a:cubicBezTo>
                      <a:pt x="-1521" y="373639"/>
                      <a:pt x="-526" y="619831"/>
                      <a:pt x="5253" y="866023"/>
                    </a:cubicBezTo>
                    <a:cubicBezTo>
                      <a:pt x="9233" y="1035485"/>
                      <a:pt x="273028" y="1036092"/>
                      <a:pt x="269011" y="866023"/>
                    </a:cubicBezTo>
                    <a:cubicBezTo>
                      <a:pt x="263232" y="619792"/>
                      <a:pt x="262199" y="373639"/>
                      <a:pt x="265950" y="127368"/>
                    </a:cubicBezTo>
                    <a:cubicBezTo>
                      <a:pt x="268552" y="-42436"/>
                      <a:pt x="4797" y="-42476"/>
                      <a:pt x="2191" y="127368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9CD2960A-93A5-B63A-2BD4-A6E7B7449D5D}"/>
                  </a:ext>
                </a:extLst>
              </p:cNvPr>
              <p:cNvSpPr/>
              <p:nvPr/>
            </p:nvSpPr>
            <p:spPr>
              <a:xfrm rot="540000">
                <a:off x="4551425" y="1877414"/>
                <a:ext cx="1288926" cy="1133146"/>
              </a:xfrm>
              <a:custGeom>
                <a:avLst/>
                <a:gdLst>
                  <a:gd name="connsiteX0" fmla="*/ 695617 w 897635"/>
                  <a:gd name="connsiteY0" fmla="*/ 12409 h 789149"/>
                  <a:gd name="connsiteX1" fmla="*/ 35152 w 897635"/>
                  <a:gd name="connsiteY1" fmla="*/ 560442 h 789149"/>
                  <a:gd name="connsiteX2" fmla="*/ 221680 w 897635"/>
                  <a:gd name="connsiteY2" fmla="*/ 746970 h 789149"/>
                  <a:gd name="connsiteX3" fmla="*/ 828760 w 897635"/>
                  <a:gd name="connsiteY3" fmla="*/ 240193 h 789149"/>
                  <a:gd name="connsiteX4" fmla="*/ 695617 w 897635"/>
                  <a:gd name="connsiteY4" fmla="*/ 12409 h 789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7635" h="789149">
                    <a:moveTo>
                      <a:pt x="695617" y="12409"/>
                    </a:moveTo>
                    <a:cubicBezTo>
                      <a:pt x="419651" y="133453"/>
                      <a:pt x="232476" y="340418"/>
                      <a:pt x="35152" y="560442"/>
                    </a:cubicBezTo>
                    <a:cubicBezTo>
                      <a:pt x="-77897" y="686502"/>
                      <a:pt x="108056" y="873647"/>
                      <a:pt x="221680" y="746970"/>
                    </a:cubicBezTo>
                    <a:cubicBezTo>
                      <a:pt x="405073" y="542493"/>
                      <a:pt x="572006" y="352831"/>
                      <a:pt x="828760" y="240193"/>
                    </a:cubicBezTo>
                    <a:cubicBezTo>
                      <a:pt x="983829" y="172149"/>
                      <a:pt x="849732" y="-55171"/>
                      <a:pt x="695617" y="12409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A37036EB-87B3-CC6F-D5FE-1C2ED3C20B3F}"/>
                  </a:ext>
                </a:extLst>
              </p:cNvPr>
              <p:cNvSpPr/>
              <p:nvPr/>
            </p:nvSpPr>
            <p:spPr>
              <a:xfrm rot="540000">
                <a:off x="4247946" y="1879136"/>
                <a:ext cx="1450318" cy="1129704"/>
              </a:xfrm>
              <a:custGeom>
                <a:avLst/>
                <a:gdLst>
                  <a:gd name="connsiteX0" fmla="*/ 127101 w 1125078"/>
                  <a:gd name="connsiteY0" fmla="*/ 264574 h 905283"/>
                  <a:gd name="connsiteX1" fmla="*/ 551249 w 1125078"/>
                  <a:gd name="connsiteY1" fmla="*/ 477701 h 905283"/>
                  <a:gd name="connsiteX2" fmla="*/ 860358 w 1125078"/>
                  <a:gd name="connsiteY2" fmla="*/ 817770 h 905283"/>
                  <a:gd name="connsiteX3" fmla="*/ 1114702 w 1125078"/>
                  <a:gd name="connsiteY3" fmla="*/ 747660 h 905283"/>
                  <a:gd name="connsiteX4" fmla="*/ 689908 w 1125078"/>
                  <a:gd name="connsiteY4" fmla="*/ 248231 h 905283"/>
                  <a:gd name="connsiteX5" fmla="*/ 127111 w 1125078"/>
                  <a:gd name="connsiteY5" fmla="*/ 813 h 905283"/>
                  <a:gd name="connsiteX6" fmla="*/ 127111 w 1125078"/>
                  <a:gd name="connsiteY6" fmla="*/ 264572 h 905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5078" h="905283">
                    <a:moveTo>
                      <a:pt x="127101" y="264574"/>
                    </a:moveTo>
                    <a:cubicBezTo>
                      <a:pt x="316274" y="255810"/>
                      <a:pt x="418106" y="358221"/>
                      <a:pt x="551249" y="477701"/>
                    </a:cubicBezTo>
                    <a:cubicBezTo>
                      <a:pt x="661388" y="576554"/>
                      <a:pt x="802379" y="676593"/>
                      <a:pt x="860358" y="817770"/>
                    </a:cubicBezTo>
                    <a:cubicBezTo>
                      <a:pt x="923964" y="972653"/>
                      <a:pt x="1179265" y="904834"/>
                      <a:pt x="1114702" y="747660"/>
                    </a:cubicBezTo>
                    <a:cubicBezTo>
                      <a:pt x="1027140" y="534415"/>
                      <a:pt x="858105" y="398832"/>
                      <a:pt x="689908" y="248231"/>
                    </a:cubicBezTo>
                    <a:cubicBezTo>
                      <a:pt x="517654" y="94004"/>
                      <a:pt x="367141" y="-10326"/>
                      <a:pt x="127111" y="813"/>
                    </a:cubicBezTo>
                    <a:cubicBezTo>
                      <a:pt x="-41890" y="8621"/>
                      <a:pt x="-42850" y="272420"/>
                      <a:pt x="127111" y="2645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FE6D8412-DAD9-B9FE-8A7E-9B2EB1FAAFA7}"/>
                </a:ext>
              </a:extLst>
            </p:cNvPr>
            <p:cNvGrpSpPr/>
            <p:nvPr/>
          </p:nvGrpSpPr>
          <p:grpSpPr>
            <a:xfrm rot="802254">
              <a:off x="1303851" y="1858400"/>
              <a:ext cx="1220285" cy="3099550"/>
              <a:chOff x="-3674889" y="293197"/>
              <a:chExt cx="1965122" cy="4991445"/>
            </a:xfrm>
            <a:solidFill>
              <a:srgbClr val="FF5C01"/>
            </a:solidFill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697BB0C0-19EB-ABCD-F7B3-E705E7DF61F6}"/>
                  </a:ext>
                </a:extLst>
              </p:cNvPr>
              <p:cNvSpPr/>
              <p:nvPr/>
            </p:nvSpPr>
            <p:spPr>
              <a:xfrm>
                <a:off x="-3608659" y="1023279"/>
                <a:ext cx="1898892" cy="4261363"/>
              </a:xfrm>
              <a:custGeom>
                <a:avLst/>
                <a:gdLst>
                  <a:gd name="connsiteX0" fmla="*/ 896176 w 1898892"/>
                  <a:gd name="connsiteY0" fmla="*/ 263869 h 4261363"/>
                  <a:gd name="connsiteX1" fmla="*/ 1550478 w 1898892"/>
                  <a:gd name="connsiteY1" fmla="*/ 1945451 h 4261363"/>
                  <a:gd name="connsiteX2" fmla="*/ 1475584 w 1898892"/>
                  <a:gd name="connsiteY2" fmla="*/ 2562328 h 4261363"/>
                  <a:gd name="connsiteX3" fmla="*/ 1236200 w 1898892"/>
                  <a:gd name="connsiteY3" fmla="*/ 3635703 h 4261363"/>
                  <a:gd name="connsiteX4" fmla="*/ 935898 w 1898892"/>
                  <a:gd name="connsiteY4" fmla="*/ 3765290 h 4261363"/>
                  <a:gd name="connsiteX5" fmla="*/ 661696 w 1898892"/>
                  <a:gd name="connsiteY5" fmla="*/ 3695332 h 4261363"/>
                  <a:gd name="connsiteX6" fmla="*/ 588141 w 1898892"/>
                  <a:gd name="connsiteY6" fmla="*/ 3324951 h 4261363"/>
                  <a:gd name="connsiteX7" fmla="*/ 450716 w 1898892"/>
                  <a:gd name="connsiteY7" fmla="*/ 2562116 h 4261363"/>
                  <a:gd name="connsiteX8" fmla="*/ 321247 w 1898892"/>
                  <a:gd name="connsiteY8" fmla="*/ 1497167 h 4261363"/>
                  <a:gd name="connsiteX9" fmla="*/ 860668 w 1898892"/>
                  <a:gd name="connsiteY9" fmla="*/ 273994 h 4261363"/>
                  <a:gd name="connsiteX10" fmla="*/ 860668 w 1898892"/>
                  <a:gd name="connsiteY10" fmla="*/ 10235 h 4261363"/>
                  <a:gd name="connsiteX11" fmla="*/ 134993 w 1898892"/>
                  <a:gd name="connsiteY11" fmla="*/ 2198231 h 4261363"/>
                  <a:gd name="connsiteX12" fmla="*/ 407364 w 1898892"/>
                  <a:gd name="connsiteY12" fmla="*/ 3765480 h 4261363"/>
                  <a:gd name="connsiteX13" fmla="*/ 900052 w 1898892"/>
                  <a:gd name="connsiteY13" fmla="*/ 4261039 h 4261363"/>
                  <a:gd name="connsiteX14" fmla="*/ 1841078 w 1898892"/>
                  <a:gd name="connsiteY14" fmla="*/ 1871222 h 4261363"/>
                  <a:gd name="connsiteX15" fmla="*/ 896231 w 1898892"/>
                  <a:gd name="connsiteY15" fmla="*/ 65 h 4261363"/>
                  <a:gd name="connsiteX16" fmla="*/ 896193 w 1898892"/>
                  <a:gd name="connsiteY16" fmla="*/ 263863 h 4261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98892" h="4261363">
                    <a:moveTo>
                      <a:pt x="896176" y="263869"/>
                    </a:moveTo>
                    <a:cubicBezTo>
                      <a:pt x="1786226" y="255258"/>
                      <a:pt x="1656453" y="1375453"/>
                      <a:pt x="1550478" y="1945451"/>
                    </a:cubicBezTo>
                    <a:cubicBezTo>
                      <a:pt x="1511863" y="2153219"/>
                      <a:pt x="1495866" y="2351493"/>
                      <a:pt x="1475584" y="2562328"/>
                    </a:cubicBezTo>
                    <a:cubicBezTo>
                      <a:pt x="1449790" y="2829878"/>
                      <a:pt x="1404554" y="3413494"/>
                      <a:pt x="1236200" y="3635703"/>
                    </a:cubicBezTo>
                    <a:cubicBezTo>
                      <a:pt x="1220892" y="3795328"/>
                      <a:pt x="1120819" y="3838494"/>
                      <a:pt x="935898" y="3765290"/>
                    </a:cubicBezTo>
                    <a:cubicBezTo>
                      <a:pt x="756375" y="3855684"/>
                      <a:pt x="664987" y="3832378"/>
                      <a:pt x="661696" y="3695332"/>
                    </a:cubicBezTo>
                    <a:cubicBezTo>
                      <a:pt x="612289" y="3619788"/>
                      <a:pt x="603832" y="3406513"/>
                      <a:pt x="588141" y="3324951"/>
                    </a:cubicBezTo>
                    <a:cubicBezTo>
                      <a:pt x="539384" y="3071147"/>
                      <a:pt x="490012" y="2817567"/>
                      <a:pt x="450716" y="2562116"/>
                    </a:cubicBezTo>
                    <a:cubicBezTo>
                      <a:pt x="396334" y="2208538"/>
                      <a:pt x="354735" y="1853273"/>
                      <a:pt x="321247" y="1497167"/>
                    </a:cubicBezTo>
                    <a:cubicBezTo>
                      <a:pt x="282364" y="1083541"/>
                      <a:pt x="61848" y="258906"/>
                      <a:pt x="860668" y="273994"/>
                    </a:cubicBezTo>
                    <a:cubicBezTo>
                      <a:pt x="1030472" y="277208"/>
                      <a:pt x="1030472" y="13448"/>
                      <a:pt x="860668" y="10235"/>
                    </a:cubicBezTo>
                    <a:cubicBezTo>
                      <a:pt x="-342422" y="-12497"/>
                      <a:pt x="35484" y="1428861"/>
                      <a:pt x="134993" y="2198231"/>
                    </a:cubicBezTo>
                    <a:cubicBezTo>
                      <a:pt x="202234" y="2718126"/>
                      <a:pt x="271272" y="3258380"/>
                      <a:pt x="407364" y="3765480"/>
                    </a:cubicBezTo>
                    <a:cubicBezTo>
                      <a:pt x="473877" y="4013436"/>
                      <a:pt x="605335" y="4271796"/>
                      <a:pt x="900052" y="4261039"/>
                    </a:cubicBezTo>
                    <a:cubicBezTo>
                      <a:pt x="1785734" y="4228739"/>
                      <a:pt x="1732202" y="2440534"/>
                      <a:pt x="1841078" y="1871222"/>
                    </a:cubicBezTo>
                    <a:cubicBezTo>
                      <a:pt x="1987613" y="1104899"/>
                      <a:pt x="1916738" y="-9830"/>
                      <a:pt x="896231" y="65"/>
                    </a:cubicBezTo>
                    <a:cubicBezTo>
                      <a:pt x="726545" y="1749"/>
                      <a:pt x="726124" y="265509"/>
                      <a:pt x="896193" y="263863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AD90B3A6-4CB8-3B6A-72E4-15E9D62E1371}"/>
                  </a:ext>
                </a:extLst>
              </p:cNvPr>
              <p:cNvSpPr/>
              <p:nvPr/>
            </p:nvSpPr>
            <p:spPr>
              <a:xfrm>
                <a:off x="-3283758" y="1557674"/>
                <a:ext cx="544107" cy="284512"/>
              </a:xfrm>
              <a:custGeom>
                <a:avLst/>
                <a:gdLst>
                  <a:gd name="connsiteX0" fmla="*/ 131872 w 544107"/>
                  <a:gd name="connsiteY0" fmla="*/ 267925 h 284512"/>
                  <a:gd name="connsiteX1" fmla="*/ 377526 w 544107"/>
                  <a:gd name="connsiteY1" fmla="*/ 280937 h 284512"/>
                  <a:gd name="connsiteX2" fmla="*/ 539757 w 544107"/>
                  <a:gd name="connsiteY2" fmla="*/ 188821 h 284512"/>
                  <a:gd name="connsiteX3" fmla="*/ 447641 w 544107"/>
                  <a:gd name="connsiteY3" fmla="*/ 26590 h 284512"/>
                  <a:gd name="connsiteX4" fmla="*/ 131879 w 544107"/>
                  <a:gd name="connsiteY4" fmla="*/ 4163 h 284512"/>
                  <a:gd name="connsiteX5" fmla="*/ 0 w 544107"/>
                  <a:gd name="connsiteY5" fmla="*/ 136043 h 284512"/>
                  <a:gd name="connsiteX6" fmla="*/ 131879 w 544107"/>
                  <a:gd name="connsiteY6" fmla="*/ 267922 h 28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4107" h="284512">
                    <a:moveTo>
                      <a:pt x="131872" y="267925"/>
                    </a:moveTo>
                    <a:cubicBezTo>
                      <a:pt x="214957" y="259888"/>
                      <a:pt x="296053" y="262491"/>
                      <a:pt x="377526" y="280937"/>
                    </a:cubicBezTo>
                    <a:cubicBezTo>
                      <a:pt x="446947" y="296628"/>
                      <a:pt x="520270" y="259735"/>
                      <a:pt x="539757" y="188821"/>
                    </a:cubicBezTo>
                    <a:cubicBezTo>
                      <a:pt x="557974" y="122461"/>
                      <a:pt x="517408" y="42363"/>
                      <a:pt x="447641" y="26590"/>
                    </a:cubicBezTo>
                    <a:cubicBezTo>
                      <a:pt x="343703" y="3054"/>
                      <a:pt x="238031" y="-6092"/>
                      <a:pt x="131879" y="4163"/>
                    </a:cubicBezTo>
                    <a:cubicBezTo>
                      <a:pt x="61003" y="11014"/>
                      <a:pt x="0" y="59885"/>
                      <a:pt x="0" y="136043"/>
                    </a:cubicBezTo>
                    <a:cubicBezTo>
                      <a:pt x="0" y="202059"/>
                      <a:pt x="60543" y="274809"/>
                      <a:pt x="131879" y="26792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D69D1F81-3258-49A6-02D1-9C225920466C}"/>
                  </a:ext>
                </a:extLst>
              </p:cNvPr>
              <p:cNvSpPr/>
              <p:nvPr/>
            </p:nvSpPr>
            <p:spPr>
              <a:xfrm>
                <a:off x="-2740934" y="2002940"/>
                <a:ext cx="530218" cy="299544"/>
              </a:xfrm>
              <a:custGeom>
                <a:avLst/>
                <a:gdLst>
                  <a:gd name="connsiteX0" fmla="*/ 161594 w 530218"/>
                  <a:gd name="connsiteY0" fmla="*/ 277148 h 299544"/>
                  <a:gd name="connsiteX1" fmla="*/ 332662 w 530218"/>
                  <a:gd name="connsiteY1" fmla="*/ 283501 h 299544"/>
                  <a:gd name="connsiteX2" fmla="*/ 513105 w 530218"/>
                  <a:gd name="connsiteY2" fmla="*/ 236200 h 299544"/>
                  <a:gd name="connsiteX3" fmla="*/ 465804 w 530218"/>
                  <a:gd name="connsiteY3" fmla="*/ 55756 h 299544"/>
                  <a:gd name="connsiteX4" fmla="*/ 91484 w 530218"/>
                  <a:gd name="connsiteY4" fmla="*/ 22805 h 299544"/>
                  <a:gd name="connsiteX5" fmla="*/ 161595 w 530218"/>
                  <a:gd name="connsiteY5" fmla="*/ 277149 h 299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0218" h="299544">
                    <a:moveTo>
                      <a:pt x="161594" y="277148"/>
                    </a:moveTo>
                    <a:cubicBezTo>
                      <a:pt x="219305" y="258434"/>
                      <a:pt x="277317" y="256253"/>
                      <a:pt x="332662" y="283501"/>
                    </a:cubicBezTo>
                    <a:cubicBezTo>
                      <a:pt x="396534" y="314921"/>
                      <a:pt x="475367" y="300723"/>
                      <a:pt x="513105" y="236200"/>
                    </a:cubicBezTo>
                    <a:cubicBezTo>
                      <a:pt x="547128" y="178067"/>
                      <a:pt x="529944" y="87332"/>
                      <a:pt x="465804" y="55756"/>
                    </a:cubicBezTo>
                    <a:cubicBezTo>
                      <a:pt x="348120" y="-2147"/>
                      <a:pt x="217583" y="-18068"/>
                      <a:pt x="91484" y="22805"/>
                    </a:cubicBezTo>
                    <a:cubicBezTo>
                      <a:pt x="-69326" y="74929"/>
                      <a:pt x="-517" y="329730"/>
                      <a:pt x="161595" y="277149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F20DF0F-3CE2-3E59-04C2-25B2B18F82A3}"/>
                  </a:ext>
                </a:extLst>
              </p:cNvPr>
              <p:cNvSpPr/>
              <p:nvPr/>
            </p:nvSpPr>
            <p:spPr>
              <a:xfrm>
                <a:off x="-3205943" y="2566916"/>
                <a:ext cx="640071" cy="387758"/>
              </a:xfrm>
              <a:custGeom>
                <a:avLst/>
                <a:gdLst>
                  <a:gd name="connsiteX0" fmla="*/ 22315 w 640071"/>
                  <a:gd name="connsiteY0" fmla="*/ 193331 h 387758"/>
                  <a:gd name="connsiteX1" fmla="*/ 293804 w 640071"/>
                  <a:gd name="connsiteY1" fmla="*/ 380437 h 387758"/>
                  <a:gd name="connsiteX2" fmla="*/ 469231 w 640071"/>
                  <a:gd name="connsiteY2" fmla="*/ 374735 h 387758"/>
                  <a:gd name="connsiteX3" fmla="*/ 534559 w 640071"/>
                  <a:gd name="connsiteY3" fmla="*/ 342243 h 387758"/>
                  <a:gd name="connsiteX4" fmla="*/ 578493 w 640071"/>
                  <a:gd name="connsiteY4" fmla="*/ 294330 h 387758"/>
                  <a:gd name="connsiteX5" fmla="*/ 445350 w 640071"/>
                  <a:gd name="connsiteY5" fmla="*/ 66585 h 387758"/>
                  <a:gd name="connsiteX6" fmla="*/ 374129 w 640071"/>
                  <a:gd name="connsiteY6" fmla="*/ 134820 h 387758"/>
                  <a:gd name="connsiteX7" fmla="*/ 379793 w 640071"/>
                  <a:gd name="connsiteY7" fmla="*/ 125023 h 387758"/>
                  <a:gd name="connsiteX8" fmla="*/ 350325 w 640071"/>
                  <a:gd name="connsiteY8" fmla="*/ 123798 h 387758"/>
                  <a:gd name="connsiteX9" fmla="*/ 250101 w 640071"/>
                  <a:gd name="connsiteY9" fmla="*/ 60193 h 387758"/>
                  <a:gd name="connsiteX10" fmla="*/ 22317 w 640071"/>
                  <a:gd name="connsiteY10" fmla="*/ 193337 h 387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0071" h="387758">
                    <a:moveTo>
                      <a:pt x="22315" y="193331"/>
                    </a:moveTo>
                    <a:cubicBezTo>
                      <a:pt x="85499" y="288624"/>
                      <a:pt x="179491" y="360000"/>
                      <a:pt x="293804" y="380437"/>
                    </a:cubicBezTo>
                    <a:cubicBezTo>
                      <a:pt x="351783" y="390808"/>
                      <a:pt x="412173" y="391229"/>
                      <a:pt x="469231" y="374735"/>
                    </a:cubicBezTo>
                    <a:cubicBezTo>
                      <a:pt x="492690" y="367923"/>
                      <a:pt x="514658" y="355906"/>
                      <a:pt x="534559" y="342243"/>
                    </a:cubicBezTo>
                    <a:cubicBezTo>
                      <a:pt x="538309" y="339679"/>
                      <a:pt x="627479" y="263368"/>
                      <a:pt x="578493" y="294330"/>
                    </a:cubicBezTo>
                    <a:cubicBezTo>
                      <a:pt x="721580" y="203821"/>
                      <a:pt x="589400" y="-24538"/>
                      <a:pt x="445350" y="66585"/>
                    </a:cubicBezTo>
                    <a:cubicBezTo>
                      <a:pt x="416456" y="84840"/>
                      <a:pt x="392385" y="105429"/>
                      <a:pt x="374129" y="134820"/>
                    </a:cubicBezTo>
                    <a:cubicBezTo>
                      <a:pt x="405856" y="119589"/>
                      <a:pt x="407731" y="116336"/>
                      <a:pt x="379793" y="125023"/>
                    </a:cubicBezTo>
                    <a:cubicBezTo>
                      <a:pt x="369996" y="124219"/>
                      <a:pt x="360161" y="123798"/>
                      <a:pt x="350325" y="123798"/>
                    </a:cubicBezTo>
                    <a:cubicBezTo>
                      <a:pt x="309491" y="118632"/>
                      <a:pt x="272408" y="93871"/>
                      <a:pt x="250101" y="60193"/>
                    </a:cubicBezTo>
                    <a:cubicBezTo>
                      <a:pt x="156683" y="-80640"/>
                      <a:pt x="-71863" y="51315"/>
                      <a:pt x="22317" y="193337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6F825655-6251-E08E-EA66-D33E531C71F5}"/>
                  </a:ext>
                </a:extLst>
              </p:cNvPr>
              <p:cNvSpPr/>
              <p:nvPr/>
            </p:nvSpPr>
            <p:spPr>
              <a:xfrm>
                <a:off x="-2986821" y="3600943"/>
                <a:ext cx="545207" cy="405618"/>
              </a:xfrm>
              <a:custGeom>
                <a:avLst/>
                <a:gdLst>
                  <a:gd name="connsiteX0" fmla="*/ 18926 w 545207"/>
                  <a:gd name="connsiteY0" fmla="*/ 198094 h 405618"/>
                  <a:gd name="connsiteX1" fmla="*/ 196078 w 545207"/>
                  <a:gd name="connsiteY1" fmla="*/ 380341 h 405618"/>
                  <a:gd name="connsiteX2" fmla="*/ 449040 w 545207"/>
                  <a:gd name="connsiteY2" fmla="*/ 394424 h 405618"/>
                  <a:gd name="connsiteX3" fmla="*/ 541155 w 545207"/>
                  <a:gd name="connsiteY3" fmla="*/ 232193 h 405618"/>
                  <a:gd name="connsiteX4" fmla="*/ 378925 w 545207"/>
                  <a:gd name="connsiteY4" fmla="*/ 140078 h 405618"/>
                  <a:gd name="connsiteX5" fmla="*/ 298098 w 545207"/>
                  <a:gd name="connsiteY5" fmla="*/ 138394 h 405618"/>
                  <a:gd name="connsiteX6" fmla="*/ 246701 w 545207"/>
                  <a:gd name="connsiteY6" fmla="*/ 64953 h 405618"/>
                  <a:gd name="connsiteX7" fmla="*/ 66258 w 545207"/>
                  <a:gd name="connsiteY7" fmla="*/ 17652 h 405618"/>
                  <a:gd name="connsiteX8" fmla="*/ 18918 w 545207"/>
                  <a:gd name="connsiteY8" fmla="*/ 198096 h 405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5207" h="405618">
                    <a:moveTo>
                      <a:pt x="18926" y="198094"/>
                    </a:moveTo>
                    <a:cubicBezTo>
                      <a:pt x="69021" y="268818"/>
                      <a:pt x="113568" y="344052"/>
                      <a:pt x="196078" y="380341"/>
                    </a:cubicBezTo>
                    <a:cubicBezTo>
                      <a:pt x="278167" y="416468"/>
                      <a:pt x="362933" y="406824"/>
                      <a:pt x="449040" y="394424"/>
                    </a:cubicBezTo>
                    <a:cubicBezTo>
                      <a:pt x="519610" y="384244"/>
                      <a:pt x="558337" y="294689"/>
                      <a:pt x="541155" y="232193"/>
                    </a:cubicBezTo>
                    <a:cubicBezTo>
                      <a:pt x="520336" y="156419"/>
                      <a:pt x="449690" y="129902"/>
                      <a:pt x="378925" y="140078"/>
                    </a:cubicBezTo>
                    <a:cubicBezTo>
                      <a:pt x="357341" y="143178"/>
                      <a:pt x="314286" y="148803"/>
                      <a:pt x="298098" y="138394"/>
                    </a:cubicBezTo>
                    <a:cubicBezTo>
                      <a:pt x="285163" y="130089"/>
                      <a:pt x="259867" y="83514"/>
                      <a:pt x="246701" y="64953"/>
                    </a:cubicBezTo>
                    <a:cubicBezTo>
                      <a:pt x="205599" y="6898"/>
                      <a:pt x="131546" y="-20542"/>
                      <a:pt x="66258" y="17652"/>
                    </a:cubicBezTo>
                    <a:cubicBezTo>
                      <a:pt x="8852" y="51215"/>
                      <a:pt x="-22453" y="139656"/>
                      <a:pt x="18918" y="198096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F26BD25B-D35D-6F0A-AAEE-BFEDA7C0BC49}"/>
                  </a:ext>
                </a:extLst>
              </p:cNvPr>
              <p:cNvSpPr/>
              <p:nvPr/>
            </p:nvSpPr>
            <p:spPr>
              <a:xfrm>
                <a:off x="-2854382" y="293197"/>
                <a:ext cx="269056" cy="993347"/>
              </a:xfrm>
              <a:custGeom>
                <a:avLst/>
                <a:gdLst>
                  <a:gd name="connsiteX0" fmla="*/ 2191 w 269056"/>
                  <a:gd name="connsiteY0" fmla="*/ 127368 h 993347"/>
                  <a:gd name="connsiteX1" fmla="*/ 5253 w 269056"/>
                  <a:gd name="connsiteY1" fmla="*/ 866023 h 993347"/>
                  <a:gd name="connsiteX2" fmla="*/ 269011 w 269056"/>
                  <a:gd name="connsiteY2" fmla="*/ 866023 h 993347"/>
                  <a:gd name="connsiteX3" fmla="*/ 265950 w 269056"/>
                  <a:gd name="connsiteY3" fmla="*/ 127368 h 993347"/>
                  <a:gd name="connsiteX4" fmla="*/ 2191 w 269056"/>
                  <a:gd name="connsiteY4" fmla="*/ 127368 h 993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056" h="993347">
                    <a:moveTo>
                      <a:pt x="2191" y="127368"/>
                    </a:moveTo>
                    <a:cubicBezTo>
                      <a:pt x="-1521" y="373639"/>
                      <a:pt x="-526" y="619831"/>
                      <a:pt x="5253" y="866023"/>
                    </a:cubicBezTo>
                    <a:cubicBezTo>
                      <a:pt x="9233" y="1035485"/>
                      <a:pt x="273028" y="1036092"/>
                      <a:pt x="269011" y="866023"/>
                    </a:cubicBezTo>
                    <a:cubicBezTo>
                      <a:pt x="263232" y="619792"/>
                      <a:pt x="262199" y="373639"/>
                      <a:pt x="265950" y="127368"/>
                    </a:cubicBezTo>
                    <a:cubicBezTo>
                      <a:pt x="268552" y="-42436"/>
                      <a:pt x="4797" y="-42476"/>
                      <a:pt x="2191" y="127368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9331265F-DEFA-1F61-4010-0C34DD3E9CFB}"/>
                  </a:ext>
                </a:extLst>
              </p:cNvPr>
              <p:cNvSpPr/>
              <p:nvPr/>
            </p:nvSpPr>
            <p:spPr>
              <a:xfrm>
                <a:off x="-2683406" y="355035"/>
                <a:ext cx="897635" cy="789149"/>
              </a:xfrm>
              <a:custGeom>
                <a:avLst/>
                <a:gdLst>
                  <a:gd name="connsiteX0" fmla="*/ 695617 w 897635"/>
                  <a:gd name="connsiteY0" fmla="*/ 12409 h 789149"/>
                  <a:gd name="connsiteX1" fmla="*/ 35152 w 897635"/>
                  <a:gd name="connsiteY1" fmla="*/ 560442 h 789149"/>
                  <a:gd name="connsiteX2" fmla="*/ 221680 w 897635"/>
                  <a:gd name="connsiteY2" fmla="*/ 746970 h 789149"/>
                  <a:gd name="connsiteX3" fmla="*/ 828760 w 897635"/>
                  <a:gd name="connsiteY3" fmla="*/ 240193 h 789149"/>
                  <a:gd name="connsiteX4" fmla="*/ 695617 w 897635"/>
                  <a:gd name="connsiteY4" fmla="*/ 12409 h 789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7635" h="789149">
                    <a:moveTo>
                      <a:pt x="695617" y="12409"/>
                    </a:moveTo>
                    <a:cubicBezTo>
                      <a:pt x="419651" y="133453"/>
                      <a:pt x="232476" y="340418"/>
                      <a:pt x="35152" y="560442"/>
                    </a:cubicBezTo>
                    <a:cubicBezTo>
                      <a:pt x="-77897" y="686502"/>
                      <a:pt x="108056" y="873647"/>
                      <a:pt x="221680" y="746970"/>
                    </a:cubicBezTo>
                    <a:cubicBezTo>
                      <a:pt x="405073" y="542493"/>
                      <a:pt x="572006" y="352831"/>
                      <a:pt x="828760" y="240193"/>
                    </a:cubicBezTo>
                    <a:cubicBezTo>
                      <a:pt x="983829" y="172149"/>
                      <a:pt x="849732" y="-55171"/>
                      <a:pt x="695617" y="12409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BAE6203A-299D-829D-3637-381C9C38E9D5}"/>
                  </a:ext>
                </a:extLst>
              </p:cNvPr>
              <p:cNvSpPr/>
              <p:nvPr/>
            </p:nvSpPr>
            <p:spPr>
              <a:xfrm>
                <a:off x="-3674889" y="351238"/>
                <a:ext cx="1125078" cy="905283"/>
              </a:xfrm>
              <a:custGeom>
                <a:avLst/>
                <a:gdLst>
                  <a:gd name="connsiteX0" fmla="*/ 127101 w 1125078"/>
                  <a:gd name="connsiteY0" fmla="*/ 264574 h 905283"/>
                  <a:gd name="connsiteX1" fmla="*/ 551249 w 1125078"/>
                  <a:gd name="connsiteY1" fmla="*/ 477701 h 905283"/>
                  <a:gd name="connsiteX2" fmla="*/ 860358 w 1125078"/>
                  <a:gd name="connsiteY2" fmla="*/ 817770 h 905283"/>
                  <a:gd name="connsiteX3" fmla="*/ 1114702 w 1125078"/>
                  <a:gd name="connsiteY3" fmla="*/ 747660 h 905283"/>
                  <a:gd name="connsiteX4" fmla="*/ 689908 w 1125078"/>
                  <a:gd name="connsiteY4" fmla="*/ 248231 h 905283"/>
                  <a:gd name="connsiteX5" fmla="*/ 127111 w 1125078"/>
                  <a:gd name="connsiteY5" fmla="*/ 813 h 905283"/>
                  <a:gd name="connsiteX6" fmla="*/ 127111 w 1125078"/>
                  <a:gd name="connsiteY6" fmla="*/ 264572 h 905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5078" h="905283">
                    <a:moveTo>
                      <a:pt x="127101" y="264574"/>
                    </a:moveTo>
                    <a:cubicBezTo>
                      <a:pt x="316274" y="255810"/>
                      <a:pt x="418106" y="358221"/>
                      <a:pt x="551249" y="477701"/>
                    </a:cubicBezTo>
                    <a:cubicBezTo>
                      <a:pt x="661388" y="576554"/>
                      <a:pt x="802379" y="676593"/>
                      <a:pt x="860358" y="817770"/>
                    </a:cubicBezTo>
                    <a:cubicBezTo>
                      <a:pt x="923964" y="972653"/>
                      <a:pt x="1179265" y="904834"/>
                      <a:pt x="1114702" y="747660"/>
                    </a:cubicBezTo>
                    <a:cubicBezTo>
                      <a:pt x="1027140" y="534415"/>
                      <a:pt x="858105" y="398832"/>
                      <a:pt x="689908" y="248231"/>
                    </a:cubicBezTo>
                    <a:cubicBezTo>
                      <a:pt x="517654" y="94004"/>
                      <a:pt x="367141" y="-10326"/>
                      <a:pt x="127111" y="813"/>
                    </a:cubicBezTo>
                    <a:cubicBezTo>
                      <a:pt x="-41890" y="8621"/>
                      <a:pt x="-42850" y="272420"/>
                      <a:pt x="127111" y="2645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EB60F789-42C7-274E-92A5-171D308494CD}"/>
              </a:ext>
            </a:extLst>
          </p:cNvPr>
          <p:cNvSpPr txBox="1"/>
          <p:nvPr/>
        </p:nvSpPr>
        <p:spPr>
          <a:xfrm>
            <a:off x="1720508" y="4357956"/>
            <a:ext cx="2395956" cy="848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F7EEE5"/>
                </a:solidFill>
                <a:latin typeface="Comic Sans MS" panose="030F0702030302020204" pitchFamily="66" charset="0"/>
              </a:rPr>
              <a:t>Tristique Senectus Et Netus Et Malesuada Fames Ac Turpis Egestas</a:t>
            </a:r>
            <a:endParaRPr lang="zh-CN" altLang="en-US" sz="1400">
              <a:solidFill>
                <a:srgbClr val="F7EEE5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C8562CC-157A-AA26-80ED-AF3B50CE62FF}"/>
              </a:ext>
            </a:extLst>
          </p:cNvPr>
          <p:cNvGrpSpPr/>
          <p:nvPr/>
        </p:nvGrpSpPr>
        <p:grpSpPr>
          <a:xfrm>
            <a:off x="7965503" y="1514582"/>
            <a:ext cx="1044841" cy="1044841"/>
            <a:chOff x="7965503" y="2794559"/>
            <a:chExt cx="1044841" cy="1044841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B9B257E5-F8C2-7490-E834-3D67A6E9BF82}"/>
                </a:ext>
              </a:extLst>
            </p:cNvPr>
            <p:cNvSpPr/>
            <p:nvPr/>
          </p:nvSpPr>
          <p:spPr>
            <a:xfrm>
              <a:off x="7965503" y="2794559"/>
              <a:ext cx="1044841" cy="1044841"/>
            </a:xfrm>
            <a:prstGeom prst="ellipse">
              <a:avLst/>
            </a:prstGeom>
            <a:solidFill>
              <a:srgbClr val="F7EE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99701ACC-7620-F7CA-E0AF-C31D57AF7DB8}"/>
                </a:ext>
              </a:extLst>
            </p:cNvPr>
            <p:cNvGrpSpPr/>
            <p:nvPr/>
          </p:nvGrpSpPr>
          <p:grpSpPr>
            <a:xfrm>
              <a:off x="8177436" y="3058803"/>
              <a:ext cx="620974" cy="516354"/>
              <a:chOff x="-3075864" y="3371772"/>
              <a:chExt cx="2755651" cy="2291384"/>
            </a:xfrm>
            <a:solidFill>
              <a:srgbClr val="FF5C01"/>
            </a:solidFill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81EFEA43-45D5-F349-9E25-A89962E1CC79}"/>
                  </a:ext>
                </a:extLst>
              </p:cNvPr>
              <p:cNvSpPr/>
              <p:nvPr/>
            </p:nvSpPr>
            <p:spPr>
              <a:xfrm>
                <a:off x="-3075864" y="3371772"/>
                <a:ext cx="1069836" cy="1026075"/>
              </a:xfrm>
              <a:custGeom>
                <a:avLst/>
                <a:gdLst>
                  <a:gd name="connsiteX0" fmla="*/ 328987 w 1069836"/>
                  <a:gd name="connsiteY0" fmla="*/ 892364 h 1026075"/>
                  <a:gd name="connsiteX1" fmla="*/ 634501 w 1069836"/>
                  <a:gd name="connsiteY1" fmla="*/ 1026076 h 1026075"/>
                  <a:gd name="connsiteX2" fmla="*/ 759640 w 1069836"/>
                  <a:gd name="connsiteY2" fmla="*/ 1004491 h 1026075"/>
                  <a:gd name="connsiteX3" fmla="*/ 1011377 w 1069836"/>
                  <a:gd name="connsiteY3" fmla="*/ 705835 h 1026075"/>
                  <a:gd name="connsiteX4" fmla="*/ 824849 w 1069836"/>
                  <a:gd name="connsiteY4" fmla="*/ 272429 h 1026075"/>
                  <a:gd name="connsiteX5" fmla="*/ 1023046 w 1069836"/>
                  <a:gd name="connsiteY5" fmla="*/ 161986 h 1026075"/>
                  <a:gd name="connsiteX6" fmla="*/ 1060397 w 1069836"/>
                  <a:gd name="connsiteY6" fmla="*/ 46791 h 1026075"/>
                  <a:gd name="connsiteX7" fmla="*/ 945202 w 1069836"/>
                  <a:gd name="connsiteY7" fmla="*/ 9057 h 1026075"/>
                  <a:gd name="connsiteX8" fmla="*/ 577271 w 1069836"/>
                  <a:gd name="connsiteY8" fmla="*/ 214454 h 1026075"/>
                  <a:gd name="connsiteX9" fmla="*/ 256297 w 1069836"/>
                  <a:gd name="connsiteY9" fmla="*/ 416441 h 1026075"/>
                  <a:gd name="connsiteX10" fmla="*/ 35822 w 1069836"/>
                  <a:gd name="connsiteY10" fmla="*/ 561831 h 1026075"/>
                  <a:gd name="connsiteX11" fmla="*/ 15922 w 1069836"/>
                  <a:gd name="connsiteY11" fmla="*/ 681503 h 1026075"/>
                  <a:gd name="connsiteX12" fmla="*/ 85535 w 1069836"/>
                  <a:gd name="connsiteY12" fmla="*/ 717171 h 1026075"/>
                  <a:gd name="connsiteX13" fmla="*/ 135593 w 1069836"/>
                  <a:gd name="connsiteY13" fmla="*/ 701059 h 1026075"/>
                  <a:gd name="connsiteX14" fmla="*/ 210334 w 1069836"/>
                  <a:gd name="connsiteY14" fmla="*/ 651652 h 1026075"/>
                  <a:gd name="connsiteX15" fmla="*/ 328968 w 1069836"/>
                  <a:gd name="connsiteY15" fmla="*/ 892368 h 1026075"/>
                  <a:gd name="connsiteX16" fmla="*/ 692480 w 1069836"/>
                  <a:gd name="connsiteY16" fmla="*/ 394130 h 1026075"/>
                  <a:gd name="connsiteX17" fmla="*/ 842994 w 1069836"/>
                  <a:gd name="connsiteY17" fmla="*/ 672242 h 1026075"/>
                  <a:gd name="connsiteX18" fmla="*/ 701396 w 1069836"/>
                  <a:gd name="connsiteY18" fmla="*/ 843692 h 1026075"/>
                  <a:gd name="connsiteX19" fmla="*/ 455546 w 1069836"/>
                  <a:gd name="connsiteY19" fmla="*/ 776796 h 1026075"/>
                  <a:gd name="connsiteX20" fmla="*/ 381800 w 1069836"/>
                  <a:gd name="connsiteY20" fmla="*/ 538490 h 1026075"/>
                  <a:gd name="connsiteX21" fmla="*/ 626611 w 1069836"/>
                  <a:gd name="connsiteY21" fmla="*/ 382804 h 1026075"/>
                  <a:gd name="connsiteX22" fmla="*/ 692474 w 1069836"/>
                  <a:gd name="connsiteY22" fmla="*/ 394131 h 1026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069836" h="1026075">
                    <a:moveTo>
                      <a:pt x="328987" y="892364"/>
                    </a:moveTo>
                    <a:cubicBezTo>
                      <a:pt x="407861" y="978089"/>
                      <a:pt x="522020" y="1026076"/>
                      <a:pt x="634501" y="1026076"/>
                    </a:cubicBezTo>
                    <a:cubicBezTo>
                      <a:pt x="677363" y="1026076"/>
                      <a:pt x="719881" y="1018881"/>
                      <a:pt x="759640" y="1004491"/>
                    </a:cubicBezTo>
                    <a:cubicBezTo>
                      <a:pt x="884857" y="959218"/>
                      <a:pt x="983592" y="841957"/>
                      <a:pt x="1011377" y="705835"/>
                    </a:cubicBezTo>
                    <a:cubicBezTo>
                      <a:pt x="1053551" y="497342"/>
                      <a:pt x="955503" y="349582"/>
                      <a:pt x="824849" y="272429"/>
                    </a:cubicBezTo>
                    <a:cubicBezTo>
                      <a:pt x="891018" y="236073"/>
                      <a:pt x="955465" y="196272"/>
                      <a:pt x="1023046" y="161986"/>
                    </a:cubicBezTo>
                    <a:cubicBezTo>
                      <a:pt x="1065219" y="140402"/>
                      <a:pt x="1082020" y="88622"/>
                      <a:pt x="1060397" y="46791"/>
                    </a:cubicBezTo>
                    <a:cubicBezTo>
                      <a:pt x="1039502" y="4617"/>
                      <a:pt x="987722" y="-11877"/>
                      <a:pt x="945202" y="9057"/>
                    </a:cubicBezTo>
                    <a:cubicBezTo>
                      <a:pt x="820367" y="72853"/>
                      <a:pt x="698628" y="143121"/>
                      <a:pt x="577271" y="214454"/>
                    </a:cubicBezTo>
                    <a:cubicBezTo>
                      <a:pt x="456227" y="222682"/>
                      <a:pt x="335859" y="283722"/>
                      <a:pt x="256297" y="416441"/>
                    </a:cubicBezTo>
                    <a:cubicBezTo>
                      <a:pt x="182589" y="464777"/>
                      <a:pt x="107116" y="510739"/>
                      <a:pt x="35822" y="561831"/>
                    </a:cubicBezTo>
                    <a:cubicBezTo>
                      <a:pt x="-2602" y="589233"/>
                      <a:pt x="-11518" y="642734"/>
                      <a:pt x="15922" y="681503"/>
                    </a:cubicBezTo>
                    <a:cubicBezTo>
                      <a:pt x="32722" y="704810"/>
                      <a:pt x="58784" y="717171"/>
                      <a:pt x="85535" y="717171"/>
                    </a:cubicBezTo>
                    <a:cubicBezTo>
                      <a:pt x="103025" y="717171"/>
                      <a:pt x="120514" y="712042"/>
                      <a:pt x="135593" y="701059"/>
                    </a:cubicBezTo>
                    <a:cubicBezTo>
                      <a:pt x="159933" y="683876"/>
                      <a:pt x="185994" y="668797"/>
                      <a:pt x="210334" y="651652"/>
                    </a:cubicBezTo>
                    <a:cubicBezTo>
                      <a:pt x="226791" y="742199"/>
                      <a:pt x="270687" y="828579"/>
                      <a:pt x="328968" y="892368"/>
                    </a:cubicBezTo>
                    <a:close/>
                    <a:moveTo>
                      <a:pt x="692480" y="394130"/>
                    </a:moveTo>
                    <a:cubicBezTo>
                      <a:pt x="786089" y="425665"/>
                      <a:pt x="874913" y="515527"/>
                      <a:pt x="842994" y="672242"/>
                    </a:cubicBezTo>
                    <a:cubicBezTo>
                      <a:pt x="827226" y="750772"/>
                      <a:pt x="771314" y="818317"/>
                      <a:pt x="701396" y="843692"/>
                    </a:cubicBezTo>
                    <a:cubicBezTo>
                      <a:pt x="621143" y="872471"/>
                      <a:pt x="517582" y="844725"/>
                      <a:pt x="455546" y="776796"/>
                    </a:cubicBezTo>
                    <a:cubicBezTo>
                      <a:pt x="396572" y="712005"/>
                      <a:pt x="355733" y="612233"/>
                      <a:pt x="381800" y="538490"/>
                    </a:cubicBezTo>
                    <a:cubicBezTo>
                      <a:pt x="463086" y="485678"/>
                      <a:pt x="543296" y="432524"/>
                      <a:pt x="626611" y="382804"/>
                    </a:cubicBezTo>
                    <a:cubicBezTo>
                      <a:pt x="649267" y="384526"/>
                      <a:pt x="671578" y="386937"/>
                      <a:pt x="692474" y="394131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FF5C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0B27AEF4-770A-21A4-89E1-76A6744A61CC}"/>
                  </a:ext>
                </a:extLst>
              </p:cNvPr>
              <p:cNvSpPr/>
              <p:nvPr/>
            </p:nvSpPr>
            <p:spPr>
              <a:xfrm>
                <a:off x="-1261341" y="3379045"/>
                <a:ext cx="941128" cy="941985"/>
              </a:xfrm>
              <a:custGeom>
                <a:avLst/>
                <a:gdLst>
                  <a:gd name="connsiteX0" fmla="*/ 721074 w 941128"/>
                  <a:gd name="connsiteY0" fmla="*/ 389552 h 941985"/>
                  <a:gd name="connsiteX1" fmla="*/ 465281 w 941128"/>
                  <a:gd name="connsiteY1" fmla="*/ 152970 h 941985"/>
                  <a:gd name="connsiteX2" fmla="*/ 356591 w 941128"/>
                  <a:gd name="connsiteY2" fmla="*/ 141298 h 941985"/>
                  <a:gd name="connsiteX3" fmla="*/ 145374 w 941128"/>
                  <a:gd name="connsiteY3" fmla="*/ 10986 h 941985"/>
                  <a:gd name="connsiteX4" fmla="*/ 28416 w 941128"/>
                  <a:gd name="connsiteY4" fmla="*/ 43899 h 941985"/>
                  <a:gd name="connsiteX5" fmla="*/ 61673 w 941128"/>
                  <a:gd name="connsiteY5" fmla="*/ 160465 h 941985"/>
                  <a:gd name="connsiteX6" fmla="*/ 160105 w 941128"/>
                  <a:gd name="connsiteY6" fmla="*/ 221161 h 941985"/>
                  <a:gd name="connsiteX7" fmla="*/ 65807 w 941128"/>
                  <a:gd name="connsiteY7" fmla="*/ 330233 h 941985"/>
                  <a:gd name="connsiteX8" fmla="*/ 103503 w 941128"/>
                  <a:gd name="connsiteY8" fmla="*/ 828819 h 941985"/>
                  <a:gd name="connsiteX9" fmla="*/ 380234 w 941128"/>
                  <a:gd name="connsiteY9" fmla="*/ 941986 h 941985"/>
                  <a:gd name="connsiteX10" fmla="*/ 523556 w 941128"/>
                  <a:gd name="connsiteY10" fmla="*/ 913857 h 941985"/>
                  <a:gd name="connsiteX11" fmla="*/ 745060 w 941128"/>
                  <a:gd name="connsiteY11" fmla="*/ 621011 h 941985"/>
                  <a:gd name="connsiteX12" fmla="*/ 801278 w 941128"/>
                  <a:gd name="connsiteY12" fmla="*/ 663185 h 941985"/>
                  <a:gd name="connsiteX13" fmla="*/ 855469 w 941128"/>
                  <a:gd name="connsiteY13" fmla="*/ 682741 h 941985"/>
                  <a:gd name="connsiteX14" fmla="*/ 921638 w 941128"/>
                  <a:gd name="connsiteY14" fmla="*/ 651206 h 941985"/>
                  <a:gd name="connsiteX15" fmla="*/ 909620 w 941128"/>
                  <a:gd name="connsiteY15" fmla="*/ 530505 h 941985"/>
                  <a:gd name="connsiteX16" fmla="*/ 721064 w 941128"/>
                  <a:gd name="connsiteY16" fmla="*/ 389554 h 941985"/>
                  <a:gd name="connsiteX17" fmla="*/ 581847 w 941128"/>
                  <a:gd name="connsiteY17" fmla="*/ 538351 h 941985"/>
                  <a:gd name="connsiteX18" fmla="*/ 458041 w 941128"/>
                  <a:gd name="connsiteY18" fmla="*/ 755759 h 941985"/>
                  <a:gd name="connsiteX19" fmla="*/ 225554 w 941128"/>
                  <a:gd name="connsiteY19" fmla="*/ 708763 h 941985"/>
                  <a:gd name="connsiteX20" fmla="*/ 213537 w 941128"/>
                  <a:gd name="connsiteY20" fmla="*/ 417298 h 941985"/>
                  <a:gd name="connsiteX21" fmla="*/ 323598 w 941128"/>
                  <a:gd name="connsiteY21" fmla="*/ 321967 h 941985"/>
                  <a:gd name="connsiteX22" fmla="*/ 573925 w 941128"/>
                  <a:gd name="connsiteY22" fmla="*/ 493074 h 941985"/>
                  <a:gd name="connsiteX23" fmla="*/ 581847 w 941128"/>
                  <a:gd name="connsiteY23" fmla="*/ 538348 h 941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941128" h="941985">
                    <a:moveTo>
                      <a:pt x="721074" y="389552"/>
                    </a:moveTo>
                    <a:cubicBezTo>
                      <a:pt x="675457" y="274318"/>
                      <a:pt x="584600" y="186565"/>
                      <a:pt x="465281" y="152970"/>
                    </a:cubicBezTo>
                    <a:cubicBezTo>
                      <a:pt x="428579" y="142675"/>
                      <a:pt x="392261" y="139614"/>
                      <a:pt x="356591" y="141298"/>
                    </a:cubicBezTo>
                    <a:cubicBezTo>
                      <a:pt x="286289" y="97747"/>
                      <a:pt x="217364" y="51134"/>
                      <a:pt x="145374" y="10986"/>
                    </a:cubicBezTo>
                    <a:cubicBezTo>
                      <a:pt x="103163" y="-12320"/>
                      <a:pt x="51728" y="2758"/>
                      <a:pt x="28416" y="43899"/>
                    </a:cubicBezTo>
                    <a:cubicBezTo>
                      <a:pt x="5798" y="85384"/>
                      <a:pt x="20533" y="137507"/>
                      <a:pt x="61673" y="160465"/>
                    </a:cubicBezTo>
                    <a:cubicBezTo>
                      <a:pt x="95274" y="179332"/>
                      <a:pt x="126808" y="201605"/>
                      <a:pt x="160105" y="221161"/>
                    </a:cubicBezTo>
                    <a:cubicBezTo>
                      <a:pt x="124781" y="250667"/>
                      <a:pt x="91830" y="285646"/>
                      <a:pt x="65807" y="330233"/>
                    </a:cubicBezTo>
                    <a:cubicBezTo>
                      <a:pt x="-34349" y="499959"/>
                      <a:pt x="-18923" y="705013"/>
                      <a:pt x="103503" y="828819"/>
                    </a:cubicBezTo>
                    <a:cubicBezTo>
                      <a:pt x="175528" y="902183"/>
                      <a:pt x="277706" y="941986"/>
                      <a:pt x="380234" y="941986"/>
                    </a:cubicBezTo>
                    <a:cubicBezTo>
                      <a:pt x="429258" y="941986"/>
                      <a:pt x="477976" y="933069"/>
                      <a:pt x="523556" y="913857"/>
                    </a:cubicBezTo>
                    <a:cubicBezTo>
                      <a:pt x="645295" y="863456"/>
                      <a:pt x="724172" y="752704"/>
                      <a:pt x="745060" y="621011"/>
                    </a:cubicBezTo>
                    <a:cubicBezTo>
                      <a:pt x="763238" y="635401"/>
                      <a:pt x="783138" y="648106"/>
                      <a:pt x="801278" y="663185"/>
                    </a:cubicBezTo>
                    <a:cubicBezTo>
                      <a:pt x="817390" y="676196"/>
                      <a:pt x="836602" y="682741"/>
                      <a:pt x="855469" y="682741"/>
                    </a:cubicBezTo>
                    <a:cubicBezTo>
                      <a:pt x="880152" y="682741"/>
                      <a:pt x="905181" y="672102"/>
                      <a:pt x="921638" y="651206"/>
                    </a:cubicBezTo>
                    <a:cubicBezTo>
                      <a:pt x="951794" y="614505"/>
                      <a:pt x="946321" y="560697"/>
                      <a:pt x="909620" y="530505"/>
                    </a:cubicBezTo>
                    <a:cubicBezTo>
                      <a:pt x="849307" y="480754"/>
                      <a:pt x="784168" y="436169"/>
                      <a:pt x="721064" y="389554"/>
                    </a:cubicBezTo>
                    <a:close/>
                    <a:moveTo>
                      <a:pt x="581847" y="538351"/>
                    </a:moveTo>
                    <a:cubicBezTo>
                      <a:pt x="586631" y="616881"/>
                      <a:pt x="556474" y="714925"/>
                      <a:pt x="458041" y="755759"/>
                    </a:cubicBezTo>
                    <a:cubicBezTo>
                      <a:pt x="381577" y="788327"/>
                      <a:pt x="283837" y="767776"/>
                      <a:pt x="225554" y="708763"/>
                    </a:cubicBezTo>
                    <a:cubicBezTo>
                      <a:pt x="149779" y="632299"/>
                      <a:pt x="162102" y="504405"/>
                      <a:pt x="213537" y="417298"/>
                    </a:cubicBezTo>
                    <a:cubicBezTo>
                      <a:pt x="226549" y="395714"/>
                      <a:pt x="264284" y="343245"/>
                      <a:pt x="323598" y="321967"/>
                    </a:cubicBezTo>
                    <a:cubicBezTo>
                      <a:pt x="408978" y="376502"/>
                      <a:pt x="491952" y="433752"/>
                      <a:pt x="573925" y="493074"/>
                    </a:cubicBezTo>
                    <a:cubicBezTo>
                      <a:pt x="577063" y="508191"/>
                      <a:pt x="580814" y="523958"/>
                      <a:pt x="581847" y="538348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FF5C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914B3351-53D1-2F74-70AC-B50EB3FD5715}"/>
                  </a:ext>
                </a:extLst>
              </p:cNvPr>
              <p:cNvSpPr/>
              <p:nvPr/>
            </p:nvSpPr>
            <p:spPr>
              <a:xfrm>
                <a:off x="-2883621" y="4764361"/>
                <a:ext cx="2399536" cy="898795"/>
              </a:xfrm>
              <a:custGeom>
                <a:avLst/>
                <a:gdLst>
                  <a:gd name="connsiteX0" fmla="*/ 1365402 w 2399536"/>
                  <a:gd name="connsiteY0" fmla="*/ 409 h 898795"/>
                  <a:gd name="connsiteX1" fmla="*/ 955304 w 2399536"/>
                  <a:gd name="connsiteY1" fmla="*/ 47367 h 898795"/>
                  <a:gd name="connsiteX2" fmla="*/ 463223 w 2399536"/>
                  <a:gd name="connsiteY2" fmla="*/ 246259 h 898795"/>
                  <a:gd name="connsiteX3" fmla="*/ 10262 w 2399536"/>
                  <a:gd name="connsiteY3" fmla="*/ 772277 h 898795"/>
                  <a:gd name="connsiteX4" fmla="*/ 44896 w 2399536"/>
                  <a:gd name="connsiteY4" fmla="*/ 888501 h 898795"/>
                  <a:gd name="connsiteX5" fmla="*/ 85693 w 2399536"/>
                  <a:gd name="connsiteY5" fmla="*/ 898796 h 898795"/>
                  <a:gd name="connsiteX6" fmla="*/ 161123 w 2399536"/>
                  <a:gd name="connsiteY6" fmla="*/ 853867 h 898795"/>
                  <a:gd name="connsiteX7" fmla="*/ 558554 w 2399536"/>
                  <a:gd name="connsiteY7" fmla="*/ 389228 h 898795"/>
                  <a:gd name="connsiteX8" fmla="*/ 994370 w 2399536"/>
                  <a:gd name="connsiteY8" fmla="*/ 215025 h 898795"/>
                  <a:gd name="connsiteX9" fmla="*/ 1359539 w 2399536"/>
                  <a:gd name="connsiteY9" fmla="*/ 172162 h 898795"/>
                  <a:gd name="connsiteX10" fmla="*/ 2234620 w 2399536"/>
                  <a:gd name="connsiteY10" fmla="*/ 784258 h 898795"/>
                  <a:gd name="connsiteX11" fmla="*/ 2346062 w 2399536"/>
                  <a:gd name="connsiteY11" fmla="*/ 831560 h 898795"/>
                  <a:gd name="connsiteX12" fmla="*/ 2393364 w 2399536"/>
                  <a:gd name="connsiteY12" fmla="*/ 719774 h 898795"/>
                  <a:gd name="connsiteX13" fmla="*/ 1365350 w 2399536"/>
                  <a:gd name="connsiteY13" fmla="*/ 409 h 898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99536" h="898795">
                    <a:moveTo>
                      <a:pt x="1365402" y="409"/>
                    </a:moveTo>
                    <a:cubicBezTo>
                      <a:pt x="1240607" y="-2690"/>
                      <a:pt x="1108227" y="11699"/>
                      <a:pt x="955304" y="47367"/>
                    </a:cubicBezTo>
                    <a:cubicBezTo>
                      <a:pt x="755383" y="94018"/>
                      <a:pt x="594573" y="159153"/>
                      <a:pt x="463223" y="246259"/>
                    </a:cubicBezTo>
                    <a:cubicBezTo>
                      <a:pt x="287981" y="362483"/>
                      <a:pt x="135744" y="539448"/>
                      <a:pt x="10262" y="772277"/>
                    </a:cubicBezTo>
                    <a:cubicBezTo>
                      <a:pt x="-12011" y="814106"/>
                      <a:pt x="3067" y="865886"/>
                      <a:pt x="44896" y="888501"/>
                    </a:cubicBezTo>
                    <a:cubicBezTo>
                      <a:pt x="57908" y="895351"/>
                      <a:pt x="71992" y="898796"/>
                      <a:pt x="85693" y="898796"/>
                    </a:cubicBezTo>
                    <a:cubicBezTo>
                      <a:pt x="116194" y="898796"/>
                      <a:pt x="145700" y="882684"/>
                      <a:pt x="161123" y="853867"/>
                    </a:cubicBezTo>
                    <a:cubicBezTo>
                      <a:pt x="273251" y="646403"/>
                      <a:pt x="406972" y="489688"/>
                      <a:pt x="558554" y="389228"/>
                    </a:cubicBezTo>
                    <a:cubicBezTo>
                      <a:pt x="672064" y="313798"/>
                      <a:pt x="814700" y="256849"/>
                      <a:pt x="994370" y="215025"/>
                    </a:cubicBezTo>
                    <a:cubicBezTo>
                      <a:pt x="1132559" y="182801"/>
                      <a:pt x="1254641" y="169062"/>
                      <a:pt x="1359539" y="172162"/>
                    </a:cubicBezTo>
                    <a:cubicBezTo>
                      <a:pt x="1734319" y="184868"/>
                      <a:pt x="2094021" y="436528"/>
                      <a:pt x="2234620" y="784258"/>
                    </a:cubicBezTo>
                    <a:cubicBezTo>
                      <a:pt x="2252110" y="827809"/>
                      <a:pt x="2301134" y="848399"/>
                      <a:pt x="2346062" y="831560"/>
                    </a:cubicBezTo>
                    <a:cubicBezTo>
                      <a:pt x="2389958" y="813726"/>
                      <a:pt x="2410854" y="763668"/>
                      <a:pt x="2393364" y="719774"/>
                    </a:cubicBezTo>
                    <a:cubicBezTo>
                      <a:pt x="2228458" y="311048"/>
                      <a:pt x="1805339" y="15487"/>
                      <a:pt x="1365350" y="409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FF5C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1A150D7F-AF62-F7C8-B9EB-545A85A5B55A}"/>
              </a:ext>
            </a:extLst>
          </p:cNvPr>
          <p:cNvSpPr txBox="1"/>
          <p:nvPr/>
        </p:nvSpPr>
        <p:spPr>
          <a:xfrm>
            <a:off x="8798410" y="2433024"/>
            <a:ext cx="1802590" cy="2141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rgbClr val="F7EEE5"/>
                </a:solidFill>
                <a:latin typeface="Comic Sans MS" panose="030F0702030302020204" pitchFamily="66" charset="0"/>
              </a:rPr>
              <a:t>Pellentesque habitant morbi tristique senectus et netus et malesuada fames ac turpis egestas. Proin pharetra nonummy pede.</a:t>
            </a:r>
            <a:endParaRPr lang="zh-CN" altLang="en-US" sz="1400">
              <a:solidFill>
                <a:srgbClr val="F7EEE5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44297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EE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矩形 78">
            <a:extLst>
              <a:ext uri="{FF2B5EF4-FFF2-40B4-BE49-F238E27FC236}">
                <a16:creationId xmlns:a16="http://schemas.microsoft.com/office/drawing/2014/main" id="{16084C11-C691-C3AA-1DDF-DFC4BBBA752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7E21695-E522-4B34-4ED0-69E092F30221}"/>
              </a:ext>
            </a:extLst>
          </p:cNvPr>
          <p:cNvSpPr txBox="1"/>
          <p:nvPr/>
        </p:nvSpPr>
        <p:spPr>
          <a:xfrm>
            <a:off x="2999227" y="1841315"/>
            <a:ext cx="2944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>
                <a:latin typeface="Comic Sans MS" panose="030F0702030302020204" pitchFamily="66" charset="0"/>
              </a:rPr>
              <a:t>Power</a:t>
            </a:r>
            <a:endParaRPr lang="zh-CN" altLang="en-US" sz="5400" b="1">
              <a:latin typeface="Comic Sans MS" panose="030F0702030302020204" pitchFamily="66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4F15B0-591B-2457-F7AB-6C3B620015FD}"/>
              </a:ext>
            </a:extLst>
          </p:cNvPr>
          <p:cNvSpPr txBox="1"/>
          <p:nvPr/>
        </p:nvSpPr>
        <p:spPr>
          <a:xfrm>
            <a:off x="6248266" y="3119736"/>
            <a:ext cx="2944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>
                <a:solidFill>
                  <a:srgbClr val="FF5C01"/>
                </a:solidFill>
                <a:latin typeface="Comic Sans MS" panose="030F0702030302020204" pitchFamily="66" charset="0"/>
              </a:rPr>
              <a:t>Point</a:t>
            </a:r>
            <a:endParaRPr lang="zh-CN" altLang="en-US" sz="5400" b="1">
              <a:solidFill>
                <a:srgbClr val="FF5C01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D18BD2C-B434-D836-4032-E569ED8A874E}"/>
              </a:ext>
            </a:extLst>
          </p:cNvPr>
          <p:cNvSpPr txBox="1"/>
          <p:nvPr/>
        </p:nvSpPr>
        <p:spPr>
          <a:xfrm>
            <a:off x="6248266" y="4398156"/>
            <a:ext cx="2944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>
                <a:latin typeface="Comic Sans MS" panose="030F0702030302020204" pitchFamily="66" charset="0"/>
              </a:rPr>
              <a:t>Templet</a:t>
            </a:r>
            <a:endParaRPr lang="zh-CN" altLang="en-US" sz="5400" b="1">
              <a:latin typeface="Comic Sans MS" panose="030F0702030302020204" pitchFamily="66" charset="0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3A7D4F1E-56E9-9158-3D34-DFB296CF51AC}"/>
              </a:ext>
            </a:extLst>
          </p:cNvPr>
          <p:cNvSpPr/>
          <p:nvPr/>
        </p:nvSpPr>
        <p:spPr>
          <a:xfrm rot="10758737">
            <a:off x="4153766" y="2775235"/>
            <a:ext cx="1777346" cy="2113835"/>
          </a:xfrm>
          <a:custGeom>
            <a:avLst/>
            <a:gdLst>
              <a:gd name="connsiteX0" fmla="*/ 26466 w 4245111"/>
              <a:gd name="connsiteY0" fmla="*/ 158446 h 4937771"/>
              <a:gd name="connsiteX1" fmla="*/ 187197 w 4245111"/>
              <a:gd name="connsiteY1" fmla="*/ 6472 h 4937771"/>
              <a:gd name="connsiteX2" fmla="*/ 1893468 w 4245111"/>
              <a:gd name="connsiteY2" fmla="*/ 364186 h 4937771"/>
              <a:gd name="connsiteX3" fmla="*/ 2089332 w 4245111"/>
              <a:gd name="connsiteY3" fmla="*/ 538663 h 4937771"/>
              <a:gd name="connsiteX4" fmla="*/ 1901697 w 4245111"/>
              <a:gd name="connsiteY4" fmla="*/ 620943 h 4937771"/>
              <a:gd name="connsiteX5" fmla="*/ 1229065 w 4245111"/>
              <a:gd name="connsiteY5" fmla="*/ 502418 h 4937771"/>
              <a:gd name="connsiteX6" fmla="*/ 2415205 w 4245111"/>
              <a:gd name="connsiteY6" fmla="*/ 1457600 h 4937771"/>
              <a:gd name="connsiteX7" fmla="*/ 3787883 w 4245111"/>
              <a:gd name="connsiteY7" fmla="*/ 3479338 h 4937771"/>
              <a:gd name="connsiteX8" fmla="*/ 4241079 w 4245111"/>
              <a:gd name="connsiteY8" fmla="*/ 4814689 h 4937771"/>
              <a:gd name="connsiteX9" fmla="*/ 3872383 w 4245111"/>
              <a:gd name="connsiteY9" fmla="*/ 4791650 h 4937771"/>
              <a:gd name="connsiteX10" fmla="*/ 2628636 w 4245111"/>
              <a:gd name="connsiteY10" fmla="*/ 2138388 h 4937771"/>
              <a:gd name="connsiteX11" fmla="*/ 1632854 w 4245111"/>
              <a:gd name="connsiteY11" fmla="*/ 1087742 h 4937771"/>
              <a:gd name="connsiteX12" fmla="*/ 587205 w 4245111"/>
              <a:gd name="connsiteY12" fmla="*/ 504547 h 4937771"/>
              <a:gd name="connsiteX13" fmla="*/ 815449 w 4245111"/>
              <a:gd name="connsiteY13" fmla="*/ 1435051 h 4937771"/>
              <a:gd name="connsiteX14" fmla="*/ 431411 w 4245111"/>
              <a:gd name="connsiteY14" fmla="*/ 1342897 h 4937771"/>
              <a:gd name="connsiteX15" fmla="*/ 26515 w 4245111"/>
              <a:gd name="connsiteY15" fmla="*/ 158324 h 493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245111" h="4937771">
                <a:moveTo>
                  <a:pt x="26466" y="158446"/>
                </a:moveTo>
                <a:cubicBezTo>
                  <a:pt x="-60217" y="37745"/>
                  <a:pt x="85172" y="-20431"/>
                  <a:pt x="187197" y="6472"/>
                </a:cubicBezTo>
                <a:cubicBezTo>
                  <a:pt x="749534" y="156261"/>
                  <a:pt x="1318474" y="275316"/>
                  <a:pt x="1893468" y="364186"/>
                </a:cubicBezTo>
                <a:cubicBezTo>
                  <a:pt x="1969741" y="376241"/>
                  <a:pt x="2089871" y="450868"/>
                  <a:pt x="2089332" y="538663"/>
                </a:cubicBezTo>
                <a:cubicBezTo>
                  <a:pt x="2088797" y="636860"/>
                  <a:pt x="1966986" y="631391"/>
                  <a:pt x="1901697" y="620943"/>
                </a:cubicBezTo>
                <a:cubicBezTo>
                  <a:pt x="1676745" y="586386"/>
                  <a:pt x="1452371" y="546317"/>
                  <a:pt x="1229065" y="502418"/>
                </a:cubicBezTo>
                <a:cubicBezTo>
                  <a:pt x="1675099" y="744936"/>
                  <a:pt x="2069591" y="1096595"/>
                  <a:pt x="2415205" y="1457600"/>
                </a:cubicBezTo>
                <a:cubicBezTo>
                  <a:pt x="2981950" y="2049602"/>
                  <a:pt x="3447236" y="2733188"/>
                  <a:pt x="3787883" y="3479338"/>
                </a:cubicBezTo>
                <a:cubicBezTo>
                  <a:pt x="3983747" y="3908385"/>
                  <a:pt x="4134075" y="4355536"/>
                  <a:pt x="4241079" y="4814689"/>
                </a:cubicBezTo>
                <a:cubicBezTo>
                  <a:pt x="4288266" y="5018783"/>
                  <a:pt x="3906408" y="4939220"/>
                  <a:pt x="3872383" y="4791650"/>
                </a:cubicBezTo>
                <a:cubicBezTo>
                  <a:pt x="3649077" y="3830423"/>
                  <a:pt x="3226653" y="2924119"/>
                  <a:pt x="2628636" y="2138388"/>
                </a:cubicBezTo>
                <a:cubicBezTo>
                  <a:pt x="2335682" y="1753771"/>
                  <a:pt x="2002647" y="1399350"/>
                  <a:pt x="1632854" y="1087742"/>
                </a:cubicBezTo>
                <a:cubicBezTo>
                  <a:pt x="1322863" y="827118"/>
                  <a:pt x="978856" y="607143"/>
                  <a:pt x="587205" y="504547"/>
                </a:cubicBezTo>
                <a:cubicBezTo>
                  <a:pt x="723826" y="794788"/>
                  <a:pt x="802282" y="1109717"/>
                  <a:pt x="815449" y="1435051"/>
                </a:cubicBezTo>
                <a:cubicBezTo>
                  <a:pt x="822567" y="1612281"/>
                  <a:pt x="437995" y="1500876"/>
                  <a:pt x="431411" y="1342897"/>
                </a:cubicBezTo>
                <a:cubicBezTo>
                  <a:pt x="413883" y="914389"/>
                  <a:pt x="276724" y="507308"/>
                  <a:pt x="26515" y="158324"/>
                </a:cubicBezTo>
                <a:close/>
              </a:path>
            </a:pathLst>
          </a:custGeom>
          <a:solidFill>
            <a:srgbClr val="FF5C01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2172BF98-BB68-560C-D919-D4AE1C82DD93}"/>
              </a:ext>
            </a:extLst>
          </p:cNvPr>
          <p:cNvSpPr/>
          <p:nvPr/>
        </p:nvSpPr>
        <p:spPr>
          <a:xfrm rot="5400000">
            <a:off x="8856978" y="3789575"/>
            <a:ext cx="1369555" cy="953205"/>
          </a:xfrm>
          <a:custGeom>
            <a:avLst/>
            <a:gdLst>
              <a:gd name="connsiteX0" fmla="*/ 5235398 w 5246558"/>
              <a:gd name="connsiteY0" fmla="*/ 1222588 h 3651583"/>
              <a:gd name="connsiteX1" fmla="*/ 5163642 w 5246558"/>
              <a:gd name="connsiteY1" fmla="*/ 820327 h 3651583"/>
              <a:gd name="connsiteX2" fmla="*/ 4854650 w 5246558"/>
              <a:gd name="connsiteY2" fmla="*/ 82553 h 3651583"/>
              <a:gd name="connsiteX3" fmla="*/ 4715687 w 5246558"/>
              <a:gd name="connsiteY3" fmla="*/ 42 h 3651583"/>
              <a:gd name="connsiteX4" fmla="*/ 4573050 w 5246558"/>
              <a:gd name="connsiteY4" fmla="*/ 76047 h 3651583"/>
              <a:gd name="connsiteX5" fmla="*/ 4564019 w 5246558"/>
              <a:gd name="connsiteY5" fmla="*/ 237396 h 3651583"/>
              <a:gd name="connsiteX6" fmla="*/ 4564363 w 5246558"/>
              <a:gd name="connsiteY6" fmla="*/ 238085 h 3651583"/>
              <a:gd name="connsiteX7" fmla="*/ 4790119 w 5246558"/>
              <a:gd name="connsiteY7" fmla="*/ 884657 h 3651583"/>
              <a:gd name="connsiteX8" fmla="*/ 4790119 w 5246558"/>
              <a:gd name="connsiteY8" fmla="*/ 884619 h 3651583"/>
              <a:gd name="connsiteX9" fmla="*/ 4005847 w 5246558"/>
              <a:gd name="connsiteY9" fmla="*/ 596524 h 3651583"/>
              <a:gd name="connsiteX10" fmla="*/ 3903742 w 5246558"/>
              <a:gd name="connsiteY10" fmla="*/ 567285 h 3651583"/>
              <a:gd name="connsiteX11" fmla="*/ 3800607 w 5246558"/>
              <a:gd name="connsiteY11" fmla="*/ 540572 h 3651583"/>
              <a:gd name="connsiteX12" fmla="*/ 3749057 w 5246558"/>
              <a:gd name="connsiteY12" fmla="*/ 527254 h 3651583"/>
              <a:gd name="connsiteX13" fmla="*/ 3696934 w 5246558"/>
              <a:gd name="connsiteY13" fmla="*/ 515391 h 3651583"/>
              <a:gd name="connsiteX14" fmla="*/ 3592682 w 5246558"/>
              <a:gd name="connsiteY14" fmla="*/ 491817 h 3651583"/>
              <a:gd name="connsiteX15" fmla="*/ 3487363 w 5246558"/>
              <a:gd name="connsiteY15" fmla="*/ 471534 h 3651583"/>
              <a:gd name="connsiteX16" fmla="*/ 3434665 w 5246558"/>
              <a:gd name="connsiteY16" fmla="*/ 461584 h 3651583"/>
              <a:gd name="connsiteX17" fmla="*/ 3381546 w 5246558"/>
              <a:gd name="connsiteY17" fmla="*/ 453050 h 3651583"/>
              <a:gd name="connsiteX18" fmla="*/ 3275227 w 5246558"/>
              <a:gd name="connsiteY18" fmla="*/ 436517 h 3651583"/>
              <a:gd name="connsiteX19" fmla="*/ 3168037 w 5246558"/>
              <a:gd name="connsiteY19" fmla="*/ 423391 h 3651583"/>
              <a:gd name="connsiteX20" fmla="*/ 3114382 w 5246558"/>
              <a:gd name="connsiteY20" fmla="*/ 417153 h 3651583"/>
              <a:gd name="connsiteX21" fmla="*/ 3060383 w 5246558"/>
              <a:gd name="connsiteY21" fmla="*/ 412446 h 3651583"/>
              <a:gd name="connsiteX22" fmla="*/ 2952271 w 5246558"/>
              <a:gd name="connsiteY22" fmla="*/ 404064 h 3651583"/>
              <a:gd name="connsiteX23" fmla="*/ 2843621 w 5246558"/>
              <a:gd name="connsiteY23" fmla="*/ 399089 h 3651583"/>
              <a:gd name="connsiteX24" fmla="*/ 2734550 w 5246558"/>
              <a:gd name="connsiteY24" fmla="*/ 397520 h 3651583"/>
              <a:gd name="connsiteX25" fmla="*/ 2734473 w 5246558"/>
              <a:gd name="connsiteY25" fmla="*/ 397558 h 3651583"/>
              <a:gd name="connsiteX26" fmla="*/ 2296511 w 5246558"/>
              <a:gd name="connsiteY26" fmla="*/ 423085 h 3651583"/>
              <a:gd name="connsiteX27" fmla="*/ 1445649 w 5246558"/>
              <a:gd name="connsiteY27" fmla="*/ 668778 h 3651583"/>
              <a:gd name="connsiteX28" fmla="*/ 727401 w 5246558"/>
              <a:gd name="connsiteY28" fmla="*/ 1187066 h 3651583"/>
              <a:gd name="connsiteX29" fmla="*/ 240071 w 5246558"/>
              <a:gd name="connsiteY29" fmla="*/ 1908959 h 3651583"/>
              <a:gd name="connsiteX30" fmla="*/ 92850 w 5246558"/>
              <a:gd name="connsiteY30" fmla="*/ 2314051 h 3651583"/>
              <a:gd name="connsiteX31" fmla="*/ 44400 w 5246558"/>
              <a:gd name="connsiteY31" fmla="*/ 2523308 h 3651583"/>
              <a:gd name="connsiteX32" fmla="*/ 12788 w 5246558"/>
              <a:gd name="connsiteY32" fmla="*/ 2735514 h 3651583"/>
              <a:gd name="connsiteX33" fmla="*/ 83 w 5246558"/>
              <a:gd name="connsiteY33" fmla="*/ 2949944 h 3651583"/>
              <a:gd name="connsiteX34" fmla="*/ 121 w 5246558"/>
              <a:gd name="connsiteY34" fmla="*/ 2949944 h 3651583"/>
              <a:gd name="connsiteX35" fmla="*/ 8732 w 5246558"/>
              <a:gd name="connsiteY35" fmla="*/ 3165521 h 3651583"/>
              <a:gd name="connsiteX36" fmla="*/ 113169 w 5246558"/>
              <a:gd name="connsiteY36" fmla="*/ 3591432 h 3651583"/>
              <a:gd name="connsiteX37" fmla="*/ 240571 w 5246558"/>
              <a:gd name="connsiteY37" fmla="*/ 3645278 h 3651583"/>
              <a:gd name="connsiteX38" fmla="*/ 302148 w 5246558"/>
              <a:gd name="connsiteY38" fmla="*/ 3521432 h 3651583"/>
              <a:gd name="connsiteX39" fmla="*/ 301574 w 5246558"/>
              <a:gd name="connsiteY39" fmla="*/ 3519596 h 3651583"/>
              <a:gd name="connsiteX40" fmla="*/ 266939 w 5246558"/>
              <a:gd name="connsiteY40" fmla="*/ 3340954 h 3651583"/>
              <a:gd name="connsiteX41" fmla="*/ 258673 w 5246558"/>
              <a:gd name="connsiteY41" fmla="*/ 3154887 h 3651583"/>
              <a:gd name="connsiteX42" fmla="*/ 271877 w 5246558"/>
              <a:gd name="connsiteY42" fmla="*/ 2966899 h 3651583"/>
              <a:gd name="connsiteX43" fmla="*/ 303105 w 5246558"/>
              <a:gd name="connsiteY43" fmla="*/ 2780107 h 3651583"/>
              <a:gd name="connsiteX44" fmla="*/ 303105 w 5246558"/>
              <a:gd name="connsiteY44" fmla="*/ 2780069 h 3651583"/>
              <a:gd name="connsiteX45" fmla="*/ 409953 w 5246558"/>
              <a:gd name="connsiteY45" fmla="*/ 2416849 h 3651583"/>
              <a:gd name="connsiteX46" fmla="*/ 570156 w 5246558"/>
              <a:gd name="connsiteY46" fmla="*/ 2076056 h 3651583"/>
              <a:gd name="connsiteX47" fmla="*/ 779031 w 5246558"/>
              <a:gd name="connsiteY47" fmla="*/ 1767446 h 3651583"/>
              <a:gd name="connsiteX48" fmla="*/ 1031464 w 5246558"/>
              <a:gd name="connsiteY48" fmla="*/ 1499974 h 3651583"/>
              <a:gd name="connsiteX49" fmla="*/ 1322664 w 5246558"/>
              <a:gd name="connsiteY49" fmla="*/ 1282448 h 3651583"/>
              <a:gd name="connsiteX50" fmla="*/ 1645284 w 5246558"/>
              <a:gd name="connsiteY50" fmla="*/ 1120374 h 3651583"/>
              <a:gd name="connsiteX51" fmla="*/ 1990937 w 5246558"/>
              <a:gd name="connsiteY51" fmla="*/ 1014829 h 3651583"/>
              <a:gd name="connsiteX52" fmla="*/ 2351521 w 5246558"/>
              <a:gd name="connsiteY52" fmla="*/ 963356 h 3651583"/>
              <a:gd name="connsiteX53" fmla="*/ 3091010 w 5246558"/>
              <a:gd name="connsiteY53" fmla="*/ 1000019 h 3651583"/>
              <a:gd name="connsiteX54" fmla="*/ 3183699 w 5246558"/>
              <a:gd name="connsiteY54" fmla="*/ 1015098 h 3651583"/>
              <a:gd name="connsiteX55" fmla="*/ 3276236 w 5246558"/>
              <a:gd name="connsiteY55" fmla="*/ 1033314 h 3651583"/>
              <a:gd name="connsiteX56" fmla="*/ 3322467 w 5246558"/>
              <a:gd name="connsiteY56" fmla="*/ 1042576 h 3651583"/>
              <a:gd name="connsiteX57" fmla="*/ 3368620 w 5246558"/>
              <a:gd name="connsiteY57" fmla="*/ 1053253 h 3651583"/>
              <a:gd name="connsiteX58" fmla="*/ 3460852 w 5246558"/>
              <a:gd name="connsiteY58" fmla="*/ 1074531 h 3651583"/>
              <a:gd name="connsiteX59" fmla="*/ 3552853 w 5246558"/>
              <a:gd name="connsiteY59" fmla="*/ 1098335 h 3651583"/>
              <a:gd name="connsiteX60" fmla="*/ 3598853 w 5246558"/>
              <a:gd name="connsiteY60" fmla="*/ 1110199 h 3651583"/>
              <a:gd name="connsiteX61" fmla="*/ 3644663 w 5246558"/>
              <a:gd name="connsiteY61" fmla="*/ 1123555 h 3651583"/>
              <a:gd name="connsiteX62" fmla="*/ 3736244 w 5246558"/>
              <a:gd name="connsiteY62" fmla="*/ 1150153 h 3651583"/>
              <a:gd name="connsiteX63" fmla="*/ 3827365 w 5246558"/>
              <a:gd name="connsiteY63" fmla="*/ 1179277 h 3651583"/>
              <a:gd name="connsiteX64" fmla="*/ 4520934 w 5246558"/>
              <a:gd name="connsiteY64" fmla="*/ 1443192 h 3651583"/>
              <a:gd name="connsiteX65" fmla="*/ 4326176 w 5246558"/>
              <a:gd name="connsiteY65" fmla="*/ 1483414 h 3651583"/>
              <a:gd name="connsiteX66" fmla="*/ 4326138 w 5246558"/>
              <a:gd name="connsiteY66" fmla="*/ 1483337 h 3651583"/>
              <a:gd name="connsiteX67" fmla="*/ 3662803 w 5246558"/>
              <a:gd name="connsiteY67" fmla="*/ 1742501 h 3651583"/>
              <a:gd name="connsiteX68" fmla="*/ 3559247 w 5246558"/>
              <a:gd name="connsiteY68" fmla="*/ 1915137 h 3651583"/>
              <a:gd name="connsiteX69" fmla="*/ 3655879 w 5246558"/>
              <a:gd name="connsiteY69" fmla="*/ 2091711 h 3651583"/>
              <a:gd name="connsiteX70" fmla="*/ 3857103 w 5246558"/>
              <a:gd name="connsiteY70" fmla="*/ 2097566 h 3651583"/>
              <a:gd name="connsiteX71" fmla="*/ 3857409 w 5246558"/>
              <a:gd name="connsiteY71" fmla="*/ 2097413 h 3651583"/>
              <a:gd name="connsiteX72" fmla="*/ 3857371 w 5246558"/>
              <a:gd name="connsiteY72" fmla="*/ 2097413 h 3651583"/>
              <a:gd name="connsiteX73" fmla="*/ 4421471 w 5246558"/>
              <a:gd name="connsiteY73" fmla="*/ 1888998 h 3651583"/>
              <a:gd name="connsiteX74" fmla="*/ 5027551 w 5246558"/>
              <a:gd name="connsiteY74" fmla="*/ 1826809 h 3651583"/>
              <a:gd name="connsiteX75" fmla="*/ 5240218 w 5246558"/>
              <a:gd name="connsiteY75" fmla="*/ 1634315 h 3651583"/>
              <a:gd name="connsiteX76" fmla="*/ 5235396 w 5246558"/>
              <a:gd name="connsiteY76" fmla="*/ 1222609 h 3651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246558" h="3651583">
                <a:moveTo>
                  <a:pt x="5235398" y="1222588"/>
                </a:moveTo>
                <a:cubicBezTo>
                  <a:pt x="5222387" y="1086770"/>
                  <a:pt x="5198353" y="952245"/>
                  <a:pt x="5163642" y="820327"/>
                </a:cubicBezTo>
                <a:cubicBezTo>
                  <a:pt x="5094871" y="557793"/>
                  <a:pt x="4986186" y="310993"/>
                  <a:pt x="4854650" y="82553"/>
                </a:cubicBezTo>
                <a:cubicBezTo>
                  <a:pt x="4825909" y="32648"/>
                  <a:pt x="4773249" y="1382"/>
                  <a:pt x="4715687" y="42"/>
                </a:cubicBezTo>
                <a:cubicBezTo>
                  <a:pt x="4658129" y="-1259"/>
                  <a:pt x="4604048" y="27520"/>
                  <a:pt x="4573050" y="76047"/>
                </a:cubicBezTo>
                <a:cubicBezTo>
                  <a:pt x="4542051" y="124535"/>
                  <a:pt x="4538646" y="185726"/>
                  <a:pt x="4564019" y="237396"/>
                </a:cubicBezTo>
                <a:lnTo>
                  <a:pt x="4564363" y="238085"/>
                </a:lnTo>
                <a:cubicBezTo>
                  <a:pt x="4666734" y="446499"/>
                  <a:pt x="4745493" y="663614"/>
                  <a:pt x="4790119" y="884657"/>
                </a:cubicBezTo>
                <a:lnTo>
                  <a:pt x="4790119" y="884619"/>
                </a:lnTo>
                <a:cubicBezTo>
                  <a:pt x="4535168" y="771795"/>
                  <a:pt x="4273202" y="675548"/>
                  <a:pt x="4005847" y="596524"/>
                </a:cubicBezTo>
                <a:cubicBezTo>
                  <a:pt x="3971787" y="586803"/>
                  <a:pt x="3937956" y="576508"/>
                  <a:pt x="3903742" y="567285"/>
                </a:cubicBezTo>
                <a:lnTo>
                  <a:pt x="3800607" y="540572"/>
                </a:lnTo>
                <a:lnTo>
                  <a:pt x="3749057" y="527254"/>
                </a:lnTo>
                <a:lnTo>
                  <a:pt x="3696934" y="515391"/>
                </a:lnTo>
                <a:lnTo>
                  <a:pt x="3592682" y="491817"/>
                </a:lnTo>
                <a:cubicBezTo>
                  <a:pt x="3557704" y="484545"/>
                  <a:pt x="3522456" y="478308"/>
                  <a:pt x="3487363" y="471534"/>
                </a:cubicBezTo>
                <a:lnTo>
                  <a:pt x="3434665" y="461584"/>
                </a:lnTo>
                <a:cubicBezTo>
                  <a:pt x="3417061" y="458407"/>
                  <a:pt x="3399227" y="455920"/>
                  <a:pt x="3381546" y="453050"/>
                </a:cubicBezTo>
                <a:lnTo>
                  <a:pt x="3275227" y="436517"/>
                </a:lnTo>
                <a:lnTo>
                  <a:pt x="3168037" y="423391"/>
                </a:lnTo>
                <a:cubicBezTo>
                  <a:pt x="3150165" y="421324"/>
                  <a:pt x="3132369" y="418875"/>
                  <a:pt x="3114382" y="417153"/>
                </a:cubicBezTo>
                <a:lnTo>
                  <a:pt x="3060383" y="412446"/>
                </a:lnTo>
                <a:cubicBezTo>
                  <a:pt x="3024333" y="409614"/>
                  <a:pt x="2988550" y="405519"/>
                  <a:pt x="2952271" y="404064"/>
                </a:cubicBezTo>
                <a:lnTo>
                  <a:pt x="2843621" y="399089"/>
                </a:lnTo>
                <a:cubicBezTo>
                  <a:pt x="2807380" y="397673"/>
                  <a:pt x="2770869" y="398056"/>
                  <a:pt x="2734550" y="397520"/>
                </a:cubicBezTo>
                <a:lnTo>
                  <a:pt x="2734473" y="397558"/>
                </a:lnTo>
                <a:cubicBezTo>
                  <a:pt x="2588094" y="396793"/>
                  <a:pt x="2441823" y="405327"/>
                  <a:pt x="2296511" y="423085"/>
                </a:cubicBezTo>
                <a:cubicBezTo>
                  <a:pt x="2005007" y="461546"/>
                  <a:pt x="1714463" y="539651"/>
                  <a:pt x="1445649" y="668778"/>
                </a:cubicBezTo>
                <a:cubicBezTo>
                  <a:pt x="1177070" y="797061"/>
                  <a:pt x="933788" y="972607"/>
                  <a:pt x="727401" y="1187066"/>
                </a:cubicBezTo>
                <a:cubicBezTo>
                  <a:pt x="525531" y="1398586"/>
                  <a:pt x="360772" y="1642633"/>
                  <a:pt x="240071" y="1908959"/>
                </a:cubicBezTo>
                <a:cubicBezTo>
                  <a:pt x="180562" y="2039956"/>
                  <a:pt x="131343" y="2175392"/>
                  <a:pt x="92850" y="2314051"/>
                </a:cubicBezTo>
                <a:cubicBezTo>
                  <a:pt x="74557" y="2383396"/>
                  <a:pt x="57335" y="2452857"/>
                  <a:pt x="44400" y="2523308"/>
                </a:cubicBezTo>
                <a:cubicBezTo>
                  <a:pt x="30661" y="2593496"/>
                  <a:pt x="20136" y="2664260"/>
                  <a:pt x="12788" y="2735514"/>
                </a:cubicBezTo>
                <a:cubicBezTo>
                  <a:pt x="5173" y="2806658"/>
                  <a:pt x="1614" y="2878337"/>
                  <a:pt x="83" y="2949944"/>
                </a:cubicBezTo>
                <a:lnTo>
                  <a:pt x="121" y="2949944"/>
                </a:lnTo>
                <a:cubicBezTo>
                  <a:pt x="-645" y="3021931"/>
                  <a:pt x="2226" y="3093874"/>
                  <a:pt x="8732" y="3165521"/>
                </a:cubicBezTo>
                <a:cubicBezTo>
                  <a:pt x="23351" y="3309147"/>
                  <a:pt x="52168" y="3453508"/>
                  <a:pt x="113169" y="3591432"/>
                </a:cubicBezTo>
                <a:cubicBezTo>
                  <a:pt x="134753" y="3640227"/>
                  <a:pt x="190551" y="3663801"/>
                  <a:pt x="240571" y="3645278"/>
                </a:cubicBezTo>
                <a:cubicBezTo>
                  <a:pt x="290552" y="3626756"/>
                  <a:pt x="317533" y="3572488"/>
                  <a:pt x="302148" y="3521432"/>
                </a:cubicBezTo>
                <a:lnTo>
                  <a:pt x="301574" y="3519596"/>
                </a:lnTo>
                <a:cubicBezTo>
                  <a:pt x="284506" y="3461234"/>
                  <a:pt x="272910" y="3401452"/>
                  <a:pt x="266939" y="3340954"/>
                </a:cubicBezTo>
                <a:cubicBezTo>
                  <a:pt x="260357" y="3279186"/>
                  <a:pt x="257602" y="3217040"/>
                  <a:pt x="258673" y="3154887"/>
                </a:cubicBezTo>
                <a:cubicBezTo>
                  <a:pt x="260357" y="3092239"/>
                  <a:pt x="264758" y="3029552"/>
                  <a:pt x="271877" y="2966899"/>
                </a:cubicBezTo>
                <a:cubicBezTo>
                  <a:pt x="279990" y="2904290"/>
                  <a:pt x="289710" y="2841947"/>
                  <a:pt x="303105" y="2780107"/>
                </a:cubicBezTo>
                <a:lnTo>
                  <a:pt x="303105" y="2780069"/>
                </a:lnTo>
                <a:cubicBezTo>
                  <a:pt x="329282" y="2656419"/>
                  <a:pt x="364988" y="2534984"/>
                  <a:pt x="409953" y="2416849"/>
                </a:cubicBezTo>
                <a:cubicBezTo>
                  <a:pt x="455150" y="2299548"/>
                  <a:pt x="508688" y="2185657"/>
                  <a:pt x="570156" y="2076056"/>
                </a:cubicBezTo>
                <a:cubicBezTo>
                  <a:pt x="631809" y="1967983"/>
                  <a:pt x="701614" y="1864839"/>
                  <a:pt x="779031" y="1767446"/>
                </a:cubicBezTo>
                <a:cubicBezTo>
                  <a:pt x="855188" y="1671082"/>
                  <a:pt x="939655" y="1581565"/>
                  <a:pt x="1031464" y="1499974"/>
                </a:cubicBezTo>
                <a:cubicBezTo>
                  <a:pt x="1122202" y="1419377"/>
                  <a:pt x="1219638" y="1346629"/>
                  <a:pt x="1322664" y="1282448"/>
                </a:cubicBezTo>
                <a:cubicBezTo>
                  <a:pt x="1425191" y="1218996"/>
                  <a:pt x="1533146" y="1164765"/>
                  <a:pt x="1645284" y="1120374"/>
                </a:cubicBezTo>
                <a:cubicBezTo>
                  <a:pt x="1757530" y="1076058"/>
                  <a:pt x="1873107" y="1040734"/>
                  <a:pt x="1990937" y="1014829"/>
                </a:cubicBezTo>
                <a:cubicBezTo>
                  <a:pt x="2109728" y="988997"/>
                  <a:pt x="2230242" y="971776"/>
                  <a:pt x="2351521" y="963356"/>
                </a:cubicBezTo>
                <a:cubicBezTo>
                  <a:pt x="2598595" y="947627"/>
                  <a:pt x="2846659" y="959912"/>
                  <a:pt x="3091010" y="1000019"/>
                </a:cubicBezTo>
                <a:lnTo>
                  <a:pt x="3183699" y="1015098"/>
                </a:lnTo>
                <a:lnTo>
                  <a:pt x="3276236" y="1033314"/>
                </a:lnTo>
                <a:cubicBezTo>
                  <a:pt x="3291659" y="1036415"/>
                  <a:pt x="3307082" y="1039132"/>
                  <a:pt x="3322467" y="1042576"/>
                </a:cubicBezTo>
                <a:lnTo>
                  <a:pt x="3368620" y="1053253"/>
                </a:lnTo>
                <a:lnTo>
                  <a:pt x="3460852" y="1074531"/>
                </a:lnTo>
                <a:lnTo>
                  <a:pt x="3552853" y="1098335"/>
                </a:lnTo>
                <a:lnTo>
                  <a:pt x="3598853" y="1110199"/>
                </a:lnTo>
                <a:lnTo>
                  <a:pt x="3644663" y="1123555"/>
                </a:lnTo>
                <a:lnTo>
                  <a:pt x="3736244" y="1150153"/>
                </a:lnTo>
                <a:cubicBezTo>
                  <a:pt x="3766707" y="1159337"/>
                  <a:pt x="3797016" y="1169632"/>
                  <a:pt x="3827365" y="1179277"/>
                </a:cubicBezTo>
                <a:cubicBezTo>
                  <a:pt x="4061536" y="1253827"/>
                  <a:pt x="4292347" y="1344339"/>
                  <a:pt x="4520934" y="1443192"/>
                </a:cubicBezTo>
                <a:cubicBezTo>
                  <a:pt x="4455722" y="1454367"/>
                  <a:pt x="4390779" y="1467761"/>
                  <a:pt x="4326176" y="1483414"/>
                </a:cubicBezTo>
                <a:lnTo>
                  <a:pt x="4326138" y="1483337"/>
                </a:lnTo>
                <a:cubicBezTo>
                  <a:pt x="4094338" y="1539326"/>
                  <a:pt x="3871178" y="1626503"/>
                  <a:pt x="3662803" y="1742501"/>
                </a:cubicBezTo>
                <a:cubicBezTo>
                  <a:pt x="3600079" y="1777595"/>
                  <a:pt x="3560658" y="1843265"/>
                  <a:pt x="3559247" y="1915137"/>
                </a:cubicBezTo>
                <a:cubicBezTo>
                  <a:pt x="3557831" y="1986969"/>
                  <a:pt x="3594609" y="2054168"/>
                  <a:pt x="3655879" y="2091711"/>
                </a:cubicBezTo>
                <a:cubicBezTo>
                  <a:pt x="3717150" y="2129253"/>
                  <a:pt x="3793725" y="2131473"/>
                  <a:pt x="3857103" y="2097566"/>
                </a:cubicBezTo>
                <a:lnTo>
                  <a:pt x="3857409" y="2097413"/>
                </a:lnTo>
                <a:lnTo>
                  <a:pt x="3857371" y="2097413"/>
                </a:lnTo>
                <a:cubicBezTo>
                  <a:pt x="4035140" y="2002732"/>
                  <a:pt x="4224882" y="1932625"/>
                  <a:pt x="4421471" y="1888998"/>
                </a:cubicBezTo>
                <a:cubicBezTo>
                  <a:pt x="4620509" y="1845371"/>
                  <a:pt x="4823840" y="1824514"/>
                  <a:pt x="5027551" y="1826809"/>
                </a:cubicBezTo>
                <a:lnTo>
                  <a:pt x="5240218" y="1634315"/>
                </a:lnTo>
                <a:cubicBezTo>
                  <a:pt x="5250054" y="1497194"/>
                  <a:pt x="5248446" y="1359456"/>
                  <a:pt x="5235396" y="1222609"/>
                </a:cubicBezTo>
                <a:close/>
              </a:path>
            </a:pathLst>
          </a:custGeom>
          <a:solidFill>
            <a:srgbClr val="FF5C01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9B0A2980-93FD-3638-9F7C-93D835101464}"/>
              </a:ext>
            </a:extLst>
          </p:cNvPr>
          <p:cNvSpPr/>
          <p:nvPr/>
        </p:nvSpPr>
        <p:spPr>
          <a:xfrm rot="373039">
            <a:off x="6521943" y="3080416"/>
            <a:ext cx="2342800" cy="1016320"/>
          </a:xfrm>
          <a:custGeom>
            <a:avLst/>
            <a:gdLst>
              <a:gd name="connsiteX0" fmla="*/ 777887 w 2898736"/>
              <a:gd name="connsiteY0" fmla="*/ 152407 h 1273231"/>
              <a:gd name="connsiteX1" fmla="*/ 1825637 w 2898736"/>
              <a:gd name="connsiteY1" fmla="*/ 9532 h 1273231"/>
              <a:gd name="connsiteX2" fmla="*/ 2505087 w 2898736"/>
              <a:gd name="connsiteY2" fmla="*/ 47632 h 1273231"/>
              <a:gd name="connsiteX3" fmla="*/ 2870212 w 2898736"/>
              <a:gd name="connsiteY3" fmla="*/ 323857 h 1273231"/>
              <a:gd name="connsiteX4" fmla="*/ 2832112 w 2898736"/>
              <a:gd name="connsiteY4" fmla="*/ 742957 h 1273231"/>
              <a:gd name="connsiteX5" fmla="*/ 2492387 w 2898736"/>
              <a:gd name="connsiteY5" fmla="*/ 1038232 h 1273231"/>
              <a:gd name="connsiteX6" fmla="*/ 1701812 w 2898736"/>
              <a:gd name="connsiteY6" fmla="*/ 1216032 h 1273231"/>
              <a:gd name="connsiteX7" fmla="*/ 917587 w 2898736"/>
              <a:gd name="connsiteY7" fmla="*/ 1273182 h 1273231"/>
              <a:gd name="connsiteX8" fmla="*/ 488962 w 2898736"/>
              <a:gd name="connsiteY8" fmla="*/ 1222382 h 1273231"/>
              <a:gd name="connsiteX9" fmla="*/ 155587 w 2898736"/>
              <a:gd name="connsiteY9" fmla="*/ 1057282 h 1273231"/>
              <a:gd name="connsiteX10" fmla="*/ 12 w 2898736"/>
              <a:gd name="connsiteY10" fmla="*/ 704857 h 1273231"/>
              <a:gd name="connsiteX11" fmla="*/ 149237 w 2898736"/>
              <a:gd name="connsiteY11" fmla="*/ 368307 h 1273231"/>
              <a:gd name="connsiteX12" fmla="*/ 514362 w 2898736"/>
              <a:gd name="connsiteY12" fmla="*/ 193682 h 1273231"/>
              <a:gd name="connsiteX13" fmla="*/ 828687 w 2898736"/>
              <a:gd name="connsiteY13" fmla="*/ 203207 h 1273231"/>
              <a:gd name="connsiteX14" fmla="*/ 828687 w 2898736"/>
              <a:gd name="connsiteY14" fmla="*/ 200032 h 1273231"/>
              <a:gd name="connsiteX0" fmla="*/ 679462 w 2898736"/>
              <a:gd name="connsiteY0" fmla="*/ 162637 h 1273936"/>
              <a:gd name="connsiteX1" fmla="*/ 1825637 w 2898736"/>
              <a:gd name="connsiteY1" fmla="*/ 10237 h 1273936"/>
              <a:gd name="connsiteX2" fmla="*/ 2505087 w 2898736"/>
              <a:gd name="connsiteY2" fmla="*/ 48337 h 1273936"/>
              <a:gd name="connsiteX3" fmla="*/ 2870212 w 2898736"/>
              <a:gd name="connsiteY3" fmla="*/ 324562 h 1273936"/>
              <a:gd name="connsiteX4" fmla="*/ 2832112 w 2898736"/>
              <a:gd name="connsiteY4" fmla="*/ 743662 h 1273936"/>
              <a:gd name="connsiteX5" fmla="*/ 2492387 w 2898736"/>
              <a:gd name="connsiteY5" fmla="*/ 1038937 h 1273936"/>
              <a:gd name="connsiteX6" fmla="*/ 1701812 w 2898736"/>
              <a:gd name="connsiteY6" fmla="*/ 1216737 h 1273936"/>
              <a:gd name="connsiteX7" fmla="*/ 917587 w 2898736"/>
              <a:gd name="connsiteY7" fmla="*/ 1273887 h 1273936"/>
              <a:gd name="connsiteX8" fmla="*/ 488962 w 2898736"/>
              <a:gd name="connsiteY8" fmla="*/ 1223087 h 1273936"/>
              <a:gd name="connsiteX9" fmla="*/ 155587 w 2898736"/>
              <a:gd name="connsiteY9" fmla="*/ 1057987 h 1273936"/>
              <a:gd name="connsiteX10" fmla="*/ 12 w 2898736"/>
              <a:gd name="connsiteY10" fmla="*/ 705562 h 1273936"/>
              <a:gd name="connsiteX11" fmla="*/ 149237 w 2898736"/>
              <a:gd name="connsiteY11" fmla="*/ 369012 h 1273936"/>
              <a:gd name="connsiteX12" fmla="*/ 514362 w 2898736"/>
              <a:gd name="connsiteY12" fmla="*/ 194387 h 1273936"/>
              <a:gd name="connsiteX13" fmla="*/ 828687 w 2898736"/>
              <a:gd name="connsiteY13" fmla="*/ 203912 h 1273936"/>
              <a:gd name="connsiteX14" fmla="*/ 828687 w 2898736"/>
              <a:gd name="connsiteY14" fmla="*/ 200737 h 1273936"/>
              <a:gd name="connsiteX0" fmla="*/ 561987 w 2898736"/>
              <a:gd name="connsiteY0" fmla="*/ 121717 h 1271116"/>
              <a:gd name="connsiteX1" fmla="*/ 1825637 w 2898736"/>
              <a:gd name="connsiteY1" fmla="*/ 7417 h 1271116"/>
              <a:gd name="connsiteX2" fmla="*/ 2505087 w 2898736"/>
              <a:gd name="connsiteY2" fmla="*/ 45517 h 1271116"/>
              <a:gd name="connsiteX3" fmla="*/ 2870212 w 2898736"/>
              <a:gd name="connsiteY3" fmla="*/ 321742 h 1271116"/>
              <a:gd name="connsiteX4" fmla="*/ 2832112 w 2898736"/>
              <a:gd name="connsiteY4" fmla="*/ 740842 h 1271116"/>
              <a:gd name="connsiteX5" fmla="*/ 2492387 w 2898736"/>
              <a:gd name="connsiteY5" fmla="*/ 1036117 h 1271116"/>
              <a:gd name="connsiteX6" fmla="*/ 1701812 w 2898736"/>
              <a:gd name="connsiteY6" fmla="*/ 1213917 h 1271116"/>
              <a:gd name="connsiteX7" fmla="*/ 917587 w 2898736"/>
              <a:gd name="connsiteY7" fmla="*/ 1271067 h 1271116"/>
              <a:gd name="connsiteX8" fmla="*/ 488962 w 2898736"/>
              <a:gd name="connsiteY8" fmla="*/ 1220267 h 1271116"/>
              <a:gd name="connsiteX9" fmla="*/ 155587 w 2898736"/>
              <a:gd name="connsiteY9" fmla="*/ 1055167 h 1271116"/>
              <a:gd name="connsiteX10" fmla="*/ 12 w 2898736"/>
              <a:gd name="connsiteY10" fmla="*/ 702742 h 1271116"/>
              <a:gd name="connsiteX11" fmla="*/ 149237 w 2898736"/>
              <a:gd name="connsiteY11" fmla="*/ 366192 h 1271116"/>
              <a:gd name="connsiteX12" fmla="*/ 514362 w 2898736"/>
              <a:gd name="connsiteY12" fmla="*/ 191567 h 1271116"/>
              <a:gd name="connsiteX13" fmla="*/ 828687 w 2898736"/>
              <a:gd name="connsiteY13" fmla="*/ 201092 h 1271116"/>
              <a:gd name="connsiteX14" fmla="*/ 828687 w 2898736"/>
              <a:gd name="connsiteY14" fmla="*/ 197917 h 1271116"/>
              <a:gd name="connsiteX0" fmla="*/ 561987 w 2898736"/>
              <a:gd name="connsiteY0" fmla="*/ 121717 h 1271116"/>
              <a:gd name="connsiteX1" fmla="*/ 1825637 w 2898736"/>
              <a:gd name="connsiteY1" fmla="*/ 7417 h 1271116"/>
              <a:gd name="connsiteX2" fmla="*/ 2505087 w 2898736"/>
              <a:gd name="connsiteY2" fmla="*/ 45517 h 1271116"/>
              <a:gd name="connsiteX3" fmla="*/ 2870212 w 2898736"/>
              <a:gd name="connsiteY3" fmla="*/ 321742 h 1271116"/>
              <a:gd name="connsiteX4" fmla="*/ 2832112 w 2898736"/>
              <a:gd name="connsiteY4" fmla="*/ 740842 h 1271116"/>
              <a:gd name="connsiteX5" fmla="*/ 2492387 w 2898736"/>
              <a:gd name="connsiteY5" fmla="*/ 1036117 h 1271116"/>
              <a:gd name="connsiteX6" fmla="*/ 1701812 w 2898736"/>
              <a:gd name="connsiteY6" fmla="*/ 1213917 h 1271116"/>
              <a:gd name="connsiteX7" fmla="*/ 917587 w 2898736"/>
              <a:gd name="connsiteY7" fmla="*/ 1271067 h 1271116"/>
              <a:gd name="connsiteX8" fmla="*/ 488962 w 2898736"/>
              <a:gd name="connsiteY8" fmla="*/ 1220267 h 1271116"/>
              <a:gd name="connsiteX9" fmla="*/ 155587 w 2898736"/>
              <a:gd name="connsiteY9" fmla="*/ 1055167 h 1271116"/>
              <a:gd name="connsiteX10" fmla="*/ 12 w 2898736"/>
              <a:gd name="connsiteY10" fmla="*/ 702742 h 1271116"/>
              <a:gd name="connsiteX11" fmla="*/ 149237 w 2898736"/>
              <a:gd name="connsiteY11" fmla="*/ 366192 h 1271116"/>
              <a:gd name="connsiteX12" fmla="*/ 514362 w 2898736"/>
              <a:gd name="connsiteY12" fmla="*/ 191567 h 1271116"/>
              <a:gd name="connsiteX13" fmla="*/ 828687 w 2898736"/>
              <a:gd name="connsiteY13" fmla="*/ 201092 h 1271116"/>
              <a:gd name="connsiteX14" fmla="*/ 828687 w 2898736"/>
              <a:gd name="connsiteY14" fmla="*/ 197917 h 1271116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828687 w 2898736"/>
              <a:gd name="connsiteY13" fmla="*/ 200857 h 1270881"/>
              <a:gd name="connsiteX14" fmla="*/ 828687 w 2898736"/>
              <a:gd name="connsiteY14" fmla="*/ 197682 h 1270881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828687 w 2898736"/>
              <a:gd name="connsiteY13" fmla="*/ 200857 h 1270881"/>
              <a:gd name="connsiteX14" fmla="*/ 828687 w 2898736"/>
              <a:gd name="connsiteY14" fmla="*/ 197682 h 1270881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828687 w 2898736"/>
              <a:gd name="connsiteY13" fmla="*/ 200857 h 1270881"/>
              <a:gd name="connsiteX14" fmla="*/ 828687 w 2898736"/>
              <a:gd name="connsiteY14" fmla="*/ 197682 h 1270881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828687 w 2898736"/>
              <a:gd name="connsiteY13" fmla="*/ 200857 h 1270881"/>
              <a:gd name="connsiteX14" fmla="*/ 906474 w 2898736"/>
              <a:gd name="connsiteY14" fmla="*/ 253244 h 1270881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828687 w 2898736"/>
              <a:gd name="connsiteY13" fmla="*/ 200857 h 1270881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831862 w 2898736"/>
              <a:gd name="connsiteY13" fmla="*/ 194507 h 1270881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793762 w 2898736"/>
              <a:gd name="connsiteY13" fmla="*/ 190273 h 1270881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793762 w 2898736"/>
              <a:gd name="connsiteY13" fmla="*/ 190273 h 1270881"/>
              <a:gd name="connsiteX14" fmla="*/ 549287 w 2898736"/>
              <a:gd name="connsiteY14" fmla="*/ 118307 h 1270881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549287 w 2898736"/>
              <a:gd name="connsiteY13" fmla="*/ 118307 h 1270881"/>
              <a:gd name="connsiteX0" fmla="*/ 749312 w 2898736"/>
              <a:gd name="connsiteY0" fmla="*/ 128536 h 1271585"/>
              <a:gd name="connsiteX1" fmla="*/ 1825637 w 2898736"/>
              <a:gd name="connsiteY1" fmla="*/ 7886 h 1271585"/>
              <a:gd name="connsiteX2" fmla="*/ 2505087 w 2898736"/>
              <a:gd name="connsiteY2" fmla="*/ 45986 h 1271585"/>
              <a:gd name="connsiteX3" fmla="*/ 2870212 w 2898736"/>
              <a:gd name="connsiteY3" fmla="*/ 322211 h 1271585"/>
              <a:gd name="connsiteX4" fmla="*/ 2832112 w 2898736"/>
              <a:gd name="connsiteY4" fmla="*/ 741311 h 1271585"/>
              <a:gd name="connsiteX5" fmla="*/ 2492387 w 2898736"/>
              <a:gd name="connsiteY5" fmla="*/ 1036586 h 1271585"/>
              <a:gd name="connsiteX6" fmla="*/ 1701812 w 2898736"/>
              <a:gd name="connsiteY6" fmla="*/ 1214386 h 1271585"/>
              <a:gd name="connsiteX7" fmla="*/ 917587 w 2898736"/>
              <a:gd name="connsiteY7" fmla="*/ 1271536 h 1271585"/>
              <a:gd name="connsiteX8" fmla="*/ 488962 w 2898736"/>
              <a:gd name="connsiteY8" fmla="*/ 1220736 h 1271585"/>
              <a:gd name="connsiteX9" fmla="*/ 155587 w 2898736"/>
              <a:gd name="connsiteY9" fmla="*/ 1055636 h 1271585"/>
              <a:gd name="connsiteX10" fmla="*/ 12 w 2898736"/>
              <a:gd name="connsiteY10" fmla="*/ 703211 h 1271585"/>
              <a:gd name="connsiteX11" fmla="*/ 149237 w 2898736"/>
              <a:gd name="connsiteY11" fmla="*/ 366661 h 1271585"/>
              <a:gd name="connsiteX12" fmla="*/ 514362 w 2898736"/>
              <a:gd name="connsiteY12" fmla="*/ 192036 h 1271585"/>
              <a:gd name="connsiteX13" fmla="*/ 749312 w 2898736"/>
              <a:gd name="connsiteY13" fmla="*/ 128536 h 1271585"/>
              <a:gd name="connsiteX0" fmla="*/ 749312 w 2898736"/>
              <a:gd name="connsiteY0" fmla="*/ 128536 h 1271585"/>
              <a:gd name="connsiteX1" fmla="*/ 1825637 w 2898736"/>
              <a:gd name="connsiteY1" fmla="*/ 7886 h 1271585"/>
              <a:gd name="connsiteX2" fmla="*/ 2505087 w 2898736"/>
              <a:gd name="connsiteY2" fmla="*/ 45986 h 1271585"/>
              <a:gd name="connsiteX3" fmla="*/ 2870212 w 2898736"/>
              <a:gd name="connsiteY3" fmla="*/ 322211 h 1271585"/>
              <a:gd name="connsiteX4" fmla="*/ 2832112 w 2898736"/>
              <a:gd name="connsiteY4" fmla="*/ 741311 h 1271585"/>
              <a:gd name="connsiteX5" fmla="*/ 2492387 w 2898736"/>
              <a:gd name="connsiteY5" fmla="*/ 1036586 h 1271585"/>
              <a:gd name="connsiteX6" fmla="*/ 1701812 w 2898736"/>
              <a:gd name="connsiteY6" fmla="*/ 1214386 h 1271585"/>
              <a:gd name="connsiteX7" fmla="*/ 917587 w 2898736"/>
              <a:gd name="connsiteY7" fmla="*/ 1271536 h 1271585"/>
              <a:gd name="connsiteX8" fmla="*/ 488962 w 2898736"/>
              <a:gd name="connsiteY8" fmla="*/ 1220736 h 1271585"/>
              <a:gd name="connsiteX9" fmla="*/ 155587 w 2898736"/>
              <a:gd name="connsiteY9" fmla="*/ 1055636 h 1271585"/>
              <a:gd name="connsiteX10" fmla="*/ 12 w 2898736"/>
              <a:gd name="connsiteY10" fmla="*/ 703211 h 1271585"/>
              <a:gd name="connsiteX11" fmla="*/ 149237 w 2898736"/>
              <a:gd name="connsiteY11" fmla="*/ 366661 h 1271585"/>
              <a:gd name="connsiteX12" fmla="*/ 514362 w 2898736"/>
              <a:gd name="connsiteY12" fmla="*/ 192036 h 1271585"/>
              <a:gd name="connsiteX13" fmla="*/ 749312 w 2898736"/>
              <a:gd name="connsiteY13" fmla="*/ 128536 h 1271585"/>
              <a:gd name="connsiteX0" fmla="*/ 777887 w 2898736"/>
              <a:gd name="connsiteY0" fmla="*/ 155817 h 1273466"/>
              <a:gd name="connsiteX1" fmla="*/ 1825637 w 2898736"/>
              <a:gd name="connsiteY1" fmla="*/ 9767 h 1273466"/>
              <a:gd name="connsiteX2" fmla="*/ 2505087 w 2898736"/>
              <a:gd name="connsiteY2" fmla="*/ 47867 h 1273466"/>
              <a:gd name="connsiteX3" fmla="*/ 2870212 w 2898736"/>
              <a:gd name="connsiteY3" fmla="*/ 324092 h 1273466"/>
              <a:gd name="connsiteX4" fmla="*/ 2832112 w 2898736"/>
              <a:gd name="connsiteY4" fmla="*/ 743192 h 1273466"/>
              <a:gd name="connsiteX5" fmla="*/ 2492387 w 2898736"/>
              <a:gd name="connsiteY5" fmla="*/ 1038467 h 1273466"/>
              <a:gd name="connsiteX6" fmla="*/ 1701812 w 2898736"/>
              <a:gd name="connsiteY6" fmla="*/ 1216267 h 1273466"/>
              <a:gd name="connsiteX7" fmla="*/ 917587 w 2898736"/>
              <a:gd name="connsiteY7" fmla="*/ 1273417 h 1273466"/>
              <a:gd name="connsiteX8" fmla="*/ 488962 w 2898736"/>
              <a:gd name="connsiteY8" fmla="*/ 1222617 h 1273466"/>
              <a:gd name="connsiteX9" fmla="*/ 155587 w 2898736"/>
              <a:gd name="connsiteY9" fmla="*/ 1057517 h 1273466"/>
              <a:gd name="connsiteX10" fmla="*/ 12 w 2898736"/>
              <a:gd name="connsiteY10" fmla="*/ 705092 h 1273466"/>
              <a:gd name="connsiteX11" fmla="*/ 149237 w 2898736"/>
              <a:gd name="connsiteY11" fmla="*/ 368542 h 1273466"/>
              <a:gd name="connsiteX12" fmla="*/ 514362 w 2898736"/>
              <a:gd name="connsiteY12" fmla="*/ 193917 h 1273466"/>
              <a:gd name="connsiteX13" fmla="*/ 777887 w 2898736"/>
              <a:gd name="connsiteY13" fmla="*/ 155817 h 1273466"/>
              <a:gd name="connsiteX0" fmla="*/ 777887 w 2898736"/>
              <a:gd name="connsiteY0" fmla="*/ 155817 h 1273466"/>
              <a:gd name="connsiteX1" fmla="*/ 1825637 w 2898736"/>
              <a:gd name="connsiteY1" fmla="*/ 9767 h 1273466"/>
              <a:gd name="connsiteX2" fmla="*/ 2505087 w 2898736"/>
              <a:gd name="connsiteY2" fmla="*/ 47867 h 1273466"/>
              <a:gd name="connsiteX3" fmla="*/ 2870212 w 2898736"/>
              <a:gd name="connsiteY3" fmla="*/ 324092 h 1273466"/>
              <a:gd name="connsiteX4" fmla="*/ 2832112 w 2898736"/>
              <a:gd name="connsiteY4" fmla="*/ 743192 h 1273466"/>
              <a:gd name="connsiteX5" fmla="*/ 2492387 w 2898736"/>
              <a:gd name="connsiteY5" fmla="*/ 1038467 h 1273466"/>
              <a:gd name="connsiteX6" fmla="*/ 1701812 w 2898736"/>
              <a:gd name="connsiteY6" fmla="*/ 1216267 h 1273466"/>
              <a:gd name="connsiteX7" fmla="*/ 917587 w 2898736"/>
              <a:gd name="connsiteY7" fmla="*/ 1273417 h 1273466"/>
              <a:gd name="connsiteX8" fmla="*/ 488962 w 2898736"/>
              <a:gd name="connsiteY8" fmla="*/ 1222617 h 1273466"/>
              <a:gd name="connsiteX9" fmla="*/ 155587 w 2898736"/>
              <a:gd name="connsiteY9" fmla="*/ 1057517 h 1273466"/>
              <a:gd name="connsiteX10" fmla="*/ 12 w 2898736"/>
              <a:gd name="connsiteY10" fmla="*/ 705092 h 1273466"/>
              <a:gd name="connsiteX11" fmla="*/ 149237 w 2898736"/>
              <a:gd name="connsiteY11" fmla="*/ 368542 h 1273466"/>
              <a:gd name="connsiteX12" fmla="*/ 514362 w 2898736"/>
              <a:gd name="connsiteY12" fmla="*/ 193917 h 1273466"/>
              <a:gd name="connsiteX13" fmla="*/ 777887 w 2898736"/>
              <a:gd name="connsiteY13" fmla="*/ 155817 h 1273466"/>
              <a:gd name="connsiteX0" fmla="*/ 777887 w 2898736"/>
              <a:gd name="connsiteY0" fmla="*/ 155817 h 1273466"/>
              <a:gd name="connsiteX1" fmla="*/ 1825637 w 2898736"/>
              <a:gd name="connsiteY1" fmla="*/ 9767 h 1273466"/>
              <a:gd name="connsiteX2" fmla="*/ 2505087 w 2898736"/>
              <a:gd name="connsiteY2" fmla="*/ 47867 h 1273466"/>
              <a:gd name="connsiteX3" fmla="*/ 2870212 w 2898736"/>
              <a:gd name="connsiteY3" fmla="*/ 324092 h 1273466"/>
              <a:gd name="connsiteX4" fmla="*/ 2832112 w 2898736"/>
              <a:gd name="connsiteY4" fmla="*/ 743192 h 1273466"/>
              <a:gd name="connsiteX5" fmla="*/ 2492387 w 2898736"/>
              <a:gd name="connsiteY5" fmla="*/ 1038467 h 1273466"/>
              <a:gd name="connsiteX6" fmla="*/ 1701812 w 2898736"/>
              <a:gd name="connsiteY6" fmla="*/ 1216267 h 1273466"/>
              <a:gd name="connsiteX7" fmla="*/ 917587 w 2898736"/>
              <a:gd name="connsiteY7" fmla="*/ 1273417 h 1273466"/>
              <a:gd name="connsiteX8" fmla="*/ 488962 w 2898736"/>
              <a:gd name="connsiteY8" fmla="*/ 1222617 h 1273466"/>
              <a:gd name="connsiteX9" fmla="*/ 155587 w 2898736"/>
              <a:gd name="connsiteY9" fmla="*/ 1057517 h 1273466"/>
              <a:gd name="connsiteX10" fmla="*/ 12 w 2898736"/>
              <a:gd name="connsiteY10" fmla="*/ 705092 h 1273466"/>
              <a:gd name="connsiteX11" fmla="*/ 149237 w 2898736"/>
              <a:gd name="connsiteY11" fmla="*/ 368542 h 1273466"/>
              <a:gd name="connsiteX12" fmla="*/ 514362 w 2898736"/>
              <a:gd name="connsiteY12" fmla="*/ 193917 h 1273466"/>
              <a:gd name="connsiteX13" fmla="*/ 777887 w 2898736"/>
              <a:gd name="connsiteY13" fmla="*/ 155817 h 1273466"/>
              <a:gd name="connsiteX0" fmla="*/ 793762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793762 w 2898736"/>
              <a:gd name="connsiteY13" fmla="*/ 148997 h 1272996"/>
              <a:gd name="connsiteX0" fmla="*/ 793762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793762 w 2898736"/>
              <a:gd name="connsiteY13" fmla="*/ 148997 h 1272996"/>
              <a:gd name="connsiteX0" fmla="*/ 793762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793762 w 2898736"/>
              <a:gd name="connsiteY13" fmla="*/ 148997 h 1272996"/>
              <a:gd name="connsiteX0" fmla="*/ 793762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793762 w 2898736"/>
              <a:gd name="connsiteY13" fmla="*/ 148997 h 1272996"/>
              <a:gd name="connsiteX0" fmla="*/ 793762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793762 w 2898736"/>
              <a:gd name="connsiteY13" fmla="*/ 148997 h 1272996"/>
              <a:gd name="connsiteX0" fmla="*/ 793762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584212 w 2898736"/>
              <a:gd name="connsiteY13" fmla="*/ 120422 h 1272996"/>
              <a:gd name="connsiteX14" fmla="*/ 793762 w 2898736"/>
              <a:gd name="connsiteY14" fmla="*/ 148997 h 1272996"/>
              <a:gd name="connsiteX0" fmla="*/ 873137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584212 w 2898736"/>
              <a:gd name="connsiteY13" fmla="*/ 120422 h 1272996"/>
              <a:gd name="connsiteX14" fmla="*/ 873137 w 2898736"/>
              <a:gd name="connsiteY14" fmla="*/ 148997 h 1272996"/>
              <a:gd name="connsiteX0" fmla="*/ 873137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584212 w 2898736"/>
              <a:gd name="connsiteY13" fmla="*/ 120422 h 1272996"/>
              <a:gd name="connsiteX14" fmla="*/ 873137 w 2898736"/>
              <a:gd name="connsiteY14" fmla="*/ 148997 h 1272996"/>
              <a:gd name="connsiteX0" fmla="*/ 873137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584212 w 2898736"/>
              <a:gd name="connsiteY13" fmla="*/ 120422 h 1272996"/>
              <a:gd name="connsiteX14" fmla="*/ 873137 w 2898736"/>
              <a:gd name="connsiteY14" fmla="*/ 148997 h 1272996"/>
              <a:gd name="connsiteX0" fmla="*/ 873137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609612 w 2898736"/>
              <a:gd name="connsiteY13" fmla="*/ 114072 h 1272996"/>
              <a:gd name="connsiteX14" fmla="*/ 873137 w 2898736"/>
              <a:gd name="connsiteY14" fmla="*/ 148997 h 1272996"/>
              <a:gd name="connsiteX0" fmla="*/ 873137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609612 w 2898736"/>
              <a:gd name="connsiteY13" fmla="*/ 114072 h 1272996"/>
              <a:gd name="connsiteX14" fmla="*/ 873137 w 2898736"/>
              <a:gd name="connsiteY14" fmla="*/ 148997 h 1272996"/>
              <a:gd name="connsiteX0" fmla="*/ 873137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609612 w 2898736"/>
              <a:gd name="connsiteY13" fmla="*/ 114072 h 1272996"/>
              <a:gd name="connsiteX14" fmla="*/ 873137 w 2898736"/>
              <a:gd name="connsiteY14" fmla="*/ 148997 h 1272996"/>
              <a:gd name="connsiteX0" fmla="*/ 873137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609612 w 2898736"/>
              <a:gd name="connsiteY13" fmla="*/ 114072 h 1272996"/>
              <a:gd name="connsiteX14" fmla="*/ 873137 w 2898736"/>
              <a:gd name="connsiteY14" fmla="*/ 148997 h 1272996"/>
              <a:gd name="connsiteX0" fmla="*/ 879487 w 2898736"/>
              <a:gd name="connsiteY0" fmla="*/ 135357 h 1272056"/>
              <a:gd name="connsiteX1" fmla="*/ 1825637 w 2898736"/>
              <a:gd name="connsiteY1" fmla="*/ 8357 h 1272056"/>
              <a:gd name="connsiteX2" fmla="*/ 2505087 w 2898736"/>
              <a:gd name="connsiteY2" fmla="*/ 46457 h 1272056"/>
              <a:gd name="connsiteX3" fmla="*/ 2870212 w 2898736"/>
              <a:gd name="connsiteY3" fmla="*/ 322682 h 1272056"/>
              <a:gd name="connsiteX4" fmla="*/ 2832112 w 2898736"/>
              <a:gd name="connsiteY4" fmla="*/ 741782 h 1272056"/>
              <a:gd name="connsiteX5" fmla="*/ 2492387 w 2898736"/>
              <a:gd name="connsiteY5" fmla="*/ 1037057 h 1272056"/>
              <a:gd name="connsiteX6" fmla="*/ 1701812 w 2898736"/>
              <a:gd name="connsiteY6" fmla="*/ 1214857 h 1272056"/>
              <a:gd name="connsiteX7" fmla="*/ 917587 w 2898736"/>
              <a:gd name="connsiteY7" fmla="*/ 1272007 h 1272056"/>
              <a:gd name="connsiteX8" fmla="*/ 488962 w 2898736"/>
              <a:gd name="connsiteY8" fmla="*/ 1221207 h 1272056"/>
              <a:gd name="connsiteX9" fmla="*/ 155587 w 2898736"/>
              <a:gd name="connsiteY9" fmla="*/ 1056107 h 1272056"/>
              <a:gd name="connsiteX10" fmla="*/ 12 w 2898736"/>
              <a:gd name="connsiteY10" fmla="*/ 703682 h 1272056"/>
              <a:gd name="connsiteX11" fmla="*/ 149237 w 2898736"/>
              <a:gd name="connsiteY11" fmla="*/ 367132 h 1272056"/>
              <a:gd name="connsiteX12" fmla="*/ 514362 w 2898736"/>
              <a:gd name="connsiteY12" fmla="*/ 192507 h 1272056"/>
              <a:gd name="connsiteX13" fmla="*/ 609612 w 2898736"/>
              <a:gd name="connsiteY13" fmla="*/ 113132 h 1272056"/>
              <a:gd name="connsiteX14" fmla="*/ 879487 w 2898736"/>
              <a:gd name="connsiteY14" fmla="*/ 135357 h 1272056"/>
              <a:gd name="connsiteX0" fmla="*/ 879487 w 2898736"/>
              <a:gd name="connsiteY0" fmla="*/ 135357 h 1272056"/>
              <a:gd name="connsiteX1" fmla="*/ 1825637 w 2898736"/>
              <a:gd name="connsiteY1" fmla="*/ 8357 h 1272056"/>
              <a:gd name="connsiteX2" fmla="*/ 2505087 w 2898736"/>
              <a:gd name="connsiteY2" fmla="*/ 46457 h 1272056"/>
              <a:gd name="connsiteX3" fmla="*/ 2870212 w 2898736"/>
              <a:gd name="connsiteY3" fmla="*/ 322682 h 1272056"/>
              <a:gd name="connsiteX4" fmla="*/ 2832112 w 2898736"/>
              <a:gd name="connsiteY4" fmla="*/ 741782 h 1272056"/>
              <a:gd name="connsiteX5" fmla="*/ 2492387 w 2898736"/>
              <a:gd name="connsiteY5" fmla="*/ 1037057 h 1272056"/>
              <a:gd name="connsiteX6" fmla="*/ 1701812 w 2898736"/>
              <a:gd name="connsiteY6" fmla="*/ 1214857 h 1272056"/>
              <a:gd name="connsiteX7" fmla="*/ 917587 w 2898736"/>
              <a:gd name="connsiteY7" fmla="*/ 1272007 h 1272056"/>
              <a:gd name="connsiteX8" fmla="*/ 488962 w 2898736"/>
              <a:gd name="connsiteY8" fmla="*/ 1221207 h 1272056"/>
              <a:gd name="connsiteX9" fmla="*/ 155587 w 2898736"/>
              <a:gd name="connsiteY9" fmla="*/ 1056107 h 1272056"/>
              <a:gd name="connsiteX10" fmla="*/ 12 w 2898736"/>
              <a:gd name="connsiteY10" fmla="*/ 703682 h 1272056"/>
              <a:gd name="connsiteX11" fmla="*/ 149237 w 2898736"/>
              <a:gd name="connsiteY11" fmla="*/ 367132 h 1272056"/>
              <a:gd name="connsiteX12" fmla="*/ 514362 w 2898736"/>
              <a:gd name="connsiteY12" fmla="*/ 192507 h 1272056"/>
              <a:gd name="connsiteX13" fmla="*/ 596912 w 2898736"/>
              <a:gd name="connsiteY13" fmla="*/ 109957 h 1272056"/>
              <a:gd name="connsiteX14" fmla="*/ 879487 w 2898736"/>
              <a:gd name="connsiteY14" fmla="*/ 135357 h 1272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98736" h="1272056">
                <a:moveTo>
                  <a:pt x="879487" y="135357"/>
                </a:moveTo>
                <a:cubicBezTo>
                  <a:pt x="1098033" y="104665"/>
                  <a:pt x="1554704" y="23174"/>
                  <a:pt x="1825637" y="8357"/>
                </a:cubicBezTo>
                <a:cubicBezTo>
                  <a:pt x="2096570" y="-6460"/>
                  <a:pt x="2330991" y="-5930"/>
                  <a:pt x="2505087" y="46457"/>
                </a:cubicBezTo>
                <a:cubicBezTo>
                  <a:pt x="2679183" y="98844"/>
                  <a:pt x="2815708" y="206795"/>
                  <a:pt x="2870212" y="322682"/>
                </a:cubicBezTo>
                <a:cubicBezTo>
                  <a:pt x="2924716" y="438569"/>
                  <a:pt x="2895083" y="622720"/>
                  <a:pt x="2832112" y="741782"/>
                </a:cubicBezTo>
                <a:cubicBezTo>
                  <a:pt x="2769141" y="860844"/>
                  <a:pt x="2680770" y="958211"/>
                  <a:pt x="2492387" y="1037057"/>
                </a:cubicBezTo>
                <a:cubicBezTo>
                  <a:pt x="2304004" y="1115903"/>
                  <a:pt x="1964279" y="1175699"/>
                  <a:pt x="1701812" y="1214857"/>
                </a:cubicBezTo>
                <a:cubicBezTo>
                  <a:pt x="1439345" y="1254015"/>
                  <a:pt x="1119729" y="1270949"/>
                  <a:pt x="917587" y="1272007"/>
                </a:cubicBezTo>
                <a:cubicBezTo>
                  <a:pt x="715445" y="1273065"/>
                  <a:pt x="615962" y="1257190"/>
                  <a:pt x="488962" y="1221207"/>
                </a:cubicBezTo>
                <a:cubicBezTo>
                  <a:pt x="361962" y="1185224"/>
                  <a:pt x="237079" y="1142361"/>
                  <a:pt x="155587" y="1056107"/>
                </a:cubicBezTo>
                <a:cubicBezTo>
                  <a:pt x="74095" y="969853"/>
                  <a:pt x="1070" y="818511"/>
                  <a:pt x="12" y="703682"/>
                </a:cubicBezTo>
                <a:cubicBezTo>
                  <a:pt x="-1046" y="588853"/>
                  <a:pt x="63512" y="452328"/>
                  <a:pt x="149237" y="367132"/>
                </a:cubicBezTo>
                <a:cubicBezTo>
                  <a:pt x="234962" y="281936"/>
                  <a:pt x="439750" y="235369"/>
                  <a:pt x="514362" y="192507"/>
                </a:cubicBezTo>
                <a:cubicBezTo>
                  <a:pt x="588974" y="149645"/>
                  <a:pt x="536058" y="119482"/>
                  <a:pt x="596912" y="109957"/>
                </a:cubicBezTo>
                <a:cubicBezTo>
                  <a:pt x="657766" y="100432"/>
                  <a:pt x="683695" y="161286"/>
                  <a:pt x="879487" y="135357"/>
                </a:cubicBezTo>
                <a:close/>
              </a:path>
            </a:pathLst>
          </a:custGeom>
          <a:noFill/>
          <a:ln w="88900">
            <a:solidFill>
              <a:srgbClr val="FF5C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E64B9E74-8A68-B027-7102-E34E9226F7B3}"/>
              </a:ext>
            </a:extLst>
          </p:cNvPr>
          <p:cNvSpPr txBox="1"/>
          <p:nvPr/>
        </p:nvSpPr>
        <p:spPr>
          <a:xfrm>
            <a:off x="6522542" y="2019395"/>
            <a:ext cx="2395956" cy="848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latin typeface="Comic Sans MS" panose="030F0702030302020204" pitchFamily="66" charset="0"/>
              </a:rPr>
              <a:t>Tristique Senectus Et Netus Et Malesuada Fames Ac Turpis Egestas</a:t>
            </a:r>
            <a:endParaRPr lang="zh-CN" altLang="en-US" sz="1400">
              <a:latin typeface="Comic Sans MS" panose="030F0702030302020204" pitchFamily="66" charset="0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6139FB0B-10EF-9208-9729-A6C3CECB82B5}"/>
              </a:ext>
            </a:extLst>
          </p:cNvPr>
          <p:cNvSpPr txBox="1"/>
          <p:nvPr/>
        </p:nvSpPr>
        <p:spPr>
          <a:xfrm>
            <a:off x="5709899" y="5499032"/>
            <a:ext cx="4021242" cy="589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latin typeface="Comic Sans MS" panose="030F0702030302020204" pitchFamily="66" charset="0"/>
              </a:rPr>
              <a:t>Tristique Senectus Et Netus Et Malesuada Fames Ac Turpis Egestas</a:t>
            </a:r>
            <a:endParaRPr lang="zh-CN" altLang="en-US" sz="1400">
              <a:latin typeface="Comic Sans MS" panose="030F0702030302020204" pitchFamily="66" charset="0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F7B9A22D-D3E8-A331-26B2-7DE7AE3882B8}"/>
              </a:ext>
            </a:extLst>
          </p:cNvPr>
          <p:cNvSpPr txBox="1"/>
          <p:nvPr/>
        </p:nvSpPr>
        <p:spPr>
          <a:xfrm>
            <a:off x="2110995" y="3005034"/>
            <a:ext cx="1802590" cy="2141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latin typeface="Comic Sans MS" panose="030F0702030302020204" pitchFamily="66" charset="0"/>
              </a:rPr>
              <a:t>Pellentesque habitant morbi tristique senectus et netus et malesuada fames ac turpis egestas. Proin pharetra nonummy pede.</a:t>
            </a:r>
            <a:endParaRPr lang="zh-CN" altLang="en-US" sz="1400">
              <a:latin typeface="Comic Sans MS" panose="030F0702030302020204" pitchFamily="66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39CF2878-D705-7D01-565E-F47BDE40200E}"/>
              </a:ext>
            </a:extLst>
          </p:cNvPr>
          <p:cNvSpPr txBox="1"/>
          <p:nvPr/>
        </p:nvSpPr>
        <p:spPr>
          <a:xfrm>
            <a:off x="622300" y="656907"/>
            <a:ext cx="1094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latin typeface="Comic Sans MS" panose="030F0702030302020204" pitchFamily="66" charset="0"/>
              </a:rPr>
              <a:t>P</a:t>
            </a:r>
            <a:r>
              <a:rPr lang="en-US" altLang="zh-CN" sz="2000" b="1">
                <a:solidFill>
                  <a:srgbClr val="FF5C01"/>
                </a:solidFill>
                <a:latin typeface="Comic Sans MS" panose="030F0702030302020204" pitchFamily="66" charset="0"/>
              </a:rPr>
              <a:t>ower </a:t>
            </a:r>
            <a:r>
              <a:rPr lang="en-US" altLang="zh-CN" sz="2000" b="1">
                <a:latin typeface="Comic Sans MS" panose="030F0702030302020204" pitchFamily="66" charset="0"/>
              </a:rPr>
              <a:t>P</a:t>
            </a:r>
            <a:r>
              <a:rPr lang="en-US" altLang="zh-CN" sz="2000" b="1">
                <a:solidFill>
                  <a:srgbClr val="FF5C01"/>
                </a:solidFill>
                <a:latin typeface="Comic Sans MS" panose="030F0702030302020204" pitchFamily="66" charset="0"/>
              </a:rPr>
              <a:t>oint </a:t>
            </a:r>
            <a:r>
              <a:rPr lang="en-US" altLang="zh-CN" sz="2000" b="1">
                <a:latin typeface="Comic Sans MS" panose="030F0702030302020204" pitchFamily="66" charset="0"/>
              </a:rPr>
              <a:t>T</a:t>
            </a:r>
            <a:r>
              <a:rPr lang="en-US" altLang="zh-CN" sz="2000" b="1">
                <a:solidFill>
                  <a:srgbClr val="FF5C01"/>
                </a:solidFill>
                <a:latin typeface="Comic Sans MS" panose="030F0702030302020204" pitchFamily="66" charset="0"/>
              </a:rPr>
              <a:t>emple</a:t>
            </a:r>
            <a:r>
              <a:rPr lang="en-US" altLang="zh-CN" sz="2000" b="1">
                <a:latin typeface="Comic Sans MS" panose="030F0702030302020204" pitchFamily="66" charset="0"/>
              </a:rPr>
              <a:t>t</a:t>
            </a:r>
            <a:endParaRPr lang="zh-CN" altLang="en-US" sz="2000" b="1">
              <a:latin typeface="Comic Sans MS" panose="030F0702030302020204" pitchFamily="66" charset="0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0EAE0E82-563E-B494-30B3-AC43FEC7BD46}"/>
              </a:ext>
            </a:extLst>
          </p:cNvPr>
          <p:cNvGrpSpPr/>
          <p:nvPr/>
        </p:nvGrpSpPr>
        <p:grpSpPr>
          <a:xfrm rot="242346">
            <a:off x="2476070" y="1491047"/>
            <a:ext cx="666891" cy="1354918"/>
            <a:chOff x="4175147" y="1701923"/>
            <a:chExt cx="1665204" cy="3383181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888CC841-E5B9-18E9-A7A9-417FA7324F02}"/>
                </a:ext>
              </a:extLst>
            </p:cNvPr>
            <p:cNvGrpSpPr/>
            <p:nvPr/>
          </p:nvGrpSpPr>
          <p:grpSpPr>
            <a:xfrm>
              <a:off x="4175147" y="1701923"/>
              <a:ext cx="1665204" cy="3383181"/>
              <a:chOff x="4175147" y="1701923"/>
              <a:chExt cx="1665204" cy="3383181"/>
            </a:xfrm>
          </p:grpSpPr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DA11D9E3-0D6B-155B-3CCB-E0BDEA0917D2}"/>
                  </a:ext>
                </a:extLst>
              </p:cNvPr>
              <p:cNvSpPr/>
              <p:nvPr/>
            </p:nvSpPr>
            <p:spPr>
              <a:xfrm rot="540000">
                <a:off x="4175147" y="2240752"/>
                <a:ext cx="1446642" cy="2844352"/>
              </a:xfrm>
              <a:custGeom>
                <a:avLst/>
                <a:gdLst>
                  <a:gd name="connsiteX0" fmla="*/ 517761 w 1097007"/>
                  <a:gd name="connsiteY0" fmla="*/ 38 h 2461831"/>
                  <a:gd name="connsiteX1" fmla="*/ 1063607 w 1097007"/>
                  <a:gd name="connsiteY1" fmla="*/ 1081023 h 2461831"/>
                  <a:gd name="connsiteX2" fmla="*/ 519968 w 1097007"/>
                  <a:gd name="connsiteY2" fmla="*/ 2461644 h 2461831"/>
                  <a:gd name="connsiteX3" fmla="*/ 235338 w 1097007"/>
                  <a:gd name="connsiteY3" fmla="*/ 2175355 h 2461831"/>
                  <a:gd name="connsiteX4" fmla="*/ 77987 w 1097007"/>
                  <a:gd name="connsiteY4" fmla="*/ 1269940 h 2461831"/>
                  <a:gd name="connsiteX5" fmla="*/ 377338 w 1097007"/>
                  <a:gd name="connsiteY5" fmla="*/ 13061 h 2461831"/>
                  <a:gd name="connsiteX6" fmla="*/ 487523 w 1097007"/>
                  <a:gd name="connsiteY6" fmla="*/ 6491 h 2461831"/>
                  <a:gd name="connsiteX7" fmla="*/ 485585 w 1097007"/>
                  <a:gd name="connsiteY7" fmla="*/ 6904 h 2461831"/>
                  <a:gd name="connsiteX8" fmla="*/ 444145 w 1097007"/>
                  <a:gd name="connsiteY8" fmla="*/ 76959 h 2461831"/>
                  <a:gd name="connsiteX9" fmla="*/ 444990 w 1097007"/>
                  <a:gd name="connsiteY9" fmla="*/ 82117 h 2461831"/>
                  <a:gd name="connsiteX10" fmla="*/ 500455 w 1097007"/>
                  <a:gd name="connsiteY10" fmla="*/ 71290 h 2461831"/>
                  <a:gd name="connsiteX11" fmla="*/ 557485 w 1097007"/>
                  <a:gd name="connsiteY11" fmla="*/ 69849 h 2461831"/>
                  <a:gd name="connsiteX12" fmla="*/ 569100 w 1097007"/>
                  <a:gd name="connsiteY12" fmla="*/ 73185 h 2461831"/>
                  <a:gd name="connsiteX13" fmla="*/ 566190 w 1097007"/>
                  <a:gd name="connsiteY13" fmla="*/ 55431 h 2461831"/>
                  <a:gd name="connsiteX14" fmla="*/ 497216 w 1097007"/>
                  <a:gd name="connsiteY14" fmla="*/ 5913 h 2461831"/>
                  <a:gd name="connsiteX15" fmla="*/ 487523 w 1097007"/>
                  <a:gd name="connsiteY15" fmla="*/ 6491 h 2461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97007" h="2461831">
                    <a:moveTo>
                      <a:pt x="517761" y="38"/>
                    </a:moveTo>
                    <a:cubicBezTo>
                      <a:pt x="1107317" y="-5679"/>
                      <a:pt x="1148262" y="638311"/>
                      <a:pt x="1063607" y="1081023"/>
                    </a:cubicBezTo>
                    <a:cubicBezTo>
                      <a:pt x="1000709" y="1409921"/>
                      <a:pt x="1031635" y="2442984"/>
                      <a:pt x="519968" y="2461644"/>
                    </a:cubicBezTo>
                    <a:cubicBezTo>
                      <a:pt x="349708" y="2467858"/>
                      <a:pt x="273763" y="2318601"/>
                      <a:pt x="235338" y="2175355"/>
                    </a:cubicBezTo>
                    <a:cubicBezTo>
                      <a:pt x="156716" y="1882398"/>
                      <a:pt x="116832" y="1570288"/>
                      <a:pt x="77987" y="1269940"/>
                    </a:cubicBezTo>
                    <a:cubicBezTo>
                      <a:pt x="24092" y="853247"/>
                      <a:pt x="-171159" y="95350"/>
                      <a:pt x="377338" y="13061"/>
                    </a:cubicBezTo>
                    <a:lnTo>
                      <a:pt x="487523" y="6491"/>
                    </a:lnTo>
                    <a:lnTo>
                      <a:pt x="485585" y="6904"/>
                    </a:lnTo>
                    <a:cubicBezTo>
                      <a:pt x="457996" y="19678"/>
                      <a:pt x="444170" y="48386"/>
                      <a:pt x="444145" y="76959"/>
                    </a:cubicBezTo>
                    <a:lnTo>
                      <a:pt x="444990" y="82117"/>
                    </a:lnTo>
                    <a:lnTo>
                      <a:pt x="500455" y="71290"/>
                    </a:lnTo>
                    <a:cubicBezTo>
                      <a:pt x="520528" y="68987"/>
                      <a:pt x="539705" y="68473"/>
                      <a:pt x="557485" y="69849"/>
                    </a:cubicBezTo>
                    <a:lnTo>
                      <a:pt x="569100" y="73185"/>
                    </a:lnTo>
                    <a:lnTo>
                      <a:pt x="566190" y="55431"/>
                    </a:lnTo>
                    <a:cubicBezTo>
                      <a:pt x="556994" y="28472"/>
                      <a:pt x="534002" y="6609"/>
                      <a:pt x="497216" y="5913"/>
                    </a:cubicBezTo>
                    <a:lnTo>
                      <a:pt x="487523" y="6491"/>
                    </a:lnTo>
                    <a:close/>
                  </a:path>
                </a:pathLst>
              </a:custGeom>
              <a:solidFill>
                <a:srgbClr val="FF5C01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A60F048D-0868-69F0-DB48-0641DBE7B388}"/>
                  </a:ext>
                </a:extLst>
              </p:cNvPr>
              <p:cNvSpPr/>
              <p:nvPr/>
            </p:nvSpPr>
            <p:spPr>
              <a:xfrm rot="540000">
                <a:off x="4942155" y="1701923"/>
                <a:ext cx="313409" cy="1157099"/>
              </a:xfrm>
              <a:custGeom>
                <a:avLst/>
                <a:gdLst>
                  <a:gd name="connsiteX0" fmla="*/ 2191 w 269056"/>
                  <a:gd name="connsiteY0" fmla="*/ 127368 h 993347"/>
                  <a:gd name="connsiteX1" fmla="*/ 5253 w 269056"/>
                  <a:gd name="connsiteY1" fmla="*/ 866023 h 993347"/>
                  <a:gd name="connsiteX2" fmla="*/ 269011 w 269056"/>
                  <a:gd name="connsiteY2" fmla="*/ 866023 h 993347"/>
                  <a:gd name="connsiteX3" fmla="*/ 265950 w 269056"/>
                  <a:gd name="connsiteY3" fmla="*/ 127368 h 993347"/>
                  <a:gd name="connsiteX4" fmla="*/ 2191 w 269056"/>
                  <a:gd name="connsiteY4" fmla="*/ 127368 h 993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056" h="993347">
                    <a:moveTo>
                      <a:pt x="2191" y="127368"/>
                    </a:moveTo>
                    <a:cubicBezTo>
                      <a:pt x="-1521" y="373639"/>
                      <a:pt x="-526" y="619831"/>
                      <a:pt x="5253" y="866023"/>
                    </a:cubicBezTo>
                    <a:cubicBezTo>
                      <a:pt x="9233" y="1035485"/>
                      <a:pt x="273028" y="1036092"/>
                      <a:pt x="269011" y="866023"/>
                    </a:cubicBezTo>
                    <a:cubicBezTo>
                      <a:pt x="263232" y="619792"/>
                      <a:pt x="262199" y="373639"/>
                      <a:pt x="265950" y="127368"/>
                    </a:cubicBezTo>
                    <a:cubicBezTo>
                      <a:pt x="268552" y="-42436"/>
                      <a:pt x="4797" y="-42476"/>
                      <a:pt x="2191" y="127368"/>
                    </a:cubicBezTo>
                    <a:close/>
                  </a:path>
                </a:pathLst>
              </a:custGeom>
              <a:solidFill>
                <a:srgbClr val="FF5C01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B2B0401A-F976-A3D0-1BB5-E4C73B987071}"/>
                  </a:ext>
                </a:extLst>
              </p:cNvPr>
              <p:cNvSpPr/>
              <p:nvPr/>
            </p:nvSpPr>
            <p:spPr>
              <a:xfrm rot="540000">
                <a:off x="4551425" y="1877414"/>
                <a:ext cx="1288926" cy="1133146"/>
              </a:xfrm>
              <a:custGeom>
                <a:avLst/>
                <a:gdLst>
                  <a:gd name="connsiteX0" fmla="*/ 695617 w 897635"/>
                  <a:gd name="connsiteY0" fmla="*/ 12409 h 789149"/>
                  <a:gd name="connsiteX1" fmla="*/ 35152 w 897635"/>
                  <a:gd name="connsiteY1" fmla="*/ 560442 h 789149"/>
                  <a:gd name="connsiteX2" fmla="*/ 221680 w 897635"/>
                  <a:gd name="connsiteY2" fmla="*/ 746970 h 789149"/>
                  <a:gd name="connsiteX3" fmla="*/ 828760 w 897635"/>
                  <a:gd name="connsiteY3" fmla="*/ 240193 h 789149"/>
                  <a:gd name="connsiteX4" fmla="*/ 695617 w 897635"/>
                  <a:gd name="connsiteY4" fmla="*/ 12409 h 789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7635" h="789149">
                    <a:moveTo>
                      <a:pt x="695617" y="12409"/>
                    </a:moveTo>
                    <a:cubicBezTo>
                      <a:pt x="419651" y="133453"/>
                      <a:pt x="232476" y="340418"/>
                      <a:pt x="35152" y="560442"/>
                    </a:cubicBezTo>
                    <a:cubicBezTo>
                      <a:pt x="-77897" y="686502"/>
                      <a:pt x="108056" y="873647"/>
                      <a:pt x="221680" y="746970"/>
                    </a:cubicBezTo>
                    <a:cubicBezTo>
                      <a:pt x="405073" y="542493"/>
                      <a:pt x="572006" y="352831"/>
                      <a:pt x="828760" y="240193"/>
                    </a:cubicBezTo>
                    <a:cubicBezTo>
                      <a:pt x="983829" y="172149"/>
                      <a:pt x="849732" y="-55171"/>
                      <a:pt x="695617" y="12409"/>
                    </a:cubicBezTo>
                    <a:close/>
                  </a:path>
                </a:pathLst>
              </a:custGeom>
              <a:solidFill>
                <a:srgbClr val="FF5C01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44FC1E74-E6A1-677E-CC45-E76EE5A7E621}"/>
                  </a:ext>
                </a:extLst>
              </p:cNvPr>
              <p:cNvSpPr/>
              <p:nvPr/>
            </p:nvSpPr>
            <p:spPr>
              <a:xfrm rot="540000">
                <a:off x="4247946" y="1879136"/>
                <a:ext cx="1450318" cy="1129704"/>
              </a:xfrm>
              <a:custGeom>
                <a:avLst/>
                <a:gdLst>
                  <a:gd name="connsiteX0" fmla="*/ 127101 w 1125078"/>
                  <a:gd name="connsiteY0" fmla="*/ 264574 h 905283"/>
                  <a:gd name="connsiteX1" fmla="*/ 551249 w 1125078"/>
                  <a:gd name="connsiteY1" fmla="*/ 477701 h 905283"/>
                  <a:gd name="connsiteX2" fmla="*/ 860358 w 1125078"/>
                  <a:gd name="connsiteY2" fmla="*/ 817770 h 905283"/>
                  <a:gd name="connsiteX3" fmla="*/ 1114702 w 1125078"/>
                  <a:gd name="connsiteY3" fmla="*/ 747660 h 905283"/>
                  <a:gd name="connsiteX4" fmla="*/ 689908 w 1125078"/>
                  <a:gd name="connsiteY4" fmla="*/ 248231 h 905283"/>
                  <a:gd name="connsiteX5" fmla="*/ 127111 w 1125078"/>
                  <a:gd name="connsiteY5" fmla="*/ 813 h 905283"/>
                  <a:gd name="connsiteX6" fmla="*/ 127111 w 1125078"/>
                  <a:gd name="connsiteY6" fmla="*/ 264572 h 905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5078" h="905283">
                    <a:moveTo>
                      <a:pt x="127101" y="264574"/>
                    </a:moveTo>
                    <a:cubicBezTo>
                      <a:pt x="316274" y="255810"/>
                      <a:pt x="418106" y="358221"/>
                      <a:pt x="551249" y="477701"/>
                    </a:cubicBezTo>
                    <a:cubicBezTo>
                      <a:pt x="661388" y="576554"/>
                      <a:pt x="802379" y="676593"/>
                      <a:pt x="860358" y="817770"/>
                    </a:cubicBezTo>
                    <a:cubicBezTo>
                      <a:pt x="923964" y="972653"/>
                      <a:pt x="1179265" y="904834"/>
                      <a:pt x="1114702" y="747660"/>
                    </a:cubicBezTo>
                    <a:cubicBezTo>
                      <a:pt x="1027140" y="534415"/>
                      <a:pt x="858105" y="398832"/>
                      <a:pt x="689908" y="248231"/>
                    </a:cubicBezTo>
                    <a:cubicBezTo>
                      <a:pt x="517654" y="94004"/>
                      <a:pt x="367141" y="-10326"/>
                      <a:pt x="127111" y="813"/>
                    </a:cubicBezTo>
                    <a:cubicBezTo>
                      <a:pt x="-41890" y="8621"/>
                      <a:pt x="-42850" y="272420"/>
                      <a:pt x="127111" y="264572"/>
                    </a:cubicBezTo>
                    <a:close/>
                  </a:path>
                </a:pathLst>
              </a:custGeom>
              <a:solidFill>
                <a:srgbClr val="FF5C01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2E19A756-2DE2-15E8-50BA-E2D0829EC9F6}"/>
                </a:ext>
              </a:extLst>
            </p:cNvPr>
            <p:cNvGrpSpPr/>
            <p:nvPr/>
          </p:nvGrpSpPr>
          <p:grpSpPr>
            <a:xfrm rot="559908">
              <a:off x="4361795" y="1964455"/>
              <a:ext cx="1135269" cy="2883606"/>
              <a:chOff x="-3674889" y="293197"/>
              <a:chExt cx="1965122" cy="4991445"/>
            </a:xfrm>
            <a:solidFill>
              <a:srgbClr val="EFEFEF"/>
            </a:solidFill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EE327A33-82BF-4FA3-70DF-7ACED97438BD}"/>
                  </a:ext>
                </a:extLst>
              </p:cNvPr>
              <p:cNvSpPr/>
              <p:nvPr/>
            </p:nvSpPr>
            <p:spPr>
              <a:xfrm>
                <a:off x="-3608659" y="1023279"/>
                <a:ext cx="1898892" cy="4261363"/>
              </a:xfrm>
              <a:custGeom>
                <a:avLst/>
                <a:gdLst>
                  <a:gd name="connsiteX0" fmla="*/ 896176 w 1898892"/>
                  <a:gd name="connsiteY0" fmla="*/ 263869 h 4261363"/>
                  <a:gd name="connsiteX1" fmla="*/ 1550478 w 1898892"/>
                  <a:gd name="connsiteY1" fmla="*/ 1945451 h 4261363"/>
                  <a:gd name="connsiteX2" fmla="*/ 1475584 w 1898892"/>
                  <a:gd name="connsiteY2" fmla="*/ 2562328 h 4261363"/>
                  <a:gd name="connsiteX3" fmla="*/ 1236200 w 1898892"/>
                  <a:gd name="connsiteY3" fmla="*/ 3635703 h 4261363"/>
                  <a:gd name="connsiteX4" fmla="*/ 935898 w 1898892"/>
                  <a:gd name="connsiteY4" fmla="*/ 3765290 h 4261363"/>
                  <a:gd name="connsiteX5" fmla="*/ 661696 w 1898892"/>
                  <a:gd name="connsiteY5" fmla="*/ 3695332 h 4261363"/>
                  <a:gd name="connsiteX6" fmla="*/ 588141 w 1898892"/>
                  <a:gd name="connsiteY6" fmla="*/ 3324951 h 4261363"/>
                  <a:gd name="connsiteX7" fmla="*/ 450716 w 1898892"/>
                  <a:gd name="connsiteY7" fmla="*/ 2562116 h 4261363"/>
                  <a:gd name="connsiteX8" fmla="*/ 321247 w 1898892"/>
                  <a:gd name="connsiteY8" fmla="*/ 1497167 h 4261363"/>
                  <a:gd name="connsiteX9" fmla="*/ 860668 w 1898892"/>
                  <a:gd name="connsiteY9" fmla="*/ 273994 h 4261363"/>
                  <a:gd name="connsiteX10" fmla="*/ 860668 w 1898892"/>
                  <a:gd name="connsiteY10" fmla="*/ 10235 h 4261363"/>
                  <a:gd name="connsiteX11" fmla="*/ 134993 w 1898892"/>
                  <a:gd name="connsiteY11" fmla="*/ 2198231 h 4261363"/>
                  <a:gd name="connsiteX12" fmla="*/ 407364 w 1898892"/>
                  <a:gd name="connsiteY12" fmla="*/ 3765480 h 4261363"/>
                  <a:gd name="connsiteX13" fmla="*/ 900052 w 1898892"/>
                  <a:gd name="connsiteY13" fmla="*/ 4261039 h 4261363"/>
                  <a:gd name="connsiteX14" fmla="*/ 1841078 w 1898892"/>
                  <a:gd name="connsiteY14" fmla="*/ 1871222 h 4261363"/>
                  <a:gd name="connsiteX15" fmla="*/ 896231 w 1898892"/>
                  <a:gd name="connsiteY15" fmla="*/ 65 h 4261363"/>
                  <a:gd name="connsiteX16" fmla="*/ 896193 w 1898892"/>
                  <a:gd name="connsiteY16" fmla="*/ 263863 h 4261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98892" h="4261363">
                    <a:moveTo>
                      <a:pt x="896176" y="263869"/>
                    </a:moveTo>
                    <a:cubicBezTo>
                      <a:pt x="1786226" y="255258"/>
                      <a:pt x="1656453" y="1375453"/>
                      <a:pt x="1550478" y="1945451"/>
                    </a:cubicBezTo>
                    <a:cubicBezTo>
                      <a:pt x="1511863" y="2153219"/>
                      <a:pt x="1495866" y="2351493"/>
                      <a:pt x="1475584" y="2562328"/>
                    </a:cubicBezTo>
                    <a:cubicBezTo>
                      <a:pt x="1449790" y="2829878"/>
                      <a:pt x="1404554" y="3413494"/>
                      <a:pt x="1236200" y="3635703"/>
                    </a:cubicBezTo>
                    <a:cubicBezTo>
                      <a:pt x="1220892" y="3795328"/>
                      <a:pt x="1120819" y="3838494"/>
                      <a:pt x="935898" y="3765290"/>
                    </a:cubicBezTo>
                    <a:cubicBezTo>
                      <a:pt x="756375" y="3855684"/>
                      <a:pt x="664987" y="3832378"/>
                      <a:pt x="661696" y="3695332"/>
                    </a:cubicBezTo>
                    <a:cubicBezTo>
                      <a:pt x="612289" y="3619788"/>
                      <a:pt x="603832" y="3406513"/>
                      <a:pt x="588141" y="3324951"/>
                    </a:cubicBezTo>
                    <a:cubicBezTo>
                      <a:pt x="539384" y="3071147"/>
                      <a:pt x="490012" y="2817567"/>
                      <a:pt x="450716" y="2562116"/>
                    </a:cubicBezTo>
                    <a:cubicBezTo>
                      <a:pt x="396334" y="2208538"/>
                      <a:pt x="354735" y="1853273"/>
                      <a:pt x="321247" y="1497167"/>
                    </a:cubicBezTo>
                    <a:cubicBezTo>
                      <a:pt x="282364" y="1083541"/>
                      <a:pt x="61848" y="258906"/>
                      <a:pt x="860668" y="273994"/>
                    </a:cubicBezTo>
                    <a:cubicBezTo>
                      <a:pt x="1030472" y="277208"/>
                      <a:pt x="1030472" y="13448"/>
                      <a:pt x="860668" y="10235"/>
                    </a:cubicBezTo>
                    <a:cubicBezTo>
                      <a:pt x="-342422" y="-12497"/>
                      <a:pt x="35484" y="1428861"/>
                      <a:pt x="134993" y="2198231"/>
                    </a:cubicBezTo>
                    <a:cubicBezTo>
                      <a:pt x="202234" y="2718126"/>
                      <a:pt x="271272" y="3258380"/>
                      <a:pt x="407364" y="3765480"/>
                    </a:cubicBezTo>
                    <a:cubicBezTo>
                      <a:pt x="473877" y="4013436"/>
                      <a:pt x="605335" y="4271796"/>
                      <a:pt x="900052" y="4261039"/>
                    </a:cubicBezTo>
                    <a:cubicBezTo>
                      <a:pt x="1785734" y="4228739"/>
                      <a:pt x="1732202" y="2440534"/>
                      <a:pt x="1841078" y="1871222"/>
                    </a:cubicBezTo>
                    <a:cubicBezTo>
                      <a:pt x="1987613" y="1104899"/>
                      <a:pt x="1916738" y="-9830"/>
                      <a:pt x="896231" y="65"/>
                    </a:cubicBezTo>
                    <a:cubicBezTo>
                      <a:pt x="726545" y="1749"/>
                      <a:pt x="726124" y="265509"/>
                      <a:pt x="896193" y="263863"/>
                    </a:cubicBezTo>
                    <a:close/>
                  </a:path>
                </a:pathLst>
              </a:custGeom>
              <a:solidFill>
                <a:srgbClr val="F8F8F8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5FF4BB76-2D98-3723-EA78-544BDAC7640D}"/>
                  </a:ext>
                </a:extLst>
              </p:cNvPr>
              <p:cNvSpPr/>
              <p:nvPr/>
            </p:nvSpPr>
            <p:spPr>
              <a:xfrm>
                <a:off x="-3283758" y="1557674"/>
                <a:ext cx="544107" cy="284512"/>
              </a:xfrm>
              <a:custGeom>
                <a:avLst/>
                <a:gdLst>
                  <a:gd name="connsiteX0" fmla="*/ 131872 w 544107"/>
                  <a:gd name="connsiteY0" fmla="*/ 267925 h 284512"/>
                  <a:gd name="connsiteX1" fmla="*/ 377526 w 544107"/>
                  <a:gd name="connsiteY1" fmla="*/ 280937 h 284512"/>
                  <a:gd name="connsiteX2" fmla="*/ 539757 w 544107"/>
                  <a:gd name="connsiteY2" fmla="*/ 188821 h 284512"/>
                  <a:gd name="connsiteX3" fmla="*/ 447641 w 544107"/>
                  <a:gd name="connsiteY3" fmla="*/ 26590 h 284512"/>
                  <a:gd name="connsiteX4" fmla="*/ 131879 w 544107"/>
                  <a:gd name="connsiteY4" fmla="*/ 4163 h 284512"/>
                  <a:gd name="connsiteX5" fmla="*/ 0 w 544107"/>
                  <a:gd name="connsiteY5" fmla="*/ 136043 h 284512"/>
                  <a:gd name="connsiteX6" fmla="*/ 131879 w 544107"/>
                  <a:gd name="connsiteY6" fmla="*/ 267922 h 28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4107" h="284512">
                    <a:moveTo>
                      <a:pt x="131872" y="267925"/>
                    </a:moveTo>
                    <a:cubicBezTo>
                      <a:pt x="214957" y="259888"/>
                      <a:pt x="296053" y="262491"/>
                      <a:pt x="377526" y="280937"/>
                    </a:cubicBezTo>
                    <a:cubicBezTo>
                      <a:pt x="446947" y="296628"/>
                      <a:pt x="520270" y="259735"/>
                      <a:pt x="539757" y="188821"/>
                    </a:cubicBezTo>
                    <a:cubicBezTo>
                      <a:pt x="557974" y="122461"/>
                      <a:pt x="517408" y="42363"/>
                      <a:pt x="447641" y="26590"/>
                    </a:cubicBezTo>
                    <a:cubicBezTo>
                      <a:pt x="343703" y="3054"/>
                      <a:pt x="238031" y="-6092"/>
                      <a:pt x="131879" y="4163"/>
                    </a:cubicBezTo>
                    <a:cubicBezTo>
                      <a:pt x="61003" y="11014"/>
                      <a:pt x="0" y="59885"/>
                      <a:pt x="0" y="136043"/>
                    </a:cubicBezTo>
                    <a:cubicBezTo>
                      <a:pt x="0" y="202059"/>
                      <a:pt x="60543" y="274809"/>
                      <a:pt x="131879" y="267922"/>
                    </a:cubicBezTo>
                    <a:close/>
                  </a:path>
                </a:pathLst>
              </a:custGeom>
              <a:solidFill>
                <a:srgbClr val="F8F8F8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1A9EA5C4-2A4C-14FF-222A-B2C24889CB2E}"/>
                  </a:ext>
                </a:extLst>
              </p:cNvPr>
              <p:cNvSpPr/>
              <p:nvPr/>
            </p:nvSpPr>
            <p:spPr>
              <a:xfrm>
                <a:off x="-2740934" y="2002940"/>
                <a:ext cx="530218" cy="299544"/>
              </a:xfrm>
              <a:custGeom>
                <a:avLst/>
                <a:gdLst>
                  <a:gd name="connsiteX0" fmla="*/ 161594 w 530218"/>
                  <a:gd name="connsiteY0" fmla="*/ 277148 h 299544"/>
                  <a:gd name="connsiteX1" fmla="*/ 332662 w 530218"/>
                  <a:gd name="connsiteY1" fmla="*/ 283501 h 299544"/>
                  <a:gd name="connsiteX2" fmla="*/ 513105 w 530218"/>
                  <a:gd name="connsiteY2" fmla="*/ 236200 h 299544"/>
                  <a:gd name="connsiteX3" fmla="*/ 465804 w 530218"/>
                  <a:gd name="connsiteY3" fmla="*/ 55756 h 299544"/>
                  <a:gd name="connsiteX4" fmla="*/ 91484 w 530218"/>
                  <a:gd name="connsiteY4" fmla="*/ 22805 h 299544"/>
                  <a:gd name="connsiteX5" fmla="*/ 161595 w 530218"/>
                  <a:gd name="connsiteY5" fmla="*/ 277149 h 299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0218" h="299544">
                    <a:moveTo>
                      <a:pt x="161594" y="277148"/>
                    </a:moveTo>
                    <a:cubicBezTo>
                      <a:pt x="219305" y="258434"/>
                      <a:pt x="277317" y="256253"/>
                      <a:pt x="332662" y="283501"/>
                    </a:cubicBezTo>
                    <a:cubicBezTo>
                      <a:pt x="396534" y="314921"/>
                      <a:pt x="475367" y="300723"/>
                      <a:pt x="513105" y="236200"/>
                    </a:cubicBezTo>
                    <a:cubicBezTo>
                      <a:pt x="547128" y="178067"/>
                      <a:pt x="529944" y="87332"/>
                      <a:pt x="465804" y="55756"/>
                    </a:cubicBezTo>
                    <a:cubicBezTo>
                      <a:pt x="348120" y="-2147"/>
                      <a:pt x="217583" y="-18068"/>
                      <a:pt x="91484" y="22805"/>
                    </a:cubicBezTo>
                    <a:cubicBezTo>
                      <a:pt x="-69326" y="74929"/>
                      <a:pt x="-517" y="329730"/>
                      <a:pt x="161595" y="277149"/>
                    </a:cubicBezTo>
                    <a:close/>
                  </a:path>
                </a:pathLst>
              </a:custGeom>
              <a:solidFill>
                <a:srgbClr val="F8F8F8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48821B6B-39DD-7EAE-44EA-B59A8D8D9B32}"/>
                  </a:ext>
                </a:extLst>
              </p:cNvPr>
              <p:cNvSpPr/>
              <p:nvPr/>
            </p:nvSpPr>
            <p:spPr>
              <a:xfrm>
                <a:off x="-3205943" y="2566916"/>
                <a:ext cx="640071" cy="387758"/>
              </a:xfrm>
              <a:custGeom>
                <a:avLst/>
                <a:gdLst>
                  <a:gd name="connsiteX0" fmla="*/ 22315 w 640071"/>
                  <a:gd name="connsiteY0" fmla="*/ 193331 h 387758"/>
                  <a:gd name="connsiteX1" fmla="*/ 293804 w 640071"/>
                  <a:gd name="connsiteY1" fmla="*/ 380437 h 387758"/>
                  <a:gd name="connsiteX2" fmla="*/ 469231 w 640071"/>
                  <a:gd name="connsiteY2" fmla="*/ 374735 h 387758"/>
                  <a:gd name="connsiteX3" fmla="*/ 534559 w 640071"/>
                  <a:gd name="connsiteY3" fmla="*/ 342243 h 387758"/>
                  <a:gd name="connsiteX4" fmla="*/ 578493 w 640071"/>
                  <a:gd name="connsiteY4" fmla="*/ 294330 h 387758"/>
                  <a:gd name="connsiteX5" fmla="*/ 445350 w 640071"/>
                  <a:gd name="connsiteY5" fmla="*/ 66585 h 387758"/>
                  <a:gd name="connsiteX6" fmla="*/ 374129 w 640071"/>
                  <a:gd name="connsiteY6" fmla="*/ 134820 h 387758"/>
                  <a:gd name="connsiteX7" fmla="*/ 379793 w 640071"/>
                  <a:gd name="connsiteY7" fmla="*/ 125023 h 387758"/>
                  <a:gd name="connsiteX8" fmla="*/ 350325 w 640071"/>
                  <a:gd name="connsiteY8" fmla="*/ 123798 h 387758"/>
                  <a:gd name="connsiteX9" fmla="*/ 250101 w 640071"/>
                  <a:gd name="connsiteY9" fmla="*/ 60193 h 387758"/>
                  <a:gd name="connsiteX10" fmla="*/ 22317 w 640071"/>
                  <a:gd name="connsiteY10" fmla="*/ 193337 h 387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0071" h="387758">
                    <a:moveTo>
                      <a:pt x="22315" y="193331"/>
                    </a:moveTo>
                    <a:cubicBezTo>
                      <a:pt x="85499" y="288624"/>
                      <a:pt x="179491" y="360000"/>
                      <a:pt x="293804" y="380437"/>
                    </a:cubicBezTo>
                    <a:cubicBezTo>
                      <a:pt x="351783" y="390808"/>
                      <a:pt x="412173" y="391229"/>
                      <a:pt x="469231" y="374735"/>
                    </a:cubicBezTo>
                    <a:cubicBezTo>
                      <a:pt x="492690" y="367923"/>
                      <a:pt x="514658" y="355906"/>
                      <a:pt x="534559" y="342243"/>
                    </a:cubicBezTo>
                    <a:cubicBezTo>
                      <a:pt x="538309" y="339679"/>
                      <a:pt x="627479" y="263368"/>
                      <a:pt x="578493" y="294330"/>
                    </a:cubicBezTo>
                    <a:cubicBezTo>
                      <a:pt x="721580" y="203821"/>
                      <a:pt x="589400" y="-24538"/>
                      <a:pt x="445350" y="66585"/>
                    </a:cubicBezTo>
                    <a:cubicBezTo>
                      <a:pt x="416456" y="84840"/>
                      <a:pt x="392385" y="105429"/>
                      <a:pt x="374129" y="134820"/>
                    </a:cubicBezTo>
                    <a:cubicBezTo>
                      <a:pt x="405856" y="119589"/>
                      <a:pt x="407731" y="116336"/>
                      <a:pt x="379793" y="125023"/>
                    </a:cubicBezTo>
                    <a:cubicBezTo>
                      <a:pt x="369996" y="124219"/>
                      <a:pt x="360161" y="123798"/>
                      <a:pt x="350325" y="123798"/>
                    </a:cubicBezTo>
                    <a:cubicBezTo>
                      <a:pt x="309491" y="118632"/>
                      <a:pt x="272408" y="93871"/>
                      <a:pt x="250101" y="60193"/>
                    </a:cubicBezTo>
                    <a:cubicBezTo>
                      <a:pt x="156683" y="-80640"/>
                      <a:pt x="-71863" y="51315"/>
                      <a:pt x="22317" y="193337"/>
                    </a:cubicBezTo>
                    <a:close/>
                  </a:path>
                </a:pathLst>
              </a:custGeom>
              <a:solidFill>
                <a:srgbClr val="F8F8F8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B696777F-C415-946C-691F-1AAD2E58175F}"/>
                  </a:ext>
                </a:extLst>
              </p:cNvPr>
              <p:cNvSpPr/>
              <p:nvPr/>
            </p:nvSpPr>
            <p:spPr>
              <a:xfrm>
                <a:off x="-2986821" y="3600943"/>
                <a:ext cx="545207" cy="405618"/>
              </a:xfrm>
              <a:custGeom>
                <a:avLst/>
                <a:gdLst>
                  <a:gd name="connsiteX0" fmla="*/ 18926 w 545207"/>
                  <a:gd name="connsiteY0" fmla="*/ 198094 h 405618"/>
                  <a:gd name="connsiteX1" fmla="*/ 196078 w 545207"/>
                  <a:gd name="connsiteY1" fmla="*/ 380341 h 405618"/>
                  <a:gd name="connsiteX2" fmla="*/ 449040 w 545207"/>
                  <a:gd name="connsiteY2" fmla="*/ 394424 h 405618"/>
                  <a:gd name="connsiteX3" fmla="*/ 541155 w 545207"/>
                  <a:gd name="connsiteY3" fmla="*/ 232193 h 405618"/>
                  <a:gd name="connsiteX4" fmla="*/ 378925 w 545207"/>
                  <a:gd name="connsiteY4" fmla="*/ 140078 h 405618"/>
                  <a:gd name="connsiteX5" fmla="*/ 298098 w 545207"/>
                  <a:gd name="connsiteY5" fmla="*/ 138394 h 405618"/>
                  <a:gd name="connsiteX6" fmla="*/ 246701 w 545207"/>
                  <a:gd name="connsiteY6" fmla="*/ 64953 h 405618"/>
                  <a:gd name="connsiteX7" fmla="*/ 66258 w 545207"/>
                  <a:gd name="connsiteY7" fmla="*/ 17652 h 405618"/>
                  <a:gd name="connsiteX8" fmla="*/ 18918 w 545207"/>
                  <a:gd name="connsiteY8" fmla="*/ 198096 h 405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5207" h="405618">
                    <a:moveTo>
                      <a:pt x="18926" y="198094"/>
                    </a:moveTo>
                    <a:cubicBezTo>
                      <a:pt x="69021" y="268818"/>
                      <a:pt x="113568" y="344052"/>
                      <a:pt x="196078" y="380341"/>
                    </a:cubicBezTo>
                    <a:cubicBezTo>
                      <a:pt x="278167" y="416468"/>
                      <a:pt x="362933" y="406824"/>
                      <a:pt x="449040" y="394424"/>
                    </a:cubicBezTo>
                    <a:cubicBezTo>
                      <a:pt x="519610" y="384244"/>
                      <a:pt x="558337" y="294689"/>
                      <a:pt x="541155" y="232193"/>
                    </a:cubicBezTo>
                    <a:cubicBezTo>
                      <a:pt x="520336" y="156419"/>
                      <a:pt x="449690" y="129902"/>
                      <a:pt x="378925" y="140078"/>
                    </a:cubicBezTo>
                    <a:cubicBezTo>
                      <a:pt x="357341" y="143178"/>
                      <a:pt x="314286" y="148803"/>
                      <a:pt x="298098" y="138394"/>
                    </a:cubicBezTo>
                    <a:cubicBezTo>
                      <a:pt x="285163" y="130089"/>
                      <a:pt x="259867" y="83514"/>
                      <a:pt x="246701" y="64953"/>
                    </a:cubicBezTo>
                    <a:cubicBezTo>
                      <a:pt x="205599" y="6898"/>
                      <a:pt x="131546" y="-20542"/>
                      <a:pt x="66258" y="17652"/>
                    </a:cubicBezTo>
                    <a:cubicBezTo>
                      <a:pt x="8852" y="51215"/>
                      <a:pt x="-22453" y="139656"/>
                      <a:pt x="18918" y="198096"/>
                    </a:cubicBezTo>
                    <a:close/>
                  </a:path>
                </a:pathLst>
              </a:custGeom>
              <a:solidFill>
                <a:srgbClr val="F8F8F8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0F328E24-79DF-02CB-EEF8-542067AA683D}"/>
                  </a:ext>
                </a:extLst>
              </p:cNvPr>
              <p:cNvSpPr/>
              <p:nvPr/>
            </p:nvSpPr>
            <p:spPr>
              <a:xfrm>
                <a:off x="-2854382" y="293197"/>
                <a:ext cx="269056" cy="993347"/>
              </a:xfrm>
              <a:custGeom>
                <a:avLst/>
                <a:gdLst>
                  <a:gd name="connsiteX0" fmla="*/ 2191 w 269056"/>
                  <a:gd name="connsiteY0" fmla="*/ 127368 h 993347"/>
                  <a:gd name="connsiteX1" fmla="*/ 5253 w 269056"/>
                  <a:gd name="connsiteY1" fmla="*/ 866023 h 993347"/>
                  <a:gd name="connsiteX2" fmla="*/ 269011 w 269056"/>
                  <a:gd name="connsiteY2" fmla="*/ 866023 h 993347"/>
                  <a:gd name="connsiteX3" fmla="*/ 265950 w 269056"/>
                  <a:gd name="connsiteY3" fmla="*/ 127368 h 993347"/>
                  <a:gd name="connsiteX4" fmla="*/ 2191 w 269056"/>
                  <a:gd name="connsiteY4" fmla="*/ 127368 h 993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056" h="993347">
                    <a:moveTo>
                      <a:pt x="2191" y="127368"/>
                    </a:moveTo>
                    <a:cubicBezTo>
                      <a:pt x="-1521" y="373639"/>
                      <a:pt x="-526" y="619831"/>
                      <a:pt x="5253" y="866023"/>
                    </a:cubicBezTo>
                    <a:cubicBezTo>
                      <a:pt x="9233" y="1035485"/>
                      <a:pt x="273028" y="1036092"/>
                      <a:pt x="269011" y="866023"/>
                    </a:cubicBezTo>
                    <a:cubicBezTo>
                      <a:pt x="263232" y="619792"/>
                      <a:pt x="262199" y="373639"/>
                      <a:pt x="265950" y="127368"/>
                    </a:cubicBezTo>
                    <a:cubicBezTo>
                      <a:pt x="268552" y="-42436"/>
                      <a:pt x="4797" y="-42476"/>
                      <a:pt x="2191" y="127368"/>
                    </a:cubicBezTo>
                    <a:close/>
                  </a:path>
                </a:pathLst>
              </a:custGeom>
              <a:solidFill>
                <a:srgbClr val="F8F8F8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247B3F0F-700F-9EAD-BD50-E2F61E51F04B}"/>
                  </a:ext>
                </a:extLst>
              </p:cNvPr>
              <p:cNvSpPr/>
              <p:nvPr/>
            </p:nvSpPr>
            <p:spPr>
              <a:xfrm>
                <a:off x="-2683406" y="355035"/>
                <a:ext cx="897635" cy="789149"/>
              </a:xfrm>
              <a:custGeom>
                <a:avLst/>
                <a:gdLst>
                  <a:gd name="connsiteX0" fmla="*/ 695617 w 897635"/>
                  <a:gd name="connsiteY0" fmla="*/ 12409 h 789149"/>
                  <a:gd name="connsiteX1" fmla="*/ 35152 w 897635"/>
                  <a:gd name="connsiteY1" fmla="*/ 560442 h 789149"/>
                  <a:gd name="connsiteX2" fmla="*/ 221680 w 897635"/>
                  <a:gd name="connsiteY2" fmla="*/ 746970 h 789149"/>
                  <a:gd name="connsiteX3" fmla="*/ 828760 w 897635"/>
                  <a:gd name="connsiteY3" fmla="*/ 240193 h 789149"/>
                  <a:gd name="connsiteX4" fmla="*/ 695617 w 897635"/>
                  <a:gd name="connsiteY4" fmla="*/ 12409 h 789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7635" h="789149">
                    <a:moveTo>
                      <a:pt x="695617" y="12409"/>
                    </a:moveTo>
                    <a:cubicBezTo>
                      <a:pt x="419651" y="133453"/>
                      <a:pt x="232476" y="340418"/>
                      <a:pt x="35152" y="560442"/>
                    </a:cubicBezTo>
                    <a:cubicBezTo>
                      <a:pt x="-77897" y="686502"/>
                      <a:pt x="108056" y="873647"/>
                      <a:pt x="221680" y="746970"/>
                    </a:cubicBezTo>
                    <a:cubicBezTo>
                      <a:pt x="405073" y="542493"/>
                      <a:pt x="572006" y="352831"/>
                      <a:pt x="828760" y="240193"/>
                    </a:cubicBezTo>
                    <a:cubicBezTo>
                      <a:pt x="983829" y="172149"/>
                      <a:pt x="849732" y="-55171"/>
                      <a:pt x="695617" y="12409"/>
                    </a:cubicBezTo>
                    <a:close/>
                  </a:path>
                </a:pathLst>
              </a:custGeom>
              <a:solidFill>
                <a:srgbClr val="F8F8F8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642171DF-FD27-14CB-A471-7AB5423F9318}"/>
                  </a:ext>
                </a:extLst>
              </p:cNvPr>
              <p:cNvSpPr/>
              <p:nvPr/>
            </p:nvSpPr>
            <p:spPr>
              <a:xfrm>
                <a:off x="-3674889" y="351238"/>
                <a:ext cx="1125078" cy="905283"/>
              </a:xfrm>
              <a:custGeom>
                <a:avLst/>
                <a:gdLst>
                  <a:gd name="connsiteX0" fmla="*/ 127101 w 1125078"/>
                  <a:gd name="connsiteY0" fmla="*/ 264574 h 905283"/>
                  <a:gd name="connsiteX1" fmla="*/ 551249 w 1125078"/>
                  <a:gd name="connsiteY1" fmla="*/ 477701 h 905283"/>
                  <a:gd name="connsiteX2" fmla="*/ 860358 w 1125078"/>
                  <a:gd name="connsiteY2" fmla="*/ 817770 h 905283"/>
                  <a:gd name="connsiteX3" fmla="*/ 1114702 w 1125078"/>
                  <a:gd name="connsiteY3" fmla="*/ 747660 h 905283"/>
                  <a:gd name="connsiteX4" fmla="*/ 689908 w 1125078"/>
                  <a:gd name="connsiteY4" fmla="*/ 248231 h 905283"/>
                  <a:gd name="connsiteX5" fmla="*/ 127111 w 1125078"/>
                  <a:gd name="connsiteY5" fmla="*/ 813 h 905283"/>
                  <a:gd name="connsiteX6" fmla="*/ 127111 w 1125078"/>
                  <a:gd name="connsiteY6" fmla="*/ 264572 h 905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5078" h="905283">
                    <a:moveTo>
                      <a:pt x="127101" y="264574"/>
                    </a:moveTo>
                    <a:cubicBezTo>
                      <a:pt x="316274" y="255810"/>
                      <a:pt x="418106" y="358221"/>
                      <a:pt x="551249" y="477701"/>
                    </a:cubicBezTo>
                    <a:cubicBezTo>
                      <a:pt x="661388" y="576554"/>
                      <a:pt x="802379" y="676593"/>
                      <a:pt x="860358" y="817770"/>
                    </a:cubicBezTo>
                    <a:cubicBezTo>
                      <a:pt x="923964" y="972653"/>
                      <a:pt x="1179265" y="904834"/>
                      <a:pt x="1114702" y="747660"/>
                    </a:cubicBezTo>
                    <a:cubicBezTo>
                      <a:pt x="1027140" y="534415"/>
                      <a:pt x="858105" y="398832"/>
                      <a:pt x="689908" y="248231"/>
                    </a:cubicBezTo>
                    <a:cubicBezTo>
                      <a:pt x="517654" y="94004"/>
                      <a:pt x="367141" y="-10326"/>
                      <a:pt x="127111" y="813"/>
                    </a:cubicBezTo>
                    <a:cubicBezTo>
                      <a:pt x="-41890" y="8621"/>
                      <a:pt x="-42850" y="272420"/>
                      <a:pt x="127111" y="264572"/>
                    </a:cubicBezTo>
                    <a:close/>
                  </a:path>
                </a:pathLst>
              </a:custGeom>
              <a:solidFill>
                <a:srgbClr val="F8F8F8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844CAF4B-2B26-EAB3-0B1C-B1EC73778EBD}"/>
              </a:ext>
            </a:extLst>
          </p:cNvPr>
          <p:cNvGrpSpPr/>
          <p:nvPr/>
        </p:nvGrpSpPr>
        <p:grpSpPr>
          <a:xfrm>
            <a:off x="9345033" y="2754347"/>
            <a:ext cx="834226" cy="834225"/>
            <a:chOff x="9497317" y="2902787"/>
            <a:chExt cx="589843" cy="589842"/>
          </a:xfrm>
        </p:grpSpPr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71A2FC6A-8EB9-4059-90B3-E51276CB4A74}"/>
                </a:ext>
              </a:extLst>
            </p:cNvPr>
            <p:cNvSpPr/>
            <p:nvPr/>
          </p:nvSpPr>
          <p:spPr>
            <a:xfrm>
              <a:off x="9497317" y="2902787"/>
              <a:ext cx="589843" cy="589842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DCEAA7AD-9EE7-B797-9825-4F429013CA78}"/>
                </a:ext>
              </a:extLst>
            </p:cNvPr>
            <p:cNvGrpSpPr/>
            <p:nvPr/>
          </p:nvGrpSpPr>
          <p:grpSpPr>
            <a:xfrm>
              <a:off x="9662341" y="3037065"/>
              <a:ext cx="253319" cy="319673"/>
              <a:chOff x="7332133" y="4715933"/>
              <a:chExt cx="781050" cy="985637"/>
            </a:xfrm>
          </p:grpSpPr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90CCFA37-BB23-FB2C-D2C8-F21AF6D4AB12}"/>
                  </a:ext>
                </a:extLst>
              </p:cNvPr>
              <p:cNvSpPr/>
              <p:nvPr/>
            </p:nvSpPr>
            <p:spPr>
              <a:xfrm>
                <a:off x="7332133" y="4770967"/>
                <a:ext cx="135467" cy="203200"/>
              </a:xfrm>
              <a:custGeom>
                <a:avLst/>
                <a:gdLst>
                  <a:gd name="connsiteX0" fmla="*/ 135467 w 135467"/>
                  <a:gd name="connsiteY0" fmla="*/ 0 h 203200"/>
                  <a:gd name="connsiteX1" fmla="*/ 0 w 135467"/>
                  <a:gd name="connsiteY1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5467" h="203200">
                    <a:moveTo>
                      <a:pt x="135467" y="0"/>
                    </a:moveTo>
                    <a:lnTo>
                      <a:pt x="0" y="203200"/>
                    </a:lnTo>
                  </a:path>
                </a:pathLst>
              </a:custGeom>
              <a:noFill/>
              <a:ln w="317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03159CE4-FDEC-F2A1-E985-01753EE1C8BD}"/>
                  </a:ext>
                </a:extLst>
              </p:cNvPr>
              <p:cNvSpPr/>
              <p:nvPr/>
            </p:nvSpPr>
            <p:spPr>
              <a:xfrm>
                <a:off x="7587491" y="5037667"/>
                <a:ext cx="356612" cy="406449"/>
              </a:xfrm>
              <a:custGeom>
                <a:avLst/>
                <a:gdLst>
                  <a:gd name="connsiteX0" fmla="*/ 13459 w 356612"/>
                  <a:gd name="connsiteY0" fmla="*/ 8466 h 406449"/>
                  <a:gd name="connsiteX1" fmla="*/ 15576 w 356612"/>
                  <a:gd name="connsiteY1" fmla="*/ 289983 h 406449"/>
                  <a:gd name="connsiteX2" fmla="*/ 170092 w 356612"/>
                  <a:gd name="connsiteY2" fmla="*/ 402166 h 406449"/>
                  <a:gd name="connsiteX3" fmla="*/ 324609 w 356612"/>
                  <a:gd name="connsiteY3" fmla="*/ 366183 h 406449"/>
                  <a:gd name="connsiteX4" fmla="*/ 354242 w 356612"/>
                  <a:gd name="connsiteY4" fmla="*/ 209550 h 406449"/>
                  <a:gd name="connsiteX5" fmla="*/ 286509 w 356612"/>
                  <a:gd name="connsiteY5" fmla="*/ 0 h 406449"/>
                  <a:gd name="connsiteX0" fmla="*/ 13459 w 356612"/>
                  <a:gd name="connsiteY0" fmla="*/ 8466 h 406449"/>
                  <a:gd name="connsiteX1" fmla="*/ 15576 w 356612"/>
                  <a:gd name="connsiteY1" fmla="*/ 289983 h 406449"/>
                  <a:gd name="connsiteX2" fmla="*/ 170092 w 356612"/>
                  <a:gd name="connsiteY2" fmla="*/ 402166 h 406449"/>
                  <a:gd name="connsiteX3" fmla="*/ 324609 w 356612"/>
                  <a:gd name="connsiteY3" fmla="*/ 366183 h 406449"/>
                  <a:gd name="connsiteX4" fmla="*/ 354242 w 356612"/>
                  <a:gd name="connsiteY4" fmla="*/ 209550 h 406449"/>
                  <a:gd name="connsiteX5" fmla="*/ 286509 w 356612"/>
                  <a:gd name="connsiteY5" fmla="*/ 0 h 406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6612" h="406449">
                    <a:moveTo>
                      <a:pt x="13459" y="8466"/>
                    </a:moveTo>
                    <a:cubicBezTo>
                      <a:pt x="1465" y="116416"/>
                      <a:pt x="-10529" y="224366"/>
                      <a:pt x="15576" y="289983"/>
                    </a:cubicBezTo>
                    <a:cubicBezTo>
                      <a:pt x="41681" y="355600"/>
                      <a:pt x="118587" y="389466"/>
                      <a:pt x="170092" y="402166"/>
                    </a:cubicBezTo>
                    <a:cubicBezTo>
                      <a:pt x="221598" y="414866"/>
                      <a:pt x="293917" y="398286"/>
                      <a:pt x="324609" y="366183"/>
                    </a:cubicBezTo>
                    <a:cubicBezTo>
                      <a:pt x="355301" y="334080"/>
                      <a:pt x="360592" y="270580"/>
                      <a:pt x="354242" y="209550"/>
                    </a:cubicBezTo>
                    <a:cubicBezTo>
                      <a:pt x="347892" y="148520"/>
                      <a:pt x="317200" y="74260"/>
                      <a:pt x="286509" y="0"/>
                    </a:cubicBezTo>
                  </a:path>
                </a:pathLst>
              </a:custGeom>
              <a:noFill/>
              <a:ln w="317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F671AED3-48AB-DE53-7EDF-6C8764C90FD8}"/>
                  </a:ext>
                </a:extLst>
              </p:cNvPr>
              <p:cNvSpPr/>
              <p:nvPr/>
            </p:nvSpPr>
            <p:spPr>
              <a:xfrm>
                <a:off x="7924800" y="4715933"/>
                <a:ext cx="188383" cy="190500"/>
              </a:xfrm>
              <a:custGeom>
                <a:avLst/>
                <a:gdLst>
                  <a:gd name="connsiteX0" fmla="*/ 0 w 188383"/>
                  <a:gd name="connsiteY0" fmla="*/ 0 h 190500"/>
                  <a:gd name="connsiteX1" fmla="*/ 127000 w 188383"/>
                  <a:gd name="connsiteY1" fmla="*/ 97367 h 190500"/>
                  <a:gd name="connsiteX2" fmla="*/ 188383 w 188383"/>
                  <a:gd name="connsiteY2" fmla="*/ 190500 h 190500"/>
                  <a:gd name="connsiteX0" fmla="*/ 0 w 188383"/>
                  <a:gd name="connsiteY0" fmla="*/ 0 h 190500"/>
                  <a:gd name="connsiteX1" fmla="*/ 117475 w 188383"/>
                  <a:gd name="connsiteY1" fmla="*/ 83079 h 190500"/>
                  <a:gd name="connsiteX2" fmla="*/ 188383 w 188383"/>
                  <a:gd name="connsiteY2" fmla="*/ 190500 h 190500"/>
                  <a:gd name="connsiteX0" fmla="*/ 0 w 188383"/>
                  <a:gd name="connsiteY0" fmla="*/ 0 h 190500"/>
                  <a:gd name="connsiteX1" fmla="*/ 117475 w 188383"/>
                  <a:gd name="connsiteY1" fmla="*/ 83079 h 190500"/>
                  <a:gd name="connsiteX2" fmla="*/ 188383 w 188383"/>
                  <a:gd name="connsiteY2" fmla="*/ 190500 h 190500"/>
                  <a:gd name="connsiteX0" fmla="*/ 0 w 188383"/>
                  <a:gd name="connsiteY0" fmla="*/ 0 h 190500"/>
                  <a:gd name="connsiteX1" fmla="*/ 112713 w 188383"/>
                  <a:gd name="connsiteY1" fmla="*/ 79904 h 190500"/>
                  <a:gd name="connsiteX2" fmla="*/ 188383 w 188383"/>
                  <a:gd name="connsiteY2" fmla="*/ 19050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8383" h="190500">
                    <a:moveTo>
                      <a:pt x="0" y="0"/>
                    </a:moveTo>
                    <a:cubicBezTo>
                      <a:pt x="47801" y="32808"/>
                      <a:pt x="81316" y="48154"/>
                      <a:pt x="112713" y="79904"/>
                    </a:cubicBezTo>
                    <a:cubicBezTo>
                      <a:pt x="144110" y="111654"/>
                      <a:pt x="173390" y="159808"/>
                      <a:pt x="188383" y="190500"/>
                    </a:cubicBezTo>
                  </a:path>
                </a:pathLst>
              </a:custGeom>
              <a:noFill/>
              <a:ln w="317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DA69EFAC-805A-11FF-4936-7EEECA68920D}"/>
                  </a:ext>
                </a:extLst>
              </p:cNvPr>
              <p:cNvSpPr/>
              <p:nvPr/>
            </p:nvSpPr>
            <p:spPr>
              <a:xfrm>
                <a:off x="7662333" y="5659967"/>
                <a:ext cx="207434" cy="41603"/>
              </a:xfrm>
              <a:custGeom>
                <a:avLst/>
                <a:gdLst>
                  <a:gd name="connsiteX0" fmla="*/ 0 w 207434"/>
                  <a:gd name="connsiteY0" fmla="*/ 0 h 43103"/>
                  <a:gd name="connsiteX1" fmla="*/ 86784 w 207434"/>
                  <a:gd name="connsiteY1" fmla="*/ 42333 h 43103"/>
                  <a:gd name="connsiteX2" fmla="*/ 207434 w 207434"/>
                  <a:gd name="connsiteY2" fmla="*/ 23283 h 43103"/>
                  <a:gd name="connsiteX0" fmla="*/ 0 w 207434"/>
                  <a:gd name="connsiteY0" fmla="*/ 0 h 41603"/>
                  <a:gd name="connsiteX1" fmla="*/ 96309 w 207434"/>
                  <a:gd name="connsiteY1" fmla="*/ 40745 h 41603"/>
                  <a:gd name="connsiteX2" fmla="*/ 207434 w 207434"/>
                  <a:gd name="connsiteY2" fmla="*/ 23283 h 41603"/>
                  <a:gd name="connsiteX0" fmla="*/ 0 w 207434"/>
                  <a:gd name="connsiteY0" fmla="*/ 0 h 41603"/>
                  <a:gd name="connsiteX1" fmla="*/ 96309 w 207434"/>
                  <a:gd name="connsiteY1" fmla="*/ 40745 h 41603"/>
                  <a:gd name="connsiteX2" fmla="*/ 207434 w 207434"/>
                  <a:gd name="connsiteY2" fmla="*/ 23283 h 41603"/>
                  <a:gd name="connsiteX0" fmla="*/ 0 w 207434"/>
                  <a:gd name="connsiteY0" fmla="*/ 0 h 41603"/>
                  <a:gd name="connsiteX1" fmla="*/ 96309 w 207434"/>
                  <a:gd name="connsiteY1" fmla="*/ 40745 h 41603"/>
                  <a:gd name="connsiteX2" fmla="*/ 207434 w 207434"/>
                  <a:gd name="connsiteY2" fmla="*/ 23283 h 41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7434" h="41603">
                    <a:moveTo>
                      <a:pt x="0" y="0"/>
                    </a:moveTo>
                    <a:cubicBezTo>
                      <a:pt x="26106" y="19226"/>
                      <a:pt x="49037" y="36864"/>
                      <a:pt x="96309" y="40745"/>
                    </a:cubicBezTo>
                    <a:cubicBezTo>
                      <a:pt x="143581" y="44626"/>
                      <a:pt x="164395" y="34748"/>
                      <a:pt x="207434" y="23283"/>
                    </a:cubicBezTo>
                  </a:path>
                </a:pathLst>
              </a:custGeom>
              <a:noFill/>
              <a:ln w="317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7905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C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>
            <a:extLst>
              <a:ext uri="{FF2B5EF4-FFF2-40B4-BE49-F238E27FC236}">
                <a16:creationId xmlns:a16="http://schemas.microsoft.com/office/drawing/2014/main" id="{78A585F8-4E37-C15A-896F-7580AEDCA82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5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BF3041D-D116-0E0A-1594-E1711A8998A5}"/>
              </a:ext>
            </a:extLst>
          </p:cNvPr>
          <p:cNvGrpSpPr/>
          <p:nvPr/>
        </p:nvGrpSpPr>
        <p:grpSpPr>
          <a:xfrm rot="21362692">
            <a:off x="6430768" y="903069"/>
            <a:ext cx="2362200" cy="3779520"/>
            <a:chOff x="5956300" y="1397000"/>
            <a:chExt cx="1790700" cy="286512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D17F828E-0C56-2AA1-3A61-C1A74E2E2A63}"/>
                </a:ext>
              </a:extLst>
            </p:cNvPr>
            <p:cNvSpPr/>
            <p:nvPr/>
          </p:nvSpPr>
          <p:spPr>
            <a:xfrm>
              <a:off x="5956300" y="1397000"/>
              <a:ext cx="1790700" cy="2865120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DCB1D68-A6E5-C79F-F4FF-9A8653341FDF}"/>
                </a:ext>
              </a:extLst>
            </p:cNvPr>
            <p:cNvSpPr txBox="1"/>
            <p:nvPr/>
          </p:nvSpPr>
          <p:spPr>
            <a:xfrm>
              <a:off x="6055810" y="2737883"/>
              <a:ext cx="1584510" cy="5366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>
                  <a:solidFill>
                    <a:srgbClr val="FF5C01"/>
                  </a:solidFill>
                  <a:latin typeface="Comic Sans MS" panose="030F0702030302020204" pitchFamily="66" charset="0"/>
                </a:rPr>
                <a:t>Title</a:t>
              </a: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A31E88C-741F-97E1-0B5F-C5AB28EF4D84}"/>
                </a:ext>
              </a:extLst>
            </p:cNvPr>
            <p:cNvSpPr/>
            <p:nvPr/>
          </p:nvSpPr>
          <p:spPr>
            <a:xfrm rot="373039">
              <a:off x="6160372" y="2727797"/>
              <a:ext cx="1375387" cy="596651"/>
            </a:xfrm>
            <a:custGeom>
              <a:avLst/>
              <a:gdLst>
                <a:gd name="connsiteX0" fmla="*/ 777887 w 2898736"/>
                <a:gd name="connsiteY0" fmla="*/ 152407 h 1273231"/>
                <a:gd name="connsiteX1" fmla="*/ 1825637 w 2898736"/>
                <a:gd name="connsiteY1" fmla="*/ 9532 h 1273231"/>
                <a:gd name="connsiteX2" fmla="*/ 2505087 w 2898736"/>
                <a:gd name="connsiteY2" fmla="*/ 47632 h 1273231"/>
                <a:gd name="connsiteX3" fmla="*/ 2870212 w 2898736"/>
                <a:gd name="connsiteY3" fmla="*/ 323857 h 1273231"/>
                <a:gd name="connsiteX4" fmla="*/ 2832112 w 2898736"/>
                <a:gd name="connsiteY4" fmla="*/ 742957 h 1273231"/>
                <a:gd name="connsiteX5" fmla="*/ 2492387 w 2898736"/>
                <a:gd name="connsiteY5" fmla="*/ 1038232 h 1273231"/>
                <a:gd name="connsiteX6" fmla="*/ 1701812 w 2898736"/>
                <a:gd name="connsiteY6" fmla="*/ 1216032 h 1273231"/>
                <a:gd name="connsiteX7" fmla="*/ 917587 w 2898736"/>
                <a:gd name="connsiteY7" fmla="*/ 1273182 h 1273231"/>
                <a:gd name="connsiteX8" fmla="*/ 488962 w 2898736"/>
                <a:gd name="connsiteY8" fmla="*/ 1222382 h 1273231"/>
                <a:gd name="connsiteX9" fmla="*/ 155587 w 2898736"/>
                <a:gd name="connsiteY9" fmla="*/ 1057282 h 1273231"/>
                <a:gd name="connsiteX10" fmla="*/ 12 w 2898736"/>
                <a:gd name="connsiteY10" fmla="*/ 704857 h 1273231"/>
                <a:gd name="connsiteX11" fmla="*/ 149237 w 2898736"/>
                <a:gd name="connsiteY11" fmla="*/ 368307 h 1273231"/>
                <a:gd name="connsiteX12" fmla="*/ 514362 w 2898736"/>
                <a:gd name="connsiteY12" fmla="*/ 193682 h 1273231"/>
                <a:gd name="connsiteX13" fmla="*/ 828687 w 2898736"/>
                <a:gd name="connsiteY13" fmla="*/ 203207 h 1273231"/>
                <a:gd name="connsiteX14" fmla="*/ 828687 w 2898736"/>
                <a:gd name="connsiteY14" fmla="*/ 200032 h 1273231"/>
                <a:gd name="connsiteX0" fmla="*/ 679462 w 2898736"/>
                <a:gd name="connsiteY0" fmla="*/ 162637 h 1273936"/>
                <a:gd name="connsiteX1" fmla="*/ 1825637 w 2898736"/>
                <a:gd name="connsiteY1" fmla="*/ 10237 h 1273936"/>
                <a:gd name="connsiteX2" fmla="*/ 2505087 w 2898736"/>
                <a:gd name="connsiteY2" fmla="*/ 48337 h 1273936"/>
                <a:gd name="connsiteX3" fmla="*/ 2870212 w 2898736"/>
                <a:gd name="connsiteY3" fmla="*/ 324562 h 1273936"/>
                <a:gd name="connsiteX4" fmla="*/ 2832112 w 2898736"/>
                <a:gd name="connsiteY4" fmla="*/ 743662 h 1273936"/>
                <a:gd name="connsiteX5" fmla="*/ 2492387 w 2898736"/>
                <a:gd name="connsiteY5" fmla="*/ 1038937 h 1273936"/>
                <a:gd name="connsiteX6" fmla="*/ 1701812 w 2898736"/>
                <a:gd name="connsiteY6" fmla="*/ 1216737 h 1273936"/>
                <a:gd name="connsiteX7" fmla="*/ 917587 w 2898736"/>
                <a:gd name="connsiteY7" fmla="*/ 1273887 h 1273936"/>
                <a:gd name="connsiteX8" fmla="*/ 488962 w 2898736"/>
                <a:gd name="connsiteY8" fmla="*/ 1223087 h 1273936"/>
                <a:gd name="connsiteX9" fmla="*/ 155587 w 2898736"/>
                <a:gd name="connsiteY9" fmla="*/ 1057987 h 1273936"/>
                <a:gd name="connsiteX10" fmla="*/ 12 w 2898736"/>
                <a:gd name="connsiteY10" fmla="*/ 705562 h 1273936"/>
                <a:gd name="connsiteX11" fmla="*/ 149237 w 2898736"/>
                <a:gd name="connsiteY11" fmla="*/ 369012 h 1273936"/>
                <a:gd name="connsiteX12" fmla="*/ 514362 w 2898736"/>
                <a:gd name="connsiteY12" fmla="*/ 194387 h 1273936"/>
                <a:gd name="connsiteX13" fmla="*/ 828687 w 2898736"/>
                <a:gd name="connsiteY13" fmla="*/ 203912 h 1273936"/>
                <a:gd name="connsiteX14" fmla="*/ 828687 w 2898736"/>
                <a:gd name="connsiteY14" fmla="*/ 200737 h 1273936"/>
                <a:gd name="connsiteX0" fmla="*/ 561987 w 2898736"/>
                <a:gd name="connsiteY0" fmla="*/ 121717 h 1271116"/>
                <a:gd name="connsiteX1" fmla="*/ 1825637 w 2898736"/>
                <a:gd name="connsiteY1" fmla="*/ 7417 h 1271116"/>
                <a:gd name="connsiteX2" fmla="*/ 2505087 w 2898736"/>
                <a:gd name="connsiteY2" fmla="*/ 45517 h 1271116"/>
                <a:gd name="connsiteX3" fmla="*/ 2870212 w 2898736"/>
                <a:gd name="connsiteY3" fmla="*/ 321742 h 1271116"/>
                <a:gd name="connsiteX4" fmla="*/ 2832112 w 2898736"/>
                <a:gd name="connsiteY4" fmla="*/ 740842 h 1271116"/>
                <a:gd name="connsiteX5" fmla="*/ 2492387 w 2898736"/>
                <a:gd name="connsiteY5" fmla="*/ 1036117 h 1271116"/>
                <a:gd name="connsiteX6" fmla="*/ 1701812 w 2898736"/>
                <a:gd name="connsiteY6" fmla="*/ 1213917 h 1271116"/>
                <a:gd name="connsiteX7" fmla="*/ 917587 w 2898736"/>
                <a:gd name="connsiteY7" fmla="*/ 1271067 h 1271116"/>
                <a:gd name="connsiteX8" fmla="*/ 488962 w 2898736"/>
                <a:gd name="connsiteY8" fmla="*/ 1220267 h 1271116"/>
                <a:gd name="connsiteX9" fmla="*/ 155587 w 2898736"/>
                <a:gd name="connsiteY9" fmla="*/ 1055167 h 1271116"/>
                <a:gd name="connsiteX10" fmla="*/ 12 w 2898736"/>
                <a:gd name="connsiteY10" fmla="*/ 702742 h 1271116"/>
                <a:gd name="connsiteX11" fmla="*/ 149237 w 2898736"/>
                <a:gd name="connsiteY11" fmla="*/ 366192 h 1271116"/>
                <a:gd name="connsiteX12" fmla="*/ 514362 w 2898736"/>
                <a:gd name="connsiteY12" fmla="*/ 191567 h 1271116"/>
                <a:gd name="connsiteX13" fmla="*/ 828687 w 2898736"/>
                <a:gd name="connsiteY13" fmla="*/ 201092 h 1271116"/>
                <a:gd name="connsiteX14" fmla="*/ 828687 w 2898736"/>
                <a:gd name="connsiteY14" fmla="*/ 197917 h 1271116"/>
                <a:gd name="connsiteX0" fmla="*/ 561987 w 2898736"/>
                <a:gd name="connsiteY0" fmla="*/ 121717 h 1271116"/>
                <a:gd name="connsiteX1" fmla="*/ 1825637 w 2898736"/>
                <a:gd name="connsiteY1" fmla="*/ 7417 h 1271116"/>
                <a:gd name="connsiteX2" fmla="*/ 2505087 w 2898736"/>
                <a:gd name="connsiteY2" fmla="*/ 45517 h 1271116"/>
                <a:gd name="connsiteX3" fmla="*/ 2870212 w 2898736"/>
                <a:gd name="connsiteY3" fmla="*/ 321742 h 1271116"/>
                <a:gd name="connsiteX4" fmla="*/ 2832112 w 2898736"/>
                <a:gd name="connsiteY4" fmla="*/ 740842 h 1271116"/>
                <a:gd name="connsiteX5" fmla="*/ 2492387 w 2898736"/>
                <a:gd name="connsiteY5" fmla="*/ 1036117 h 1271116"/>
                <a:gd name="connsiteX6" fmla="*/ 1701812 w 2898736"/>
                <a:gd name="connsiteY6" fmla="*/ 1213917 h 1271116"/>
                <a:gd name="connsiteX7" fmla="*/ 917587 w 2898736"/>
                <a:gd name="connsiteY7" fmla="*/ 1271067 h 1271116"/>
                <a:gd name="connsiteX8" fmla="*/ 488962 w 2898736"/>
                <a:gd name="connsiteY8" fmla="*/ 1220267 h 1271116"/>
                <a:gd name="connsiteX9" fmla="*/ 155587 w 2898736"/>
                <a:gd name="connsiteY9" fmla="*/ 1055167 h 1271116"/>
                <a:gd name="connsiteX10" fmla="*/ 12 w 2898736"/>
                <a:gd name="connsiteY10" fmla="*/ 702742 h 1271116"/>
                <a:gd name="connsiteX11" fmla="*/ 149237 w 2898736"/>
                <a:gd name="connsiteY11" fmla="*/ 366192 h 1271116"/>
                <a:gd name="connsiteX12" fmla="*/ 514362 w 2898736"/>
                <a:gd name="connsiteY12" fmla="*/ 191567 h 1271116"/>
                <a:gd name="connsiteX13" fmla="*/ 828687 w 2898736"/>
                <a:gd name="connsiteY13" fmla="*/ 201092 h 1271116"/>
                <a:gd name="connsiteX14" fmla="*/ 828687 w 2898736"/>
                <a:gd name="connsiteY14" fmla="*/ 197917 h 1271116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14" fmla="*/ 828687 w 2898736"/>
                <a:gd name="connsiteY14" fmla="*/ 197682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14" fmla="*/ 828687 w 2898736"/>
                <a:gd name="connsiteY14" fmla="*/ 197682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14" fmla="*/ 828687 w 2898736"/>
                <a:gd name="connsiteY14" fmla="*/ 197682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14" fmla="*/ 906474 w 2898736"/>
                <a:gd name="connsiteY14" fmla="*/ 253244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31862 w 2898736"/>
                <a:gd name="connsiteY13" fmla="*/ 194507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793762 w 2898736"/>
                <a:gd name="connsiteY13" fmla="*/ 190273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793762 w 2898736"/>
                <a:gd name="connsiteY13" fmla="*/ 190273 h 1270881"/>
                <a:gd name="connsiteX14" fmla="*/ 549287 w 2898736"/>
                <a:gd name="connsiteY14" fmla="*/ 118307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549287 w 2898736"/>
                <a:gd name="connsiteY13" fmla="*/ 118307 h 1270881"/>
                <a:gd name="connsiteX0" fmla="*/ 749312 w 2898736"/>
                <a:gd name="connsiteY0" fmla="*/ 128536 h 1271585"/>
                <a:gd name="connsiteX1" fmla="*/ 1825637 w 2898736"/>
                <a:gd name="connsiteY1" fmla="*/ 7886 h 1271585"/>
                <a:gd name="connsiteX2" fmla="*/ 2505087 w 2898736"/>
                <a:gd name="connsiteY2" fmla="*/ 45986 h 1271585"/>
                <a:gd name="connsiteX3" fmla="*/ 2870212 w 2898736"/>
                <a:gd name="connsiteY3" fmla="*/ 322211 h 1271585"/>
                <a:gd name="connsiteX4" fmla="*/ 2832112 w 2898736"/>
                <a:gd name="connsiteY4" fmla="*/ 741311 h 1271585"/>
                <a:gd name="connsiteX5" fmla="*/ 2492387 w 2898736"/>
                <a:gd name="connsiteY5" fmla="*/ 1036586 h 1271585"/>
                <a:gd name="connsiteX6" fmla="*/ 1701812 w 2898736"/>
                <a:gd name="connsiteY6" fmla="*/ 1214386 h 1271585"/>
                <a:gd name="connsiteX7" fmla="*/ 917587 w 2898736"/>
                <a:gd name="connsiteY7" fmla="*/ 1271536 h 1271585"/>
                <a:gd name="connsiteX8" fmla="*/ 488962 w 2898736"/>
                <a:gd name="connsiteY8" fmla="*/ 1220736 h 1271585"/>
                <a:gd name="connsiteX9" fmla="*/ 155587 w 2898736"/>
                <a:gd name="connsiteY9" fmla="*/ 1055636 h 1271585"/>
                <a:gd name="connsiteX10" fmla="*/ 12 w 2898736"/>
                <a:gd name="connsiteY10" fmla="*/ 703211 h 1271585"/>
                <a:gd name="connsiteX11" fmla="*/ 149237 w 2898736"/>
                <a:gd name="connsiteY11" fmla="*/ 366661 h 1271585"/>
                <a:gd name="connsiteX12" fmla="*/ 514362 w 2898736"/>
                <a:gd name="connsiteY12" fmla="*/ 192036 h 1271585"/>
                <a:gd name="connsiteX13" fmla="*/ 749312 w 2898736"/>
                <a:gd name="connsiteY13" fmla="*/ 128536 h 1271585"/>
                <a:gd name="connsiteX0" fmla="*/ 749312 w 2898736"/>
                <a:gd name="connsiteY0" fmla="*/ 128536 h 1271585"/>
                <a:gd name="connsiteX1" fmla="*/ 1825637 w 2898736"/>
                <a:gd name="connsiteY1" fmla="*/ 7886 h 1271585"/>
                <a:gd name="connsiteX2" fmla="*/ 2505087 w 2898736"/>
                <a:gd name="connsiteY2" fmla="*/ 45986 h 1271585"/>
                <a:gd name="connsiteX3" fmla="*/ 2870212 w 2898736"/>
                <a:gd name="connsiteY3" fmla="*/ 322211 h 1271585"/>
                <a:gd name="connsiteX4" fmla="*/ 2832112 w 2898736"/>
                <a:gd name="connsiteY4" fmla="*/ 741311 h 1271585"/>
                <a:gd name="connsiteX5" fmla="*/ 2492387 w 2898736"/>
                <a:gd name="connsiteY5" fmla="*/ 1036586 h 1271585"/>
                <a:gd name="connsiteX6" fmla="*/ 1701812 w 2898736"/>
                <a:gd name="connsiteY6" fmla="*/ 1214386 h 1271585"/>
                <a:gd name="connsiteX7" fmla="*/ 917587 w 2898736"/>
                <a:gd name="connsiteY7" fmla="*/ 1271536 h 1271585"/>
                <a:gd name="connsiteX8" fmla="*/ 488962 w 2898736"/>
                <a:gd name="connsiteY8" fmla="*/ 1220736 h 1271585"/>
                <a:gd name="connsiteX9" fmla="*/ 155587 w 2898736"/>
                <a:gd name="connsiteY9" fmla="*/ 1055636 h 1271585"/>
                <a:gd name="connsiteX10" fmla="*/ 12 w 2898736"/>
                <a:gd name="connsiteY10" fmla="*/ 703211 h 1271585"/>
                <a:gd name="connsiteX11" fmla="*/ 149237 w 2898736"/>
                <a:gd name="connsiteY11" fmla="*/ 366661 h 1271585"/>
                <a:gd name="connsiteX12" fmla="*/ 514362 w 2898736"/>
                <a:gd name="connsiteY12" fmla="*/ 192036 h 1271585"/>
                <a:gd name="connsiteX13" fmla="*/ 749312 w 2898736"/>
                <a:gd name="connsiteY13" fmla="*/ 128536 h 1271585"/>
                <a:gd name="connsiteX0" fmla="*/ 777887 w 2898736"/>
                <a:gd name="connsiteY0" fmla="*/ 155817 h 1273466"/>
                <a:gd name="connsiteX1" fmla="*/ 1825637 w 2898736"/>
                <a:gd name="connsiteY1" fmla="*/ 9767 h 1273466"/>
                <a:gd name="connsiteX2" fmla="*/ 2505087 w 2898736"/>
                <a:gd name="connsiteY2" fmla="*/ 47867 h 1273466"/>
                <a:gd name="connsiteX3" fmla="*/ 2870212 w 2898736"/>
                <a:gd name="connsiteY3" fmla="*/ 324092 h 1273466"/>
                <a:gd name="connsiteX4" fmla="*/ 2832112 w 2898736"/>
                <a:gd name="connsiteY4" fmla="*/ 743192 h 1273466"/>
                <a:gd name="connsiteX5" fmla="*/ 2492387 w 2898736"/>
                <a:gd name="connsiteY5" fmla="*/ 1038467 h 1273466"/>
                <a:gd name="connsiteX6" fmla="*/ 1701812 w 2898736"/>
                <a:gd name="connsiteY6" fmla="*/ 1216267 h 1273466"/>
                <a:gd name="connsiteX7" fmla="*/ 917587 w 2898736"/>
                <a:gd name="connsiteY7" fmla="*/ 1273417 h 1273466"/>
                <a:gd name="connsiteX8" fmla="*/ 488962 w 2898736"/>
                <a:gd name="connsiteY8" fmla="*/ 1222617 h 1273466"/>
                <a:gd name="connsiteX9" fmla="*/ 155587 w 2898736"/>
                <a:gd name="connsiteY9" fmla="*/ 1057517 h 1273466"/>
                <a:gd name="connsiteX10" fmla="*/ 12 w 2898736"/>
                <a:gd name="connsiteY10" fmla="*/ 705092 h 1273466"/>
                <a:gd name="connsiteX11" fmla="*/ 149237 w 2898736"/>
                <a:gd name="connsiteY11" fmla="*/ 368542 h 1273466"/>
                <a:gd name="connsiteX12" fmla="*/ 514362 w 2898736"/>
                <a:gd name="connsiteY12" fmla="*/ 193917 h 1273466"/>
                <a:gd name="connsiteX13" fmla="*/ 777887 w 2898736"/>
                <a:gd name="connsiteY13" fmla="*/ 155817 h 1273466"/>
                <a:gd name="connsiteX0" fmla="*/ 777887 w 2898736"/>
                <a:gd name="connsiteY0" fmla="*/ 155817 h 1273466"/>
                <a:gd name="connsiteX1" fmla="*/ 1825637 w 2898736"/>
                <a:gd name="connsiteY1" fmla="*/ 9767 h 1273466"/>
                <a:gd name="connsiteX2" fmla="*/ 2505087 w 2898736"/>
                <a:gd name="connsiteY2" fmla="*/ 47867 h 1273466"/>
                <a:gd name="connsiteX3" fmla="*/ 2870212 w 2898736"/>
                <a:gd name="connsiteY3" fmla="*/ 324092 h 1273466"/>
                <a:gd name="connsiteX4" fmla="*/ 2832112 w 2898736"/>
                <a:gd name="connsiteY4" fmla="*/ 743192 h 1273466"/>
                <a:gd name="connsiteX5" fmla="*/ 2492387 w 2898736"/>
                <a:gd name="connsiteY5" fmla="*/ 1038467 h 1273466"/>
                <a:gd name="connsiteX6" fmla="*/ 1701812 w 2898736"/>
                <a:gd name="connsiteY6" fmla="*/ 1216267 h 1273466"/>
                <a:gd name="connsiteX7" fmla="*/ 917587 w 2898736"/>
                <a:gd name="connsiteY7" fmla="*/ 1273417 h 1273466"/>
                <a:gd name="connsiteX8" fmla="*/ 488962 w 2898736"/>
                <a:gd name="connsiteY8" fmla="*/ 1222617 h 1273466"/>
                <a:gd name="connsiteX9" fmla="*/ 155587 w 2898736"/>
                <a:gd name="connsiteY9" fmla="*/ 1057517 h 1273466"/>
                <a:gd name="connsiteX10" fmla="*/ 12 w 2898736"/>
                <a:gd name="connsiteY10" fmla="*/ 705092 h 1273466"/>
                <a:gd name="connsiteX11" fmla="*/ 149237 w 2898736"/>
                <a:gd name="connsiteY11" fmla="*/ 368542 h 1273466"/>
                <a:gd name="connsiteX12" fmla="*/ 514362 w 2898736"/>
                <a:gd name="connsiteY12" fmla="*/ 193917 h 1273466"/>
                <a:gd name="connsiteX13" fmla="*/ 777887 w 2898736"/>
                <a:gd name="connsiteY13" fmla="*/ 155817 h 1273466"/>
                <a:gd name="connsiteX0" fmla="*/ 777887 w 2898736"/>
                <a:gd name="connsiteY0" fmla="*/ 155817 h 1273466"/>
                <a:gd name="connsiteX1" fmla="*/ 1825637 w 2898736"/>
                <a:gd name="connsiteY1" fmla="*/ 9767 h 1273466"/>
                <a:gd name="connsiteX2" fmla="*/ 2505087 w 2898736"/>
                <a:gd name="connsiteY2" fmla="*/ 47867 h 1273466"/>
                <a:gd name="connsiteX3" fmla="*/ 2870212 w 2898736"/>
                <a:gd name="connsiteY3" fmla="*/ 324092 h 1273466"/>
                <a:gd name="connsiteX4" fmla="*/ 2832112 w 2898736"/>
                <a:gd name="connsiteY4" fmla="*/ 743192 h 1273466"/>
                <a:gd name="connsiteX5" fmla="*/ 2492387 w 2898736"/>
                <a:gd name="connsiteY5" fmla="*/ 1038467 h 1273466"/>
                <a:gd name="connsiteX6" fmla="*/ 1701812 w 2898736"/>
                <a:gd name="connsiteY6" fmla="*/ 1216267 h 1273466"/>
                <a:gd name="connsiteX7" fmla="*/ 917587 w 2898736"/>
                <a:gd name="connsiteY7" fmla="*/ 1273417 h 1273466"/>
                <a:gd name="connsiteX8" fmla="*/ 488962 w 2898736"/>
                <a:gd name="connsiteY8" fmla="*/ 1222617 h 1273466"/>
                <a:gd name="connsiteX9" fmla="*/ 155587 w 2898736"/>
                <a:gd name="connsiteY9" fmla="*/ 1057517 h 1273466"/>
                <a:gd name="connsiteX10" fmla="*/ 12 w 2898736"/>
                <a:gd name="connsiteY10" fmla="*/ 705092 h 1273466"/>
                <a:gd name="connsiteX11" fmla="*/ 149237 w 2898736"/>
                <a:gd name="connsiteY11" fmla="*/ 368542 h 1273466"/>
                <a:gd name="connsiteX12" fmla="*/ 514362 w 2898736"/>
                <a:gd name="connsiteY12" fmla="*/ 193917 h 1273466"/>
                <a:gd name="connsiteX13" fmla="*/ 777887 w 2898736"/>
                <a:gd name="connsiteY13" fmla="*/ 155817 h 127346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584212 w 2898736"/>
                <a:gd name="connsiteY13" fmla="*/ 120422 h 1272996"/>
                <a:gd name="connsiteX14" fmla="*/ 793762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584212 w 2898736"/>
                <a:gd name="connsiteY13" fmla="*/ 12042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584212 w 2898736"/>
                <a:gd name="connsiteY13" fmla="*/ 12042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584212 w 2898736"/>
                <a:gd name="connsiteY13" fmla="*/ 12042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609612 w 2898736"/>
                <a:gd name="connsiteY13" fmla="*/ 11407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609612 w 2898736"/>
                <a:gd name="connsiteY13" fmla="*/ 11407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609612 w 2898736"/>
                <a:gd name="connsiteY13" fmla="*/ 11407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609612 w 2898736"/>
                <a:gd name="connsiteY13" fmla="*/ 114072 h 1272996"/>
                <a:gd name="connsiteX14" fmla="*/ 873137 w 2898736"/>
                <a:gd name="connsiteY14" fmla="*/ 148997 h 1272996"/>
                <a:gd name="connsiteX0" fmla="*/ 879487 w 2898736"/>
                <a:gd name="connsiteY0" fmla="*/ 135357 h 1272056"/>
                <a:gd name="connsiteX1" fmla="*/ 1825637 w 2898736"/>
                <a:gd name="connsiteY1" fmla="*/ 8357 h 1272056"/>
                <a:gd name="connsiteX2" fmla="*/ 2505087 w 2898736"/>
                <a:gd name="connsiteY2" fmla="*/ 46457 h 1272056"/>
                <a:gd name="connsiteX3" fmla="*/ 2870212 w 2898736"/>
                <a:gd name="connsiteY3" fmla="*/ 322682 h 1272056"/>
                <a:gd name="connsiteX4" fmla="*/ 2832112 w 2898736"/>
                <a:gd name="connsiteY4" fmla="*/ 741782 h 1272056"/>
                <a:gd name="connsiteX5" fmla="*/ 2492387 w 2898736"/>
                <a:gd name="connsiteY5" fmla="*/ 1037057 h 1272056"/>
                <a:gd name="connsiteX6" fmla="*/ 1701812 w 2898736"/>
                <a:gd name="connsiteY6" fmla="*/ 1214857 h 1272056"/>
                <a:gd name="connsiteX7" fmla="*/ 917587 w 2898736"/>
                <a:gd name="connsiteY7" fmla="*/ 1272007 h 1272056"/>
                <a:gd name="connsiteX8" fmla="*/ 488962 w 2898736"/>
                <a:gd name="connsiteY8" fmla="*/ 1221207 h 1272056"/>
                <a:gd name="connsiteX9" fmla="*/ 155587 w 2898736"/>
                <a:gd name="connsiteY9" fmla="*/ 1056107 h 1272056"/>
                <a:gd name="connsiteX10" fmla="*/ 12 w 2898736"/>
                <a:gd name="connsiteY10" fmla="*/ 703682 h 1272056"/>
                <a:gd name="connsiteX11" fmla="*/ 149237 w 2898736"/>
                <a:gd name="connsiteY11" fmla="*/ 367132 h 1272056"/>
                <a:gd name="connsiteX12" fmla="*/ 514362 w 2898736"/>
                <a:gd name="connsiteY12" fmla="*/ 192507 h 1272056"/>
                <a:gd name="connsiteX13" fmla="*/ 609612 w 2898736"/>
                <a:gd name="connsiteY13" fmla="*/ 113132 h 1272056"/>
                <a:gd name="connsiteX14" fmla="*/ 879487 w 2898736"/>
                <a:gd name="connsiteY14" fmla="*/ 135357 h 1272056"/>
                <a:gd name="connsiteX0" fmla="*/ 879487 w 2898736"/>
                <a:gd name="connsiteY0" fmla="*/ 135357 h 1272056"/>
                <a:gd name="connsiteX1" fmla="*/ 1825637 w 2898736"/>
                <a:gd name="connsiteY1" fmla="*/ 8357 h 1272056"/>
                <a:gd name="connsiteX2" fmla="*/ 2505087 w 2898736"/>
                <a:gd name="connsiteY2" fmla="*/ 46457 h 1272056"/>
                <a:gd name="connsiteX3" fmla="*/ 2870212 w 2898736"/>
                <a:gd name="connsiteY3" fmla="*/ 322682 h 1272056"/>
                <a:gd name="connsiteX4" fmla="*/ 2832112 w 2898736"/>
                <a:gd name="connsiteY4" fmla="*/ 741782 h 1272056"/>
                <a:gd name="connsiteX5" fmla="*/ 2492387 w 2898736"/>
                <a:gd name="connsiteY5" fmla="*/ 1037057 h 1272056"/>
                <a:gd name="connsiteX6" fmla="*/ 1701812 w 2898736"/>
                <a:gd name="connsiteY6" fmla="*/ 1214857 h 1272056"/>
                <a:gd name="connsiteX7" fmla="*/ 917587 w 2898736"/>
                <a:gd name="connsiteY7" fmla="*/ 1272007 h 1272056"/>
                <a:gd name="connsiteX8" fmla="*/ 488962 w 2898736"/>
                <a:gd name="connsiteY8" fmla="*/ 1221207 h 1272056"/>
                <a:gd name="connsiteX9" fmla="*/ 155587 w 2898736"/>
                <a:gd name="connsiteY9" fmla="*/ 1056107 h 1272056"/>
                <a:gd name="connsiteX10" fmla="*/ 12 w 2898736"/>
                <a:gd name="connsiteY10" fmla="*/ 703682 h 1272056"/>
                <a:gd name="connsiteX11" fmla="*/ 149237 w 2898736"/>
                <a:gd name="connsiteY11" fmla="*/ 367132 h 1272056"/>
                <a:gd name="connsiteX12" fmla="*/ 514362 w 2898736"/>
                <a:gd name="connsiteY12" fmla="*/ 192507 h 1272056"/>
                <a:gd name="connsiteX13" fmla="*/ 596912 w 2898736"/>
                <a:gd name="connsiteY13" fmla="*/ 109957 h 1272056"/>
                <a:gd name="connsiteX14" fmla="*/ 879487 w 2898736"/>
                <a:gd name="connsiteY14" fmla="*/ 135357 h 1272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98736" h="1272056">
                  <a:moveTo>
                    <a:pt x="879487" y="135357"/>
                  </a:moveTo>
                  <a:cubicBezTo>
                    <a:pt x="1098033" y="104665"/>
                    <a:pt x="1554704" y="23174"/>
                    <a:pt x="1825637" y="8357"/>
                  </a:cubicBezTo>
                  <a:cubicBezTo>
                    <a:pt x="2096570" y="-6460"/>
                    <a:pt x="2330991" y="-5930"/>
                    <a:pt x="2505087" y="46457"/>
                  </a:cubicBezTo>
                  <a:cubicBezTo>
                    <a:pt x="2679183" y="98844"/>
                    <a:pt x="2815708" y="206795"/>
                    <a:pt x="2870212" y="322682"/>
                  </a:cubicBezTo>
                  <a:cubicBezTo>
                    <a:pt x="2924716" y="438569"/>
                    <a:pt x="2895083" y="622720"/>
                    <a:pt x="2832112" y="741782"/>
                  </a:cubicBezTo>
                  <a:cubicBezTo>
                    <a:pt x="2769141" y="860844"/>
                    <a:pt x="2680770" y="958211"/>
                    <a:pt x="2492387" y="1037057"/>
                  </a:cubicBezTo>
                  <a:cubicBezTo>
                    <a:pt x="2304004" y="1115903"/>
                    <a:pt x="1964279" y="1175699"/>
                    <a:pt x="1701812" y="1214857"/>
                  </a:cubicBezTo>
                  <a:cubicBezTo>
                    <a:pt x="1439345" y="1254015"/>
                    <a:pt x="1119729" y="1270949"/>
                    <a:pt x="917587" y="1272007"/>
                  </a:cubicBezTo>
                  <a:cubicBezTo>
                    <a:pt x="715445" y="1273065"/>
                    <a:pt x="615962" y="1257190"/>
                    <a:pt x="488962" y="1221207"/>
                  </a:cubicBezTo>
                  <a:cubicBezTo>
                    <a:pt x="361962" y="1185224"/>
                    <a:pt x="237079" y="1142361"/>
                    <a:pt x="155587" y="1056107"/>
                  </a:cubicBezTo>
                  <a:cubicBezTo>
                    <a:pt x="74095" y="969853"/>
                    <a:pt x="1070" y="818511"/>
                    <a:pt x="12" y="703682"/>
                  </a:cubicBezTo>
                  <a:cubicBezTo>
                    <a:pt x="-1046" y="588853"/>
                    <a:pt x="63512" y="452328"/>
                    <a:pt x="149237" y="367132"/>
                  </a:cubicBezTo>
                  <a:cubicBezTo>
                    <a:pt x="234962" y="281936"/>
                    <a:pt x="439750" y="235369"/>
                    <a:pt x="514362" y="192507"/>
                  </a:cubicBezTo>
                  <a:cubicBezTo>
                    <a:pt x="588974" y="149645"/>
                    <a:pt x="536058" y="119482"/>
                    <a:pt x="596912" y="109957"/>
                  </a:cubicBezTo>
                  <a:cubicBezTo>
                    <a:pt x="657766" y="100432"/>
                    <a:pt x="683695" y="161286"/>
                    <a:pt x="879487" y="135357"/>
                  </a:cubicBezTo>
                  <a:close/>
                </a:path>
              </a:pathLst>
            </a:custGeom>
            <a:noFill/>
            <a:ln w="50800">
              <a:solidFill>
                <a:srgbClr val="FF5C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2F5C14E-6742-A757-E25F-17C8335446C0}"/>
                </a:ext>
              </a:extLst>
            </p:cNvPr>
            <p:cNvSpPr txBox="1"/>
            <p:nvPr/>
          </p:nvSpPr>
          <p:spPr>
            <a:xfrm>
              <a:off x="6095999" y="2055040"/>
              <a:ext cx="877314" cy="279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5C01"/>
                  </a:solidFill>
                  <a:latin typeface="Comic Sans MS" panose="030F0702030302020204" pitchFamily="66" charset="0"/>
                </a:rPr>
                <a:t>POWER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5F3ABAE-C31B-3DB8-AE74-0E7BB9F6AADD}"/>
                </a:ext>
              </a:extLst>
            </p:cNvPr>
            <p:cNvSpPr txBox="1"/>
            <p:nvPr/>
          </p:nvSpPr>
          <p:spPr>
            <a:xfrm>
              <a:off x="6686709" y="2330193"/>
              <a:ext cx="877314" cy="256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FF5C01"/>
                  </a:solidFill>
                  <a:latin typeface="Comic Sans MS" panose="030F0702030302020204" pitchFamily="66" charset="0"/>
                </a:rPr>
                <a:t>POINT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E0F114A-9B4A-0088-FE31-5570C64FCE32}"/>
                </a:ext>
              </a:extLst>
            </p:cNvPr>
            <p:cNvSpPr txBox="1"/>
            <p:nvPr/>
          </p:nvSpPr>
          <p:spPr>
            <a:xfrm>
              <a:off x="6319017" y="3748604"/>
              <a:ext cx="994596" cy="256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FF5C01"/>
                  </a:solidFill>
                  <a:latin typeface="Comic Sans MS" panose="030F0702030302020204" pitchFamily="66" charset="0"/>
                </a:rPr>
                <a:t>TEMPLET</a:t>
              </a: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BFD7EAD-4A9D-836E-A68D-06AA59B8EFCB}"/>
                </a:ext>
              </a:extLst>
            </p:cNvPr>
            <p:cNvSpPr/>
            <p:nvPr/>
          </p:nvSpPr>
          <p:spPr>
            <a:xfrm>
              <a:off x="6149975" y="2190750"/>
              <a:ext cx="831850" cy="19050"/>
            </a:xfrm>
            <a:custGeom>
              <a:avLst/>
              <a:gdLst>
                <a:gd name="connsiteX0" fmla="*/ 0 w 831850"/>
                <a:gd name="connsiteY0" fmla="*/ 0 h 19050"/>
                <a:gd name="connsiteX1" fmla="*/ 266700 w 831850"/>
                <a:gd name="connsiteY1" fmla="*/ 3175 h 19050"/>
                <a:gd name="connsiteX2" fmla="*/ 622300 w 831850"/>
                <a:gd name="connsiteY2" fmla="*/ 9525 h 19050"/>
                <a:gd name="connsiteX3" fmla="*/ 831850 w 8318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1850" h="19050">
                  <a:moveTo>
                    <a:pt x="0" y="0"/>
                  </a:moveTo>
                  <a:lnTo>
                    <a:pt x="266700" y="3175"/>
                  </a:lnTo>
                  <a:lnTo>
                    <a:pt x="622300" y="9525"/>
                  </a:lnTo>
                  <a:cubicBezTo>
                    <a:pt x="716492" y="12171"/>
                    <a:pt x="774171" y="15610"/>
                    <a:pt x="831850" y="19050"/>
                  </a:cubicBezTo>
                </a:path>
              </a:pathLst>
            </a:custGeom>
            <a:noFill/>
            <a:ln w="38100" cap="rnd">
              <a:solidFill>
                <a:srgbClr val="FF5C0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3D849B4C-D40B-6C40-D6A3-DCAF8694E017}"/>
                </a:ext>
              </a:extLst>
            </p:cNvPr>
            <p:cNvSpPr/>
            <p:nvPr/>
          </p:nvSpPr>
          <p:spPr>
            <a:xfrm>
              <a:off x="6832600" y="2432050"/>
              <a:ext cx="660400" cy="25400"/>
            </a:xfrm>
            <a:custGeom>
              <a:avLst/>
              <a:gdLst>
                <a:gd name="connsiteX0" fmla="*/ 0 w 660400"/>
                <a:gd name="connsiteY0" fmla="*/ 25400 h 25400"/>
                <a:gd name="connsiteX1" fmla="*/ 225425 w 660400"/>
                <a:gd name="connsiteY1" fmla="*/ 12700 h 25400"/>
                <a:gd name="connsiteX2" fmla="*/ 568325 w 660400"/>
                <a:gd name="connsiteY2" fmla="*/ 9525 h 25400"/>
                <a:gd name="connsiteX3" fmla="*/ 660400 w 660400"/>
                <a:gd name="connsiteY3" fmla="*/ 0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0400" h="25400">
                  <a:moveTo>
                    <a:pt x="0" y="25400"/>
                  </a:moveTo>
                  <a:cubicBezTo>
                    <a:pt x="65352" y="20373"/>
                    <a:pt x="130704" y="15346"/>
                    <a:pt x="225425" y="12700"/>
                  </a:cubicBezTo>
                  <a:cubicBezTo>
                    <a:pt x="320146" y="10054"/>
                    <a:pt x="495829" y="11642"/>
                    <a:pt x="568325" y="9525"/>
                  </a:cubicBezTo>
                  <a:cubicBezTo>
                    <a:pt x="640821" y="7408"/>
                    <a:pt x="650610" y="3704"/>
                    <a:pt x="660400" y="0"/>
                  </a:cubicBezTo>
                </a:path>
              </a:pathLst>
            </a:custGeom>
            <a:noFill/>
            <a:ln w="38100" cap="rnd">
              <a:solidFill>
                <a:srgbClr val="FF5C0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77A27D2-6736-9AF9-732C-EF739529954B}"/>
                </a:ext>
              </a:extLst>
            </p:cNvPr>
            <p:cNvSpPr/>
            <p:nvPr/>
          </p:nvSpPr>
          <p:spPr>
            <a:xfrm>
              <a:off x="6464300" y="3870273"/>
              <a:ext cx="679450" cy="28627"/>
            </a:xfrm>
            <a:custGeom>
              <a:avLst/>
              <a:gdLst>
                <a:gd name="connsiteX0" fmla="*/ 0 w 679450"/>
                <a:gd name="connsiteY0" fmla="*/ 25452 h 28627"/>
                <a:gd name="connsiteX1" fmla="*/ 158750 w 679450"/>
                <a:gd name="connsiteY1" fmla="*/ 52 h 28627"/>
                <a:gd name="connsiteX2" fmla="*/ 581025 w 679450"/>
                <a:gd name="connsiteY2" fmla="*/ 19102 h 28627"/>
                <a:gd name="connsiteX3" fmla="*/ 679450 w 679450"/>
                <a:gd name="connsiteY3" fmla="*/ 28627 h 28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9450" h="28627">
                  <a:moveTo>
                    <a:pt x="0" y="25452"/>
                  </a:moveTo>
                  <a:cubicBezTo>
                    <a:pt x="30956" y="13281"/>
                    <a:pt x="61913" y="1110"/>
                    <a:pt x="158750" y="52"/>
                  </a:cubicBezTo>
                  <a:cubicBezTo>
                    <a:pt x="255587" y="-1006"/>
                    <a:pt x="494242" y="14340"/>
                    <a:pt x="581025" y="19102"/>
                  </a:cubicBezTo>
                  <a:cubicBezTo>
                    <a:pt x="667808" y="23864"/>
                    <a:pt x="673629" y="26245"/>
                    <a:pt x="679450" y="28627"/>
                  </a:cubicBezTo>
                </a:path>
              </a:pathLst>
            </a:custGeom>
            <a:noFill/>
            <a:ln w="38100" cap="rnd">
              <a:solidFill>
                <a:srgbClr val="FF5C0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3B11FFE-8923-C071-6B8B-FABFD8890E77}"/>
              </a:ext>
            </a:extLst>
          </p:cNvPr>
          <p:cNvGrpSpPr/>
          <p:nvPr/>
        </p:nvGrpSpPr>
        <p:grpSpPr>
          <a:xfrm rot="120000">
            <a:off x="3399032" y="1744173"/>
            <a:ext cx="2362200" cy="3779520"/>
            <a:chOff x="5956300" y="1397000"/>
            <a:chExt cx="1790700" cy="2865120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C36E47B7-C034-BA4C-AFC7-67FFD8224959}"/>
                </a:ext>
              </a:extLst>
            </p:cNvPr>
            <p:cNvSpPr/>
            <p:nvPr/>
          </p:nvSpPr>
          <p:spPr>
            <a:xfrm>
              <a:off x="5956300" y="1397000"/>
              <a:ext cx="1790700" cy="2865120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BF3C17A-D2F0-F6E4-7AA5-30BED5A0E93F}"/>
                </a:ext>
              </a:extLst>
            </p:cNvPr>
            <p:cNvSpPr txBox="1"/>
            <p:nvPr/>
          </p:nvSpPr>
          <p:spPr>
            <a:xfrm>
              <a:off x="6055810" y="2737883"/>
              <a:ext cx="1584510" cy="5366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>
                  <a:solidFill>
                    <a:srgbClr val="FF5C01"/>
                  </a:solidFill>
                  <a:latin typeface="Comic Sans MS" panose="030F0702030302020204" pitchFamily="66" charset="0"/>
                </a:rPr>
                <a:t>Title</a:t>
              </a: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30F448D-8552-CCCE-2AF0-F05AFF4316CA}"/>
                </a:ext>
              </a:extLst>
            </p:cNvPr>
            <p:cNvSpPr/>
            <p:nvPr/>
          </p:nvSpPr>
          <p:spPr>
            <a:xfrm rot="373039">
              <a:off x="6160372" y="2727797"/>
              <a:ext cx="1375387" cy="596651"/>
            </a:xfrm>
            <a:custGeom>
              <a:avLst/>
              <a:gdLst>
                <a:gd name="connsiteX0" fmla="*/ 777887 w 2898736"/>
                <a:gd name="connsiteY0" fmla="*/ 152407 h 1273231"/>
                <a:gd name="connsiteX1" fmla="*/ 1825637 w 2898736"/>
                <a:gd name="connsiteY1" fmla="*/ 9532 h 1273231"/>
                <a:gd name="connsiteX2" fmla="*/ 2505087 w 2898736"/>
                <a:gd name="connsiteY2" fmla="*/ 47632 h 1273231"/>
                <a:gd name="connsiteX3" fmla="*/ 2870212 w 2898736"/>
                <a:gd name="connsiteY3" fmla="*/ 323857 h 1273231"/>
                <a:gd name="connsiteX4" fmla="*/ 2832112 w 2898736"/>
                <a:gd name="connsiteY4" fmla="*/ 742957 h 1273231"/>
                <a:gd name="connsiteX5" fmla="*/ 2492387 w 2898736"/>
                <a:gd name="connsiteY5" fmla="*/ 1038232 h 1273231"/>
                <a:gd name="connsiteX6" fmla="*/ 1701812 w 2898736"/>
                <a:gd name="connsiteY6" fmla="*/ 1216032 h 1273231"/>
                <a:gd name="connsiteX7" fmla="*/ 917587 w 2898736"/>
                <a:gd name="connsiteY7" fmla="*/ 1273182 h 1273231"/>
                <a:gd name="connsiteX8" fmla="*/ 488962 w 2898736"/>
                <a:gd name="connsiteY8" fmla="*/ 1222382 h 1273231"/>
                <a:gd name="connsiteX9" fmla="*/ 155587 w 2898736"/>
                <a:gd name="connsiteY9" fmla="*/ 1057282 h 1273231"/>
                <a:gd name="connsiteX10" fmla="*/ 12 w 2898736"/>
                <a:gd name="connsiteY10" fmla="*/ 704857 h 1273231"/>
                <a:gd name="connsiteX11" fmla="*/ 149237 w 2898736"/>
                <a:gd name="connsiteY11" fmla="*/ 368307 h 1273231"/>
                <a:gd name="connsiteX12" fmla="*/ 514362 w 2898736"/>
                <a:gd name="connsiteY12" fmla="*/ 193682 h 1273231"/>
                <a:gd name="connsiteX13" fmla="*/ 828687 w 2898736"/>
                <a:gd name="connsiteY13" fmla="*/ 203207 h 1273231"/>
                <a:gd name="connsiteX14" fmla="*/ 828687 w 2898736"/>
                <a:gd name="connsiteY14" fmla="*/ 200032 h 1273231"/>
                <a:gd name="connsiteX0" fmla="*/ 679462 w 2898736"/>
                <a:gd name="connsiteY0" fmla="*/ 162637 h 1273936"/>
                <a:gd name="connsiteX1" fmla="*/ 1825637 w 2898736"/>
                <a:gd name="connsiteY1" fmla="*/ 10237 h 1273936"/>
                <a:gd name="connsiteX2" fmla="*/ 2505087 w 2898736"/>
                <a:gd name="connsiteY2" fmla="*/ 48337 h 1273936"/>
                <a:gd name="connsiteX3" fmla="*/ 2870212 w 2898736"/>
                <a:gd name="connsiteY3" fmla="*/ 324562 h 1273936"/>
                <a:gd name="connsiteX4" fmla="*/ 2832112 w 2898736"/>
                <a:gd name="connsiteY4" fmla="*/ 743662 h 1273936"/>
                <a:gd name="connsiteX5" fmla="*/ 2492387 w 2898736"/>
                <a:gd name="connsiteY5" fmla="*/ 1038937 h 1273936"/>
                <a:gd name="connsiteX6" fmla="*/ 1701812 w 2898736"/>
                <a:gd name="connsiteY6" fmla="*/ 1216737 h 1273936"/>
                <a:gd name="connsiteX7" fmla="*/ 917587 w 2898736"/>
                <a:gd name="connsiteY7" fmla="*/ 1273887 h 1273936"/>
                <a:gd name="connsiteX8" fmla="*/ 488962 w 2898736"/>
                <a:gd name="connsiteY8" fmla="*/ 1223087 h 1273936"/>
                <a:gd name="connsiteX9" fmla="*/ 155587 w 2898736"/>
                <a:gd name="connsiteY9" fmla="*/ 1057987 h 1273936"/>
                <a:gd name="connsiteX10" fmla="*/ 12 w 2898736"/>
                <a:gd name="connsiteY10" fmla="*/ 705562 h 1273936"/>
                <a:gd name="connsiteX11" fmla="*/ 149237 w 2898736"/>
                <a:gd name="connsiteY11" fmla="*/ 369012 h 1273936"/>
                <a:gd name="connsiteX12" fmla="*/ 514362 w 2898736"/>
                <a:gd name="connsiteY12" fmla="*/ 194387 h 1273936"/>
                <a:gd name="connsiteX13" fmla="*/ 828687 w 2898736"/>
                <a:gd name="connsiteY13" fmla="*/ 203912 h 1273936"/>
                <a:gd name="connsiteX14" fmla="*/ 828687 w 2898736"/>
                <a:gd name="connsiteY14" fmla="*/ 200737 h 1273936"/>
                <a:gd name="connsiteX0" fmla="*/ 561987 w 2898736"/>
                <a:gd name="connsiteY0" fmla="*/ 121717 h 1271116"/>
                <a:gd name="connsiteX1" fmla="*/ 1825637 w 2898736"/>
                <a:gd name="connsiteY1" fmla="*/ 7417 h 1271116"/>
                <a:gd name="connsiteX2" fmla="*/ 2505087 w 2898736"/>
                <a:gd name="connsiteY2" fmla="*/ 45517 h 1271116"/>
                <a:gd name="connsiteX3" fmla="*/ 2870212 w 2898736"/>
                <a:gd name="connsiteY3" fmla="*/ 321742 h 1271116"/>
                <a:gd name="connsiteX4" fmla="*/ 2832112 w 2898736"/>
                <a:gd name="connsiteY4" fmla="*/ 740842 h 1271116"/>
                <a:gd name="connsiteX5" fmla="*/ 2492387 w 2898736"/>
                <a:gd name="connsiteY5" fmla="*/ 1036117 h 1271116"/>
                <a:gd name="connsiteX6" fmla="*/ 1701812 w 2898736"/>
                <a:gd name="connsiteY6" fmla="*/ 1213917 h 1271116"/>
                <a:gd name="connsiteX7" fmla="*/ 917587 w 2898736"/>
                <a:gd name="connsiteY7" fmla="*/ 1271067 h 1271116"/>
                <a:gd name="connsiteX8" fmla="*/ 488962 w 2898736"/>
                <a:gd name="connsiteY8" fmla="*/ 1220267 h 1271116"/>
                <a:gd name="connsiteX9" fmla="*/ 155587 w 2898736"/>
                <a:gd name="connsiteY9" fmla="*/ 1055167 h 1271116"/>
                <a:gd name="connsiteX10" fmla="*/ 12 w 2898736"/>
                <a:gd name="connsiteY10" fmla="*/ 702742 h 1271116"/>
                <a:gd name="connsiteX11" fmla="*/ 149237 w 2898736"/>
                <a:gd name="connsiteY11" fmla="*/ 366192 h 1271116"/>
                <a:gd name="connsiteX12" fmla="*/ 514362 w 2898736"/>
                <a:gd name="connsiteY12" fmla="*/ 191567 h 1271116"/>
                <a:gd name="connsiteX13" fmla="*/ 828687 w 2898736"/>
                <a:gd name="connsiteY13" fmla="*/ 201092 h 1271116"/>
                <a:gd name="connsiteX14" fmla="*/ 828687 w 2898736"/>
                <a:gd name="connsiteY14" fmla="*/ 197917 h 1271116"/>
                <a:gd name="connsiteX0" fmla="*/ 561987 w 2898736"/>
                <a:gd name="connsiteY0" fmla="*/ 121717 h 1271116"/>
                <a:gd name="connsiteX1" fmla="*/ 1825637 w 2898736"/>
                <a:gd name="connsiteY1" fmla="*/ 7417 h 1271116"/>
                <a:gd name="connsiteX2" fmla="*/ 2505087 w 2898736"/>
                <a:gd name="connsiteY2" fmla="*/ 45517 h 1271116"/>
                <a:gd name="connsiteX3" fmla="*/ 2870212 w 2898736"/>
                <a:gd name="connsiteY3" fmla="*/ 321742 h 1271116"/>
                <a:gd name="connsiteX4" fmla="*/ 2832112 w 2898736"/>
                <a:gd name="connsiteY4" fmla="*/ 740842 h 1271116"/>
                <a:gd name="connsiteX5" fmla="*/ 2492387 w 2898736"/>
                <a:gd name="connsiteY5" fmla="*/ 1036117 h 1271116"/>
                <a:gd name="connsiteX6" fmla="*/ 1701812 w 2898736"/>
                <a:gd name="connsiteY6" fmla="*/ 1213917 h 1271116"/>
                <a:gd name="connsiteX7" fmla="*/ 917587 w 2898736"/>
                <a:gd name="connsiteY7" fmla="*/ 1271067 h 1271116"/>
                <a:gd name="connsiteX8" fmla="*/ 488962 w 2898736"/>
                <a:gd name="connsiteY8" fmla="*/ 1220267 h 1271116"/>
                <a:gd name="connsiteX9" fmla="*/ 155587 w 2898736"/>
                <a:gd name="connsiteY9" fmla="*/ 1055167 h 1271116"/>
                <a:gd name="connsiteX10" fmla="*/ 12 w 2898736"/>
                <a:gd name="connsiteY10" fmla="*/ 702742 h 1271116"/>
                <a:gd name="connsiteX11" fmla="*/ 149237 w 2898736"/>
                <a:gd name="connsiteY11" fmla="*/ 366192 h 1271116"/>
                <a:gd name="connsiteX12" fmla="*/ 514362 w 2898736"/>
                <a:gd name="connsiteY12" fmla="*/ 191567 h 1271116"/>
                <a:gd name="connsiteX13" fmla="*/ 828687 w 2898736"/>
                <a:gd name="connsiteY13" fmla="*/ 201092 h 1271116"/>
                <a:gd name="connsiteX14" fmla="*/ 828687 w 2898736"/>
                <a:gd name="connsiteY14" fmla="*/ 197917 h 1271116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14" fmla="*/ 828687 w 2898736"/>
                <a:gd name="connsiteY14" fmla="*/ 197682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14" fmla="*/ 828687 w 2898736"/>
                <a:gd name="connsiteY14" fmla="*/ 197682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14" fmla="*/ 828687 w 2898736"/>
                <a:gd name="connsiteY14" fmla="*/ 197682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14" fmla="*/ 906474 w 2898736"/>
                <a:gd name="connsiteY14" fmla="*/ 253244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28687 w 2898736"/>
                <a:gd name="connsiteY13" fmla="*/ 200857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831862 w 2898736"/>
                <a:gd name="connsiteY13" fmla="*/ 194507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793762 w 2898736"/>
                <a:gd name="connsiteY13" fmla="*/ 190273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793762 w 2898736"/>
                <a:gd name="connsiteY13" fmla="*/ 190273 h 1270881"/>
                <a:gd name="connsiteX14" fmla="*/ 549287 w 2898736"/>
                <a:gd name="connsiteY14" fmla="*/ 118307 h 1270881"/>
                <a:gd name="connsiteX0" fmla="*/ 549287 w 2898736"/>
                <a:gd name="connsiteY0" fmla="*/ 118307 h 1270881"/>
                <a:gd name="connsiteX1" fmla="*/ 1825637 w 2898736"/>
                <a:gd name="connsiteY1" fmla="*/ 7182 h 1270881"/>
                <a:gd name="connsiteX2" fmla="*/ 2505087 w 2898736"/>
                <a:gd name="connsiteY2" fmla="*/ 45282 h 1270881"/>
                <a:gd name="connsiteX3" fmla="*/ 2870212 w 2898736"/>
                <a:gd name="connsiteY3" fmla="*/ 321507 h 1270881"/>
                <a:gd name="connsiteX4" fmla="*/ 2832112 w 2898736"/>
                <a:gd name="connsiteY4" fmla="*/ 740607 h 1270881"/>
                <a:gd name="connsiteX5" fmla="*/ 2492387 w 2898736"/>
                <a:gd name="connsiteY5" fmla="*/ 1035882 h 1270881"/>
                <a:gd name="connsiteX6" fmla="*/ 1701812 w 2898736"/>
                <a:gd name="connsiteY6" fmla="*/ 1213682 h 1270881"/>
                <a:gd name="connsiteX7" fmla="*/ 917587 w 2898736"/>
                <a:gd name="connsiteY7" fmla="*/ 1270832 h 1270881"/>
                <a:gd name="connsiteX8" fmla="*/ 488962 w 2898736"/>
                <a:gd name="connsiteY8" fmla="*/ 1220032 h 1270881"/>
                <a:gd name="connsiteX9" fmla="*/ 155587 w 2898736"/>
                <a:gd name="connsiteY9" fmla="*/ 1054932 h 1270881"/>
                <a:gd name="connsiteX10" fmla="*/ 12 w 2898736"/>
                <a:gd name="connsiteY10" fmla="*/ 702507 h 1270881"/>
                <a:gd name="connsiteX11" fmla="*/ 149237 w 2898736"/>
                <a:gd name="connsiteY11" fmla="*/ 365957 h 1270881"/>
                <a:gd name="connsiteX12" fmla="*/ 514362 w 2898736"/>
                <a:gd name="connsiteY12" fmla="*/ 191332 h 1270881"/>
                <a:gd name="connsiteX13" fmla="*/ 549287 w 2898736"/>
                <a:gd name="connsiteY13" fmla="*/ 118307 h 1270881"/>
                <a:gd name="connsiteX0" fmla="*/ 749312 w 2898736"/>
                <a:gd name="connsiteY0" fmla="*/ 128536 h 1271585"/>
                <a:gd name="connsiteX1" fmla="*/ 1825637 w 2898736"/>
                <a:gd name="connsiteY1" fmla="*/ 7886 h 1271585"/>
                <a:gd name="connsiteX2" fmla="*/ 2505087 w 2898736"/>
                <a:gd name="connsiteY2" fmla="*/ 45986 h 1271585"/>
                <a:gd name="connsiteX3" fmla="*/ 2870212 w 2898736"/>
                <a:gd name="connsiteY3" fmla="*/ 322211 h 1271585"/>
                <a:gd name="connsiteX4" fmla="*/ 2832112 w 2898736"/>
                <a:gd name="connsiteY4" fmla="*/ 741311 h 1271585"/>
                <a:gd name="connsiteX5" fmla="*/ 2492387 w 2898736"/>
                <a:gd name="connsiteY5" fmla="*/ 1036586 h 1271585"/>
                <a:gd name="connsiteX6" fmla="*/ 1701812 w 2898736"/>
                <a:gd name="connsiteY6" fmla="*/ 1214386 h 1271585"/>
                <a:gd name="connsiteX7" fmla="*/ 917587 w 2898736"/>
                <a:gd name="connsiteY7" fmla="*/ 1271536 h 1271585"/>
                <a:gd name="connsiteX8" fmla="*/ 488962 w 2898736"/>
                <a:gd name="connsiteY8" fmla="*/ 1220736 h 1271585"/>
                <a:gd name="connsiteX9" fmla="*/ 155587 w 2898736"/>
                <a:gd name="connsiteY9" fmla="*/ 1055636 h 1271585"/>
                <a:gd name="connsiteX10" fmla="*/ 12 w 2898736"/>
                <a:gd name="connsiteY10" fmla="*/ 703211 h 1271585"/>
                <a:gd name="connsiteX11" fmla="*/ 149237 w 2898736"/>
                <a:gd name="connsiteY11" fmla="*/ 366661 h 1271585"/>
                <a:gd name="connsiteX12" fmla="*/ 514362 w 2898736"/>
                <a:gd name="connsiteY12" fmla="*/ 192036 h 1271585"/>
                <a:gd name="connsiteX13" fmla="*/ 749312 w 2898736"/>
                <a:gd name="connsiteY13" fmla="*/ 128536 h 1271585"/>
                <a:gd name="connsiteX0" fmla="*/ 749312 w 2898736"/>
                <a:gd name="connsiteY0" fmla="*/ 128536 h 1271585"/>
                <a:gd name="connsiteX1" fmla="*/ 1825637 w 2898736"/>
                <a:gd name="connsiteY1" fmla="*/ 7886 h 1271585"/>
                <a:gd name="connsiteX2" fmla="*/ 2505087 w 2898736"/>
                <a:gd name="connsiteY2" fmla="*/ 45986 h 1271585"/>
                <a:gd name="connsiteX3" fmla="*/ 2870212 w 2898736"/>
                <a:gd name="connsiteY3" fmla="*/ 322211 h 1271585"/>
                <a:gd name="connsiteX4" fmla="*/ 2832112 w 2898736"/>
                <a:gd name="connsiteY4" fmla="*/ 741311 h 1271585"/>
                <a:gd name="connsiteX5" fmla="*/ 2492387 w 2898736"/>
                <a:gd name="connsiteY5" fmla="*/ 1036586 h 1271585"/>
                <a:gd name="connsiteX6" fmla="*/ 1701812 w 2898736"/>
                <a:gd name="connsiteY6" fmla="*/ 1214386 h 1271585"/>
                <a:gd name="connsiteX7" fmla="*/ 917587 w 2898736"/>
                <a:gd name="connsiteY7" fmla="*/ 1271536 h 1271585"/>
                <a:gd name="connsiteX8" fmla="*/ 488962 w 2898736"/>
                <a:gd name="connsiteY8" fmla="*/ 1220736 h 1271585"/>
                <a:gd name="connsiteX9" fmla="*/ 155587 w 2898736"/>
                <a:gd name="connsiteY9" fmla="*/ 1055636 h 1271585"/>
                <a:gd name="connsiteX10" fmla="*/ 12 w 2898736"/>
                <a:gd name="connsiteY10" fmla="*/ 703211 h 1271585"/>
                <a:gd name="connsiteX11" fmla="*/ 149237 w 2898736"/>
                <a:gd name="connsiteY11" fmla="*/ 366661 h 1271585"/>
                <a:gd name="connsiteX12" fmla="*/ 514362 w 2898736"/>
                <a:gd name="connsiteY12" fmla="*/ 192036 h 1271585"/>
                <a:gd name="connsiteX13" fmla="*/ 749312 w 2898736"/>
                <a:gd name="connsiteY13" fmla="*/ 128536 h 1271585"/>
                <a:gd name="connsiteX0" fmla="*/ 777887 w 2898736"/>
                <a:gd name="connsiteY0" fmla="*/ 155817 h 1273466"/>
                <a:gd name="connsiteX1" fmla="*/ 1825637 w 2898736"/>
                <a:gd name="connsiteY1" fmla="*/ 9767 h 1273466"/>
                <a:gd name="connsiteX2" fmla="*/ 2505087 w 2898736"/>
                <a:gd name="connsiteY2" fmla="*/ 47867 h 1273466"/>
                <a:gd name="connsiteX3" fmla="*/ 2870212 w 2898736"/>
                <a:gd name="connsiteY3" fmla="*/ 324092 h 1273466"/>
                <a:gd name="connsiteX4" fmla="*/ 2832112 w 2898736"/>
                <a:gd name="connsiteY4" fmla="*/ 743192 h 1273466"/>
                <a:gd name="connsiteX5" fmla="*/ 2492387 w 2898736"/>
                <a:gd name="connsiteY5" fmla="*/ 1038467 h 1273466"/>
                <a:gd name="connsiteX6" fmla="*/ 1701812 w 2898736"/>
                <a:gd name="connsiteY6" fmla="*/ 1216267 h 1273466"/>
                <a:gd name="connsiteX7" fmla="*/ 917587 w 2898736"/>
                <a:gd name="connsiteY7" fmla="*/ 1273417 h 1273466"/>
                <a:gd name="connsiteX8" fmla="*/ 488962 w 2898736"/>
                <a:gd name="connsiteY8" fmla="*/ 1222617 h 1273466"/>
                <a:gd name="connsiteX9" fmla="*/ 155587 w 2898736"/>
                <a:gd name="connsiteY9" fmla="*/ 1057517 h 1273466"/>
                <a:gd name="connsiteX10" fmla="*/ 12 w 2898736"/>
                <a:gd name="connsiteY10" fmla="*/ 705092 h 1273466"/>
                <a:gd name="connsiteX11" fmla="*/ 149237 w 2898736"/>
                <a:gd name="connsiteY11" fmla="*/ 368542 h 1273466"/>
                <a:gd name="connsiteX12" fmla="*/ 514362 w 2898736"/>
                <a:gd name="connsiteY12" fmla="*/ 193917 h 1273466"/>
                <a:gd name="connsiteX13" fmla="*/ 777887 w 2898736"/>
                <a:gd name="connsiteY13" fmla="*/ 155817 h 1273466"/>
                <a:gd name="connsiteX0" fmla="*/ 777887 w 2898736"/>
                <a:gd name="connsiteY0" fmla="*/ 155817 h 1273466"/>
                <a:gd name="connsiteX1" fmla="*/ 1825637 w 2898736"/>
                <a:gd name="connsiteY1" fmla="*/ 9767 h 1273466"/>
                <a:gd name="connsiteX2" fmla="*/ 2505087 w 2898736"/>
                <a:gd name="connsiteY2" fmla="*/ 47867 h 1273466"/>
                <a:gd name="connsiteX3" fmla="*/ 2870212 w 2898736"/>
                <a:gd name="connsiteY3" fmla="*/ 324092 h 1273466"/>
                <a:gd name="connsiteX4" fmla="*/ 2832112 w 2898736"/>
                <a:gd name="connsiteY4" fmla="*/ 743192 h 1273466"/>
                <a:gd name="connsiteX5" fmla="*/ 2492387 w 2898736"/>
                <a:gd name="connsiteY5" fmla="*/ 1038467 h 1273466"/>
                <a:gd name="connsiteX6" fmla="*/ 1701812 w 2898736"/>
                <a:gd name="connsiteY6" fmla="*/ 1216267 h 1273466"/>
                <a:gd name="connsiteX7" fmla="*/ 917587 w 2898736"/>
                <a:gd name="connsiteY7" fmla="*/ 1273417 h 1273466"/>
                <a:gd name="connsiteX8" fmla="*/ 488962 w 2898736"/>
                <a:gd name="connsiteY8" fmla="*/ 1222617 h 1273466"/>
                <a:gd name="connsiteX9" fmla="*/ 155587 w 2898736"/>
                <a:gd name="connsiteY9" fmla="*/ 1057517 h 1273466"/>
                <a:gd name="connsiteX10" fmla="*/ 12 w 2898736"/>
                <a:gd name="connsiteY10" fmla="*/ 705092 h 1273466"/>
                <a:gd name="connsiteX11" fmla="*/ 149237 w 2898736"/>
                <a:gd name="connsiteY11" fmla="*/ 368542 h 1273466"/>
                <a:gd name="connsiteX12" fmla="*/ 514362 w 2898736"/>
                <a:gd name="connsiteY12" fmla="*/ 193917 h 1273466"/>
                <a:gd name="connsiteX13" fmla="*/ 777887 w 2898736"/>
                <a:gd name="connsiteY13" fmla="*/ 155817 h 1273466"/>
                <a:gd name="connsiteX0" fmla="*/ 777887 w 2898736"/>
                <a:gd name="connsiteY0" fmla="*/ 155817 h 1273466"/>
                <a:gd name="connsiteX1" fmla="*/ 1825637 w 2898736"/>
                <a:gd name="connsiteY1" fmla="*/ 9767 h 1273466"/>
                <a:gd name="connsiteX2" fmla="*/ 2505087 w 2898736"/>
                <a:gd name="connsiteY2" fmla="*/ 47867 h 1273466"/>
                <a:gd name="connsiteX3" fmla="*/ 2870212 w 2898736"/>
                <a:gd name="connsiteY3" fmla="*/ 324092 h 1273466"/>
                <a:gd name="connsiteX4" fmla="*/ 2832112 w 2898736"/>
                <a:gd name="connsiteY4" fmla="*/ 743192 h 1273466"/>
                <a:gd name="connsiteX5" fmla="*/ 2492387 w 2898736"/>
                <a:gd name="connsiteY5" fmla="*/ 1038467 h 1273466"/>
                <a:gd name="connsiteX6" fmla="*/ 1701812 w 2898736"/>
                <a:gd name="connsiteY6" fmla="*/ 1216267 h 1273466"/>
                <a:gd name="connsiteX7" fmla="*/ 917587 w 2898736"/>
                <a:gd name="connsiteY7" fmla="*/ 1273417 h 1273466"/>
                <a:gd name="connsiteX8" fmla="*/ 488962 w 2898736"/>
                <a:gd name="connsiteY8" fmla="*/ 1222617 h 1273466"/>
                <a:gd name="connsiteX9" fmla="*/ 155587 w 2898736"/>
                <a:gd name="connsiteY9" fmla="*/ 1057517 h 1273466"/>
                <a:gd name="connsiteX10" fmla="*/ 12 w 2898736"/>
                <a:gd name="connsiteY10" fmla="*/ 705092 h 1273466"/>
                <a:gd name="connsiteX11" fmla="*/ 149237 w 2898736"/>
                <a:gd name="connsiteY11" fmla="*/ 368542 h 1273466"/>
                <a:gd name="connsiteX12" fmla="*/ 514362 w 2898736"/>
                <a:gd name="connsiteY12" fmla="*/ 193917 h 1273466"/>
                <a:gd name="connsiteX13" fmla="*/ 777887 w 2898736"/>
                <a:gd name="connsiteY13" fmla="*/ 155817 h 127346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793762 w 2898736"/>
                <a:gd name="connsiteY13" fmla="*/ 148997 h 1272996"/>
                <a:gd name="connsiteX0" fmla="*/ 793762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584212 w 2898736"/>
                <a:gd name="connsiteY13" fmla="*/ 120422 h 1272996"/>
                <a:gd name="connsiteX14" fmla="*/ 793762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584212 w 2898736"/>
                <a:gd name="connsiteY13" fmla="*/ 12042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584212 w 2898736"/>
                <a:gd name="connsiteY13" fmla="*/ 12042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584212 w 2898736"/>
                <a:gd name="connsiteY13" fmla="*/ 12042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609612 w 2898736"/>
                <a:gd name="connsiteY13" fmla="*/ 11407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609612 w 2898736"/>
                <a:gd name="connsiteY13" fmla="*/ 11407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609612 w 2898736"/>
                <a:gd name="connsiteY13" fmla="*/ 114072 h 1272996"/>
                <a:gd name="connsiteX14" fmla="*/ 873137 w 2898736"/>
                <a:gd name="connsiteY14" fmla="*/ 148997 h 1272996"/>
                <a:gd name="connsiteX0" fmla="*/ 873137 w 2898736"/>
                <a:gd name="connsiteY0" fmla="*/ 148997 h 1272996"/>
                <a:gd name="connsiteX1" fmla="*/ 1825637 w 2898736"/>
                <a:gd name="connsiteY1" fmla="*/ 9297 h 1272996"/>
                <a:gd name="connsiteX2" fmla="*/ 2505087 w 2898736"/>
                <a:gd name="connsiteY2" fmla="*/ 47397 h 1272996"/>
                <a:gd name="connsiteX3" fmla="*/ 2870212 w 2898736"/>
                <a:gd name="connsiteY3" fmla="*/ 323622 h 1272996"/>
                <a:gd name="connsiteX4" fmla="*/ 2832112 w 2898736"/>
                <a:gd name="connsiteY4" fmla="*/ 742722 h 1272996"/>
                <a:gd name="connsiteX5" fmla="*/ 2492387 w 2898736"/>
                <a:gd name="connsiteY5" fmla="*/ 1037997 h 1272996"/>
                <a:gd name="connsiteX6" fmla="*/ 1701812 w 2898736"/>
                <a:gd name="connsiteY6" fmla="*/ 1215797 h 1272996"/>
                <a:gd name="connsiteX7" fmla="*/ 917587 w 2898736"/>
                <a:gd name="connsiteY7" fmla="*/ 1272947 h 1272996"/>
                <a:gd name="connsiteX8" fmla="*/ 488962 w 2898736"/>
                <a:gd name="connsiteY8" fmla="*/ 1222147 h 1272996"/>
                <a:gd name="connsiteX9" fmla="*/ 155587 w 2898736"/>
                <a:gd name="connsiteY9" fmla="*/ 1057047 h 1272996"/>
                <a:gd name="connsiteX10" fmla="*/ 12 w 2898736"/>
                <a:gd name="connsiteY10" fmla="*/ 704622 h 1272996"/>
                <a:gd name="connsiteX11" fmla="*/ 149237 w 2898736"/>
                <a:gd name="connsiteY11" fmla="*/ 368072 h 1272996"/>
                <a:gd name="connsiteX12" fmla="*/ 514362 w 2898736"/>
                <a:gd name="connsiteY12" fmla="*/ 193447 h 1272996"/>
                <a:gd name="connsiteX13" fmla="*/ 609612 w 2898736"/>
                <a:gd name="connsiteY13" fmla="*/ 114072 h 1272996"/>
                <a:gd name="connsiteX14" fmla="*/ 873137 w 2898736"/>
                <a:gd name="connsiteY14" fmla="*/ 148997 h 1272996"/>
                <a:gd name="connsiteX0" fmla="*/ 879487 w 2898736"/>
                <a:gd name="connsiteY0" fmla="*/ 135357 h 1272056"/>
                <a:gd name="connsiteX1" fmla="*/ 1825637 w 2898736"/>
                <a:gd name="connsiteY1" fmla="*/ 8357 h 1272056"/>
                <a:gd name="connsiteX2" fmla="*/ 2505087 w 2898736"/>
                <a:gd name="connsiteY2" fmla="*/ 46457 h 1272056"/>
                <a:gd name="connsiteX3" fmla="*/ 2870212 w 2898736"/>
                <a:gd name="connsiteY3" fmla="*/ 322682 h 1272056"/>
                <a:gd name="connsiteX4" fmla="*/ 2832112 w 2898736"/>
                <a:gd name="connsiteY4" fmla="*/ 741782 h 1272056"/>
                <a:gd name="connsiteX5" fmla="*/ 2492387 w 2898736"/>
                <a:gd name="connsiteY5" fmla="*/ 1037057 h 1272056"/>
                <a:gd name="connsiteX6" fmla="*/ 1701812 w 2898736"/>
                <a:gd name="connsiteY6" fmla="*/ 1214857 h 1272056"/>
                <a:gd name="connsiteX7" fmla="*/ 917587 w 2898736"/>
                <a:gd name="connsiteY7" fmla="*/ 1272007 h 1272056"/>
                <a:gd name="connsiteX8" fmla="*/ 488962 w 2898736"/>
                <a:gd name="connsiteY8" fmla="*/ 1221207 h 1272056"/>
                <a:gd name="connsiteX9" fmla="*/ 155587 w 2898736"/>
                <a:gd name="connsiteY9" fmla="*/ 1056107 h 1272056"/>
                <a:gd name="connsiteX10" fmla="*/ 12 w 2898736"/>
                <a:gd name="connsiteY10" fmla="*/ 703682 h 1272056"/>
                <a:gd name="connsiteX11" fmla="*/ 149237 w 2898736"/>
                <a:gd name="connsiteY11" fmla="*/ 367132 h 1272056"/>
                <a:gd name="connsiteX12" fmla="*/ 514362 w 2898736"/>
                <a:gd name="connsiteY12" fmla="*/ 192507 h 1272056"/>
                <a:gd name="connsiteX13" fmla="*/ 609612 w 2898736"/>
                <a:gd name="connsiteY13" fmla="*/ 113132 h 1272056"/>
                <a:gd name="connsiteX14" fmla="*/ 879487 w 2898736"/>
                <a:gd name="connsiteY14" fmla="*/ 135357 h 1272056"/>
                <a:gd name="connsiteX0" fmla="*/ 879487 w 2898736"/>
                <a:gd name="connsiteY0" fmla="*/ 135357 h 1272056"/>
                <a:gd name="connsiteX1" fmla="*/ 1825637 w 2898736"/>
                <a:gd name="connsiteY1" fmla="*/ 8357 h 1272056"/>
                <a:gd name="connsiteX2" fmla="*/ 2505087 w 2898736"/>
                <a:gd name="connsiteY2" fmla="*/ 46457 h 1272056"/>
                <a:gd name="connsiteX3" fmla="*/ 2870212 w 2898736"/>
                <a:gd name="connsiteY3" fmla="*/ 322682 h 1272056"/>
                <a:gd name="connsiteX4" fmla="*/ 2832112 w 2898736"/>
                <a:gd name="connsiteY4" fmla="*/ 741782 h 1272056"/>
                <a:gd name="connsiteX5" fmla="*/ 2492387 w 2898736"/>
                <a:gd name="connsiteY5" fmla="*/ 1037057 h 1272056"/>
                <a:gd name="connsiteX6" fmla="*/ 1701812 w 2898736"/>
                <a:gd name="connsiteY6" fmla="*/ 1214857 h 1272056"/>
                <a:gd name="connsiteX7" fmla="*/ 917587 w 2898736"/>
                <a:gd name="connsiteY7" fmla="*/ 1272007 h 1272056"/>
                <a:gd name="connsiteX8" fmla="*/ 488962 w 2898736"/>
                <a:gd name="connsiteY8" fmla="*/ 1221207 h 1272056"/>
                <a:gd name="connsiteX9" fmla="*/ 155587 w 2898736"/>
                <a:gd name="connsiteY9" fmla="*/ 1056107 h 1272056"/>
                <a:gd name="connsiteX10" fmla="*/ 12 w 2898736"/>
                <a:gd name="connsiteY10" fmla="*/ 703682 h 1272056"/>
                <a:gd name="connsiteX11" fmla="*/ 149237 w 2898736"/>
                <a:gd name="connsiteY11" fmla="*/ 367132 h 1272056"/>
                <a:gd name="connsiteX12" fmla="*/ 514362 w 2898736"/>
                <a:gd name="connsiteY12" fmla="*/ 192507 h 1272056"/>
                <a:gd name="connsiteX13" fmla="*/ 596912 w 2898736"/>
                <a:gd name="connsiteY13" fmla="*/ 109957 h 1272056"/>
                <a:gd name="connsiteX14" fmla="*/ 879487 w 2898736"/>
                <a:gd name="connsiteY14" fmla="*/ 135357 h 1272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98736" h="1272056">
                  <a:moveTo>
                    <a:pt x="879487" y="135357"/>
                  </a:moveTo>
                  <a:cubicBezTo>
                    <a:pt x="1098033" y="104665"/>
                    <a:pt x="1554704" y="23174"/>
                    <a:pt x="1825637" y="8357"/>
                  </a:cubicBezTo>
                  <a:cubicBezTo>
                    <a:pt x="2096570" y="-6460"/>
                    <a:pt x="2330991" y="-5930"/>
                    <a:pt x="2505087" y="46457"/>
                  </a:cubicBezTo>
                  <a:cubicBezTo>
                    <a:pt x="2679183" y="98844"/>
                    <a:pt x="2815708" y="206795"/>
                    <a:pt x="2870212" y="322682"/>
                  </a:cubicBezTo>
                  <a:cubicBezTo>
                    <a:pt x="2924716" y="438569"/>
                    <a:pt x="2895083" y="622720"/>
                    <a:pt x="2832112" y="741782"/>
                  </a:cubicBezTo>
                  <a:cubicBezTo>
                    <a:pt x="2769141" y="860844"/>
                    <a:pt x="2680770" y="958211"/>
                    <a:pt x="2492387" y="1037057"/>
                  </a:cubicBezTo>
                  <a:cubicBezTo>
                    <a:pt x="2304004" y="1115903"/>
                    <a:pt x="1964279" y="1175699"/>
                    <a:pt x="1701812" y="1214857"/>
                  </a:cubicBezTo>
                  <a:cubicBezTo>
                    <a:pt x="1439345" y="1254015"/>
                    <a:pt x="1119729" y="1270949"/>
                    <a:pt x="917587" y="1272007"/>
                  </a:cubicBezTo>
                  <a:cubicBezTo>
                    <a:pt x="715445" y="1273065"/>
                    <a:pt x="615962" y="1257190"/>
                    <a:pt x="488962" y="1221207"/>
                  </a:cubicBezTo>
                  <a:cubicBezTo>
                    <a:pt x="361962" y="1185224"/>
                    <a:pt x="237079" y="1142361"/>
                    <a:pt x="155587" y="1056107"/>
                  </a:cubicBezTo>
                  <a:cubicBezTo>
                    <a:pt x="74095" y="969853"/>
                    <a:pt x="1070" y="818511"/>
                    <a:pt x="12" y="703682"/>
                  </a:cubicBezTo>
                  <a:cubicBezTo>
                    <a:pt x="-1046" y="588853"/>
                    <a:pt x="63512" y="452328"/>
                    <a:pt x="149237" y="367132"/>
                  </a:cubicBezTo>
                  <a:cubicBezTo>
                    <a:pt x="234962" y="281936"/>
                    <a:pt x="439750" y="235369"/>
                    <a:pt x="514362" y="192507"/>
                  </a:cubicBezTo>
                  <a:cubicBezTo>
                    <a:pt x="588974" y="149645"/>
                    <a:pt x="536058" y="119482"/>
                    <a:pt x="596912" y="109957"/>
                  </a:cubicBezTo>
                  <a:cubicBezTo>
                    <a:pt x="657766" y="100432"/>
                    <a:pt x="683695" y="161286"/>
                    <a:pt x="879487" y="135357"/>
                  </a:cubicBezTo>
                  <a:close/>
                </a:path>
              </a:pathLst>
            </a:custGeom>
            <a:noFill/>
            <a:ln w="50800">
              <a:solidFill>
                <a:srgbClr val="FF5C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95B671A-8E36-6F21-9EC2-22CF8DE54915}"/>
                </a:ext>
              </a:extLst>
            </p:cNvPr>
            <p:cNvSpPr txBox="1"/>
            <p:nvPr/>
          </p:nvSpPr>
          <p:spPr>
            <a:xfrm>
              <a:off x="6095999" y="2055040"/>
              <a:ext cx="877314" cy="279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5C01"/>
                  </a:solidFill>
                  <a:latin typeface="Comic Sans MS" panose="030F0702030302020204" pitchFamily="66" charset="0"/>
                </a:rPr>
                <a:t>POWER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F3C9854-F26C-7E53-0787-618201EEAF09}"/>
                </a:ext>
              </a:extLst>
            </p:cNvPr>
            <p:cNvSpPr txBox="1"/>
            <p:nvPr/>
          </p:nvSpPr>
          <p:spPr>
            <a:xfrm>
              <a:off x="6686709" y="2330193"/>
              <a:ext cx="877314" cy="256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FF5C01"/>
                  </a:solidFill>
                  <a:latin typeface="Comic Sans MS" panose="030F0702030302020204" pitchFamily="66" charset="0"/>
                </a:rPr>
                <a:t>POINT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E368E3B-9845-A55C-706E-A9A8DB455C20}"/>
                </a:ext>
              </a:extLst>
            </p:cNvPr>
            <p:cNvSpPr txBox="1"/>
            <p:nvPr/>
          </p:nvSpPr>
          <p:spPr>
            <a:xfrm>
              <a:off x="6319017" y="3748604"/>
              <a:ext cx="994596" cy="256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FF5C01"/>
                  </a:solidFill>
                  <a:latin typeface="Comic Sans MS" panose="030F0702030302020204" pitchFamily="66" charset="0"/>
                </a:rPr>
                <a:t>TEMPLET</a:t>
              </a: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818EB29-3032-13E8-8F9E-4A3B583D3833}"/>
                </a:ext>
              </a:extLst>
            </p:cNvPr>
            <p:cNvSpPr/>
            <p:nvPr/>
          </p:nvSpPr>
          <p:spPr>
            <a:xfrm>
              <a:off x="6149975" y="2190750"/>
              <a:ext cx="831850" cy="19050"/>
            </a:xfrm>
            <a:custGeom>
              <a:avLst/>
              <a:gdLst>
                <a:gd name="connsiteX0" fmla="*/ 0 w 831850"/>
                <a:gd name="connsiteY0" fmla="*/ 0 h 19050"/>
                <a:gd name="connsiteX1" fmla="*/ 266700 w 831850"/>
                <a:gd name="connsiteY1" fmla="*/ 3175 h 19050"/>
                <a:gd name="connsiteX2" fmla="*/ 622300 w 831850"/>
                <a:gd name="connsiteY2" fmla="*/ 9525 h 19050"/>
                <a:gd name="connsiteX3" fmla="*/ 831850 w 8318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1850" h="19050">
                  <a:moveTo>
                    <a:pt x="0" y="0"/>
                  </a:moveTo>
                  <a:lnTo>
                    <a:pt x="266700" y="3175"/>
                  </a:lnTo>
                  <a:lnTo>
                    <a:pt x="622300" y="9525"/>
                  </a:lnTo>
                  <a:cubicBezTo>
                    <a:pt x="716492" y="12171"/>
                    <a:pt x="774171" y="15610"/>
                    <a:pt x="831850" y="19050"/>
                  </a:cubicBezTo>
                </a:path>
              </a:pathLst>
            </a:custGeom>
            <a:noFill/>
            <a:ln w="38100" cap="rnd">
              <a:solidFill>
                <a:srgbClr val="FF5C0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657AF6D4-E3C9-9987-EAF7-F59994F6B502}"/>
                </a:ext>
              </a:extLst>
            </p:cNvPr>
            <p:cNvSpPr/>
            <p:nvPr/>
          </p:nvSpPr>
          <p:spPr>
            <a:xfrm>
              <a:off x="6832600" y="2432050"/>
              <a:ext cx="660400" cy="25400"/>
            </a:xfrm>
            <a:custGeom>
              <a:avLst/>
              <a:gdLst>
                <a:gd name="connsiteX0" fmla="*/ 0 w 660400"/>
                <a:gd name="connsiteY0" fmla="*/ 25400 h 25400"/>
                <a:gd name="connsiteX1" fmla="*/ 225425 w 660400"/>
                <a:gd name="connsiteY1" fmla="*/ 12700 h 25400"/>
                <a:gd name="connsiteX2" fmla="*/ 568325 w 660400"/>
                <a:gd name="connsiteY2" fmla="*/ 9525 h 25400"/>
                <a:gd name="connsiteX3" fmla="*/ 660400 w 660400"/>
                <a:gd name="connsiteY3" fmla="*/ 0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0400" h="25400">
                  <a:moveTo>
                    <a:pt x="0" y="25400"/>
                  </a:moveTo>
                  <a:cubicBezTo>
                    <a:pt x="65352" y="20373"/>
                    <a:pt x="130704" y="15346"/>
                    <a:pt x="225425" y="12700"/>
                  </a:cubicBezTo>
                  <a:cubicBezTo>
                    <a:pt x="320146" y="10054"/>
                    <a:pt x="495829" y="11642"/>
                    <a:pt x="568325" y="9525"/>
                  </a:cubicBezTo>
                  <a:cubicBezTo>
                    <a:pt x="640821" y="7408"/>
                    <a:pt x="650610" y="3704"/>
                    <a:pt x="660400" y="0"/>
                  </a:cubicBezTo>
                </a:path>
              </a:pathLst>
            </a:custGeom>
            <a:noFill/>
            <a:ln w="38100" cap="rnd">
              <a:solidFill>
                <a:srgbClr val="FF5C0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C61C1DC-B01D-0C88-AD28-381CFF5FAA56}"/>
                </a:ext>
              </a:extLst>
            </p:cNvPr>
            <p:cNvSpPr/>
            <p:nvPr/>
          </p:nvSpPr>
          <p:spPr>
            <a:xfrm>
              <a:off x="6464300" y="3870273"/>
              <a:ext cx="679450" cy="28627"/>
            </a:xfrm>
            <a:custGeom>
              <a:avLst/>
              <a:gdLst>
                <a:gd name="connsiteX0" fmla="*/ 0 w 679450"/>
                <a:gd name="connsiteY0" fmla="*/ 25452 h 28627"/>
                <a:gd name="connsiteX1" fmla="*/ 158750 w 679450"/>
                <a:gd name="connsiteY1" fmla="*/ 52 h 28627"/>
                <a:gd name="connsiteX2" fmla="*/ 581025 w 679450"/>
                <a:gd name="connsiteY2" fmla="*/ 19102 h 28627"/>
                <a:gd name="connsiteX3" fmla="*/ 679450 w 679450"/>
                <a:gd name="connsiteY3" fmla="*/ 28627 h 28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9450" h="28627">
                  <a:moveTo>
                    <a:pt x="0" y="25452"/>
                  </a:moveTo>
                  <a:cubicBezTo>
                    <a:pt x="30956" y="13281"/>
                    <a:pt x="61913" y="1110"/>
                    <a:pt x="158750" y="52"/>
                  </a:cubicBezTo>
                  <a:cubicBezTo>
                    <a:pt x="255587" y="-1006"/>
                    <a:pt x="494242" y="14340"/>
                    <a:pt x="581025" y="19102"/>
                  </a:cubicBezTo>
                  <a:cubicBezTo>
                    <a:pt x="667808" y="23864"/>
                    <a:pt x="673629" y="26245"/>
                    <a:pt x="679450" y="28627"/>
                  </a:cubicBezTo>
                </a:path>
              </a:pathLst>
            </a:custGeom>
            <a:noFill/>
            <a:ln w="38100" cap="rnd">
              <a:solidFill>
                <a:srgbClr val="FF5C0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707D3C4-961A-FBCE-0A9D-739882C8A91C}"/>
              </a:ext>
            </a:extLst>
          </p:cNvPr>
          <p:cNvGrpSpPr>
            <a:grpSpLocks noChangeAspect="1"/>
          </p:cNvGrpSpPr>
          <p:nvPr/>
        </p:nvGrpSpPr>
        <p:grpSpPr>
          <a:xfrm>
            <a:off x="4608044" y="2176371"/>
            <a:ext cx="2361600" cy="3778560"/>
            <a:chOff x="3804051" y="932384"/>
            <a:chExt cx="1790700" cy="2865120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210DADDA-25B7-9AC7-5A2D-04A05EA9CFE8}"/>
                </a:ext>
              </a:extLst>
            </p:cNvPr>
            <p:cNvGrpSpPr/>
            <p:nvPr/>
          </p:nvGrpSpPr>
          <p:grpSpPr>
            <a:xfrm rot="21300000">
              <a:off x="3804051" y="932384"/>
              <a:ext cx="1790700" cy="2865120"/>
              <a:chOff x="3828058" y="941474"/>
              <a:chExt cx="1790700" cy="2865120"/>
            </a:xfrm>
          </p:grpSpPr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AC7578B6-EEEA-7955-4A5F-5E878A9CBA86}"/>
                  </a:ext>
                </a:extLst>
              </p:cNvPr>
              <p:cNvSpPr/>
              <p:nvPr/>
            </p:nvSpPr>
            <p:spPr>
              <a:xfrm>
                <a:off x="3828058" y="941474"/>
                <a:ext cx="1790700" cy="2865120"/>
              </a:xfrm>
              <a:prstGeom prst="rect">
                <a:avLst/>
              </a:prstGeom>
              <a:solidFill>
                <a:srgbClr val="FF5C0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A79AC18F-6E70-8A1C-01E9-6A7D9BAB0A90}"/>
                  </a:ext>
                </a:extLst>
              </p:cNvPr>
              <p:cNvSpPr txBox="1"/>
              <p:nvPr/>
            </p:nvSpPr>
            <p:spPr>
              <a:xfrm>
                <a:off x="3922629" y="3454729"/>
                <a:ext cx="160155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100" b="1">
                    <a:solidFill>
                      <a:srgbClr val="F7F0E8"/>
                    </a:solidFill>
                    <a:latin typeface="Comic Sans MS" panose="030F0702030302020204" pitchFamily="66" charset="0"/>
                  </a:rPr>
                  <a:t>Power Point Templet</a:t>
                </a:r>
                <a:endParaRPr lang="zh-CN" altLang="en-US" sz="1100" b="1">
                  <a:solidFill>
                    <a:srgbClr val="F7F0E8"/>
                  </a:solidFill>
                  <a:latin typeface="Comic Sans MS" panose="030F0702030302020204" pitchFamily="66" charset="0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C7501F50-E15B-CCE3-8DAB-48A26C0F5ABD}"/>
                </a:ext>
              </a:extLst>
            </p:cNvPr>
            <p:cNvGrpSpPr/>
            <p:nvPr/>
          </p:nvGrpSpPr>
          <p:grpSpPr>
            <a:xfrm rot="21367878">
              <a:off x="4283414" y="1949784"/>
              <a:ext cx="820106" cy="1034923"/>
              <a:chOff x="7332133" y="4715933"/>
              <a:chExt cx="781050" cy="985637"/>
            </a:xfrm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7EFD0A69-E264-3A9A-56EF-E2E6D0DB4CC1}"/>
                  </a:ext>
                </a:extLst>
              </p:cNvPr>
              <p:cNvSpPr/>
              <p:nvPr/>
            </p:nvSpPr>
            <p:spPr>
              <a:xfrm>
                <a:off x="7332133" y="4770967"/>
                <a:ext cx="135467" cy="203200"/>
              </a:xfrm>
              <a:custGeom>
                <a:avLst/>
                <a:gdLst>
                  <a:gd name="connsiteX0" fmla="*/ 135467 w 135467"/>
                  <a:gd name="connsiteY0" fmla="*/ 0 h 203200"/>
                  <a:gd name="connsiteX1" fmla="*/ 0 w 135467"/>
                  <a:gd name="connsiteY1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5467" h="203200">
                    <a:moveTo>
                      <a:pt x="135467" y="0"/>
                    </a:moveTo>
                    <a:lnTo>
                      <a:pt x="0" y="203200"/>
                    </a:lnTo>
                  </a:path>
                </a:pathLst>
              </a:custGeom>
              <a:noFill/>
              <a:ln w="63500" cap="rnd">
                <a:solidFill>
                  <a:srgbClr val="F7F0E8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14708934-637A-606E-64C1-0AA9588BEDA9}"/>
                  </a:ext>
                </a:extLst>
              </p:cNvPr>
              <p:cNvSpPr/>
              <p:nvPr/>
            </p:nvSpPr>
            <p:spPr>
              <a:xfrm>
                <a:off x="7587491" y="5037667"/>
                <a:ext cx="356612" cy="406449"/>
              </a:xfrm>
              <a:custGeom>
                <a:avLst/>
                <a:gdLst>
                  <a:gd name="connsiteX0" fmla="*/ 13459 w 356612"/>
                  <a:gd name="connsiteY0" fmla="*/ 8466 h 406449"/>
                  <a:gd name="connsiteX1" fmla="*/ 15576 w 356612"/>
                  <a:gd name="connsiteY1" fmla="*/ 289983 h 406449"/>
                  <a:gd name="connsiteX2" fmla="*/ 170092 w 356612"/>
                  <a:gd name="connsiteY2" fmla="*/ 402166 h 406449"/>
                  <a:gd name="connsiteX3" fmla="*/ 324609 w 356612"/>
                  <a:gd name="connsiteY3" fmla="*/ 366183 h 406449"/>
                  <a:gd name="connsiteX4" fmla="*/ 354242 w 356612"/>
                  <a:gd name="connsiteY4" fmla="*/ 209550 h 406449"/>
                  <a:gd name="connsiteX5" fmla="*/ 286509 w 356612"/>
                  <a:gd name="connsiteY5" fmla="*/ 0 h 406449"/>
                  <a:gd name="connsiteX0" fmla="*/ 13459 w 356612"/>
                  <a:gd name="connsiteY0" fmla="*/ 8466 h 406449"/>
                  <a:gd name="connsiteX1" fmla="*/ 15576 w 356612"/>
                  <a:gd name="connsiteY1" fmla="*/ 289983 h 406449"/>
                  <a:gd name="connsiteX2" fmla="*/ 170092 w 356612"/>
                  <a:gd name="connsiteY2" fmla="*/ 402166 h 406449"/>
                  <a:gd name="connsiteX3" fmla="*/ 324609 w 356612"/>
                  <a:gd name="connsiteY3" fmla="*/ 366183 h 406449"/>
                  <a:gd name="connsiteX4" fmla="*/ 354242 w 356612"/>
                  <a:gd name="connsiteY4" fmla="*/ 209550 h 406449"/>
                  <a:gd name="connsiteX5" fmla="*/ 286509 w 356612"/>
                  <a:gd name="connsiteY5" fmla="*/ 0 h 406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6612" h="406449">
                    <a:moveTo>
                      <a:pt x="13459" y="8466"/>
                    </a:moveTo>
                    <a:cubicBezTo>
                      <a:pt x="1465" y="116416"/>
                      <a:pt x="-10529" y="224366"/>
                      <a:pt x="15576" y="289983"/>
                    </a:cubicBezTo>
                    <a:cubicBezTo>
                      <a:pt x="41681" y="355600"/>
                      <a:pt x="118587" y="389466"/>
                      <a:pt x="170092" y="402166"/>
                    </a:cubicBezTo>
                    <a:cubicBezTo>
                      <a:pt x="221598" y="414866"/>
                      <a:pt x="293917" y="398286"/>
                      <a:pt x="324609" y="366183"/>
                    </a:cubicBezTo>
                    <a:cubicBezTo>
                      <a:pt x="355301" y="334080"/>
                      <a:pt x="360592" y="270580"/>
                      <a:pt x="354242" y="209550"/>
                    </a:cubicBezTo>
                    <a:cubicBezTo>
                      <a:pt x="347892" y="148520"/>
                      <a:pt x="317200" y="74260"/>
                      <a:pt x="286509" y="0"/>
                    </a:cubicBezTo>
                  </a:path>
                </a:pathLst>
              </a:custGeom>
              <a:noFill/>
              <a:ln w="63500" cap="rnd">
                <a:solidFill>
                  <a:srgbClr val="F7F0E8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FFF33AFA-2958-DFF7-5995-9D8CB7AB5CA5}"/>
                  </a:ext>
                </a:extLst>
              </p:cNvPr>
              <p:cNvSpPr/>
              <p:nvPr/>
            </p:nvSpPr>
            <p:spPr>
              <a:xfrm>
                <a:off x="7924800" y="4715933"/>
                <a:ext cx="188383" cy="190500"/>
              </a:xfrm>
              <a:custGeom>
                <a:avLst/>
                <a:gdLst>
                  <a:gd name="connsiteX0" fmla="*/ 0 w 188383"/>
                  <a:gd name="connsiteY0" fmla="*/ 0 h 190500"/>
                  <a:gd name="connsiteX1" fmla="*/ 127000 w 188383"/>
                  <a:gd name="connsiteY1" fmla="*/ 97367 h 190500"/>
                  <a:gd name="connsiteX2" fmla="*/ 188383 w 188383"/>
                  <a:gd name="connsiteY2" fmla="*/ 190500 h 190500"/>
                  <a:gd name="connsiteX0" fmla="*/ 0 w 188383"/>
                  <a:gd name="connsiteY0" fmla="*/ 0 h 190500"/>
                  <a:gd name="connsiteX1" fmla="*/ 117475 w 188383"/>
                  <a:gd name="connsiteY1" fmla="*/ 83079 h 190500"/>
                  <a:gd name="connsiteX2" fmla="*/ 188383 w 188383"/>
                  <a:gd name="connsiteY2" fmla="*/ 190500 h 190500"/>
                  <a:gd name="connsiteX0" fmla="*/ 0 w 188383"/>
                  <a:gd name="connsiteY0" fmla="*/ 0 h 190500"/>
                  <a:gd name="connsiteX1" fmla="*/ 117475 w 188383"/>
                  <a:gd name="connsiteY1" fmla="*/ 83079 h 190500"/>
                  <a:gd name="connsiteX2" fmla="*/ 188383 w 188383"/>
                  <a:gd name="connsiteY2" fmla="*/ 190500 h 190500"/>
                  <a:gd name="connsiteX0" fmla="*/ 0 w 188383"/>
                  <a:gd name="connsiteY0" fmla="*/ 0 h 190500"/>
                  <a:gd name="connsiteX1" fmla="*/ 112713 w 188383"/>
                  <a:gd name="connsiteY1" fmla="*/ 79904 h 190500"/>
                  <a:gd name="connsiteX2" fmla="*/ 188383 w 188383"/>
                  <a:gd name="connsiteY2" fmla="*/ 19050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8383" h="190500">
                    <a:moveTo>
                      <a:pt x="0" y="0"/>
                    </a:moveTo>
                    <a:cubicBezTo>
                      <a:pt x="47801" y="32808"/>
                      <a:pt x="81316" y="48154"/>
                      <a:pt x="112713" y="79904"/>
                    </a:cubicBezTo>
                    <a:cubicBezTo>
                      <a:pt x="144110" y="111654"/>
                      <a:pt x="173390" y="159808"/>
                      <a:pt x="188383" y="190500"/>
                    </a:cubicBezTo>
                  </a:path>
                </a:pathLst>
              </a:custGeom>
              <a:noFill/>
              <a:ln w="63500" cap="rnd">
                <a:solidFill>
                  <a:srgbClr val="F7F0E8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9F72EE6-096B-6B3F-46EE-0D84D3A32E26}"/>
                  </a:ext>
                </a:extLst>
              </p:cNvPr>
              <p:cNvSpPr/>
              <p:nvPr/>
            </p:nvSpPr>
            <p:spPr>
              <a:xfrm>
                <a:off x="7662333" y="5659967"/>
                <a:ext cx="207434" cy="41603"/>
              </a:xfrm>
              <a:custGeom>
                <a:avLst/>
                <a:gdLst>
                  <a:gd name="connsiteX0" fmla="*/ 0 w 207434"/>
                  <a:gd name="connsiteY0" fmla="*/ 0 h 43103"/>
                  <a:gd name="connsiteX1" fmla="*/ 86784 w 207434"/>
                  <a:gd name="connsiteY1" fmla="*/ 42333 h 43103"/>
                  <a:gd name="connsiteX2" fmla="*/ 207434 w 207434"/>
                  <a:gd name="connsiteY2" fmla="*/ 23283 h 43103"/>
                  <a:gd name="connsiteX0" fmla="*/ 0 w 207434"/>
                  <a:gd name="connsiteY0" fmla="*/ 0 h 41603"/>
                  <a:gd name="connsiteX1" fmla="*/ 96309 w 207434"/>
                  <a:gd name="connsiteY1" fmla="*/ 40745 h 41603"/>
                  <a:gd name="connsiteX2" fmla="*/ 207434 w 207434"/>
                  <a:gd name="connsiteY2" fmla="*/ 23283 h 41603"/>
                  <a:gd name="connsiteX0" fmla="*/ 0 w 207434"/>
                  <a:gd name="connsiteY0" fmla="*/ 0 h 41603"/>
                  <a:gd name="connsiteX1" fmla="*/ 96309 w 207434"/>
                  <a:gd name="connsiteY1" fmla="*/ 40745 h 41603"/>
                  <a:gd name="connsiteX2" fmla="*/ 207434 w 207434"/>
                  <a:gd name="connsiteY2" fmla="*/ 23283 h 41603"/>
                  <a:gd name="connsiteX0" fmla="*/ 0 w 207434"/>
                  <a:gd name="connsiteY0" fmla="*/ 0 h 41603"/>
                  <a:gd name="connsiteX1" fmla="*/ 96309 w 207434"/>
                  <a:gd name="connsiteY1" fmla="*/ 40745 h 41603"/>
                  <a:gd name="connsiteX2" fmla="*/ 207434 w 207434"/>
                  <a:gd name="connsiteY2" fmla="*/ 23283 h 41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7434" h="41603">
                    <a:moveTo>
                      <a:pt x="0" y="0"/>
                    </a:moveTo>
                    <a:cubicBezTo>
                      <a:pt x="26106" y="19226"/>
                      <a:pt x="49037" y="36864"/>
                      <a:pt x="96309" y="40745"/>
                    </a:cubicBezTo>
                    <a:cubicBezTo>
                      <a:pt x="143581" y="44626"/>
                      <a:pt x="164395" y="34748"/>
                      <a:pt x="207434" y="23283"/>
                    </a:cubicBezTo>
                  </a:path>
                </a:pathLst>
              </a:custGeom>
              <a:noFill/>
              <a:ln w="63500" cap="rnd">
                <a:solidFill>
                  <a:srgbClr val="F7F0E8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68DC2AA6-B07D-A7B0-3079-4FA738CB7514}"/>
              </a:ext>
            </a:extLst>
          </p:cNvPr>
          <p:cNvSpPr txBox="1"/>
          <p:nvPr/>
        </p:nvSpPr>
        <p:spPr>
          <a:xfrm rot="120000">
            <a:off x="3142393" y="1238090"/>
            <a:ext cx="3057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F8F8F8"/>
                </a:solidFill>
                <a:latin typeface="Comic Sans MS" panose="030F0702030302020204" pitchFamily="66" charset="0"/>
              </a:rPr>
              <a:t>Power Point Templet</a:t>
            </a:r>
            <a:endParaRPr lang="zh-CN" altLang="en-US" sz="2000" b="1">
              <a:solidFill>
                <a:srgbClr val="F8F8F8"/>
              </a:solidFill>
              <a:latin typeface="Comic Sans MS" panose="030F0702030302020204" pitchFamily="66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2DCE83C-5242-336C-9B15-B0AB1DCEFABA}"/>
              </a:ext>
            </a:extLst>
          </p:cNvPr>
          <p:cNvSpPr txBox="1"/>
          <p:nvPr/>
        </p:nvSpPr>
        <p:spPr>
          <a:xfrm>
            <a:off x="7611868" y="5106557"/>
            <a:ext cx="2395956" cy="848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F8F8F8"/>
                </a:solidFill>
                <a:latin typeface="Comic Sans MS" panose="030F0702030302020204" pitchFamily="66" charset="0"/>
              </a:rPr>
              <a:t>Tristique Senectus Et Netus Et Malesuada Fames Ac Turpis Egestas</a:t>
            </a:r>
            <a:endParaRPr lang="zh-CN" altLang="en-US" sz="1400">
              <a:solidFill>
                <a:srgbClr val="F8F8F8"/>
              </a:solidFill>
              <a:latin typeface="Comic Sans MS" panose="030F0702030302020204" pitchFamily="66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897BABC-9094-938F-BCA3-14F1E503F17A}"/>
              </a:ext>
            </a:extLst>
          </p:cNvPr>
          <p:cNvSpPr txBox="1"/>
          <p:nvPr/>
        </p:nvSpPr>
        <p:spPr>
          <a:xfrm>
            <a:off x="1017306" y="2875547"/>
            <a:ext cx="2118998" cy="1106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>
                <a:solidFill>
                  <a:srgbClr val="F8F8F8"/>
                </a:solidFill>
                <a:latin typeface="Comic Sans MS" panose="030F0702030302020204" pitchFamily="66" charset="0"/>
              </a:rPr>
              <a:t>Tristique Senectus Et Netus Et Malesuada Fames Ac Turpis Egestas</a:t>
            </a:r>
            <a:endParaRPr lang="zh-CN" altLang="en-US" sz="1400">
              <a:solidFill>
                <a:srgbClr val="F8F8F8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B3F0BE9-9ADE-85E9-AADE-BA8B678FA2AB}"/>
              </a:ext>
            </a:extLst>
          </p:cNvPr>
          <p:cNvGrpSpPr/>
          <p:nvPr/>
        </p:nvGrpSpPr>
        <p:grpSpPr>
          <a:xfrm rot="19287277" flipH="1">
            <a:off x="9339927" y="3401359"/>
            <a:ext cx="817227" cy="971946"/>
            <a:chOff x="1191730" y="2148449"/>
            <a:chExt cx="1473068" cy="1751950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B26DC8F-7ACB-CCF7-FFD8-C45E2F680276}"/>
                </a:ext>
              </a:extLst>
            </p:cNvPr>
            <p:cNvSpPr/>
            <p:nvPr/>
          </p:nvSpPr>
          <p:spPr>
            <a:xfrm rot="10425163">
              <a:off x="1191730" y="2148449"/>
              <a:ext cx="1473068" cy="1751950"/>
            </a:xfrm>
            <a:custGeom>
              <a:avLst/>
              <a:gdLst>
                <a:gd name="connsiteX0" fmla="*/ 26466 w 4245111"/>
                <a:gd name="connsiteY0" fmla="*/ 158446 h 4937771"/>
                <a:gd name="connsiteX1" fmla="*/ 187197 w 4245111"/>
                <a:gd name="connsiteY1" fmla="*/ 6472 h 4937771"/>
                <a:gd name="connsiteX2" fmla="*/ 1893468 w 4245111"/>
                <a:gd name="connsiteY2" fmla="*/ 364186 h 4937771"/>
                <a:gd name="connsiteX3" fmla="*/ 2089332 w 4245111"/>
                <a:gd name="connsiteY3" fmla="*/ 538663 h 4937771"/>
                <a:gd name="connsiteX4" fmla="*/ 1901697 w 4245111"/>
                <a:gd name="connsiteY4" fmla="*/ 620943 h 4937771"/>
                <a:gd name="connsiteX5" fmla="*/ 1229065 w 4245111"/>
                <a:gd name="connsiteY5" fmla="*/ 502418 h 4937771"/>
                <a:gd name="connsiteX6" fmla="*/ 2415205 w 4245111"/>
                <a:gd name="connsiteY6" fmla="*/ 1457600 h 4937771"/>
                <a:gd name="connsiteX7" fmla="*/ 3787883 w 4245111"/>
                <a:gd name="connsiteY7" fmla="*/ 3479338 h 4937771"/>
                <a:gd name="connsiteX8" fmla="*/ 4241079 w 4245111"/>
                <a:gd name="connsiteY8" fmla="*/ 4814689 h 4937771"/>
                <a:gd name="connsiteX9" fmla="*/ 3872383 w 4245111"/>
                <a:gd name="connsiteY9" fmla="*/ 4791650 h 4937771"/>
                <a:gd name="connsiteX10" fmla="*/ 2628636 w 4245111"/>
                <a:gd name="connsiteY10" fmla="*/ 2138388 h 4937771"/>
                <a:gd name="connsiteX11" fmla="*/ 1632854 w 4245111"/>
                <a:gd name="connsiteY11" fmla="*/ 1087742 h 4937771"/>
                <a:gd name="connsiteX12" fmla="*/ 587205 w 4245111"/>
                <a:gd name="connsiteY12" fmla="*/ 504547 h 4937771"/>
                <a:gd name="connsiteX13" fmla="*/ 815449 w 4245111"/>
                <a:gd name="connsiteY13" fmla="*/ 1435051 h 4937771"/>
                <a:gd name="connsiteX14" fmla="*/ 431411 w 4245111"/>
                <a:gd name="connsiteY14" fmla="*/ 1342897 h 4937771"/>
                <a:gd name="connsiteX15" fmla="*/ 26515 w 4245111"/>
                <a:gd name="connsiteY15" fmla="*/ 158324 h 493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245111" h="4937771">
                  <a:moveTo>
                    <a:pt x="26466" y="158446"/>
                  </a:moveTo>
                  <a:cubicBezTo>
                    <a:pt x="-60217" y="37745"/>
                    <a:pt x="85172" y="-20431"/>
                    <a:pt x="187197" y="6472"/>
                  </a:cubicBezTo>
                  <a:cubicBezTo>
                    <a:pt x="749534" y="156261"/>
                    <a:pt x="1318474" y="275316"/>
                    <a:pt x="1893468" y="364186"/>
                  </a:cubicBezTo>
                  <a:cubicBezTo>
                    <a:pt x="1969741" y="376241"/>
                    <a:pt x="2089871" y="450868"/>
                    <a:pt x="2089332" y="538663"/>
                  </a:cubicBezTo>
                  <a:cubicBezTo>
                    <a:pt x="2088797" y="636860"/>
                    <a:pt x="1966986" y="631391"/>
                    <a:pt x="1901697" y="620943"/>
                  </a:cubicBezTo>
                  <a:cubicBezTo>
                    <a:pt x="1676745" y="586386"/>
                    <a:pt x="1452371" y="546317"/>
                    <a:pt x="1229065" y="502418"/>
                  </a:cubicBezTo>
                  <a:cubicBezTo>
                    <a:pt x="1675099" y="744936"/>
                    <a:pt x="2069591" y="1096595"/>
                    <a:pt x="2415205" y="1457600"/>
                  </a:cubicBezTo>
                  <a:cubicBezTo>
                    <a:pt x="2981950" y="2049602"/>
                    <a:pt x="3447236" y="2733188"/>
                    <a:pt x="3787883" y="3479338"/>
                  </a:cubicBezTo>
                  <a:cubicBezTo>
                    <a:pt x="3983747" y="3908385"/>
                    <a:pt x="4134075" y="4355536"/>
                    <a:pt x="4241079" y="4814689"/>
                  </a:cubicBezTo>
                  <a:cubicBezTo>
                    <a:pt x="4288266" y="5018783"/>
                    <a:pt x="3906408" y="4939220"/>
                    <a:pt x="3872383" y="4791650"/>
                  </a:cubicBezTo>
                  <a:cubicBezTo>
                    <a:pt x="3649077" y="3830423"/>
                    <a:pt x="3226653" y="2924119"/>
                    <a:pt x="2628636" y="2138388"/>
                  </a:cubicBezTo>
                  <a:cubicBezTo>
                    <a:pt x="2335682" y="1753771"/>
                    <a:pt x="2002647" y="1399350"/>
                    <a:pt x="1632854" y="1087742"/>
                  </a:cubicBezTo>
                  <a:cubicBezTo>
                    <a:pt x="1322863" y="827118"/>
                    <a:pt x="978856" y="607143"/>
                    <a:pt x="587205" y="504547"/>
                  </a:cubicBezTo>
                  <a:cubicBezTo>
                    <a:pt x="723826" y="794788"/>
                    <a:pt x="802282" y="1109717"/>
                    <a:pt x="815449" y="1435051"/>
                  </a:cubicBezTo>
                  <a:cubicBezTo>
                    <a:pt x="822567" y="1612281"/>
                    <a:pt x="437995" y="1500876"/>
                    <a:pt x="431411" y="1342897"/>
                  </a:cubicBezTo>
                  <a:cubicBezTo>
                    <a:pt x="413883" y="914389"/>
                    <a:pt x="276724" y="507308"/>
                    <a:pt x="26515" y="158324"/>
                  </a:cubicBezTo>
                  <a:close/>
                </a:path>
              </a:pathLst>
            </a:custGeom>
            <a:solidFill>
              <a:srgbClr val="F7EEE5"/>
            </a:solidFill>
            <a:ln w="101600" cap="flat">
              <a:solidFill>
                <a:srgbClr val="F7EEE5"/>
              </a:solidFill>
              <a:prstDash val="solid"/>
              <a:miter/>
            </a:ln>
            <a:effectLst>
              <a:outerShdw blurRad="25400" dist="127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8A280C9-7F7D-9FB5-68BD-BF4F0BD8AD35}"/>
                </a:ext>
              </a:extLst>
            </p:cNvPr>
            <p:cNvSpPr/>
            <p:nvPr/>
          </p:nvSpPr>
          <p:spPr>
            <a:xfrm rot="10425163">
              <a:off x="1191730" y="2148449"/>
              <a:ext cx="1473068" cy="1751950"/>
            </a:xfrm>
            <a:custGeom>
              <a:avLst/>
              <a:gdLst>
                <a:gd name="connsiteX0" fmla="*/ 26466 w 4245111"/>
                <a:gd name="connsiteY0" fmla="*/ 158446 h 4937771"/>
                <a:gd name="connsiteX1" fmla="*/ 187197 w 4245111"/>
                <a:gd name="connsiteY1" fmla="*/ 6472 h 4937771"/>
                <a:gd name="connsiteX2" fmla="*/ 1893468 w 4245111"/>
                <a:gd name="connsiteY2" fmla="*/ 364186 h 4937771"/>
                <a:gd name="connsiteX3" fmla="*/ 2089332 w 4245111"/>
                <a:gd name="connsiteY3" fmla="*/ 538663 h 4937771"/>
                <a:gd name="connsiteX4" fmla="*/ 1901697 w 4245111"/>
                <a:gd name="connsiteY4" fmla="*/ 620943 h 4937771"/>
                <a:gd name="connsiteX5" fmla="*/ 1229065 w 4245111"/>
                <a:gd name="connsiteY5" fmla="*/ 502418 h 4937771"/>
                <a:gd name="connsiteX6" fmla="*/ 2415205 w 4245111"/>
                <a:gd name="connsiteY6" fmla="*/ 1457600 h 4937771"/>
                <a:gd name="connsiteX7" fmla="*/ 3787883 w 4245111"/>
                <a:gd name="connsiteY7" fmla="*/ 3479338 h 4937771"/>
                <a:gd name="connsiteX8" fmla="*/ 4241079 w 4245111"/>
                <a:gd name="connsiteY8" fmla="*/ 4814689 h 4937771"/>
                <a:gd name="connsiteX9" fmla="*/ 3872383 w 4245111"/>
                <a:gd name="connsiteY9" fmla="*/ 4791650 h 4937771"/>
                <a:gd name="connsiteX10" fmla="*/ 2628636 w 4245111"/>
                <a:gd name="connsiteY10" fmla="*/ 2138388 h 4937771"/>
                <a:gd name="connsiteX11" fmla="*/ 1632854 w 4245111"/>
                <a:gd name="connsiteY11" fmla="*/ 1087742 h 4937771"/>
                <a:gd name="connsiteX12" fmla="*/ 587205 w 4245111"/>
                <a:gd name="connsiteY12" fmla="*/ 504547 h 4937771"/>
                <a:gd name="connsiteX13" fmla="*/ 815449 w 4245111"/>
                <a:gd name="connsiteY13" fmla="*/ 1435051 h 4937771"/>
                <a:gd name="connsiteX14" fmla="*/ 431411 w 4245111"/>
                <a:gd name="connsiteY14" fmla="*/ 1342897 h 4937771"/>
                <a:gd name="connsiteX15" fmla="*/ 26515 w 4245111"/>
                <a:gd name="connsiteY15" fmla="*/ 158324 h 493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245111" h="4937771">
                  <a:moveTo>
                    <a:pt x="26466" y="158446"/>
                  </a:moveTo>
                  <a:cubicBezTo>
                    <a:pt x="-60217" y="37745"/>
                    <a:pt x="85172" y="-20431"/>
                    <a:pt x="187197" y="6472"/>
                  </a:cubicBezTo>
                  <a:cubicBezTo>
                    <a:pt x="749534" y="156261"/>
                    <a:pt x="1318474" y="275316"/>
                    <a:pt x="1893468" y="364186"/>
                  </a:cubicBezTo>
                  <a:cubicBezTo>
                    <a:pt x="1969741" y="376241"/>
                    <a:pt x="2089871" y="450868"/>
                    <a:pt x="2089332" y="538663"/>
                  </a:cubicBezTo>
                  <a:cubicBezTo>
                    <a:pt x="2088797" y="636860"/>
                    <a:pt x="1966986" y="631391"/>
                    <a:pt x="1901697" y="620943"/>
                  </a:cubicBezTo>
                  <a:cubicBezTo>
                    <a:pt x="1676745" y="586386"/>
                    <a:pt x="1452371" y="546317"/>
                    <a:pt x="1229065" y="502418"/>
                  </a:cubicBezTo>
                  <a:cubicBezTo>
                    <a:pt x="1675099" y="744936"/>
                    <a:pt x="2069591" y="1096595"/>
                    <a:pt x="2415205" y="1457600"/>
                  </a:cubicBezTo>
                  <a:cubicBezTo>
                    <a:pt x="2981950" y="2049602"/>
                    <a:pt x="3447236" y="2733188"/>
                    <a:pt x="3787883" y="3479338"/>
                  </a:cubicBezTo>
                  <a:cubicBezTo>
                    <a:pt x="3983747" y="3908385"/>
                    <a:pt x="4134075" y="4355536"/>
                    <a:pt x="4241079" y="4814689"/>
                  </a:cubicBezTo>
                  <a:cubicBezTo>
                    <a:pt x="4288266" y="5018783"/>
                    <a:pt x="3906408" y="4939220"/>
                    <a:pt x="3872383" y="4791650"/>
                  </a:cubicBezTo>
                  <a:cubicBezTo>
                    <a:pt x="3649077" y="3830423"/>
                    <a:pt x="3226653" y="2924119"/>
                    <a:pt x="2628636" y="2138388"/>
                  </a:cubicBezTo>
                  <a:cubicBezTo>
                    <a:pt x="2335682" y="1753771"/>
                    <a:pt x="2002647" y="1399350"/>
                    <a:pt x="1632854" y="1087742"/>
                  </a:cubicBezTo>
                  <a:cubicBezTo>
                    <a:pt x="1322863" y="827118"/>
                    <a:pt x="978856" y="607143"/>
                    <a:pt x="587205" y="504547"/>
                  </a:cubicBezTo>
                  <a:cubicBezTo>
                    <a:pt x="723826" y="794788"/>
                    <a:pt x="802282" y="1109717"/>
                    <a:pt x="815449" y="1435051"/>
                  </a:cubicBezTo>
                  <a:cubicBezTo>
                    <a:pt x="822567" y="1612281"/>
                    <a:pt x="437995" y="1500876"/>
                    <a:pt x="431411" y="1342897"/>
                  </a:cubicBezTo>
                  <a:cubicBezTo>
                    <a:pt x="413883" y="914389"/>
                    <a:pt x="276724" y="507308"/>
                    <a:pt x="26515" y="158324"/>
                  </a:cubicBezTo>
                  <a:close/>
                </a:path>
              </a:pathLst>
            </a:custGeom>
            <a:solidFill>
              <a:srgbClr val="FF5C01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192588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EE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矩形 294">
            <a:extLst>
              <a:ext uri="{FF2B5EF4-FFF2-40B4-BE49-F238E27FC236}">
                <a16:creationId xmlns:a16="http://schemas.microsoft.com/office/drawing/2014/main" id="{A5F67526-AC24-1781-AB9B-152D25F874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0A5A76-183A-64B2-FDDE-4BF5DC2241A3}"/>
              </a:ext>
            </a:extLst>
          </p:cNvPr>
          <p:cNvSpPr txBox="1"/>
          <p:nvPr/>
        </p:nvSpPr>
        <p:spPr>
          <a:xfrm>
            <a:off x="622300" y="601024"/>
            <a:ext cx="1094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>
                <a:latin typeface="Comic Sans MS" panose="030F0702030302020204" pitchFamily="66" charset="0"/>
              </a:rPr>
              <a:t>P</a:t>
            </a:r>
            <a:r>
              <a:rPr lang="en-US" altLang="zh-CN" sz="5400" b="1">
                <a:solidFill>
                  <a:srgbClr val="FF5C01"/>
                </a:solidFill>
                <a:latin typeface="Comic Sans MS" panose="030F0702030302020204" pitchFamily="66" charset="0"/>
              </a:rPr>
              <a:t>ower </a:t>
            </a:r>
            <a:r>
              <a:rPr lang="en-US" altLang="zh-CN" sz="5400" b="1">
                <a:latin typeface="Comic Sans MS" panose="030F0702030302020204" pitchFamily="66" charset="0"/>
              </a:rPr>
              <a:t>P</a:t>
            </a:r>
            <a:r>
              <a:rPr lang="en-US" altLang="zh-CN" sz="5400" b="1">
                <a:solidFill>
                  <a:srgbClr val="FF5C01"/>
                </a:solidFill>
                <a:latin typeface="Comic Sans MS" panose="030F0702030302020204" pitchFamily="66" charset="0"/>
              </a:rPr>
              <a:t>oint </a:t>
            </a:r>
            <a:r>
              <a:rPr lang="en-US" altLang="zh-CN" sz="5400" b="1">
                <a:latin typeface="Comic Sans MS" panose="030F0702030302020204" pitchFamily="66" charset="0"/>
              </a:rPr>
              <a:t>T</a:t>
            </a:r>
            <a:r>
              <a:rPr lang="en-US" altLang="zh-CN" sz="5400" b="1">
                <a:solidFill>
                  <a:srgbClr val="FF5C01"/>
                </a:solidFill>
                <a:latin typeface="Comic Sans MS" panose="030F0702030302020204" pitchFamily="66" charset="0"/>
              </a:rPr>
              <a:t>emple</a:t>
            </a:r>
            <a:r>
              <a:rPr lang="en-US" altLang="zh-CN" sz="5400" b="1">
                <a:latin typeface="Comic Sans MS" panose="030F0702030302020204" pitchFamily="66" charset="0"/>
              </a:rPr>
              <a:t>t</a:t>
            </a:r>
            <a:endParaRPr lang="zh-CN" altLang="en-US" sz="5400" b="1">
              <a:latin typeface="Comic Sans MS" panose="030F0702030302020204" pitchFamily="66" charset="0"/>
            </a:endParaRPr>
          </a:p>
        </p:txBody>
      </p:sp>
      <p:sp>
        <p:nvSpPr>
          <p:cNvPr id="227" name="椭圆 226">
            <a:extLst>
              <a:ext uri="{FF2B5EF4-FFF2-40B4-BE49-F238E27FC236}">
                <a16:creationId xmlns:a16="http://schemas.microsoft.com/office/drawing/2014/main" id="{A1806C17-EC9D-B9B7-C788-93AF5209694A}"/>
              </a:ext>
            </a:extLst>
          </p:cNvPr>
          <p:cNvSpPr/>
          <p:nvPr/>
        </p:nvSpPr>
        <p:spPr>
          <a:xfrm>
            <a:off x="1458249" y="2274688"/>
            <a:ext cx="1562060" cy="1562060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8" name="组合 227">
            <a:extLst>
              <a:ext uri="{FF2B5EF4-FFF2-40B4-BE49-F238E27FC236}">
                <a16:creationId xmlns:a16="http://schemas.microsoft.com/office/drawing/2014/main" id="{05FD653E-3B0C-F37B-7693-F7551118866D}"/>
              </a:ext>
            </a:extLst>
          </p:cNvPr>
          <p:cNvGrpSpPr/>
          <p:nvPr/>
        </p:nvGrpSpPr>
        <p:grpSpPr>
          <a:xfrm>
            <a:off x="1895306" y="2630297"/>
            <a:ext cx="670857" cy="846580"/>
            <a:chOff x="7332133" y="4715933"/>
            <a:chExt cx="781050" cy="985637"/>
          </a:xfrm>
        </p:grpSpPr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0A241FC6-2941-2E2E-E6BC-59A5B71F7A94}"/>
                </a:ext>
              </a:extLst>
            </p:cNvPr>
            <p:cNvSpPr/>
            <p:nvPr/>
          </p:nvSpPr>
          <p:spPr>
            <a:xfrm>
              <a:off x="7332133" y="4770967"/>
              <a:ext cx="135467" cy="203200"/>
            </a:xfrm>
            <a:custGeom>
              <a:avLst/>
              <a:gdLst>
                <a:gd name="connsiteX0" fmla="*/ 135467 w 135467"/>
                <a:gd name="connsiteY0" fmla="*/ 0 h 203200"/>
                <a:gd name="connsiteX1" fmla="*/ 0 w 135467"/>
                <a:gd name="connsiteY1" fmla="*/ 20320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5467" h="203200">
                  <a:moveTo>
                    <a:pt x="135467" y="0"/>
                  </a:moveTo>
                  <a:lnTo>
                    <a:pt x="0" y="203200"/>
                  </a:lnTo>
                </a:path>
              </a:pathLst>
            </a:custGeom>
            <a:noFill/>
            <a:ln w="63500" cap="rnd">
              <a:solidFill>
                <a:srgbClr val="FF5C0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FE8F2DE3-6C41-6E64-4F33-139B6D6363AF}"/>
                </a:ext>
              </a:extLst>
            </p:cNvPr>
            <p:cNvSpPr/>
            <p:nvPr/>
          </p:nvSpPr>
          <p:spPr>
            <a:xfrm>
              <a:off x="7587491" y="5037667"/>
              <a:ext cx="356612" cy="406449"/>
            </a:xfrm>
            <a:custGeom>
              <a:avLst/>
              <a:gdLst>
                <a:gd name="connsiteX0" fmla="*/ 13459 w 356612"/>
                <a:gd name="connsiteY0" fmla="*/ 8466 h 406449"/>
                <a:gd name="connsiteX1" fmla="*/ 15576 w 356612"/>
                <a:gd name="connsiteY1" fmla="*/ 289983 h 406449"/>
                <a:gd name="connsiteX2" fmla="*/ 170092 w 356612"/>
                <a:gd name="connsiteY2" fmla="*/ 402166 h 406449"/>
                <a:gd name="connsiteX3" fmla="*/ 324609 w 356612"/>
                <a:gd name="connsiteY3" fmla="*/ 366183 h 406449"/>
                <a:gd name="connsiteX4" fmla="*/ 354242 w 356612"/>
                <a:gd name="connsiteY4" fmla="*/ 209550 h 406449"/>
                <a:gd name="connsiteX5" fmla="*/ 286509 w 356612"/>
                <a:gd name="connsiteY5" fmla="*/ 0 h 406449"/>
                <a:gd name="connsiteX0" fmla="*/ 13459 w 356612"/>
                <a:gd name="connsiteY0" fmla="*/ 8466 h 406449"/>
                <a:gd name="connsiteX1" fmla="*/ 15576 w 356612"/>
                <a:gd name="connsiteY1" fmla="*/ 289983 h 406449"/>
                <a:gd name="connsiteX2" fmla="*/ 170092 w 356612"/>
                <a:gd name="connsiteY2" fmla="*/ 402166 h 406449"/>
                <a:gd name="connsiteX3" fmla="*/ 324609 w 356612"/>
                <a:gd name="connsiteY3" fmla="*/ 366183 h 406449"/>
                <a:gd name="connsiteX4" fmla="*/ 354242 w 356612"/>
                <a:gd name="connsiteY4" fmla="*/ 209550 h 406449"/>
                <a:gd name="connsiteX5" fmla="*/ 286509 w 356612"/>
                <a:gd name="connsiteY5" fmla="*/ 0 h 40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612" h="406449">
                  <a:moveTo>
                    <a:pt x="13459" y="8466"/>
                  </a:moveTo>
                  <a:cubicBezTo>
                    <a:pt x="1465" y="116416"/>
                    <a:pt x="-10529" y="224366"/>
                    <a:pt x="15576" y="289983"/>
                  </a:cubicBezTo>
                  <a:cubicBezTo>
                    <a:pt x="41681" y="355600"/>
                    <a:pt x="118587" y="389466"/>
                    <a:pt x="170092" y="402166"/>
                  </a:cubicBezTo>
                  <a:cubicBezTo>
                    <a:pt x="221598" y="414866"/>
                    <a:pt x="293917" y="398286"/>
                    <a:pt x="324609" y="366183"/>
                  </a:cubicBezTo>
                  <a:cubicBezTo>
                    <a:pt x="355301" y="334080"/>
                    <a:pt x="360592" y="270580"/>
                    <a:pt x="354242" y="209550"/>
                  </a:cubicBezTo>
                  <a:cubicBezTo>
                    <a:pt x="347892" y="148520"/>
                    <a:pt x="317200" y="74260"/>
                    <a:pt x="286509" y="0"/>
                  </a:cubicBezTo>
                </a:path>
              </a:pathLst>
            </a:custGeom>
            <a:noFill/>
            <a:ln w="63500" cap="rnd">
              <a:solidFill>
                <a:srgbClr val="FF5C0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6F688ABD-36EF-3B29-81F0-0F7413BDA4AF}"/>
                </a:ext>
              </a:extLst>
            </p:cNvPr>
            <p:cNvSpPr/>
            <p:nvPr/>
          </p:nvSpPr>
          <p:spPr>
            <a:xfrm>
              <a:off x="7924800" y="4715933"/>
              <a:ext cx="188383" cy="190500"/>
            </a:xfrm>
            <a:custGeom>
              <a:avLst/>
              <a:gdLst>
                <a:gd name="connsiteX0" fmla="*/ 0 w 188383"/>
                <a:gd name="connsiteY0" fmla="*/ 0 h 190500"/>
                <a:gd name="connsiteX1" fmla="*/ 127000 w 188383"/>
                <a:gd name="connsiteY1" fmla="*/ 97367 h 190500"/>
                <a:gd name="connsiteX2" fmla="*/ 188383 w 188383"/>
                <a:gd name="connsiteY2" fmla="*/ 190500 h 190500"/>
                <a:gd name="connsiteX0" fmla="*/ 0 w 188383"/>
                <a:gd name="connsiteY0" fmla="*/ 0 h 190500"/>
                <a:gd name="connsiteX1" fmla="*/ 117475 w 188383"/>
                <a:gd name="connsiteY1" fmla="*/ 83079 h 190500"/>
                <a:gd name="connsiteX2" fmla="*/ 188383 w 188383"/>
                <a:gd name="connsiteY2" fmla="*/ 190500 h 190500"/>
                <a:gd name="connsiteX0" fmla="*/ 0 w 188383"/>
                <a:gd name="connsiteY0" fmla="*/ 0 h 190500"/>
                <a:gd name="connsiteX1" fmla="*/ 117475 w 188383"/>
                <a:gd name="connsiteY1" fmla="*/ 83079 h 190500"/>
                <a:gd name="connsiteX2" fmla="*/ 188383 w 188383"/>
                <a:gd name="connsiteY2" fmla="*/ 190500 h 190500"/>
                <a:gd name="connsiteX0" fmla="*/ 0 w 188383"/>
                <a:gd name="connsiteY0" fmla="*/ 0 h 190500"/>
                <a:gd name="connsiteX1" fmla="*/ 112713 w 188383"/>
                <a:gd name="connsiteY1" fmla="*/ 79904 h 190500"/>
                <a:gd name="connsiteX2" fmla="*/ 188383 w 188383"/>
                <a:gd name="connsiteY2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8383" h="190500">
                  <a:moveTo>
                    <a:pt x="0" y="0"/>
                  </a:moveTo>
                  <a:cubicBezTo>
                    <a:pt x="47801" y="32808"/>
                    <a:pt x="81316" y="48154"/>
                    <a:pt x="112713" y="79904"/>
                  </a:cubicBezTo>
                  <a:cubicBezTo>
                    <a:pt x="144110" y="111654"/>
                    <a:pt x="173390" y="159808"/>
                    <a:pt x="188383" y="190500"/>
                  </a:cubicBezTo>
                </a:path>
              </a:pathLst>
            </a:custGeom>
            <a:noFill/>
            <a:ln w="63500" cap="rnd">
              <a:solidFill>
                <a:srgbClr val="FF5C0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E424AF0E-3A2C-EBC3-3D12-51CCD8EBA2EB}"/>
                </a:ext>
              </a:extLst>
            </p:cNvPr>
            <p:cNvSpPr/>
            <p:nvPr/>
          </p:nvSpPr>
          <p:spPr>
            <a:xfrm>
              <a:off x="7662333" y="5659967"/>
              <a:ext cx="207434" cy="41603"/>
            </a:xfrm>
            <a:custGeom>
              <a:avLst/>
              <a:gdLst>
                <a:gd name="connsiteX0" fmla="*/ 0 w 207434"/>
                <a:gd name="connsiteY0" fmla="*/ 0 h 43103"/>
                <a:gd name="connsiteX1" fmla="*/ 86784 w 207434"/>
                <a:gd name="connsiteY1" fmla="*/ 42333 h 43103"/>
                <a:gd name="connsiteX2" fmla="*/ 207434 w 207434"/>
                <a:gd name="connsiteY2" fmla="*/ 23283 h 43103"/>
                <a:gd name="connsiteX0" fmla="*/ 0 w 207434"/>
                <a:gd name="connsiteY0" fmla="*/ 0 h 41603"/>
                <a:gd name="connsiteX1" fmla="*/ 96309 w 207434"/>
                <a:gd name="connsiteY1" fmla="*/ 40745 h 41603"/>
                <a:gd name="connsiteX2" fmla="*/ 207434 w 207434"/>
                <a:gd name="connsiteY2" fmla="*/ 23283 h 41603"/>
                <a:gd name="connsiteX0" fmla="*/ 0 w 207434"/>
                <a:gd name="connsiteY0" fmla="*/ 0 h 41603"/>
                <a:gd name="connsiteX1" fmla="*/ 96309 w 207434"/>
                <a:gd name="connsiteY1" fmla="*/ 40745 h 41603"/>
                <a:gd name="connsiteX2" fmla="*/ 207434 w 207434"/>
                <a:gd name="connsiteY2" fmla="*/ 23283 h 41603"/>
                <a:gd name="connsiteX0" fmla="*/ 0 w 207434"/>
                <a:gd name="connsiteY0" fmla="*/ 0 h 41603"/>
                <a:gd name="connsiteX1" fmla="*/ 96309 w 207434"/>
                <a:gd name="connsiteY1" fmla="*/ 40745 h 41603"/>
                <a:gd name="connsiteX2" fmla="*/ 207434 w 207434"/>
                <a:gd name="connsiteY2" fmla="*/ 23283 h 41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434" h="41603">
                  <a:moveTo>
                    <a:pt x="0" y="0"/>
                  </a:moveTo>
                  <a:cubicBezTo>
                    <a:pt x="26106" y="19226"/>
                    <a:pt x="49037" y="36864"/>
                    <a:pt x="96309" y="40745"/>
                  </a:cubicBezTo>
                  <a:cubicBezTo>
                    <a:pt x="143581" y="44626"/>
                    <a:pt x="164395" y="34748"/>
                    <a:pt x="207434" y="23283"/>
                  </a:cubicBezTo>
                </a:path>
              </a:pathLst>
            </a:custGeom>
            <a:noFill/>
            <a:ln w="63500" cap="rnd">
              <a:solidFill>
                <a:srgbClr val="FF5C0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4" name="椭圆 233">
            <a:extLst>
              <a:ext uri="{FF2B5EF4-FFF2-40B4-BE49-F238E27FC236}">
                <a16:creationId xmlns:a16="http://schemas.microsoft.com/office/drawing/2014/main" id="{836086FB-6514-37F2-CB81-234BC9C163BF}"/>
              </a:ext>
            </a:extLst>
          </p:cNvPr>
          <p:cNvSpPr/>
          <p:nvPr/>
        </p:nvSpPr>
        <p:spPr>
          <a:xfrm>
            <a:off x="4029396" y="2274688"/>
            <a:ext cx="1562060" cy="1562060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椭圆 240">
            <a:extLst>
              <a:ext uri="{FF2B5EF4-FFF2-40B4-BE49-F238E27FC236}">
                <a16:creationId xmlns:a16="http://schemas.microsoft.com/office/drawing/2014/main" id="{1F87DF59-DA71-42A3-631E-C52913AED83A}"/>
              </a:ext>
            </a:extLst>
          </p:cNvPr>
          <p:cNvSpPr/>
          <p:nvPr/>
        </p:nvSpPr>
        <p:spPr>
          <a:xfrm>
            <a:off x="6600543" y="2274688"/>
            <a:ext cx="1562060" cy="1562060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椭圆 247">
            <a:extLst>
              <a:ext uri="{FF2B5EF4-FFF2-40B4-BE49-F238E27FC236}">
                <a16:creationId xmlns:a16="http://schemas.microsoft.com/office/drawing/2014/main" id="{4AFB8839-A32B-8B3A-3670-762BACFCE6C1}"/>
              </a:ext>
            </a:extLst>
          </p:cNvPr>
          <p:cNvSpPr/>
          <p:nvPr/>
        </p:nvSpPr>
        <p:spPr>
          <a:xfrm>
            <a:off x="9171691" y="2274688"/>
            <a:ext cx="1562060" cy="1562060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2" name="组合 261">
            <a:extLst>
              <a:ext uri="{FF2B5EF4-FFF2-40B4-BE49-F238E27FC236}">
                <a16:creationId xmlns:a16="http://schemas.microsoft.com/office/drawing/2014/main" id="{B1CC5F42-FC40-0E73-78F3-C1ECE95A1605}"/>
              </a:ext>
            </a:extLst>
          </p:cNvPr>
          <p:cNvGrpSpPr/>
          <p:nvPr/>
        </p:nvGrpSpPr>
        <p:grpSpPr>
          <a:xfrm>
            <a:off x="4309821" y="2665521"/>
            <a:ext cx="1001211" cy="780394"/>
            <a:chOff x="-2784555" y="3596553"/>
            <a:chExt cx="2361838" cy="1840935"/>
          </a:xfrm>
          <a:solidFill>
            <a:srgbClr val="FF5C01"/>
          </a:solidFill>
        </p:grpSpPr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99400F78-78FD-BDD7-1D15-29D209E9418F}"/>
                </a:ext>
              </a:extLst>
            </p:cNvPr>
            <p:cNvSpPr/>
            <p:nvPr/>
          </p:nvSpPr>
          <p:spPr>
            <a:xfrm>
              <a:off x="-1315142" y="4630131"/>
              <a:ext cx="711252" cy="807357"/>
            </a:xfrm>
            <a:custGeom>
              <a:avLst/>
              <a:gdLst>
                <a:gd name="connsiteX0" fmla="*/ 201155 w 711252"/>
                <a:gd name="connsiteY0" fmla="*/ 67332 h 807357"/>
                <a:gd name="connsiteX1" fmla="*/ 185733 w 711252"/>
                <a:gd name="connsiteY1" fmla="*/ 88266 h 807357"/>
                <a:gd name="connsiteX2" fmla="*/ 23541 w 711252"/>
                <a:gd name="connsiteY2" fmla="*/ 287158 h 807357"/>
                <a:gd name="connsiteX3" fmla="*/ 81826 w 711252"/>
                <a:gd name="connsiteY3" fmla="*/ 667101 h 807357"/>
                <a:gd name="connsiteX4" fmla="*/ 375358 w 711252"/>
                <a:gd name="connsiteY4" fmla="*/ 807357 h 807357"/>
                <a:gd name="connsiteX5" fmla="*/ 378458 w 711252"/>
                <a:gd name="connsiteY5" fmla="*/ 807357 h 807357"/>
                <a:gd name="connsiteX6" fmla="*/ 632880 w 711252"/>
                <a:gd name="connsiteY6" fmla="*/ 691780 h 807357"/>
                <a:gd name="connsiteX7" fmla="*/ 706244 w 711252"/>
                <a:gd name="connsiteY7" fmla="*/ 364301 h 807357"/>
                <a:gd name="connsiteX8" fmla="*/ 563608 w 711252"/>
                <a:gd name="connsiteY8" fmla="*/ 68701 h 807357"/>
                <a:gd name="connsiteX9" fmla="*/ 201152 w 711252"/>
                <a:gd name="connsiteY9" fmla="*/ 67324 h 807357"/>
                <a:gd name="connsiteX10" fmla="*/ 499125 w 711252"/>
                <a:gd name="connsiteY10" fmla="*/ 584779 h 807357"/>
                <a:gd name="connsiteX11" fmla="*/ 378425 w 711252"/>
                <a:gd name="connsiteY11" fmla="*/ 635869 h 807357"/>
                <a:gd name="connsiteX12" fmla="*/ 376703 w 711252"/>
                <a:gd name="connsiteY12" fmla="*/ 635869 h 807357"/>
                <a:gd name="connsiteX13" fmla="*/ 217274 w 711252"/>
                <a:gd name="connsiteY13" fmla="*/ 562505 h 807357"/>
                <a:gd name="connsiteX14" fmla="*/ 184017 w 711252"/>
                <a:gd name="connsiteY14" fmla="*/ 346468 h 807357"/>
                <a:gd name="connsiteX15" fmla="*/ 349305 w 711252"/>
                <a:gd name="connsiteY15" fmla="*/ 203146 h 807357"/>
                <a:gd name="connsiteX16" fmla="*/ 397985 w 711252"/>
                <a:gd name="connsiteY16" fmla="*/ 173639 h 807357"/>
                <a:gd name="connsiteX17" fmla="*/ 453859 w 711252"/>
                <a:gd name="connsiteY17" fmla="*/ 200391 h 807357"/>
                <a:gd name="connsiteX18" fmla="*/ 536139 w 711252"/>
                <a:gd name="connsiteY18" fmla="*/ 385537 h 807357"/>
                <a:gd name="connsiteX19" fmla="*/ 499133 w 711252"/>
                <a:gd name="connsiteY19" fmla="*/ 584772 h 80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11252" h="807357">
                  <a:moveTo>
                    <a:pt x="201155" y="67332"/>
                  </a:moveTo>
                  <a:cubicBezTo>
                    <a:pt x="194649" y="73532"/>
                    <a:pt x="189483" y="80727"/>
                    <a:pt x="185733" y="88266"/>
                  </a:cubicBezTo>
                  <a:cubicBezTo>
                    <a:pt x="112330" y="134917"/>
                    <a:pt x="53354" y="205528"/>
                    <a:pt x="23541" y="287158"/>
                  </a:cubicBezTo>
                  <a:cubicBezTo>
                    <a:pt x="-22766" y="412649"/>
                    <a:pt x="578" y="561821"/>
                    <a:pt x="81826" y="667101"/>
                  </a:cubicBezTo>
                  <a:cubicBezTo>
                    <a:pt x="149029" y="753860"/>
                    <a:pt x="258753" y="806328"/>
                    <a:pt x="375358" y="807357"/>
                  </a:cubicBezTo>
                  <a:lnTo>
                    <a:pt x="378458" y="807357"/>
                  </a:lnTo>
                  <a:cubicBezTo>
                    <a:pt x="481671" y="807357"/>
                    <a:pt x="574244" y="765183"/>
                    <a:pt x="632880" y="691780"/>
                  </a:cubicBezTo>
                  <a:cubicBezTo>
                    <a:pt x="697327" y="610839"/>
                    <a:pt x="723044" y="497708"/>
                    <a:pt x="706244" y="364301"/>
                  </a:cubicBezTo>
                  <a:cubicBezTo>
                    <a:pt x="690476" y="235713"/>
                    <a:pt x="641453" y="133186"/>
                    <a:pt x="563608" y="68701"/>
                  </a:cubicBezTo>
                  <a:cubicBezTo>
                    <a:pt x="455917" y="-22496"/>
                    <a:pt x="293040" y="-22841"/>
                    <a:pt x="201152" y="67324"/>
                  </a:cubicBezTo>
                  <a:close/>
                  <a:moveTo>
                    <a:pt x="499125" y="584779"/>
                  </a:moveTo>
                  <a:cubicBezTo>
                    <a:pt x="463458" y="629018"/>
                    <a:pt x="408961" y="635869"/>
                    <a:pt x="378425" y="635869"/>
                  </a:cubicBezTo>
                  <a:lnTo>
                    <a:pt x="376703" y="635869"/>
                  </a:lnTo>
                  <a:cubicBezTo>
                    <a:pt x="312906" y="635524"/>
                    <a:pt x="252250" y="607396"/>
                    <a:pt x="217274" y="562505"/>
                  </a:cubicBezTo>
                  <a:cubicBezTo>
                    <a:pt x="170967" y="502497"/>
                    <a:pt x="157955" y="417801"/>
                    <a:pt x="184017" y="346468"/>
                  </a:cubicBezTo>
                  <a:cubicBezTo>
                    <a:pt x="210080" y="275135"/>
                    <a:pt x="275215" y="218566"/>
                    <a:pt x="349305" y="203146"/>
                  </a:cubicBezTo>
                  <a:cubicBezTo>
                    <a:pt x="369205" y="199012"/>
                    <a:pt x="385661" y="188412"/>
                    <a:pt x="397985" y="173639"/>
                  </a:cubicBezTo>
                  <a:cubicBezTo>
                    <a:pt x="417885" y="177773"/>
                    <a:pt x="437403" y="186651"/>
                    <a:pt x="453859" y="200391"/>
                  </a:cubicBezTo>
                  <a:cubicBezTo>
                    <a:pt x="508739" y="246353"/>
                    <a:pt x="528945" y="326568"/>
                    <a:pt x="536139" y="385537"/>
                  </a:cubicBezTo>
                  <a:cubicBezTo>
                    <a:pt x="543717" y="445889"/>
                    <a:pt x="543373" y="529241"/>
                    <a:pt x="499133" y="58477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A9196240-DC1A-325A-B610-29976D9099A8}"/>
                </a:ext>
              </a:extLst>
            </p:cNvPr>
            <p:cNvSpPr/>
            <p:nvPr/>
          </p:nvSpPr>
          <p:spPr>
            <a:xfrm>
              <a:off x="-2784555" y="3596553"/>
              <a:ext cx="914253" cy="634964"/>
            </a:xfrm>
            <a:custGeom>
              <a:avLst/>
              <a:gdLst>
                <a:gd name="connsiteX0" fmla="*/ 772170 w 914253"/>
                <a:gd name="connsiteY0" fmla="*/ 8137 h 634964"/>
                <a:gd name="connsiteX1" fmla="*/ 730341 w 914253"/>
                <a:gd name="connsiteY1" fmla="*/ 121990 h 634964"/>
                <a:gd name="connsiteX2" fmla="*/ 684379 w 914253"/>
                <a:gd name="connsiteY2" fmla="*/ 327387 h 634964"/>
                <a:gd name="connsiteX3" fmla="*/ 447102 w 914253"/>
                <a:gd name="connsiteY3" fmla="*/ 450850 h 634964"/>
                <a:gd name="connsiteX4" fmla="*/ 299645 w 914253"/>
                <a:gd name="connsiteY4" fmla="*/ 453950 h 634964"/>
                <a:gd name="connsiteX5" fmla="*/ 170372 w 914253"/>
                <a:gd name="connsiteY5" fmla="*/ 195012 h 634964"/>
                <a:gd name="connsiteX6" fmla="*/ 70558 w 914253"/>
                <a:gd name="connsiteY6" fmla="*/ 126087 h 634964"/>
                <a:gd name="connsiteX7" fmla="*/ 1328 w 914253"/>
                <a:gd name="connsiteY7" fmla="*/ 225900 h 634964"/>
                <a:gd name="connsiteX8" fmla="*/ 234510 w 914253"/>
                <a:gd name="connsiteY8" fmla="*/ 612692 h 634964"/>
                <a:gd name="connsiteX9" fmla="*/ 356249 w 914253"/>
                <a:gd name="connsiteY9" fmla="*/ 634964 h 634964"/>
                <a:gd name="connsiteX10" fmla="*/ 486904 w 914253"/>
                <a:gd name="connsiteY10" fmla="*/ 617474 h 634964"/>
                <a:gd name="connsiteX11" fmla="*/ 811277 w 914253"/>
                <a:gd name="connsiteY11" fmla="*/ 442576 h 634964"/>
                <a:gd name="connsiteX12" fmla="*/ 885675 w 914253"/>
                <a:gd name="connsiteY12" fmla="*/ 49965 h 634964"/>
                <a:gd name="connsiteX13" fmla="*/ 772165 w 914253"/>
                <a:gd name="connsiteY13" fmla="*/ 8136 h 634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14253" h="634964">
                  <a:moveTo>
                    <a:pt x="772170" y="8137"/>
                  </a:moveTo>
                  <a:cubicBezTo>
                    <a:pt x="728963" y="28037"/>
                    <a:pt x="710440" y="79128"/>
                    <a:pt x="730341" y="121990"/>
                  </a:cubicBezTo>
                  <a:cubicBezTo>
                    <a:pt x="758087" y="182342"/>
                    <a:pt x="739220" y="266694"/>
                    <a:pt x="684379" y="327387"/>
                  </a:cubicBezTo>
                  <a:cubicBezTo>
                    <a:pt x="633633" y="383606"/>
                    <a:pt x="553724" y="425129"/>
                    <a:pt x="447102" y="450850"/>
                  </a:cubicBezTo>
                  <a:cubicBezTo>
                    <a:pt x="404928" y="460800"/>
                    <a:pt x="343546" y="472129"/>
                    <a:pt x="299645" y="453950"/>
                  </a:cubicBezTo>
                  <a:cubicBezTo>
                    <a:pt x="221115" y="422033"/>
                    <a:pt x="190270" y="305083"/>
                    <a:pt x="170372" y="195012"/>
                  </a:cubicBezTo>
                  <a:cubicBezTo>
                    <a:pt x="161455" y="148399"/>
                    <a:pt x="119282" y="117171"/>
                    <a:pt x="70558" y="126087"/>
                  </a:cubicBezTo>
                  <a:cubicBezTo>
                    <a:pt x="23946" y="134659"/>
                    <a:pt x="-6900" y="179244"/>
                    <a:pt x="1328" y="225900"/>
                  </a:cubicBezTo>
                  <a:cubicBezTo>
                    <a:pt x="20195" y="328084"/>
                    <a:pt x="58580" y="541016"/>
                    <a:pt x="234510" y="612692"/>
                  </a:cubicBezTo>
                  <a:cubicBezTo>
                    <a:pt x="274961" y="629148"/>
                    <a:pt x="316790" y="634964"/>
                    <a:pt x="356249" y="634964"/>
                  </a:cubicBezTo>
                  <a:cubicBezTo>
                    <a:pt x="405273" y="634964"/>
                    <a:pt x="450891" y="626047"/>
                    <a:pt x="486904" y="617474"/>
                  </a:cubicBezTo>
                  <a:cubicBezTo>
                    <a:pt x="627512" y="583529"/>
                    <a:pt x="736888" y="524554"/>
                    <a:pt x="811277" y="442576"/>
                  </a:cubicBezTo>
                  <a:cubicBezTo>
                    <a:pt x="912766" y="330448"/>
                    <a:pt x="942618" y="172694"/>
                    <a:pt x="885675" y="49965"/>
                  </a:cubicBezTo>
                  <a:cubicBezTo>
                    <a:pt x="865775" y="6758"/>
                    <a:pt x="813650" y="-12109"/>
                    <a:pt x="772165" y="813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18158C71-E73C-96D5-F352-BA78EA10AA4F}"/>
                </a:ext>
              </a:extLst>
            </p:cNvPr>
            <p:cNvSpPr/>
            <p:nvPr/>
          </p:nvSpPr>
          <p:spPr>
            <a:xfrm>
              <a:off x="-1224855" y="3674578"/>
              <a:ext cx="802138" cy="525699"/>
            </a:xfrm>
            <a:custGeom>
              <a:avLst/>
              <a:gdLst>
                <a:gd name="connsiteX0" fmla="*/ 667052 w 802138"/>
                <a:gd name="connsiteY0" fmla="*/ 6922 h 525699"/>
                <a:gd name="connsiteX1" fmla="*/ 621435 w 802138"/>
                <a:gd name="connsiteY1" fmla="*/ 119393 h 525699"/>
                <a:gd name="connsiteX2" fmla="*/ 601535 w 802138"/>
                <a:gd name="connsiteY2" fmla="*/ 257239 h 525699"/>
                <a:gd name="connsiteX3" fmla="*/ 443781 w 802138"/>
                <a:gd name="connsiteY3" fmla="*/ 353948 h 525699"/>
                <a:gd name="connsiteX4" fmla="*/ 200998 w 802138"/>
                <a:gd name="connsiteY4" fmla="*/ 195508 h 525699"/>
                <a:gd name="connsiteX5" fmla="*/ 200653 w 802138"/>
                <a:gd name="connsiteY5" fmla="*/ 151612 h 525699"/>
                <a:gd name="connsiteX6" fmla="*/ 126984 w 802138"/>
                <a:gd name="connsiteY6" fmla="*/ 57660 h 525699"/>
                <a:gd name="connsiteX7" fmla="*/ 33720 w 802138"/>
                <a:gd name="connsiteY7" fmla="*/ 64510 h 525699"/>
                <a:gd name="connsiteX8" fmla="*/ 2185 w 802138"/>
                <a:gd name="connsiteY8" fmla="*/ 152301 h 525699"/>
                <a:gd name="connsiteX9" fmla="*/ 438001 w 802138"/>
                <a:gd name="connsiteY9" fmla="*/ 525699 h 525699"/>
                <a:gd name="connsiteX10" fmla="*/ 448296 w 802138"/>
                <a:gd name="connsiteY10" fmla="*/ 525699 h 525699"/>
                <a:gd name="connsiteX11" fmla="*/ 745580 w 802138"/>
                <a:gd name="connsiteY11" fmla="*/ 350115 h 525699"/>
                <a:gd name="connsiteX12" fmla="*/ 779182 w 802138"/>
                <a:gd name="connsiteY12" fmla="*/ 52488 h 525699"/>
                <a:gd name="connsiteX13" fmla="*/ 667053 w 802138"/>
                <a:gd name="connsiteY13" fmla="*/ 6908 h 52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2138" h="525699">
                  <a:moveTo>
                    <a:pt x="667052" y="6922"/>
                  </a:moveTo>
                  <a:cubicBezTo>
                    <a:pt x="623501" y="25445"/>
                    <a:pt x="602911" y="75502"/>
                    <a:pt x="621435" y="119393"/>
                  </a:cubicBezTo>
                  <a:cubicBezTo>
                    <a:pt x="638924" y="160533"/>
                    <a:pt x="631729" y="210936"/>
                    <a:pt x="601535" y="257239"/>
                  </a:cubicBezTo>
                  <a:cubicBezTo>
                    <a:pt x="564833" y="314492"/>
                    <a:pt x="502799" y="352570"/>
                    <a:pt x="443781" y="353948"/>
                  </a:cubicBezTo>
                  <a:cubicBezTo>
                    <a:pt x="351206" y="354981"/>
                    <a:pt x="253462" y="289807"/>
                    <a:pt x="200998" y="195508"/>
                  </a:cubicBezTo>
                  <a:cubicBezTo>
                    <a:pt x="204787" y="181463"/>
                    <a:pt x="204787" y="166691"/>
                    <a:pt x="200653" y="151612"/>
                  </a:cubicBezTo>
                  <a:cubicBezTo>
                    <a:pt x="190091" y="111849"/>
                    <a:pt x="163340" y="77559"/>
                    <a:pt x="126984" y="57660"/>
                  </a:cubicBezTo>
                  <a:cubicBezTo>
                    <a:pt x="96827" y="41203"/>
                    <a:pt x="61159" y="43614"/>
                    <a:pt x="33720" y="64510"/>
                  </a:cubicBezTo>
                  <a:cubicBezTo>
                    <a:pt x="6969" y="85100"/>
                    <a:pt x="-5354" y="119390"/>
                    <a:pt x="2185" y="152301"/>
                  </a:cubicBezTo>
                  <a:cubicBezTo>
                    <a:pt x="52586" y="366956"/>
                    <a:pt x="238766" y="525699"/>
                    <a:pt x="438001" y="525699"/>
                  </a:cubicBezTo>
                  <a:lnTo>
                    <a:pt x="448296" y="525699"/>
                  </a:lnTo>
                  <a:cubicBezTo>
                    <a:pt x="564177" y="522600"/>
                    <a:pt x="678029" y="455053"/>
                    <a:pt x="745580" y="350115"/>
                  </a:cubicBezTo>
                  <a:cubicBezTo>
                    <a:pt x="806622" y="255129"/>
                    <a:pt x="818944" y="146785"/>
                    <a:pt x="779182" y="52488"/>
                  </a:cubicBezTo>
                  <a:cubicBezTo>
                    <a:pt x="760659" y="9320"/>
                    <a:pt x="711979" y="-11959"/>
                    <a:pt x="667053" y="690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0" name="组合 269">
            <a:extLst>
              <a:ext uri="{FF2B5EF4-FFF2-40B4-BE49-F238E27FC236}">
                <a16:creationId xmlns:a16="http://schemas.microsoft.com/office/drawing/2014/main" id="{2E3F1741-132D-4BD8-5667-EE12811771DA}"/>
              </a:ext>
            </a:extLst>
          </p:cNvPr>
          <p:cNvGrpSpPr/>
          <p:nvPr/>
        </p:nvGrpSpPr>
        <p:grpSpPr>
          <a:xfrm>
            <a:off x="6917388" y="2669738"/>
            <a:ext cx="928370" cy="771960"/>
            <a:chOff x="-3075864" y="3371772"/>
            <a:chExt cx="2755651" cy="2291384"/>
          </a:xfrm>
          <a:solidFill>
            <a:schemeClr val="tx1"/>
          </a:solidFill>
        </p:grpSpPr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818344A5-5519-CE83-132E-42395F2194A7}"/>
                </a:ext>
              </a:extLst>
            </p:cNvPr>
            <p:cNvSpPr/>
            <p:nvPr/>
          </p:nvSpPr>
          <p:spPr>
            <a:xfrm>
              <a:off x="-3075864" y="3371772"/>
              <a:ext cx="1069836" cy="1026075"/>
            </a:xfrm>
            <a:custGeom>
              <a:avLst/>
              <a:gdLst>
                <a:gd name="connsiteX0" fmla="*/ 328987 w 1069836"/>
                <a:gd name="connsiteY0" fmla="*/ 892364 h 1026075"/>
                <a:gd name="connsiteX1" fmla="*/ 634501 w 1069836"/>
                <a:gd name="connsiteY1" fmla="*/ 1026076 h 1026075"/>
                <a:gd name="connsiteX2" fmla="*/ 759640 w 1069836"/>
                <a:gd name="connsiteY2" fmla="*/ 1004491 h 1026075"/>
                <a:gd name="connsiteX3" fmla="*/ 1011377 w 1069836"/>
                <a:gd name="connsiteY3" fmla="*/ 705835 h 1026075"/>
                <a:gd name="connsiteX4" fmla="*/ 824849 w 1069836"/>
                <a:gd name="connsiteY4" fmla="*/ 272429 h 1026075"/>
                <a:gd name="connsiteX5" fmla="*/ 1023046 w 1069836"/>
                <a:gd name="connsiteY5" fmla="*/ 161986 h 1026075"/>
                <a:gd name="connsiteX6" fmla="*/ 1060397 w 1069836"/>
                <a:gd name="connsiteY6" fmla="*/ 46791 h 1026075"/>
                <a:gd name="connsiteX7" fmla="*/ 945202 w 1069836"/>
                <a:gd name="connsiteY7" fmla="*/ 9057 h 1026075"/>
                <a:gd name="connsiteX8" fmla="*/ 577271 w 1069836"/>
                <a:gd name="connsiteY8" fmla="*/ 214454 h 1026075"/>
                <a:gd name="connsiteX9" fmla="*/ 256297 w 1069836"/>
                <a:gd name="connsiteY9" fmla="*/ 416441 h 1026075"/>
                <a:gd name="connsiteX10" fmla="*/ 35822 w 1069836"/>
                <a:gd name="connsiteY10" fmla="*/ 561831 h 1026075"/>
                <a:gd name="connsiteX11" fmla="*/ 15922 w 1069836"/>
                <a:gd name="connsiteY11" fmla="*/ 681503 h 1026075"/>
                <a:gd name="connsiteX12" fmla="*/ 85535 w 1069836"/>
                <a:gd name="connsiteY12" fmla="*/ 717171 h 1026075"/>
                <a:gd name="connsiteX13" fmla="*/ 135593 w 1069836"/>
                <a:gd name="connsiteY13" fmla="*/ 701059 h 1026075"/>
                <a:gd name="connsiteX14" fmla="*/ 210334 w 1069836"/>
                <a:gd name="connsiteY14" fmla="*/ 651652 h 1026075"/>
                <a:gd name="connsiteX15" fmla="*/ 328968 w 1069836"/>
                <a:gd name="connsiteY15" fmla="*/ 892368 h 1026075"/>
                <a:gd name="connsiteX16" fmla="*/ 692480 w 1069836"/>
                <a:gd name="connsiteY16" fmla="*/ 394130 h 1026075"/>
                <a:gd name="connsiteX17" fmla="*/ 842994 w 1069836"/>
                <a:gd name="connsiteY17" fmla="*/ 672242 h 1026075"/>
                <a:gd name="connsiteX18" fmla="*/ 701396 w 1069836"/>
                <a:gd name="connsiteY18" fmla="*/ 843692 h 1026075"/>
                <a:gd name="connsiteX19" fmla="*/ 455546 w 1069836"/>
                <a:gd name="connsiteY19" fmla="*/ 776796 h 1026075"/>
                <a:gd name="connsiteX20" fmla="*/ 381800 w 1069836"/>
                <a:gd name="connsiteY20" fmla="*/ 538490 h 1026075"/>
                <a:gd name="connsiteX21" fmla="*/ 626611 w 1069836"/>
                <a:gd name="connsiteY21" fmla="*/ 382804 h 1026075"/>
                <a:gd name="connsiteX22" fmla="*/ 692474 w 1069836"/>
                <a:gd name="connsiteY22" fmla="*/ 394131 h 102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9836" h="1026075">
                  <a:moveTo>
                    <a:pt x="328987" y="892364"/>
                  </a:moveTo>
                  <a:cubicBezTo>
                    <a:pt x="407861" y="978089"/>
                    <a:pt x="522020" y="1026076"/>
                    <a:pt x="634501" y="1026076"/>
                  </a:cubicBezTo>
                  <a:cubicBezTo>
                    <a:pt x="677363" y="1026076"/>
                    <a:pt x="719881" y="1018881"/>
                    <a:pt x="759640" y="1004491"/>
                  </a:cubicBezTo>
                  <a:cubicBezTo>
                    <a:pt x="884857" y="959218"/>
                    <a:pt x="983592" y="841957"/>
                    <a:pt x="1011377" y="705835"/>
                  </a:cubicBezTo>
                  <a:cubicBezTo>
                    <a:pt x="1053551" y="497342"/>
                    <a:pt x="955503" y="349582"/>
                    <a:pt x="824849" y="272429"/>
                  </a:cubicBezTo>
                  <a:cubicBezTo>
                    <a:pt x="891018" y="236073"/>
                    <a:pt x="955465" y="196272"/>
                    <a:pt x="1023046" y="161986"/>
                  </a:cubicBezTo>
                  <a:cubicBezTo>
                    <a:pt x="1065219" y="140402"/>
                    <a:pt x="1082020" y="88622"/>
                    <a:pt x="1060397" y="46791"/>
                  </a:cubicBezTo>
                  <a:cubicBezTo>
                    <a:pt x="1039502" y="4617"/>
                    <a:pt x="987722" y="-11877"/>
                    <a:pt x="945202" y="9057"/>
                  </a:cubicBezTo>
                  <a:cubicBezTo>
                    <a:pt x="820367" y="72853"/>
                    <a:pt x="698628" y="143121"/>
                    <a:pt x="577271" y="214454"/>
                  </a:cubicBezTo>
                  <a:cubicBezTo>
                    <a:pt x="456227" y="222682"/>
                    <a:pt x="335859" y="283722"/>
                    <a:pt x="256297" y="416441"/>
                  </a:cubicBezTo>
                  <a:cubicBezTo>
                    <a:pt x="182589" y="464777"/>
                    <a:pt x="107116" y="510739"/>
                    <a:pt x="35822" y="561831"/>
                  </a:cubicBezTo>
                  <a:cubicBezTo>
                    <a:pt x="-2602" y="589233"/>
                    <a:pt x="-11518" y="642734"/>
                    <a:pt x="15922" y="681503"/>
                  </a:cubicBezTo>
                  <a:cubicBezTo>
                    <a:pt x="32722" y="704810"/>
                    <a:pt x="58784" y="717171"/>
                    <a:pt x="85535" y="717171"/>
                  </a:cubicBezTo>
                  <a:cubicBezTo>
                    <a:pt x="103025" y="717171"/>
                    <a:pt x="120514" y="712042"/>
                    <a:pt x="135593" y="701059"/>
                  </a:cubicBezTo>
                  <a:cubicBezTo>
                    <a:pt x="159933" y="683876"/>
                    <a:pt x="185994" y="668797"/>
                    <a:pt x="210334" y="651652"/>
                  </a:cubicBezTo>
                  <a:cubicBezTo>
                    <a:pt x="226791" y="742199"/>
                    <a:pt x="270687" y="828579"/>
                    <a:pt x="328968" y="892368"/>
                  </a:cubicBezTo>
                  <a:close/>
                  <a:moveTo>
                    <a:pt x="692480" y="394130"/>
                  </a:moveTo>
                  <a:cubicBezTo>
                    <a:pt x="786089" y="425665"/>
                    <a:pt x="874913" y="515527"/>
                    <a:pt x="842994" y="672242"/>
                  </a:cubicBezTo>
                  <a:cubicBezTo>
                    <a:pt x="827226" y="750772"/>
                    <a:pt x="771314" y="818317"/>
                    <a:pt x="701396" y="843692"/>
                  </a:cubicBezTo>
                  <a:cubicBezTo>
                    <a:pt x="621143" y="872471"/>
                    <a:pt x="517582" y="844725"/>
                    <a:pt x="455546" y="776796"/>
                  </a:cubicBezTo>
                  <a:cubicBezTo>
                    <a:pt x="396572" y="712005"/>
                    <a:pt x="355733" y="612233"/>
                    <a:pt x="381800" y="538490"/>
                  </a:cubicBezTo>
                  <a:cubicBezTo>
                    <a:pt x="463086" y="485678"/>
                    <a:pt x="543296" y="432524"/>
                    <a:pt x="626611" y="382804"/>
                  </a:cubicBezTo>
                  <a:cubicBezTo>
                    <a:pt x="649267" y="384526"/>
                    <a:pt x="671578" y="386937"/>
                    <a:pt x="692474" y="39413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9235D1E1-3D3A-7D39-56DA-0CDE4DDDEE6C}"/>
                </a:ext>
              </a:extLst>
            </p:cNvPr>
            <p:cNvSpPr/>
            <p:nvPr/>
          </p:nvSpPr>
          <p:spPr>
            <a:xfrm>
              <a:off x="-1261341" y="3379045"/>
              <a:ext cx="941128" cy="941985"/>
            </a:xfrm>
            <a:custGeom>
              <a:avLst/>
              <a:gdLst>
                <a:gd name="connsiteX0" fmla="*/ 721074 w 941128"/>
                <a:gd name="connsiteY0" fmla="*/ 389552 h 941985"/>
                <a:gd name="connsiteX1" fmla="*/ 465281 w 941128"/>
                <a:gd name="connsiteY1" fmla="*/ 152970 h 941985"/>
                <a:gd name="connsiteX2" fmla="*/ 356591 w 941128"/>
                <a:gd name="connsiteY2" fmla="*/ 141298 h 941985"/>
                <a:gd name="connsiteX3" fmla="*/ 145374 w 941128"/>
                <a:gd name="connsiteY3" fmla="*/ 10986 h 941985"/>
                <a:gd name="connsiteX4" fmla="*/ 28416 w 941128"/>
                <a:gd name="connsiteY4" fmla="*/ 43899 h 941985"/>
                <a:gd name="connsiteX5" fmla="*/ 61673 w 941128"/>
                <a:gd name="connsiteY5" fmla="*/ 160465 h 941985"/>
                <a:gd name="connsiteX6" fmla="*/ 160105 w 941128"/>
                <a:gd name="connsiteY6" fmla="*/ 221161 h 941985"/>
                <a:gd name="connsiteX7" fmla="*/ 65807 w 941128"/>
                <a:gd name="connsiteY7" fmla="*/ 330233 h 941985"/>
                <a:gd name="connsiteX8" fmla="*/ 103503 w 941128"/>
                <a:gd name="connsiteY8" fmla="*/ 828819 h 941985"/>
                <a:gd name="connsiteX9" fmla="*/ 380234 w 941128"/>
                <a:gd name="connsiteY9" fmla="*/ 941986 h 941985"/>
                <a:gd name="connsiteX10" fmla="*/ 523556 w 941128"/>
                <a:gd name="connsiteY10" fmla="*/ 913857 h 941985"/>
                <a:gd name="connsiteX11" fmla="*/ 745060 w 941128"/>
                <a:gd name="connsiteY11" fmla="*/ 621011 h 941985"/>
                <a:gd name="connsiteX12" fmla="*/ 801278 w 941128"/>
                <a:gd name="connsiteY12" fmla="*/ 663185 h 941985"/>
                <a:gd name="connsiteX13" fmla="*/ 855469 w 941128"/>
                <a:gd name="connsiteY13" fmla="*/ 682741 h 941985"/>
                <a:gd name="connsiteX14" fmla="*/ 921638 w 941128"/>
                <a:gd name="connsiteY14" fmla="*/ 651206 h 941985"/>
                <a:gd name="connsiteX15" fmla="*/ 909620 w 941128"/>
                <a:gd name="connsiteY15" fmla="*/ 530505 h 941985"/>
                <a:gd name="connsiteX16" fmla="*/ 721064 w 941128"/>
                <a:gd name="connsiteY16" fmla="*/ 389554 h 941985"/>
                <a:gd name="connsiteX17" fmla="*/ 581847 w 941128"/>
                <a:gd name="connsiteY17" fmla="*/ 538351 h 941985"/>
                <a:gd name="connsiteX18" fmla="*/ 458041 w 941128"/>
                <a:gd name="connsiteY18" fmla="*/ 755759 h 941985"/>
                <a:gd name="connsiteX19" fmla="*/ 225554 w 941128"/>
                <a:gd name="connsiteY19" fmla="*/ 708763 h 941985"/>
                <a:gd name="connsiteX20" fmla="*/ 213537 w 941128"/>
                <a:gd name="connsiteY20" fmla="*/ 417298 h 941985"/>
                <a:gd name="connsiteX21" fmla="*/ 323598 w 941128"/>
                <a:gd name="connsiteY21" fmla="*/ 321967 h 941985"/>
                <a:gd name="connsiteX22" fmla="*/ 573925 w 941128"/>
                <a:gd name="connsiteY22" fmla="*/ 493074 h 941985"/>
                <a:gd name="connsiteX23" fmla="*/ 581847 w 941128"/>
                <a:gd name="connsiteY23" fmla="*/ 538348 h 941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41128" h="941985">
                  <a:moveTo>
                    <a:pt x="721074" y="389552"/>
                  </a:moveTo>
                  <a:cubicBezTo>
                    <a:pt x="675457" y="274318"/>
                    <a:pt x="584600" y="186565"/>
                    <a:pt x="465281" y="152970"/>
                  </a:cubicBezTo>
                  <a:cubicBezTo>
                    <a:pt x="428579" y="142675"/>
                    <a:pt x="392261" y="139614"/>
                    <a:pt x="356591" y="141298"/>
                  </a:cubicBezTo>
                  <a:cubicBezTo>
                    <a:pt x="286289" y="97747"/>
                    <a:pt x="217364" y="51134"/>
                    <a:pt x="145374" y="10986"/>
                  </a:cubicBezTo>
                  <a:cubicBezTo>
                    <a:pt x="103163" y="-12320"/>
                    <a:pt x="51728" y="2758"/>
                    <a:pt x="28416" y="43899"/>
                  </a:cubicBezTo>
                  <a:cubicBezTo>
                    <a:pt x="5798" y="85384"/>
                    <a:pt x="20533" y="137507"/>
                    <a:pt x="61673" y="160465"/>
                  </a:cubicBezTo>
                  <a:cubicBezTo>
                    <a:pt x="95274" y="179332"/>
                    <a:pt x="126808" y="201605"/>
                    <a:pt x="160105" y="221161"/>
                  </a:cubicBezTo>
                  <a:cubicBezTo>
                    <a:pt x="124781" y="250667"/>
                    <a:pt x="91830" y="285646"/>
                    <a:pt x="65807" y="330233"/>
                  </a:cubicBezTo>
                  <a:cubicBezTo>
                    <a:pt x="-34349" y="499959"/>
                    <a:pt x="-18923" y="705013"/>
                    <a:pt x="103503" y="828819"/>
                  </a:cubicBezTo>
                  <a:cubicBezTo>
                    <a:pt x="175528" y="902183"/>
                    <a:pt x="277706" y="941986"/>
                    <a:pt x="380234" y="941986"/>
                  </a:cubicBezTo>
                  <a:cubicBezTo>
                    <a:pt x="429258" y="941986"/>
                    <a:pt x="477976" y="933069"/>
                    <a:pt x="523556" y="913857"/>
                  </a:cubicBezTo>
                  <a:cubicBezTo>
                    <a:pt x="645295" y="863456"/>
                    <a:pt x="724172" y="752704"/>
                    <a:pt x="745060" y="621011"/>
                  </a:cubicBezTo>
                  <a:cubicBezTo>
                    <a:pt x="763238" y="635401"/>
                    <a:pt x="783138" y="648106"/>
                    <a:pt x="801278" y="663185"/>
                  </a:cubicBezTo>
                  <a:cubicBezTo>
                    <a:pt x="817390" y="676196"/>
                    <a:pt x="836602" y="682741"/>
                    <a:pt x="855469" y="682741"/>
                  </a:cubicBezTo>
                  <a:cubicBezTo>
                    <a:pt x="880152" y="682741"/>
                    <a:pt x="905181" y="672102"/>
                    <a:pt x="921638" y="651206"/>
                  </a:cubicBezTo>
                  <a:cubicBezTo>
                    <a:pt x="951794" y="614505"/>
                    <a:pt x="946321" y="560697"/>
                    <a:pt x="909620" y="530505"/>
                  </a:cubicBezTo>
                  <a:cubicBezTo>
                    <a:pt x="849307" y="480754"/>
                    <a:pt x="784168" y="436169"/>
                    <a:pt x="721064" y="389554"/>
                  </a:cubicBezTo>
                  <a:close/>
                  <a:moveTo>
                    <a:pt x="581847" y="538351"/>
                  </a:moveTo>
                  <a:cubicBezTo>
                    <a:pt x="586631" y="616881"/>
                    <a:pt x="556474" y="714925"/>
                    <a:pt x="458041" y="755759"/>
                  </a:cubicBezTo>
                  <a:cubicBezTo>
                    <a:pt x="381577" y="788327"/>
                    <a:pt x="283837" y="767776"/>
                    <a:pt x="225554" y="708763"/>
                  </a:cubicBezTo>
                  <a:cubicBezTo>
                    <a:pt x="149779" y="632299"/>
                    <a:pt x="162102" y="504405"/>
                    <a:pt x="213537" y="417298"/>
                  </a:cubicBezTo>
                  <a:cubicBezTo>
                    <a:pt x="226549" y="395714"/>
                    <a:pt x="264284" y="343245"/>
                    <a:pt x="323598" y="321967"/>
                  </a:cubicBezTo>
                  <a:cubicBezTo>
                    <a:pt x="408978" y="376502"/>
                    <a:pt x="491952" y="433752"/>
                    <a:pt x="573925" y="493074"/>
                  </a:cubicBezTo>
                  <a:cubicBezTo>
                    <a:pt x="577063" y="508191"/>
                    <a:pt x="580814" y="523958"/>
                    <a:pt x="581847" y="53834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5F0DC8FA-3873-3AF1-9001-3D97587ED5CB}"/>
                </a:ext>
              </a:extLst>
            </p:cNvPr>
            <p:cNvSpPr/>
            <p:nvPr/>
          </p:nvSpPr>
          <p:spPr>
            <a:xfrm>
              <a:off x="-2883621" y="4764361"/>
              <a:ext cx="2399536" cy="898795"/>
            </a:xfrm>
            <a:custGeom>
              <a:avLst/>
              <a:gdLst>
                <a:gd name="connsiteX0" fmla="*/ 1365402 w 2399536"/>
                <a:gd name="connsiteY0" fmla="*/ 409 h 898795"/>
                <a:gd name="connsiteX1" fmla="*/ 955304 w 2399536"/>
                <a:gd name="connsiteY1" fmla="*/ 47367 h 898795"/>
                <a:gd name="connsiteX2" fmla="*/ 463223 w 2399536"/>
                <a:gd name="connsiteY2" fmla="*/ 246259 h 898795"/>
                <a:gd name="connsiteX3" fmla="*/ 10262 w 2399536"/>
                <a:gd name="connsiteY3" fmla="*/ 772277 h 898795"/>
                <a:gd name="connsiteX4" fmla="*/ 44896 w 2399536"/>
                <a:gd name="connsiteY4" fmla="*/ 888501 h 898795"/>
                <a:gd name="connsiteX5" fmla="*/ 85693 w 2399536"/>
                <a:gd name="connsiteY5" fmla="*/ 898796 h 898795"/>
                <a:gd name="connsiteX6" fmla="*/ 161123 w 2399536"/>
                <a:gd name="connsiteY6" fmla="*/ 853867 h 898795"/>
                <a:gd name="connsiteX7" fmla="*/ 558554 w 2399536"/>
                <a:gd name="connsiteY7" fmla="*/ 389228 h 898795"/>
                <a:gd name="connsiteX8" fmla="*/ 994370 w 2399536"/>
                <a:gd name="connsiteY8" fmla="*/ 215025 h 898795"/>
                <a:gd name="connsiteX9" fmla="*/ 1359539 w 2399536"/>
                <a:gd name="connsiteY9" fmla="*/ 172162 h 898795"/>
                <a:gd name="connsiteX10" fmla="*/ 2234620 w 2399536"/>
                <a:gd name="connsiteY10" fmla="*/ 784258 h 898795"/>
                <a:gd name="connsiteX11" fmla="*/ 2346062 w 2399536"/>
                <a:gd name="connsiteY11" fmla="*/ 831560 h 898795"/>
                <a:gd name="connsiteX12" fmla="*/ 2393364 w 2399536"/>
                <a:gd name="connsiteY12" fmla="*/ 719774 h 898795"/>
                <a:gd name="connsiteX13" fmla="*/ 1365350 w 2399536"/>
                <a:gd name="connsiteY13" fmla="*/ 409 h 898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99536" h="898795">
                  <a:moveTo>
                    <a:pt x="1365402" y="409"/>
                  </a:moveTo>
                  <a:cubicBezTo>
                    <a:pt x="1240607" y="-2690"/>
                    <a:pt x="1108227" y="11699"/>
                    <a:pt x="955304" y="47367"/>
                  </a:cubicBezTo>
                  <a:cubicBezTo>
                    <a:pt x="755383" y="94018"/>
                    <a:pt x="594573" y="159153"/>
                    <a:pt x="463223" y="246259"/>
                  </a:cubicBezTo>
                  <a:cubicBezTo>
                    <a:pt x="287981" y="362483"/>
                    <a:pt x="135744" y="539448"/>
                    <a:pt x="10262" y="772277"/>
                  </a:cubicBezTo>
                  <a:cubicBezTo>
                    <a:pt x="-12011" y="814106"/>
                    <a:pt x="3067" y="865886"/>
                    <a:pt x="44896" y="888501"/>
                  </a:cubicBezTo>
                  <a:cubicBezTo>
                    <a:pt x="57908" y="895351"/>
                    <a:pt x="71992" y="898796"/>
                    <a:pt x="85693" y="898796"/>
                  </a:cubicBezTo>
                  <a:cubicBezTo>
                    <a:pt x="116194" y="898796"/>
                    <a:pt x="145700" y="882684"/>
                    <a:pt x="161123" y="853867"/>
                  </a:cubicBezTo>
                  <a:cubicBezTo>
                    <a:pt x="273251" y="646403"/>
                    <a:pt x="406972" y="489688"/>
                    <a:pt x="558554" y="389228"/>
                  </a:cubicBezTo>
                  <a:cubicBezTo>
                    <a:pt x="672064" y="313798"/>
                    <a:pt x="814700" y="256849"/>
                    <a:pt x="994370" y="215025"/>
                  </a:cubicBezTo>
                  <a:cubicBezTo>
                    <a:pt x="1132559" y="182801"/>
                    <a:pt x="1254641" y="169062"/>
                    <a:pt x="1359539" y="172162"/>
                  </a:cubicBezTo>
                  <a:cubicBezTo>
                    <a:pt x="1734319" y="184868"/>
                    <a:pt x="2094021" y="436528"/>
                    <a:pt x="2234620" y="784258"/>
                  </a:cubicBezTo>
                  <a:cubicBezTo>
                    <a:pt x="2252110" y="827809"/>
                    <a:pt x="2301134" y="848399"/>
                    <a:pt x="2346062" y="831560"/>
                  </a:cubicBezTo>
                  <a:cubicBezTo>
                    <a:pt x="2389958" y="813726"/>
                    <a:pt x="2410854" y="763668"/>
                    <a:pt x="2393364" y="719774"/>
                  </a:cubicBezTo>
                  <a:cubicBezTo>
                    <a:pt x="2228458" y="311048"/>
                    <a:pt x="1805339" y="15487"/>
                    <a:pt x="1365350" y="40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8" name="组合 277">
            <a:extLst>
              <a:ext uri="{FF2B5EF4-FFF2-40B4-BE49-F238E27FC236}">
                <a16:creationId xmlns:a16="http://schemas.microsoft.com/office/drawing/2014/main" id="{D3EF2549-FBCE-CF60-6194-BA9D993231C6}"/>
              </a:ext>
            </a:extLst>
          </p:cNvPr>
          <p:cNvGrpSpPr/>
          <p:nvPr/>
        </p:nvGrpSpPr>
        <p:grpSpPr>
          <a:xfrm>
            <a:off x="9478333" y="2707047"/>
            <a:ext cx="948777" cy="697343"/>
            <a:chOff x="-3344758" y="3334217"/>
            <a:chExt cx="2466488" cy="1812848"/>
          </a:xfrm>
          <a:solidFill>
            <a:srgbClr val="FF5C01"/>
          </a:solidFill>
        </p:grpSpPr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4501C837-99F4-A50E-4E2B-1CFA48306270}"/>
                </a:ext>
              </a:extLst>
            </p:cNvPr>
            <p:cNvSpPr/>
            <p:nvPr/>
          </p:nvSpPr>
          <p:spPr>
            <a:xfrm>
              <a:off x="-3344758" y="3334217"/>
              <a:ext cx="789906" cy="897058"/>
            </a:xfrm>
            <a:custGeom>
              <a:avLst/>
              <a:gdLst>
                <a:gd name="connsiteX0" fmla="*/ 731768 w 789906"/>
                <a:gd name="connsiteY0" fmla="*/ 301113 h 897058"/>
                <a:gd name="connsiteX1" fmla="*/ 131693 w 789906"/>
                <a:gd name="connsiteY1" fmla="*/ 13097 h 897058"/>
                <a:gd name="connsiteX2" fmla="*/ 13402 w 789906"/>
                <a:gd name="connsiteY2" fmla="*/ 39503 h 897058"/>
                <a:gd name="connsiteX3" fmla="*/ 39808 w 789906"/>
                <a:gd name="connsiteY3" fmla="*/ 157794 h 897058"/>
                <a:gd name="connsiteX4" fmla="*/ 543861 w 789906"/>
                <a:gd name="connsiteY4" fmla="*/ 414626 h 897058"/>
                <a:gd name="connsiteX5" fmla="*/ 94643 w 789906"/>
                <a:gd name="connsiteY5" fmla="*/ 736932 h 897058"/>
                <a:gd name="connsiteX6" fmla="*/ 63108 w 789906"/>
                <a:gd name="connsiteY6" fmla="*/ 853851 h 897058"/>
                <a:gd name="connsiteX7" fmla="*/ 137505 w 789906"/>
                <a:gd name="connsiteY7" fmla="*/ 897059 h 897058"/>
                <a:gd name="connsiteX8" fmla="*/ 180368 w 789906"/>
                <a:gd name="connsiteY8" fmla="*/ 885731 h 897058"/>
                <a:gd name="connsiteX9" fmla="*/ 764326 w 789906"/>
                <a:gd name="connsiteY9" fmla="*/ 443410 h 897058"/>
                <a:gd name="connsiteX10" fmla="*/ 787633 w 789906"/>
                <a:gd name="connsiteY10" fmla="*/ 363158 h 897058"/>
                <a:gd name="connsiteX11" fmla="*/ 731759 w 789906"/>
                <a:gd name="connsiteY11" fmla="*/ 301122 h 897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9906" h="897058">
                  <a:moveTo>
                    <a:pt x="731768" y="301113"/>
                  </a:moveTo>
                  <a:cubicBezTo>
                    <a:pt x="520904" y="229089"/>
                    <a:pt x="319259" y="132416"/>
                    <a:pt x="131693" y="13097"/>
                  </a:cubicBezTo>
                  <a:cubicBezTo>
                    <a:pt x="91585" y="-11587"/>
                    <a:pt x="38773" y="-603"/>
                    <a:pt x="13402" y="39503"/>
                  </a:cubicBezTo>
                  <a:cubicBezTo>
                    <a:pt x="-11971" y="79266"/>
                    <a:pt x="-298" y="132423"/>
                    <a:pt x="39808" y="157794"/>
                  </a:cubicBezTo>
                  <a:cubicBezTo>
                    <a:pt x="198894" y="258940"/>
                    <a:pt x="367973" y="345007"/>
                    <a:pt x="543861" y="414626"/>
                  </a:cubicBezTo>
                  <a:cubicBezTo>
                    <a:pt x="405673" y="536708"/>
                    <a:pt x="255149" y="645398"/>
                    <a:pt x="94643" y="736932"/>
                  </a:cubicBezTo>
                  <a:cubicBezTo>
                    <a:pt x="53503" y="760239"/>
                    <a:pt x="39419" y="813051"/>
                    <a:pt x="63108" y="853851"/>
                  </a:cubicBezTo>
                  <a:cubicBezTo>
                    <a:pt x="78875" y="881635"/>
                    <a:pt x="107692" y="897059"/>
                    <a:pt x="137505" y="897059"/>
                  </a:cubicBezTo>
                  <a:cubicBezTo>
                    <a:pt x="151895" y="897059"/>
                    <a:pt x="166667" y="893270"/>
                    <a:pt x="180368" y="885731"/>
                  </a:cubicBezTo>
                  <a:cubicBezTo>
                    <a:pt x="392956" y="763992"/>
                    <a:pt x="589438" y="615203"/>
                    <a:pt x="764326" y="443410"/>
                  </a:cubicBezTo>
                  <a:cubicBezTo>
                    <a:pt x="785605" y="422132"/>
                    <a:pt x="794483" y="392320"/>
                    <a:pt x="787633" y="363158"/>
                  </a:cubicBezTo>
                  <a:cubicBezTo>
                    <a:pt x="780821" y="334379"/>
                    <a:pt x="759887" y="310727"/>
                    <a:pt x="731759" y="30112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AB67CCB3-632A-24ED-A702-436E06A7E084}"/>
                </a:ext>
              </a:extLst>
            </p:cNvPr>
            <p:cNvSpPr/>
            <p:nvPr/>
          </p:nvSpPr>
          <p:spPr>
            <a:xfrm>
              <a:off x="-1720751" y="3339522"/>
              <a:ext cx="842481" cy="751491"/>
            </a:xfrm>
            <a:custGeom>
              <a:avLst/>
              <a:gdLst>
                <a:gd name="connsiteX0" fmla="*/ 776704 w 842481"/>
                <a:gd name="connsiteY0" fmla="*/ 582081 h 751491"/>
                <a:gd name="connsiteX1" fmla="*/ 254124 w 842481"/>
                <a:gd name="connsiteY1" fmla="*/ 377370 h 751491"/>
                <a:gd name="connsiteX2" fmla="*/ 757149 w 842481"/>
                <a:gd name="connsiteY2" fmla="*/ 168181 h 751491"/>
                <a:gd name="connsiteX3" fmla="*/ 814745 w 842481"/>
                <a:gd name="connsiteY3" fmla="*/ 61519 h 751491"/>
                <a:gd name="connsiteX4" fmla="*/ 708084 w 842481"/>
                <a:gd name="connsiteY4" fmla="*/ 3923 h 751491"/>
                <a:gd name="connsiteX5" fmla="*/ 40457 w 842481"/>
                <a:gd name="connsiteY5" fmla="*/ 303314 h 751491"/>
                <a:gd name="connsiteX6" fmla="*/ 6 w 842481"/>
                <a:gd name="connsiteY6" fmla="*/ 375339 h 751491"/>
                <a:gd name="connsiteX7" fmla="*/ 39080 w 842481"/>
                <a:gd name="connsiteY7" fmla="*/ 448358 h 751491"/>
                <a:gd name="connsiteX8" fmla="*/ 736548 w 842481"/>
                <a:gd name="connsiteY8" fmla="*/ 749081 h 751491"/>
                <a:gd name="connsiteX9" fmla="*/ 756793 w 842481"/>
                <a:gd name="connsiteY9" fmla="*/ 751492 h 751491"/>
                <a:gd name="connsiteX10" fmla="*/ 840107 w 842481"/>
                <a:gd name="connsiteY10" fmla="*/ 686012 h 751491"/>
                <a:gd name="connsiteX11" fmla="*/ 776693 w 842481"/>
                <a:gd name="connsiteY11" fmla="*/ 582074 h 751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2481" h="751491">
                  <a:moveTo>
                    <a:pt x="776704" y="582081"/>
                  </a:moveTo>
                  <a:cubicBezTo>
                    <a:pt x="593585" y="537841"/>
                    <a:pt x="418040" y="469257"/>
                    <a:pt x="254124" y="377370"/>
                  </a:cubicBezTo>
                  <a:cubicBezTo>
                    <a:pt x="413906" y="290267"/>
                    <a:pt x="582632" y="219969"/>
                    <a:pt x="757149" y="168181"/>
                  </a:cubicBezTo>
                  <a:cubicBezTo>
                    <a:pt x="802766" y="154825"/>
                    <a:pt x="828484" y="107140"/>
                    <a:pt x="814745" y="61519"/>
                  </a:cubicBezTo>
                  <a:cubicBezTo>
                    <a:pt x="801389" y="16246"/>
                    <a:pt x="753015" y="-10505"/>
                    <a:pt x="708084" y="3923"/>
                  </a:cubicBezTo>
                  <a:cubicBezTo>
                    <a:pt x="473560" y="73919"/>
                    <a:pt x="248960" y="174726"/>
                    <a:pt x="40457" y="303314"/>
                  </a:cubicBezTo>
                  <a:cubicBezTo>
                    <a:pt x="15773" y="318737"/>
                    <a:pt x="350" y="345832"/>
                    <a:pt x="6" y="375339"/>
                  </a:cubicBezTo>
                  <a:cubicBezTo>
                    <a:pt x="-339" y="404845"/>
                    <a:pt x="14396" y="432246"/>
                    <a:pt x="39080" y="448358"/>
                  </a:cubicBezTo>
                  <a:cubicBezTo>
                    <a:pt x="253735" y="587585"/>
                    <a:pt x="488641" y="688731"/>
                    <a:pt x="736548" y="749081"/>
                  </a:cubicBezTo>
                  <a:cubicBezTo>
                    <a:pt x="743399" y="750803"/>
                    <a:pt x="749905" y="751492"/>
                    <a:pt x="756793" y="751492"/>
                  </a:cubicBezTo>
                  <a:cubicBezTo>
                    <a:pt x="795522" y="751492"/>
                    <a:pt x="830501" y="725086"/>
                    <a:pt x="840107" y="686012"/>
                  </a:cubicBezTo>
                  <a:cubicBezTo>
                    <a:pt x="851091" y="639705"/>
                    <a:pt x="822962" y="593398"/>
                    <a:pt x="776693" y="58207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0A833368-1ADF-DD20-45E7-3D7EB32845E0}"/>
                </a:ext>
              </a:extLst>
            </p:cNvPr>
            <p:cNvSpPr/>
            <p:nvPr/>
          </p:nvSpPr>
          <p:spPr>
            <a:xfrm>
              <a:off x="-2435359" y="4722225"/>
              <a:ext cx="688854" cy="424840"/>
            </a:xfrm>
            <a:custGeom>
              <a:avLst/>
              <a:gdLst>
                <a:gd name="connsiteX0" fmla="*/ 354549 w 688854"/>
                <a:gd name="connsiteY0" fmla="*/ 0 h 424840"/>
                <a:gd name="connsiteX1" fmla="*/ 323 w 688854"/>
                <a:gd name="connsiteY1" fmla="*/ 316154 h 424840"/>
                <a:gd name="connsiteX2" fmla="*/ 78509 w 688854"/>
                <a:gd name="connsiteY2" fmla="*/ 408729 h 424840"/>
                <a:gd name="connsiteX3" fmla="*/ 171084 w 688854"/>
                <a:gd name="connsiteY3" fmla="*/ 330199 h 424840"/>
                <a:gd name="connsiteX4" fmla="*/ 349382 w 688854"/>
                <a:gd name="connsiteY4" fmla="*/ 171456 h 424840"/>
                <a:gd name="connsiteX5" fmla="*/ 517384 w 688854"/>
                <a:gd name="connsiteY5" fmla="*/ 341182 h 424840"/>
                <a:gd name="connsiteX6" fmla="*/ 603109 w 688854"/>
                <a:gd name="connsiteY6" fmla="*/ 424840 h 424840"/>
                <a:gd name="connsiteX7" fmla="*/ 604831 w 688854"/>
                <a:gd name="connsiteY7" fmla="*/ 424840 h 424840"/>
                <a:gd name="connsiteX8" fmla="*/ 688834 w 688854"/>
                <a:gd name="connsiteY8" fmla="*/ 337049 h 424840"/>
                <a:gd name="connsiteX9" fmla="*/ 354545 w 688854"/>
                <a:gd name="connsiteY9" fmla="*/ 8 h 424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88854" h="424840">
                  <a:moveTo>
                    <a:pt x="354549" y="0"/>
                  </a:moveTo>
                  <a:cubicBezTo>
                    <a:pt x="172802" y="689"/>
                    <a:pt x="15097" y="139570"/>
                    <a:pt x="323" y="316154"/>
                  </a:cubicBezTo>
                  <a:cubicBezTo>
                    <a:pt x="-3772" y="363494"/>
                    <a:pt x="31551" y="404634"/>
                    <a:pt x="78509" y="408729"/>
                  </a:cubicBezTo>
                  <a:cubicBezTo>
                    <a:pt x="124816" y="415579"/>
                    <a:pt x="167334" y="377884"/>
                    <a:pt x="171084" y="330199"/>
                  </a:cubicBezTo>
                  <a:cubicBezTo>
                    <a:pt x="178279" y="244129"/>
                    <a:pt x="266415" y="165940"/>
                    <a:pt x="349382" y="171456"/>
                  </a:cubicBezTo>
                  <a:cubicBezTo>
                    <a:pt x="435452" y="174211"/>
                    <a:pt x="515709" y="254770"/>
                    <a:pt x="517384" y="341182"/>
                  </a:cubicBezTo>
                  <a:cubicBezTo>
                    <a:pt x="518417" y="387833"/>
                    <a:pt x="556458" y="424840"/>
                    <a:pt x="603109" y="424840"/>
                  </a:cubicBezTo>
                  <a:lnTo>
                    <a:pt x="604831" y="424840"/>
                  </a:lnTo>
                  <a:cubicBezTo>
                    <a:pt x="652133" y="423807"/>
                    <a:pt x="689867" y="384733"/>
                    <a:pt x="688834" y="337049"/>
                  </a:cubicBezTo>
                  <a:cubicBezTo>
                    <a:pt x="684777" y="160123"/>
                    <a:pt x="531854" y="5475"/>
                    <a:pt x="354545" y="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79" name="文本框 278">
            <a:extLst>
              <a:ext uri="{FF2B5EF4-FFF2-40B4-BE49-F238E27FC236}">
                <a16:creationId xmlns:a16="http://schemas.microsoft.com/office/drawing/2014/main" id="{A3EC3778-B8FE-3988-9085-C59794F096AE}"/>
              </a:ext>
            </a:extLst>
          </p:cNvPr>
          <p:cNvSpPr txBox="1"/>
          <p:nvPr/>
        </p:nvSpPr>
        <p:spPr>
          <a:xfrm>
            <a:off x="6323394" y="4429997"/>
            <a:ext cx="2116358" cy="848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latin typeface="Comic Sans MS" panose="030F0702030302020204" pitchFamily="66" charset="0"/>
              </a:rPr>
              <a:t>Turpis Egestas. Proin Pharetra Nonummy Pede.</a:t>
            </a:r>
            <a:endParaRPr lang="zh-CN" altLang="en-US" sz="1400">
              <a:latin typeface="Comic Sans MS" panose="030F0702030302020204" pitchFamily="66" charset="0"/>
            </a:endParaRPr>
          </a:p>
        </p:txBody>
      </p:sp>
      <p:sp>
        <p:nvSpPr>
          <p:cNvPr id="280" name="椭圆 279">
            <a:extLst>
              <a:ext uri="{FF2B5EF4-FFF2-40B4-BE49-F238E27FC236}">
                <a16:creationId xmlns:a16="http://schemas.microsoft.com/office/drawing/2014/main" id="{448A3C46-D1BC-BD68-B1F3-EAE683B5984C}"/>
              </a:ext>
            </a:extLst>
          </p:cNvPr>
          <p:cNvSpPr/>
          <p:nvPr/>
        </p:nvSpPr>
        <p:spPr>
          <a:xfrm>
            <a:off x="7327179" y="4212421"/>
            <a:ext cx="108788" cy="108788"/>
          </a:xfrm>
          <a:custGeom>
            <a:avLst/>
            <a:gdLst>
              <a:gd name="connsiteX0" fmla="*/ 0 w 108788"/>
              <a:gd name="connsiteY0" fmla="*/ 54394 h 108788"/>
              <a:gd name="connsiteX1" fmla="*/ 54394 w 108788"/>
              <a:gd name="connsiteY1" fmla="*/ 0 h 108788"/>
              <a:gd name="connsiteX2" fmla="*/ 108788 w 108788"/>
              <a:gd name="connsiteY2" fmla="*/ 54394 h 108788"/>
              <a:gd name="connsiteX3" fmla="*/ 54394 w 108788"/>
              <a:gd name="connsiteY3" fmla="*/ 108788 h 108788"/>
              <a:gd name="connsiteX4" fmla="*/ 0 w 108788"/>
              <a:gd name="connsiteY4" fmla="*/ 54394 h 108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788" h="108788" fill="none" extrusionOk="0">
                <a:moveTo>
                  <a:pt x="0" y="54394"/>
                </a:moveTo>
                <a:cubicBezTo>
                  <a:pt x="5152" y="28659"/>
                  <a:pt x="21033" y="-4163"/>
                  <a:pt x="54394" y="0"/>
                </a:cubicBezTo>
                <a:cubicBezTo>
                  <a:pt x="83001" y="90"/>
                  <a:pt x="108555" y="25296"/>
                  <a:pt x="108788" y="54394"/>
                </a:cubicBezTo>
                <a:cubicBezTo>
                  <a:pt x="108805" y="79376"/>
                  <a:pt x="82473" y="109459"/>
                  <a:pt x="54394" y="108788"/>
                </a:cubicBezTo>
                <a:cubicBezTo>
                  <a:pt x="19393" y="102371"/>
                  <a:pt x="2691" y="82926"/>
                  <a:pt x="0" y="54394"/>
                </a:cubicBezTo>
                <a:close/>
              </a:path>
              <a:path w="108788" h="108788" stroke="0" extrusionOk="0">
                <a:moveTo>
                  <a:pt x="0" y="54394"/>
                </a:moveTo>
                <a:cubicBezTo>
                  <a:pt x="-2631" y="19502"/>
                  <a:pt x="31443" y="-3162"/>
                  <a:pt x="54394" y="0"/>
                </a:cubicBezTo>
                <a:cubicBezTo>
                  <a:pt x="87373" y="6229"/>
                  <a:pt x="106241" y="25541"/>
                  <a:pt x="108788" y="54394"/>
                </a:cubicBezTo>
                <a:cubicBezTo>
                  <a:pt x="102172" y="78694"/>
                  <a:pt x="90040" y="106705"/>
                  <a:pt x="54394" y="108788"/>
                </a:cubicBezTo>
                <a:cubicBezTo>
                  <a:pt x="18151" y="102324"/>
                  <a:pt x="5429" y="88549"/>
                  <a:pt x="0" y="54394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397824804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文本框 282">
            <a:extLst>
              <a:ext uri="{FF2B5EF4-FFF2-40B4-BE49-F238E27FC236}">
                <a16:creationId xmlns:a16="http://schemas.microsoft.com/office/drawing/2014/main" id="{B48F0E48-9650-B34A-E7B5-B60A7DC9AE60}"/>
              </a:ext>
            </a:extLst>
          </p:cNvPr>
          <p:cNvSpPr txBox="1"/>
          <p:nvPr/>
        </p:nvSpPr>
        <p:spPr>
          <a:xfrm>
            <a:off x="1181100" y="4429997"/>
            <a:ext cx="2116358" cy="848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rgbClr val="FF5C01"/>
                </a:solidFill>
                <a:latin typeface="Comic Sans MS" panose="030F0702030302020204" pitchFamily="66" charset="0"/>
              </a:rPr>
              <a:t>Senectus Et Netus Et Malesuada Fames Ac Turpis Egestas. Proin</a:t>
            </a:r>
            <a:endParaRPr lang="zh-CN" altLang="en-US" sz="1400">
              <a:solidFill>
                <a:srgbClr val="FF5C01"/>
              </a:solidFill>
              <a:latin typeface="Comic Sans MS" panose="030F0702030302020204" pitchFamily="66" charset="0"/>
            </a:endParaRPr>
          </a:p>
        </p:txBody>
      </p:sp>
      <p:sp>
        <p:nvSpPr>
          <p:cNvPr id="284" name="椭圆 283">
            <a:extLst>
              <a:ext uri="{FF2B5EF4-FFF2-40B4-BE49-F238E27FC236}">
                <a16:creationId xmlns:a16="http://schemas.microsoft.com/office/drawing/2014/main" id="{72A9F3DF-2190-A033-DA15-C3CF07AA89BF}"/>
              </a:ext>
            </a:extLst>
          </p:cNvPr>
          <p:cNvSpPr/>
          <p:nvPr/>
        </p:nvSpPr>
        <p:spPr>
          <a:xfrm>
            <a:off x="2184885" y="4212421"/>
            <a:ext cx="108788" cy="108788"/>
          </a:xfrm>
          <a:custGeom>
            <a:avLst/>
            <a:gdLst>
              <a:gd name="connsiteX0" fmla="*/ 0 w 108788"/>
              <a:gd name="connsiteY0" fmla="*/ 54394 h 108788"/>
              <a:gd name="connsiteX1" fmla="*/ 54394 w 108788"/>
              <a:gd name="connsiteY1" fmla="*/ 0 h 108788"/>
              <a:gd name="connsiteX2" fmla="*/ 108788 w 108788"/>
              <a:gd name="connsiteY2" fmla="*/ 54394 h 108788"/>
              <a:gd name="connsiteX3" fmla="*/ 54394 w 108788"/>
              <a:gd name="connsiteY3" fmla="*/ 108788 h 108788"/>
              <a:gd name="connsiteX4" fmla="*/ 0 w 108788"/>
              <a:gd name="connsiteY4" fmla="*/ 54394 h 108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788" h="108788" fill="none" extrusionOk="0">
                <a:moveTo>
                  <a:pt x="0" y="54394"/>
                </a:moveTo>
                <a:cubicBezTo>
                  <a:pt x="5888" y="25051"/>
                  <a:pt x="27037" y="-5523"/>
                  <a:pt x="54394" y="0"/>
                </a:cubicBezTo>
                <a:cubicBezTo>
                  <a:pt x="76603" y="-1199"/>
                  <a:pt x="103968" y="28891"/>
                  <a:pt x="108788" y="54394"/>
                </a:cubicBezTo>
                <a:cubicBezTo>
                  <a:pt x="108386" y="80598"/>
                  <a:pt x="80288" y="114551"/>
                  <a:pt x="54394" y="108788"/>
                </a:cubicBezTo>
                <a:cubicBezTo>
                  <a:pt x="26587" y="110039"/>
                  <a:pt x="5158" y="85675"/>
                  <a:pt x="0" y="54394"/>
                </a:cubicBezTo>
                <a:close/>
              </a:path>
              <a:path w="108788" h="108788" stroke="0" extrusionOk="0">
                <a:moveTo>
                  <a:pt x="0" y="54394"/>
                </a:moveTo>
                <a:cubicBezTo>
                  <a:pt x="-6627" y="20265"/>
                  <a:pt x="22495" y="697"/>
                  <a:pt x="54394" y="0"/>
                </a:cubicBezTo>
                <a:cubicBezTo>
                  <a:pt x="90968" y="1375"/>
                  <a:pt x="102514" y="24552"/>
                  <a:pt x="108788" y="54394"/>
                </a:cubicBezTo>
                <a:cubicBezTo>
                  <a:pt x="107798" y="85402"/>
                  <a:pt x="84254" y="109790"/>
                  <a:pt x="54394" y="108788"/>
                </a:cubicBezTo>
                <a:cubicBezTo>
                  <a:pt x="22806" y="107941"/>
                  <a:pt x="4799" y="86728"/>
                  <a:pt x="0" y="54394"/>
                </a:cubicBezTo>
                <a:close/>
              </a:path>
            </a:pathLst>
          </a:custGeom>
          <a:solidFill>
            <a:srgbClr val="FF5C01"/>
          </a:solidFill>
          <a:ln>
            <a:solidFill>
              <a:srgbClr val="FF5C0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文本框 285">
            <a:extLst>
              <a:ext uri="{FF2B5EF4-FFF2-40B4-BE49-F238E27FC236}">
                <a16:creationId xmlns:a16="http://schemas.microsoft.com/office/drawing/2014/main" id="{526B726D-1DD3-CB47-BEB2-801470C75165}"/>
              </a:ext>
            </a:extLst>
          </p:cNvPr>
          <p:cNvSpPr txBox="1"/>
          <p:nvPr/>
        </p:nvSpPr>
        <p:spPr>
          <a:xfrm>
            <a:off x="8894542" y="4429997"/>
            <a:ext cx="2116358" cy="848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rgbClr val="FF5C01"/>
                </a:solidFill>
                <a:latin typeface="Comic Sans MS" panose="030F0702030302020204" pitchFamily="66" charset="0"/>
              </a:rPr>
              <a:t>Pellentesque Habitant Morbi Tristique Senectus</a:t>
            </a:r>
            <a:endParaRPr lang="zh-CN" altLang="en-US" sz="1400">
              <a:solidFill>
                <a:srgbClr val="FF5C01"/>
              </a:solidFill>
              <a:latin typeface="Comic Sans MS" panose="030F0702030302020204" pitchFamily="66" charset="0"/>
            </a:endParaRPr>
          </a:p>
        </p:txBody>
      </p:sp>
      <p:sp>
        <p:nvSpPr>
          <p:cNvPr id="287" name="椭圆 286">
            <a:extLst>
              <a:ext uri="{FF2B5EF4-FFF2-40B4-BE49-F238E27FC236}">
                <a16:creationId xmlns:a16="http://schemas.microsoft.com/office/drawing/2014/main" id="{32A99CD0-AF0F-AD46-B02E-EF10BC9DA53E}"/>
              </a:ext>
            </a:extLst>
          </p:cNvPr>
          <p:cNvSpPr/>
          <p:nvPr/>
        </p:nvSpPr>
        <p:spPr>
          <a:xfrm>
            <a:off x="9898327" y="4212421"/>
            <a:ext cx="108788" cy="108788"/>
          </a:xfrm>
          <a:custGeom>
            <a:avLst/>
            <a:gdLst>
              <a:gd name="connsiteX0" fmla="*/ 0 w 108788"/>
              <a:gd name="connsiteY0" fmla="*/ 54394 h 108788"/>
              <a:gd name="connsiteX1" fmla="*/ 54394 w 108788"/>
              <a:gd name="connsiteY1" fmla="*/ 0 h 108788"/>
              <a:gd name="connsiteX2" fmla="*/ 108788 w 108788"/>
              <a:gd name="connsiteY2" fmla="*/ 54394 h 108788"/>
              <a:gd name="connsiteX3" fmla="*/ 54394 w 108788"/>
              <a:gd name="connsiteY3" fmla="*/ 108788 h 108788"/>
              <a:gd name="connsiteX4" fmla="*/ 0 w 108788"/>
              <a:gd name="connsiteY4" fmla="*/ 54394 h 108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788" h="108788" fill="none" extrusionOk="0">
                <a:moveTo>
                  <a:pt x="0" y="54394"/>
                </a:moveTo>
                <a:cubicBezTo>
                  <a:pt x="-7714" y="21193"/>
                  <a:pt x="21294" y="5528"/>
                  <a:pt x="54394" y="0"/>
                </a:cubicBezTo>
                <a:cubicBezTo>
                  <a:pt x="90333" y="6773"/>
                  <a:pt x="112929" y="28586"/>
                  <a:pt x="108788" y="54394"/>
                </a:cubicBezTo>
                <a:cubicBezTo>
                  <a:pt x="106869" y="83847"/>
                  <a:pt x="87678" y="112533"/>
                  <a:pt x="54394" y="108788"/>
                </a:cubicBezTo>
                <a:cubicBezTo>
                  <a:pt x="20301" y="114266"/>
                  <a:pt x="-2269" y="82354"/>
                  <a:pt x="0" y="54394"/>
                </a:cubicBezTo>
                <a:close/>
              </a:path>
              <a:path w="108788" h="108788" stroke="0" extrusionOk="0">
                <a:moveTo>
                  <a:pt x="0" y="54394"/>
                </a:moveTo>
                <a:cubicBezTo>
                  <a:pt x="4681" y="17463"/>
                  <a:pt x="27302" y="4622"/>
                  <a:pt x="54394" y="0"/>
                </a:cubicBezTo>
                <a:cubicBezTo>
                  <a:pt x="82864" y="-4372"/>
                  <a:pt x="115912" y="28614"/>
                  <a:pt x="108788" y="54394"/>
                </a:cubicBezTo>
                <a:cubicBezTo>
                  <a:pt x="108467" y="80935"/>
                  <a:pt x="79776" y="110887"/>
                  <a:pt x="54394" y="108788"/>
                </a:cubicBezTo>
                <a:cubicBezTo>
                  <a:pt x="22728" y="100991"/>
                  <a:pt x="4320" y="90665"/>
                  <a:pt x="0" y="54394"/>
                </a:cubicBezTo>
                <a:close/>
              </a:path>
            </a:pathLst>
          </a:custGeom>
          <a:solidFill>
            <a:srgbClr val="FF5C01"/>
          </a:solidFill>
          <a:ln>
            <a:solidFill>
              <a:srgbClr val="FF5C01"/>
            </a:solidFill>
            <a:extLst>
              <a:ext uri="{C807C97D-BFC1-408E-A445-0C87EB9F89A2}">
                <ask:lineSketchStyleProps xmlns:ask="http://schemas.microsoft.com/office/drawing/2018/sketchyshapes" sd="161725608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文本框 288">
            <a:extLst>
              <a:ext uri="{FF2B5EF4-FFF2-40B4-BE49-F238E27FC236}">
                <a16:creationId xmlns:a16="http://schemas.microsoft.com/office/drawing/2014/main" id="{340ABA96-68EA-AD4E-DDC0-371699EFF87B}"/>
              </a:ext>
            </a:extLst>
          </p:cNvPr>
          <p:cNvSpPr txBox="1"/>
          <p:nvPr/>
        </p:nvSpPr>
        <p:spPr>
          <a:xfrm>
            <a:off x="3752247" y="4429997"/>
            <a:ext cx="2116358" cy="848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rgbClr val="FF5C01"/>
                </a:solidFill>
                <a:latin typeface="Comic Sans MS" panose="030F0702030302020204" pitchFamily="66" charset="0"/>
              </a:rPr>
              <a:t>Ac Turpis Egestas. Proin Pharetra Nonummy Pede.</a:t>
            </a:r>
            <a:endParaRPr lang="zh-CN" altLang="en-US" sz="1400">
              <a:solidFill>
                <a:srgbClr val="FF5C01"/>
              </a:solidFill>
              <a:latin typeface="Comic Sans MS" panose="030F0702030302020204" pitchFamily="66" charset="0"/>
            </a:endParaRPr>
          </a:p>
        </p:txBody>
      </p:sp>
      <p:sp>
        <p:nvSpPr>
          <p:cNvPr id="290" name="椭圆 289">
            <a:extLst>
              <a:ext uri="{FF2B5EF4-FFF2-40B4-BE49-F238E27FC236}">
                <a16:creationId xmlns:a16="http://schemas.microsoft.com/office/drawing/2014/main" id="{6BDBF29D-D006-B8FE-5113-BA6D437B2F2B}"/>
              </a:ext>
            </a:extLst>
          </p:cNvPr>
          <p:cNvSpPr/>
          <p:nvPr/>
        </p:nvSpPr>
        <p:spPr>
          <a:xfrm>
            <a:off x="4756032" y="4212421"/>
            <a:ext cx="108788" cy="108788"/>
          </a:xfrm>
          <a:custGeom>
            <a:avLst/>
            <a:gdLst>
              <a:gd name="connsiteX0" fmla="*/ 0 w 108788"/>
              <a:gd name="connsiteY0" fmla="*/ 54394 h 108788"/>
              <a:gd name="connsiteX1" fmla="*/ 54394 w 108788"/>
              <a:gd name="connsiteY1" fmla="*/ 0 h 108788"/>
              <a:gd name="connsiteX2" fmla="*/ 108788 w 108788"/>
              <a:gd name="connsiteY2" fmla="*/ 54394 h 108788"/>
              <a:gd name="connsiteX3" fmla="*/ 54394 w 108788"/>
              <a:gd name="connsiteY3" fmla="*/ 108788 h 108788"/>
              <a:gd name="connsiteX4" fmla="*/ 0 w 108788"/>
              <a:gd name="connsiteY4" fmla="*/ 54394 h 108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788" h="108788" fill="none" extrusionOk="0">
                <a:moveTo>
                  <a:pt x="0" y="54394"/>
                </a:moveTo>
                <a:cubicBezTo>
                  <a:pt x="2854" y="21641"/>
                  <a:pt x="26995" y="174"/>
                  <a:pt x="54394" y="0"/>
                </a:cubicBezTo>
                <a:cubicBezTo>
                  <a:pt x="88691" y="7274"/>
                  <a:pt x="102169" y="24211"/>
                  <a:pt x="108788" y="54394"/>
                </a:cubicBezTo>
                <a:cubicBezTo>
                  <a:pt x="117484" y="85696"/>
                  <a:pt x="82912" y="108093"/>
                  <a:pt x="54394" y="108788"/>
                </a:cubicBezTo>
                <a:cubicBezTo>
                  <a:pt x="16937" y="111001"/>
                  <a:pt x="1126" y="82909"/>
                  <a:pt x="0" y="54394"/>
                </a:cubicBezTo>
                <a:close/>
              </a:path>
              <a:path w="108788" h="108788" stroke="0" extrusionOk="0">
                <a:moveTo>
                  <a:pt x="0" y="54394"/>
                </a:moveTo>
                <a:cubicBezTo>
                  <a:pt x="-2204" y="28220"/>
                  <a:pt x="21014" y="-1379"/>
                  <a:pt x="54394" y="0"/>
                </a:cubicBezTo>
                <a:cubicBezTo>
                  <a:pt x="87076" y="-390"/>
                  <a:pt x="104924" y="31390"/>
                  <a:pt x="108788" y="54394"/>
                </a:cubicBezTo>
                <a:cubicBezTo>
                  <a:pt x="105015" y="85696"/>
                  <a:pt x="82489" y="111089"/>
                  <a:pt x="54394" y="108788"/>
                </a:cubicBezTo>
                <a:cubicBezTo>
                  <a:pt x="29603" y="105391"/>
                  <a:pt x="-7338" y="86118"/>
                  <a:pt x="0" y="54394"/>
                </a:cubicBezTo>
                <a:close/>
              </a:path>
            </a:pathLst>
          </a:custGeom>
          <a:solidFill>
            <a:srgbClr val="FF5C01"/>
          </a:solidFill>
          <a:ln>
            <a:solidFill>
              <a:srgbClr val="FF5C01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任意多边形: 形状 292">
            <a:extLst>
              <a:ext uri="{FF2B5EF4-FFF2-40B4-BE49-F238E27FC236}">
                <a16:creationId xmlns:a16="http://schemas.microsoft.com/office/drawing/2014/main" id="{57AE3EFD-E087-B4F6-E872-6C4A741A319A}"/>
              </a:ext>
            </a:extLst>
          </p:cNvPr>
          <p:cNvSpPr/>
          <p:nvPr/>
        </p:nvSpPr>
        <p:spPr>
          <a:xfrm rot="9747595" flipH="1">
            <a:off x="5512823" y="5430771"/>
            <a:ext cx="1369555" cy="953205"/>
          </a:xfrm>
          <a:custGeom>
            <a:avLst/>
            <a:gdLst>
              <a:gd name="connsiteX0" fmla="*/ 5235398 w 5246558"/>
              <a:gd name="connsiteY0" fmla="*/ 1222588 h 3651583"/>
              <a:gd name="connsiteX1" fmla="*/ 5163642 w 5246558"/>
              <a:gd name="connsiteY1" fmla="*/ 820327 h 3651583"/>
              <a:gd name="connsiteX2" fmla="*/ 4854650 w 5246558"/>
              <a:gd name="connsiteY2" fmla="*/ 82553 h 3651583"/>
              <a:gd name="connsiteX3" fmla="*/ 4715687 w 5246558"/>
              <a:gd name="connsiteY3" fmla="*/ 42 h 3651583"/>
              <a:gd name="connsiteX4" fmla="*/ 4573050 w 5246558"/>
              <a:gd name="connsiteY4" fmla="*/ 76047 h 3651583"/>
              <a:gd name="connsiteX5" fmla="*/ 4564019 w 5246558"/>
              <a:gd name="connsiteY5" fmla="*/ 237396 h 3651583"/>
              <a:gd name="connsiteX6" fmla="*/ 4564363 w 5246558"/>
              <a:gd name="connsiteY6" fmla="*/ 238085 h 3651583"/>
              <a:gd name="connsiteX7" fmla="*/ 4790119 w 5246558"/>
              <a:gd name="connsiteY7" fmla="*/ 884657 h 3651583"/>
              <a:gd name="connsiteX8" fmla="*/ 4790119 w 5246558"/>
              <a:gd name="connsiteY8" fmla="*/ 884619 h 3651583"/>
              <a:gd name="connsiteX9" fmla="*/ 4005847 w 5246558"/>
              <a:gd name="connsiteY9" fmla="*/ 596524 h 3651583"/>
              <a:gd name="connsiteX10" fmla="*/ 3903742 w 5246558"/>
              <a:gd name="connsiteY10" fmla="*/ 567285 h 3651583"/>
              <a:gd name="connsiteX11" fmla="*/ 3800607 w 5246558"/>
              <a:gd name="connsiteY11" fmla="*/ 540572 h 3651583"/>
              <a:gd name="connsiteX12" fmla="*/ 3749057 w 5246558"/>
              <a:gd name="connsiteY12" fmla="*/ 527254 h 3651583"/>
              <a:gd name="connsiteX13" fmla="*/ 3696934 w 5246558"/>
              <a:gd name="connsiteY13" fmla="*/ 515391 h 3651583"/>
              <a:gd name="connsiteX14" fmla="*/ 3592682 w 5246558"/>
              <a:gd name="connsiteY14" fmla="*/ 491817 h 3651583"/>
              <a:gd name="connsiteX15" fmla="*/ 3487363 w 5246558"/>
              <a:gd name="connsiteY15" fmla="*/ 471534 h 3651583"/>
              <a:gd name="connsiteX16" fmla="*/ 3434665 w 5246558"/>
              <a:gd name="connsiteY16" fmla="*/ 461584 h 3651583"/>
              <a:gd name="connsiteX17" fmla="*/ 3381546 w 5246558"/>
              <a:gd name="connsiteY17" fmla="*/ 453050 h 3651583"/>
              <a:gd name="connsiteX18" fmla="*/ 3275227 w 5246558"/>
              <a:gd name="connsiteY18" fmla="*/ 436517 h 3651583"/>
              <a:gd name="connsiteX19" fmla="*/ 3168037 w 5246558"/>
              <a:gd name="connsiteY19" fmla="*/ 423391 h 3651583"/>
              <a:gd name="connsiteX20" fmla="*/ 3114382 w 5246558"/>
              <a:gd name="connsiteY20" fmla="*/ 417153 h 3651583"/>
              <a:gd name="connsiteX21" fmla="*/ 3060383 w 5246558"/>
              <a:gd name="connsiteY21" fmla="*/ 412446 h 3651583"/>
              <a:gd name="connsiteX22" fmla="*/ 2952271 w 5246558"/>
              <a:gd name="connsiteY22" fmla="*/ 404064 h 3651583"/>
              <a:gd name="connsiteX23" fmla="*/ 2843621 w 5246558"/>
              <a:gd name="connsiteY23" fmla="*/ 399089 h 3651583"/>
              <a:gd name="connsiteX24" fmla="*/ 2734550 w 5246558"/>
              <a:gd name="connsiteY24" fmla="*/ 397520 h 3651583"/>
              <a:gd name="connsiteX25" fmla="*/ 2734473 w 5246558"/>
              <a:gd name="connsiteY25" fmla="*/ 397558 h 3651583"/>
              <a:gd name="connsiteX26" fmla="*/ 2296511 w 5246558"/>
              <a:gd name="connsiteY26" fmla="*/ 423085 h 3651583"/>
              <a:gd name="connsiteX27" fmla="*/ 1445649 w 5246558"/>
              <a:gd name="connsiteY27" fmla="*/ 668778 h 3651583"/>
              <a:gd name="connsiteX28" fmla="*/ 727401 w 5246558"/>
              <a:gd name="connsiteY28" fmla="*/ 1187066 h 3651583"/>
              <a:gd name="connsiteX29" fmla="*/ 240071 w 5246558"/>
              <a:gd name="connsiteY29" fmla="*/ 1908959 h 3651583"/>
              <a:gd name="connsiteX30" fmla="*/ 92850 w 5246558"/>
              <a:gd name="connsiteY30" fmla="*/ 2314051 h 3651583"/>
              <a:gd name="connsiteX31" fmla="*/ 44400 w 5246558"/>
              <a:gd name="connsiteY31" fmla="*/ 2523308 h 3651583"/>
              <a:gd name="connsiteX32" fmla="*/ 12788 w 5246558"/>
              <a:gd name="connsiteY32" fmla="*/ 2735514 h 3651583"/>
              <a:gd name="connsiteX33" fmla="*/ 83 w 5246558"/>
              <a:gd name="connsiteY33" fmla="*/ 2949944 h 3651583"/>
              <a:gd name="connsiteX34" fmla="*/ 121 w 5246558"/>
              <a:gd name="connsiteY34" fmla="*/ 2949944 h 3651583"/>
              <a:gd name="connsiteX35" fmla="*/ 8732 w 5246558"/>
              <a:gd name="connsiteY35" fmla="*/ 3165521 h 3651583"/>
              <a:gd name="connsiteX36" fmla="*/ 113169 w 5246558"/>
              <a:gd name="connsiteY36" fmla="*/ 3591432 h 3651583"/>
              <a:gd name="connsiteX37" fmla="*/ 240571 w 5246558"/>
              <a:gd name="connsiteY37" fmla="*/ 3645278 h 3651583"/>
              <a:gd name="connsiteX38" fmla="*/ 302148 w 5246558"/>
              <a:gd name="connsiteY38" fmla="*/ 3521432 h 3651583"/>
              <a:gd name="connsiteX39" fmla="*/ 301574 w 5246558"/>
              <a:gd name="connsiteY39" fmla="*/ 3519596 h 3651583"/>
              <a:gd name="connsiteX40" fmla="*/ 266939 w 5246558"/>
              <a:gd name="connsiteY40" fmla="*/ 3340954 h 3651583"/>
              <a:gd name="connsiteX41" fmla="*/ 258673 w 5246558"/>
              <a:gd name="connsiteY41" fmla="*/ 3154887 h 3651583"/>
              <a:gd name="connsiteX42" fmla="*/ 271877 w 5246558"/>
              <a:gd name="connsiteY42" fmla="*/ 2966899 h 3651583"/>
              <a:gd name="connsiteX43" fmla="*/ 303105 w 5246558"/>
              <a:gd name="connsiteY43" fmla="*/ 2780107 h 3651583"/>
              <a:gd name="connsiteX44" fmla="*/ 303105 w 5246558"/>
              <a:gd name="connsiteY44" fmla="*/ 2780069 h 3651583"/>
              <a:gd name="connsiteX45" fmla="*/ 409953 w 5246558"/>
              <a:gd name="connsiteY45" fmla="*/ 2416849 h 3651583"/>
              <a:gd name="connsiteX46" fmla="*/ 570156 w 5246558"/>
              <a:gd name="connsiteY46" fmla="*/ 2076056 h 3651583"/>
              <a:gd name="connsiteX47" fmla="*/ 779031 w 5246558"/>
              <a:gd name="connsiteY47" fmla="*/ 1767446 h 3651583"/>
              <a:gd name="connsiteX48" fmla="*/ 1031464 w 5246558"/>
              <a:gd name="connsiteY48" fmla="*/ 1499974 h 3651583"/>
              <a:gd name="connsiteX49" fmla="*/ 1322664 w 5246558"/>
              <a:gd name="connsiteY49" fmla="*/ 1282448 h 3651583"/>
              <a:gd name="connsiteX50" fmla="*/ 1645284 w 5246558"/>
              <a:gd name="connsiteY50" fmla="*/ 1120374 h 3651583"/>
              <a:gd name="connsiteX51" fmla="*/ 1990937 w 5246558"/>
              <a:gd name="connsiteY51" fmla="*/ 1014829 h 3651583"/>
              <a:gd name="connsiteX52" fmla="*/ 2351521 w 5246558"/>
              <a:gd name="connsiteY52" fmla="*/ 963356 h 3651583"/>
              <a:gd name="connsiteX53" fmla="*/ 3091010 w 5246558"/>
              <a:gd name="connsiteY53" fmla="*/ 1000019 h 3651583"/>
              <a:gd name="connsiteX54" fmla="*/ 3183699 w 5246558"/>
              <a:gd name="connsiteY54" fmla="*/ 1015098 h 3651583"/>
              <a:gd name="connsiteX55" fmla="*/ 3276236 w 5246558"/>
              <a:gd name="connsiteY55" fmla="*/ 1033314 h 3651583"/>
              <a:gd name="connsiteX56" fmla="*/ 3322467 w 5246558"/>
              <a:gd name="connsiteY56" fmla="*/ 1042576 h 3651583"/>
              <a:gd name="connsiteX57" fmla="*/ 3368620 w 5246558"/>
              <a:gd name="connsiteY57" fmla="*/ 1053253 h 3651583"/>
              <a:gd name="connsiteX58" fmla="*/ 3460852 w 5246558"/>
              <a:gd name="connsiteY58" fmla="*/ 1074531 h 3651583"/>
              <a:gd name="connsiteX59" fmla="*/ 3552853 w 5246558"/>
              <a:gd name="connsiteY59" fmla="*/ 1098335 h 3651583"/>
              <a:gd name="connsiteX60" fmla="*/ 3598853 w 5246558"/>
              <a:gd name="connsiteY60" fmla="*/ 1110199 h 3651583"/>
              <a:gd name="connsiteX61" fmla="*/ 3644663 w 5246558"/>
              <a:gd name="connsiteY61" fmla="*/ 1123555 h 3651583"/>
              <a:gd name="connsiteX62" fmla="*/ 3736244 w 5246558"/>
              <a:gd name="connsiteY62" fmla="*/ 1150153 h 3651583"/>
              <a:gd name="connsiteX63" fmla="*/ 3827365 w 5246558"/>
              <a:gd name="connsiteY63" fmla="*/ 1179277 h 3651583"/>
              <a:gd name="connsiteX64" fmla="*/ 4520934 w 5246558"/>
              <a:gd name="connsiteY64" fmla="*/ 1443192 h 3651583"/>
              <a:gd name="connsiteX65" fmla="*/ 4326176 w 5246558"/>
              <a:gd name="connsiteY65" fmla="*/ 1483414 h 3651583"/>
              <a:gd name="connsiteX66" fmla="*/ 4326138 w 5246558"/>
              <a:gd name="connsiteY66" fmla="*/ 1483337 h 3651583"/>
              <a:gd name="connsiteX67" fmla="*/ 3662803 w 5246558"/>
              <a:gd name="connsiteY67" fmla="*/ 1742501 h 3651583"/>
              <a:gd name="connsiteX68" fmla="*/ 3559247 w 5246558"/>
              <a:gd name="connsiteY68" fmla="*/ 1915137 h 3651583"/>
              <a:gd name="connsiteX69" fmla="*/ 3655879 w 5246558"/>
              <a:gd name="connsiteY69" fmla="*/ 2091711 h 3651583"/>
              <a:gd name="connsiteX70" fmla="*/ 3857103 w 5246558"/>
              <a:gd name="connsiteY70" fmla="*/ 2097566 h 3651583"/>
              <a:gd name="connsiteX71" fmla="*/ 3857409 w 5246558"/>
              <a:gd name="connsiteY71" fmla="*/ 2097413 h 3651583"/>
              <a:gd name="connsiteX72" fmla="*/ 3857371 w 5246558"/>
              <a:gd name="connsiteY72" fmla="*/ 2097413 h 3651583"/>
              <a:gd name="connsiteX73" fmla="*/ 4421471 w 5246558"/>
              <a:gd name="connsiteY73" fmla="*/ 1888998 h 3651583"/>
              <a:gd name="connsiteX74" fmla="*/ 5027551 w 5246558"/>
              <a:gd name="connsiteY74" fmla="*/ 1826809 h 3651583"/>
              <a:gd name="connsiteX75" fmla="*/ 5240218 w 5246558"/>
              <a:gd name="connsiteY75" fmla="*/ 1634315 h 3651583"/>
              <a:gd name="connsiteX76" fmla="*/ 5235396 w 5246558"/>
              <a:gd name="connsiteY76" fmla="*/ 1222609 h 3651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246558" h="3651583">
                <a:moveTo>
                  <a:pt x="5235398" y="1222588"/>
                </a:moveTo>
                <a:cubicBezTo>
                  <a:pt x="5222387" y="1086770"/>
                  <a:pt x="5198353" y="952245"/>
                  <a:pt x="5163642" y="820327"/>
                </a:cubicBezTo>
                <a:cubicBezTo>
                  <a:pt x="5094871" y="557793"/>
                  <a:pt x="4986186" y="310993"/>
                  <a:pt x="4854650" y="82553"/>
                </a:cubicBezTo>
                <a:cubicBezTo>
                  <a:pt x="4825909" y="32648"/>
                  <a:pt x="4773249" y="1382"/>
                  <a:pt x="4715687" y="42"/>
                </a:cubicBezTo>
                <a:cubicBezTo>
                  <a:pt x="4658129" y="-1259"/>
                  <a:pt x="4604048" y="27520"/>
                  <a:pt x="4573050" y="76047"/>
                </a:cubicBezTo>
                <a:cubicBezTo>
                  <a:pt x="4542051" y="124535"/>
                  <a:pt x="4538646" y="185726"/>
                  <a:pt x="4564019" y="237396"/>
                </a:cubicBezTo>
                <a:lnTo>
                  <a:pt x="4564363" y="238085"/>
                </a:lnTo>
                <a:cubicBezTo>
                  <a:pt x="4666734" y="446499"/>
                  <a:pt x="4745493" y="663614"/>
                  <a:pt x="4790119" y="884657"/>
                </a:cubicBezTo>
                <a:lnTo>
                  <a:pt x="4790119" y="884619"/>
                </a:lnTo>
                <a:cubicBezTo>
                  <a:pt x="4535168" y="771795"/>
                  <a:pt x="4273202" y="675548"/>
                  <a:pt x="4005847" y="596524"/>
                </a:cubicBezTo>
                <a:cubicBezTo>
                  <a:pt x="3971787" y="586803"/>
                  <a:pt x="3937956" y="576508"/>
                  <a:pt x="3903742" y="567285"/>
                </a:cubicBezTo>
                <a:lnTo>
                  <a:pt x="3800607" y="540572"/>
                </a:lnTo>
                <a:lnTo>
                  <a:pt x="3749057" y="527254"/>
                </a:lnTo>
                <a:lnTo>
                  <a:pt x="3696934" y="515391"/>
                </a:lnTo>
                <a:lnTo>
                  <a:pt x="3592682" y="491817"/>
                </a:lnTo>
                <a:cubicBezTo>
                  <a:pt x="3557704" y="484545"/>
                  <a:pt x="3522456" y="478308"/>
                  <a:pt x="3487363" y="471534"/>
                </a:cubicBezTo>
                <a:lnTo>
                  <a:pt x="3434665" y="461584"/>
                </a:lnTo>
                <a:cubicBezTo>
                  <a:pt x="3417061" y="458407"/>
                  <a:pt x="3399227" y="455920"/>
                  <a:pt x="3381546" y="453050"/>
                </a:cubicBezTo>
                <a:lnTo>
                  <a:pt x="3275227" y="436517"/>
                </a:lnTo>
                <a:lnTo>
                  <a:pt x="3168037" y="423391"/>
                </a:lnTo>
                <a:cubicBezTo>
                  <a:pt x="3150165" y="421324"/>
                  <a:pt x="3132369" y="418875"/>
                  <a:pt x="3114382" y="417153"/>
                </a:cubicBezTo>
                <a:lnTo>
                  <a:pt x="3060383" y="412446"/>
                </a:lnTo>
                <a:cubicBezTo>
                  <a:pt x="3024333" y="409614"/>
                  <a:pt x="2988550" y="405519"/>
                  <a:pt x="2952271" y="404064"/>
                </a:cubicBezTo>
                <a:lnTo>
                  <a:pt x="2843621" y="399089"/>
                </a:lnTo>
                <a:cubicBezTo>
                  <a:pt x="2807380" y="397673"/>
                  <a:pt x="2770869" y="398056"/>
                  <a:pt x="2734550" y="397520"/>
                </a:cubicBezTo>
                <a:lnTo>
                  <a:pt x="2734473" y="397558"/>
                </a:lnTo>
                <a:cubicBezTo>
                  <a:pt x="2588094" y="396793"/>
                  <a:pt x="2441823" y="405327"/>
                  <a:pt x="2296511" y="423085"/>
                </a:cubicBezTo>
                <a:cubicBezTo>
                  <a:pt x="2005007" y="461546"/>
                  <a:pt x="1714463" y="539651"/>
                  <a:pt x="1445649" y="668778"/>
                </a:cubicBezTo>
                <a:cubicBezTo>
                  <a:pt x="1177070" y="797061"/>
                  <a:pt x="933788" y="972607"/>
                  <a:pt x="727401" y="1187066"/>
                </a:cubicBezTo>
                <a:cubicBezTo>
                  <a:pt x="525531" y="1398586"/>
                  <a:pt x="360772" y="1642633"/>
                  <a:pt x="240071" y="1908959"/>
                </a:cubicBezTo>
                <a:cubicBezTo>
                  <a:pt x="180562" y="2039956"/>
                  <a:pt x="131343" y="2175392"/>
                  <a:pt x="92850" y="2314051"/>
                </a:cubicBezTo>
                <a:cubicBezTo>
                  <a:pt x="74557" y="2383396"/>
                  <a:pt x="57335" y="2452857"/>
                  <a:pt x="44400" y="2523308"/>
                </a:cubicBezTo>
                <a:cubicBezTo>
                  <a:pt x="30661" y="2593496"/>
                  <a:pt x="20136" y="2664260"/>
                  <a:pt x="12788" y="2735514"/>
                </a:cubicBezTo>
                <a:cubicBezTo>
                  <a:pt x="5173" y="2806658"/>
                  <a:pt x="1614" y="2878337"/>
                  <a:pt x="83" y="2949944"/>
                </a:cubicBezTo>
                <a:lnTo>
                  <a:pt x="121" y="2949944"/>
                </a:lnTo>
                <a:cubicBezTo>
                  <a:pt x="-645" y="3021931"/>
                  <a:pt x="2226" y="3093874"/>
                  <a:pt x="8732" y="3165521"/>
                </a:cubicBezTo>
                <a:cubicBezTo>
                  <a:pt x="23351" y="3309147"/>
                  <a:pt x="52168" y="3453508"/>
                  <a:pt x="113169" y="3591432"/>
                </a:cubicBezTo>
                <a:cubicBezTo>
                  <a:pt x="134753" y="3640227"/>
                  <a:pt x="190551" y="3663801"/>
                  <a:pt x="240571" y="3645278"/>
                </a:cubicBezTo>
                <a:cubicBezTo>
                  <a:pt x="290552" y="3626756"/>
                  <a:pt x="317533" y="3572488"/>
                  <a:pt x="302148" y="3521432"/>
                </a:cubicBezTo>
                <a:lnTo>
                  <a:pt x="301574" y="3519596"/>
                </a:lnTo>
                <a:cubicBezTo>
                  <a:pt x="284506" y="3461234"/>
                  <a:pt x="272910" y="3401452"/>
                  <a:pt x="266939" y="3340954"/>
                </a:cubicBezTo>
                <a:cubicBezTo>
                  <a:pt x="260357" y="3279186"/>
                  <a:pt x="257602" y="3217040"/>
                  <a:pt x="258673" y="3154887"/>
                </a:cubicBezTo>
                <a:cubicBezTo>
                  <a:pt x="260357" y="3092239"/>
                  <a:pt x="264758" y="3029552"/>
                  <a:pt x="271877" y="2966899"/>
                </a:cubicBezTo>
                <a:cubicBezTo>
                  <a:pt x="279990" y="2904290"/>
                  <a:pt x="289710" y="2841947"/>
                  <a:pt x="303105" y="2780107"/>
                </a:cubicBezTo>
                <a:lnTo>
                  <a:pt x="303105" y="2780069"/>
                </a:lnTo>
                <a:cubicBezTo>
                  <a:pt x="329282" y="2656419"/>
                  <a:pt x="364988" y="2534984"/>
                  <a:pt x="409953" y="2416849"/>
                </a:cubicBezTo>
                <a:cubicBezTo>
                  <a:pt x="455150" y="2299548"/>
                  <a:pt x="508688" y="2185657"/>
                  <a:pt x="570156" y="2076056"/>
                </a:cubicBezTo>
                <a:cubicBezTo>
                  <a:pt x="631809" y="1967983"/>
                  <a:pt x="701614" y="1864839"/>
                  <a:pt x="779031" y="1767446"/>
                </a:cubicBezTo>
                <a:cubicBezTo>
                  <a:pt x="855188" y="1671082"/>
                  <a:pt x="939655" y="1581565"/>
                  <a:pt x="1031464" y="1499974"/>
                </a:cubicBezTo>
                <a:cubicBezTo>
                  <a:pt x="1122202" y="1419377"/>
                  <a:pt x="1219638" y="1346629"/>
                  <a:pt x="1322664" y="1282448"/>
                </a:cubicBezTo>
                <a:cubicBezTo>
                  <a:pt x="1425191" y="1218996"/>
                  <a:pt x="1533146" y="1164765"/>
                  <a:pt x="1645284" y="1120374"/>
                </a:cubicBezTo>
                <a:cubicBezTo>
                  <a:pt x="1757530" y="1076058"/>
                  <a:pt x="1873107" y="1040734"/>
                  <a:pt x="1990937" y="1014829"/>
                </a:cubicBezTo>
                <a:cubicBezTo>
                  <a:pt x="2109728" y="988997"/>
                  <a:pt x="2230242" y="971776"/>
                  <a:pt x="2351521" y="963356"/>
                </a:cubicBezTo>
                <a:cubicBezTo>
                  <a:pt x="2598595" y="947627"/>
                  <a:pt x="2846659" y="959912"/>
                  <a:pt x="3091010" y="1000019"/>
                </a:cubicBezTo>
                <a:lnTo>
                  <a:pt x="3183699" y="1015098"/>
                </a:lnTo>
                <a:lnTo>
                  <a:pt x="3276236" y="1033314"/>
                </a:lnTo>
                <a:cubicBezTo>
                  <a:pt x="3291659" y="1036415"/>
                  <a:pt x="3307082" y="1039132"/>
                  <a:pt x="3322467" y="1042576"/>
                </a:cubicBezTo>
                <a:lnTo>
                  <a:pt x="3368620" y="1053253"/>
                </a:lnTo>
                <a:lnTo>
                  <a:pt x="3460852" y="1074531"/>
                </a:lnTo>
                <a:lnTo>
                  <a:pt x="3552853" y="1098335"/>
                </a:lnTo>
                <a:lnTo>
                  <a:pt x="3598853" y="1110199"/>
                </a:lnTo>
                <a:lnTo>
                  <a:pt x="3644663" y="1123555"/>
                </a:lnTo>
                <a:lnTo>
                  <a:pt x="3736244" y="1150153"/>
                </a:lnTo>
                <a:cubicBezTo>
                  <a:pt x="3766707" y="1159337"/>
                  <a:pt x="3797016" y="1169632"/>
                  <a:pt x="3827365" y="1179277"/>
                </a:cubicBezTo>
                <a:cubicBezTo>
                  <a:pt x="4061536" y="1253827"/>
                  <a:pt x="4292347" y="1344339"/>
                  <a:pt x="4520934" y="1443192"/>
                </a:cubicBezTo>
                <a:cubicBezTo>
                  <a:pt x="4455722" y="1454367"/>
                  <a:pt x="4390779" y="1467761"/>
                  <a:pt x="4326176" y="1483414"/>
                </a:cubicBezTo>
                <a:lnTo>
                  <a:pt x="4326138" y="1483337"/>
                </a:lnTo>
                <a:cubicBezTo>
                  <a:pt x="4094338" y="1539326"/>
                  <a:pt x="3871178" y="1626503"/>
                  <a:pt x="3662803" y="1742501"/>
                </a:cubicBezTo>
                <a:cubicBezTo>
                  <a:pt x="3600079" y="1777595"/>
                  <a:pt x="3560658" y="1843265"/>
                  <a:pt x="3559247" y="1915137"/>
                </a:cubicBezTo>
                <a:cubicBezTo>
                  <a:pt x="3557831" y="1986969"/>
                  <a:pt x="3594609" y="2054168"/>
                  <a:pt x="3655879" y="2091711"/>
                </a:cubicBezTo>
                <a:cubicBezTo>
                  <a:pt x="3717150" y="2129253"/>
                  <a:pt x="3793725" y="2131473"/>
                  <a:pt x="3857103" y="2097566"/>
                </a:cubicBezTo>
                <a:lnTo>
                  <a:pt x="3857409" y="2097413"/>
                </a:lnTo>
                <a:lnTo>
                  <a:pt x="3857371" y="2097413"/>
                </a:lnTo>
                <a:cubicBezTo>
                  <a:pt x="4035140" y="2002732"/>
                  <a:pt x="4224882" y="1932625"/>
                  <a:pt x="4421471" y="1888998"/>
                </a:cubicBezTo>
                <a:cubicBezTo>
                  <a:pt x="4620509" y="1845371"/>
                  <a:pt x="4823840" y="1824514"/>
                  <a:pt x="5027551" y="1826809"/>
                </a:cubicBezTo>
                <a:lnTo>
                  <a:pt x="5240218" y="1634315"/>
                </a:lnTo>
                <a:cubicBezTo>
                  <a:pt x="5250054" y="1497194"/>
                  <a:pt x="5248446" y="1359456"/>
                  <a:pt x="5235396" y="1222609"/>
                </a:cubicBezTo>
                <a:close/>
              </a:path>
            </a:pathLst>
          </a:custGeom>
          <a:solidFill>
            <a:srgbClr val="FF5C01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5728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EE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id="{7186860D-A5E0-D100-F7BF-454FC07BBDF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F700360-22EF-E290-0197-CA40D75A43A0}"/>
              </a:ext>
            </a:extLst>
          </p:cNvPr>
          <p:cNvSpPr/>
          <p:nvPr/>
        </p:nvSpPr>
        <p:spPr>
          <a:xfrm>
            <a:off x="4263848" y="970219"/>
            <a:ext cx="3664304" cy="2270760"/>
          </a:xfrm>
          <a:custGeom>
            <a:avLst/>
            <a:gdLst>
              <a:gd name="connsiteX0" fmla="*/ 0 w 3599180"/>
              <a:gd name="connsiteY0" fmla="*/ 0 h 2252980"/>
              <a:gd name="connsiteX1" fmla="*/ 3599180 w 3599180"/>
              <a:gd name="connsiteY1" fmla="*/ 0 h 2252980"/>
              <a:gd name="connsiteX2" fmla="*/ 3599180 w 3599180"/>
              <a:gd name="connsiteY2" fmla="*/ 2252980 h 2252980"/>
              <a:gd name="connsiteX3" fmla="*/ 0 w 3599180"/>
              <a:gd name="connsiteY3" fmla="*/ 2252980 h 2252980"/>
              <a:gd name="connsiteX4" fmla="*/ 0 w 3599180"/>
              <a:gd name="connsiteY4" fmla="*/ 0 h 2252980"/>
              <a:gd name="connsiteX0" fmla="*/ 0 w 3599180"/>
              <a:gd name="connsiteY0" fmla="*/ 17780 h 2270760"/>
              <a:gd name="connsiteX1" fmla="*/ 1292860 w 3599180"/>
              <a:gd name="connsiteY1" fmla="*/ 0 h 2270760"/>
              <a:gd name="connsiteX2" fmla="*/ 3599180 w 3599180"/>
              <a:gd name="connsiteY2" fmla="*/ 17780 h 2270760"/>
              <a:gd name="connsiteX3" fmla="*/ 3599180 w 3599180"/>
              <a:gd name="connsiteY3" fmla="*/ 2270760 h 2270760"/>
              <a:gd name="connsiteX4" fmla="*/ 0 w 3599180"/>
              <a:gd name="connsiteY4" fmla="*/ 2270760 h 2270760"/>
              <a:gd name="connsiteX5" fmla="*/ 0 w 3599180"/>
              <a:gd name="connsiteY5" fmla="*/ 17780 h 2270760"/>
              <a:gd name="connsiteX0" fmla="*/ 0 w 3599180"/>
              <a:gd name="connsiteY0" fmla="*/ 17780 h 2270760"/>
              <a:gd name="connsiteX1" fmla="*/ 1292860 w 3599180"/>
              <a:gd name="connsiteY1" fmla="*/ 0 h 2270760"/>
              <a:gd name="connsiteX2" fmla="*/ 2857500 w 3599180"/>
              <a:gd name="connsiteY2" fmla="*/ 60960 h 2270760"/>
              <a:gd name="connsiteX3" fmla="*/ 3599180 w 3599180"/>
              <a:gd name="connsiteY3" fmla="*/ 17780 h 2270760"/>
              <a:gd name="connsiteX4" fmla="*/ 3599180 w 3599180"/>
              <a:gd name="connsiteY4" fmla="*/ 2270760 h 2270760"/>
              <a:gd name="connsiteX5" fmla="*/ 0 w 3599180"/>
              <a:gd name="connsiteY5" fmla="*/ 2270760 h 2270760"/>
              <a:gd name="connsiteX6" fmla="*/ 0 w 3599180"/>
              <a:gd name="connsiteY6" fmla="*/ 17780 h 2270760"/>
              <a:gd name="connsiteX0" fmla="*/ 0 w 3599180"/>
              <a:gd name="connsiteY0" fmla="*/ 17780 h 2270760"/>
              <a:gd name="connsiteX1" fmla="*/ 1292860 w 3599180"/>
              <a:gd name="connsiteY1" fmla="*/ 0 h 2270760"/>
              <a:gd name="connsiteX2" fmla="*/ 2857500 w 3599180"/>
              <a:gd name="connsiteY2" fmla="*/ 60960 h 2270760"/>
              <a:gd name="connsiteX3" fmla="*/ 3599180 w 3599180"/>
              <a:gd name="connsiteY3" fmla="*/ 17780 h 2270760"/>
              <a:gd name="connsiteX4" fmla="*/ 3573780 w 3599180"/>
              <a:gd name="connsiteY4" fmla="*/ 284480 h 2270760"/>
              <a:gd name="connsiteX5" fmla="*/ 3599180 w 3599180"/>
              <a:gd name="connsiteY5" fmla="*/ 2270760 h 2270760"/>
              <a:gd name="connsiteX6" fmla="*/ 0 w 3599180"/>
              <a:gd name="connsiteY6" fmla="*/ 2270760 h 2270760"/>
              <a:gd name="connsiteX7" fmla="*/ 0 w 3599180"/>
              <a:gd name="connsiteY7" fmla="*/ 17780 h 2270760"/>
              <a:gd name="connsiteX0" fmla="*/ 0 w 3644900"/>
              <a:gd name="connsiteY0" fmla="*/ 17780 h 2270760"/>
              <a:gd name="connsiteX1" fmla="*/ 1292860 w 3644900"/>
              <a:gd name="connsiteY1" fmla="*/ 0 h 2270760"/>
              <a:gd name="connsiteX2" fmla="*/ 2857500 w 3644900"/>
              <a:gd name="connsiteY2" fmla="*/ 60960 h 2270760"/>
              <a:gd name="connsiteX3" fmla="*/ 3599180 w 3644900"/>
              <a:gd name="connsiteY3" fmla="*/ 17780 h 2270760"/>
              <a:gd name="connsiteX4" fmla="*/ 3573780 w 3644900"/>
              <a:gd name="connsiteY4" fmla="*/ 284480 h 2270760"/>
              <a:gd name="connsiteX5" fmla="*/ 3644900 w 3644900"/>
              <a:gd name="connsiteY5" fmla="*/ 1463040 h 2270760"/>
              <a:gd name="connsiteX6" fmla="*/ 3599180 w 3644900"/>
              <a:gd name="connsiteY6" fmla="*/ 2270760 h 2270760"/>
              <a:gd name="connsiteX7" fmla="*/ 0 w 3644900"/>
              <a:gd name="connsiteY7" fmla="*/ 2270760 h 2270760"/>
              <a:gd name="connsiteX8" fmla="*/ 0 w 3644900"/>
              <a:gd name="connsiteY8" fmla="*/ 17780 h 2270760"/>
              <a:gd name="connsiteX0" fmla="*/ 0 w 3644900"/>
              <a:gd name="connsiteY0" fmla="*/ 17780 h 2270760"/>
              <a:gd name="connsiteX1" fmla="*/ 1292860 w 3644900"/>
              <a:gd name="connsiteY1" fmla="*/ 0 h 2270760"/>
              <a:gd name="connsiteX2" fmla="*/ 2857500 w 3644900"/>
              <a:gd name="connsiteY2" fmla="*/ 60960 h 2270760"/>
              <a:gd name="connsiteX3" fmla="*/ 3599180 w 3644900"/>
              <a:gd name="connsiteY3" fmla="*/ 17780 h 2270760"/>
              <a:gd name="connsiteX4" fmla="*/ 3573780 w 3644900"/>
              <a:gd name="connsiteY4" fmla="*/ 284480 h 2270760"/>
              <a:gd name="connsiteX5" fmla="*/ 3644900 w 3644900"/>
              <a:gd name="connsiteY5" fmla="*/ 1463040 h 2270760"/>
              <a:gd name="connsiteX6" fmla="*/ 3599180 w 3644900"/>
              <a:gd name="connsiteY6" fmla="*/ 2270760 h 2270760"/>
              <a:gd name="connsiteX7" fmla="*/ 2811780 w 3644900"/>
              <a:gd name="connsiteY7" fmla="*/ 2214880 h 2270760"/>
              <a:gd name="connsiteX8" fmla="*/ 0 w 3644900"/>
              <a:gd name="connsiteY8" fmla="*/ 2270760 h 2270760"/>
              <a:gd name="connsiteX9" fmla="*/ 0 w 3644900"/>
              <a:gd name="connsiteY9" fmla="*/ 17780 h 2270760"/>
              <a:gd name="connsiteX0" fmla="*/ 0 w 3644900"/>
              <a:gd name="connsiteY0" fmla="*/ 17780 h 2270760"/>
              <a:gd name="connsiteX1" fmla="*/ 1292860 w 3644900"/>
              <a:gd name="connsiteY1" fmla="*/ 0 h 2270760"/>
              <a:gd name="connsiteX2" fmla="*/ 2857500 w 3644900"/>
              <a:gd name="connsiteY2" fmla="*/ 60960 h 2270760"/>
              <a:gd name="connsiteX3" fmla="*/ 3599180 w 3644900"/>
              <a:gd name="connsiteY3" fmla="*/ 17780 h 2270760"/>
              <a:gd name="connsiteX4" fmla="*/ 3573780 w 3644900"/>
              <a:gd name="connsiteY4" fmla="*/ 284480 h 2270760"/>
              <a:gd name="connsiteX5" fmla="*/ 3644900 w 3644900"/>
              <a:gd name="connsiteY5" fmla="*/ 1463040 h 2270760"/>
              <a:gd name="connsiteX6" fmla="*/ 3599180 w 3644900"/>
              <a:gd name="connsiteY6" fmla="*/ 2270760 h 2270760"/>
              <a:gd name="connsiteX7" fmla="*/ 2811780 w 3644900"/>
              <a:gd name="connsiteY7" fmla="*/ 2214880 h 2270760"/>
              <a:gd name="connsiteX8" fmla="*/ 424180 w 3644900"/>
              <a:gd name="connsiteY8" fmla="*/ 2230120 h 2270760"/>
              <a:gd name="connsiteX9" fmla="*/ 0 w 3644900"/>
              <a:gd name="connsiteY9" fmla="*/ 2270760 h 2270760"/>
              <a:gd name="connsiteX10" fmla="*/ 0 w 3644900"/>
              <a:gd name="connsiteY10" fmla="*/ 17780 h 2270760"/>
              <a:gd name="connsiteX0" fmla="*/ 107 w 3645007"/>
              <a:gd name="connsiteY0" fmla="*/ 17780 h 2270760"/>
              <a:gd name="connsiteX1" fmla="*/ 1292967 w 3645007"/>
              <a:gd name="connsiteY1" fmla="*/ 0 h 2270760"/>
              <a:gd name="connsiteX2" fmla="*/ 2857607 w 3645007"/>
              <a:gd name="connsiteY2" fmla="*/ 60960 h 2270760"/>
              <a:gd name="connsiteX3" fmla="*/ 3599287 w 3645007"/>
              <a:gd name="connsiteY3" fmla="*/ 17780 h 2270760"/>
              <a:gd name="connsiteX4" fmla="*/ 3573887 w 3645007"/>
              <a:gd name="connsiteY4" fmla="*/ 284480 h 2270760"/>
              <a:gd name="connsiteX5" fmla="*/ 3645007 w 3645007"/>
              <a:gd name="connsiteY5" fmla="*/ 1463040 h 2270760"/>
              <a:gd name="connsiteX6" fmla="*/ 3599287 w 3645007"/>
              <a:gd name="connsiteY6" fmla="*/ 2270760 h 2270760"/>
              <a:gd name="connsiteX7" fmla="*/ 2811887 w 3645007"/>
              <a:gd name="connsiteY7" fmla="*/ 2214880 h 2270760"/>
              <a:gd name="connsiteX8" fmla="*/ 424287 w 3645007"/>
              <a:gd name="connsiteY8" fmla="*/ 2230120 h 2270760"/>
              <a:gd name="connsiteX9" fmla="*/ 107 w 3645007"/>
              <a:gd name="connsiteY9" fmla="*/ 2270760 h 2270760"/>
              <a:gd name="connsiteX10" fmla="*/ 38207 w 3645007"/>
              <a:gd name="connsiteY10" fmla="*/ 533400 h 2270760"/>
              <a:gd name="connsiteX11" fmla="*/ 107 w 3645007"/>
              <a:gd name="connsiteY11" fmla="*/ 17780 h 2270760"/>
              <a:gd name="connsiteX0" fmla="*/ 19404 w 3664304"/>
              <a:gd name="connsiteY0" fmla="*/ 17780 h 2270760"/>
              <a:gd name="connsiteX1" fmla="*/ 1312264 w 3664304"/>
              <a:gd name="connsiteY1" fmla="*/ 0 h 2270760"/>
              <a:gd name="connsiteX2" fmla="*/ 2876904 w 3664304"/>
              <a:gd name="connsiteY2" fmla="*/ 60960 h 2270760"/>
              <a:gd name="connsiteX3" fmla="*/ 3618584 w 3664304"/>
              <a:gd name="connsiteY3" fmla="*/ 17780 h 2270760"/>
              <a:gd name="connsiteX4" fmla="*/ 3593184 w 3664304"/>
              <a:gd name="connsiteY4" fmla="*/ 284480 h 2270760"/>
              <a:gd name="connsiteX5" fmla="*/ 3664304 w 3664304"/>
              <a:gd name="connsiteY5" fmla="*/ 1463040 h 2270760"/>
              <a:gd name="connsiteX6" fmla="*/ 3618584 w 3664304"/>
              <a:gd name="connsiteY6" fmla="*/ 2270760 h 2270760"/>
              <a:gd name="connsiteX7" fmla="*/ 2831184 w 3664304"/>
              <a:gd name="connsiteY7" fmla="*/ 2214880 h 2270760"/>
              <a:gd name="connsiteX8" fmla="*/ 443584 w 3664304"/>
              <a:gd name="connsiteY8" fmla="*/ 2230120 h 2270760"/>
              <a:gd name="connsiteX9" fmla="*/ 19404 w 3664304"/>
              <a:gd name="connsiteY9" fmla="*/ 2270760 h 2270760"/>
              <a:gd name="connsiteX10" fmla="*/ 82905 w 3664304"/>
              <a:gd name="connsiteY10" fmla="*/ 1361440 h 2270760"/>
              <a:gd name="connsiteX11" fmla="*/ 57504 w 3664304"/>
              <a:gd name="connsiteY11" fmla="*/ 533400 h 2270760"/>
              <a:gd name="connsiteX12" fmla="*/ 19404 w 3664304"/>
              <a:gd name="connsiteY12" fmla="*/ 17780 h 227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64304" h="2270760">
                <a:moveTo>
                  <a:pt x="19404" y="17780"/>
                </a:moveTo>
                <a:cubicBezTo>
                  <a:pt x="450357" y="16933"/>
                  <a:pt x="881311" y="847"/>
                  <a:pt x="1312264" y="0"/>
                </a:cubicBezTo>
                <a:cubicBezTo>
                  <a:pt x="1825344" y="5080"/>
                  <a:pt x="2363824" y="55880"/>
                  <a:pt x="2876904" y="60960"/>
                </a:cubicBezTo>
                <a:lnTo>
                  <a:pt x="3618584" y="17780"/>
                </a:lnTo>
                <a:cubicBezTo>
                  <a:pt x="3618584" y="106680"/>
                  <a:pt x="3593184" y="195580"/>
                  <a:pt x="3593184" y="284480"/>
                </a:cubicBezTo>
                <a:cubicBezTo>
                  <a:pt x="3594877" y="677333"/>
                  <a:pt x="3662611" y="1070187"/>
                  <a:pt x="3664304" y="1463040"/>
                </a:cubicBezTo>
                <a:lnTo>
                  <a:pt x="3618584" y="2270760"/>
                </a:lnTo>
                <a:cubicBezTo>
                  <a:pt x="3354424" y="2270760"/>
                  <a:pt x="3095344" y="2214880"/>
                  <a:pt x="2831184" y="2214880"/>
                </a:cubicBezTo>
                <a:cubicBezTo>
                  <a:pt x="2021771" y="2228427"/>
                  <a:pt x="1252997" y="2216573"/>
                  <a:pt x="443584" y="2230120"/>
                </a:cubicBezTo>
                <a:lnTo>
                  <a:pt x="19404" y="2270760"/>
                </a:lnTo>
                <a:cubicBezTo>
                  <a:pt x="-46636" y="2129367"/>
                  <a:pt x="76555" y="1651000"/>
                  <a:pt x="82905" y="1361440"/>
                </a:cubicBezTo>
                <a:cubicBezTo>
                  <a:pt x="89255" y="1071880"/>
                  <a:pt x="62161" y="760730"/>
                  <a:pt x="57504" y="533400"/>
                </a:cubicBezTo>
                <a:lnTo>
                  <a:pt x="19404" y="17780"/>
                </a:lnTo>
                <a:close/>
              </a:path>
            </a:pathLst>
          </a:custGeom>
          <a:solidFill>
            <a:srgbClr val="FF5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BDEBB4E6-5FE4-5C36-6A10-3C39C5E73366}"/>
              </a:ext>
            </a:extLst>
          </p:cNvPr>
          <p:cNvSpPr/>
          <p:nvPr/>
        </p:nvSpPr>
        <p:spPr>
          <a:xfrm rot="345860">
            <a:off x="4668805" y="1486474"/>
            <a:ext cx="2854388" cy="1238250"/>
          </a:xfrm>
          <a:custGeom>
            <a:avLst/>
            <a:gdLst>
              <a:gd name="connsiteX0" fmla="*/ 777887 w 2898736"/>
              <a:gd name="connsiteY0" fmla="*/ 152407 h 1273231"/>
              <a:gd name="connsiteX1" fmla="*/ 1825637 w 2898736"/>
              <a:gd name="connsiteY1" fmla="*/ 9532 h 1273231"/>
              <a:gd name="connsiteX2" fmla="*/ 2505087 w 2898736"/>
              <a:gd name="connsiteY2" fmla="*/ 47632 h 1273231"/>
              <a:gd name="connsiteX3" fmla="*/ 2870212 w 2898736"/>
              <a:gd name="connsiteY3" fmla="*/ 323857 h 1273231"/>
              <a:gd name="connsiteX4" fmla="*/ 2832112 w 2898736"/>
              <a:gd name="connsiteY4" fmla="*/ 742957 h 1273231"/>
              <a:gd name="connsiteX5" fmla="*/ 2492387 w 2898736"/>
              <a:gd name="connsiteY5" fmla="*/ 1038232 h 1273231"/>
              <a:gd name="connsiteX6" fmla="*/ 1701812 w 2898736"/>
              <a:gd name="connsiteY6" fmla="*/ 1216032 h 1273231"/>
              <a:gd name="connsiteX7" fmla="*/ 917587 w 2898736"/>
              <a:gd name="connsiteY7" fmla="*/ 1273182 h 1273231"/>
              <a:gd name="connsiteX8" fmla="*/ 488962 w 2898736"/>
              <a:gd name="connsiteY8" fmla="*/ 1222382 h 1273231"/>
              <a:gd name="connsiteX9" fmla="*/ 155587 w 2898736"/>
              <a:gd name="connsiteY9" fmla="*/ 1057282 h 1273231"/>
              <a:gd name="connsiteX10" fmla="*/ 12 w 2898736"/>
              <a:gd name="connsiteY10" fmla="*/ 704857 h 1273231"/>
              <a:gd name="connsiteX11" fmla="*/ 149237 w 2898736"/>
              <a:gd name="connsiteY11" fmla="*/ 368307 h 1273231"/>
              <a:gd name="connsiteX12" fmla="*/ 514362 w 2898736"/>
              <a:gd name="connsiteY12" fmla="*/ 193682 h 1273231"/>
              <a:gd name="connsiteX13" fmla="*/ 828687 w 2898736"/>
              <a:gd name="connsiteY13" fmla="*/ 203207 h 1273231"/>
              <a:gd name="connsiteX14" fmla="*/ 828687 w 2898736"/>
              <a:gd name="connsiteY14" fmla="*/ 200032 h 1273231"/>
              <a:gd name="connsiteX0" fmla="*/ 679462 w 2898736"/>
              <a:gd name="connsiteY0" fmla="*/ 162637 h 1273936"/>
              <a:gd name="connsiteX1" fmla="*/ 1825637 w 2898736"/>
              <a:gd name="connsiteY1" fmla="*/ 10237 h 1273936"/>
              <a:gd name="connsiteX2" fmla="*/ 2505087 w 2898736"/>
              <a:gd name="connsiteY2" fmla="*/ 48337 h 1273936"/>
              <a:gd name="connsiteX3" fmla="*/ 2870212 w 2898736"/>
              <a:gd name="connsiteY3" fmla="*/ 324562 h 1273936"/>
              <a:gd name="connsiteX4" fmla="*/ 2832112 w 2898736"/>
              <a:gd name="connsiteY4" fmla="*/ 743662 h 1273936"/>
              <a:gd name="connsiteX5" fmla="*/ 2492387 w 2898736"/>
              <a:gd name="connsiteY5" fmla="*/ 1038937 h 1273936"/>
              <a:gd name="connsiteX6" fmla="*/ 1701812 w 2898736"/>
              <a:gd name="connsiteY6" fmla="*/ 1216737 h 1273936"/>
              <a:gd name="connsiteX7" fmla="*/ 917587 w 2898736"/>
              <a:gd name="connsiteY7" fmla="*/ 1273887 h 1273936"/>
              <a:gd name="connsiteX8" fmla="*/ 488962 w 2898736"/>
              <a:gd name="connsiteY8" fmla="*/ 1223087 h 1273936"/>
              <a:gd name="connsiteX9" fmla="*/ 155587 w 2898736"/>
              <a:gd name="connsiteY9" fmla="*/ 1057987 h 1273936"/>
              <a:gd name="connsiteX10" fmla="*/ 12 w 2898736"/>
              <a:gd name="connsiteY10" fmla="*/ 705562 h 1273936"/>
              <a:gd name="connsiteX11" fmla="*/ 149237 w 2898736"/>
              <a:gd name="connsiteY11" fmla="*/ 369012 h 1273936"/>
              <a:gd name="connsiteX12" fmla="*/ 514362 w 2898736"/>
              <a:gd name="connsiteY12" fmla="*/ 194387 h 1273936"/>
              <a:gd name="connsiteX13" fmla="*/ 828687 w 2898736"/>
              <a:gd name="connsiteY13" fmla="*/ 203912 h 1273936"/>
              <a:gd name="connsiteX14" fmla="*/ 828687 w 2898736"/>
              <a:gd name="connsiteY14" fmla="*/ 200737 h 1273936"/>
              <a:gd name="connsiteX0" fmla="*/ 561987 w 2898736"/>
              <a:gd name="connsiteY0" fmla="*/ 121717 h 1271116"/>
              <a:gd name="connsiteX1" fmla="*/ 1825637 w 2898736"/>
              <a:gd name="connsiteY1" fmla="*/ 7417 h 1271116"/>
              <a:gd name="connsiteX2" fmla="*/ 2505087 w 2898736"/>
              <a:gd name="connsiteY2" fmla="*/ 45517 h 1271116"/>
              <a:gd name="connsiteX3" fmla="*/ 2870212 w 2898736"/>
              <a:gd name="connsiteY3" fmla="*/ 321742 h 1271116"/>
              <a:gd name="connsiteX4" fmla="*/ 2832112 w 2898736"/>
              <a:gd name="connsiteY4" fmla="*/ 740842 h 1271116"/>
              <a:gd name="connsiteX5" fmla="*/ 2492387 w 2898736"/>
              <a:gd name="connsiteY5" fmla="*/ 1036117 h 1271116"/>
              <a:gd name="connsiteX6" fmla="*/ 1701812 w 2898736"/>
              <a:gd name="connsiteY6" fmla="*/ 1213917 h 1271116"/>
              <a:gd name="connsiteX7" fmla="*/ 917587 w 2898736"/>
              <a:gd name="connsiteY7" fmla="*/ 1271067 h 1271116"/>
              <a:gd name="connsiteX8" fmla="*/ 488962 w 2898736"/>
              <a:gd name="connsiteY8" fmla="*/ 1220267 h 1271116"/>
              <a:gd name="connsiteX9" fmla="*/ 155587 w 2898736"/>
              <a:gd name="connsiteY9" fmla="*/ 1055167 h 1271116"/>
              <a:gd name="connsiteX10" fmla="*/ 12 w 2898736"/>
              <a:gd name="connsiteY10" fmla="*/ 702742 h 1271116"/>
              <a:gd name="connsiteX11" fmla="*/ 149237 w 2898736"/>
              <a:gd name="connsiteY11" fmla="*/ 366192 h 1271116"/>
              <a:gd name="connsiteX12" fmla="*/ 514362 w 2898736"/>
              <a:gd name="connsiteY12" fmla="*/ 191567 h 1271116"/>
              <a:gd name="connsiteX13" fmla="*/ 828687 w 2898736"/>
              <a:gd name="connsiteY13" fmla="*/ 201092 h 1271116"/>
              <a:gd name="connsiteX14" fmla="*/ 828687 w 2898736"/>
              <a:gd name="connsiteY14" fmla="*/ 197917 h 1271116"/>
              <a:gd name="connsiteX0" fmla="*/ 561987 w 2898736"/>
              <a:gd name="connsiteY0" fmla="*/ 121717 h 1271116"/>
              <a:gd name="connsiteX1" fmla="*/ 1825637 w 2898736"/>
              <a:gd name="connsiteY1" fmla="*/ 7417 h 1271116"/>
              <a:gd name="connsiteX2" fmla="*/ 2505087 w 2898736"/>
              <a:gd name="connsiteY2" fmla="*/ 45517 h 1271116"/>
              <a:gd name="connsiteX3" fmla="*/ 2870212 w 2898736"/>
              <a:gd name="connsiteY3" fmla="*/ 321742 h 1271116"/>
              <a:gd name="connsiteX4" fmla="*/ 2832112 w 2898736"/>
              <a:gd name="connsiteY4" fmla="*/ 740842 h 1271116"/>
              <a:gd name="connsiteX5" fmla="*/ 2492387 w 2898736"/>
              <a:gd name="connsiteY5" fmla="*/ 1036117 h 1271116"/>
              <a:gd name="connsiteX6" fmla="*/ 1701812 w 2898736"/>
              <a:gd name="connsiteY6" fmla="*/ 1213917 h 1271116"/>
              <a:gd name="connsiteX7" fmla="*/ 917587 w 2898736"/>
              <a:gd name="connsiteY7" fmla="*/ 1271067 h 1271116"/>
              <a:gd name="connsiteX8" fmla="*/ 488962 w 2898736"/>
              <a:gd name="connsiteY8" fmla="*/ 1220267 h 1271116"/>
              <a:gd name="connsiteX9" fmla="*/ 155587 w 2898736"/>
              <a:gd name="connsiteY9" fmla="*/ 1055167 h 1271116"/>
              <a:gd name="connsiteX10" fmla="*/ 12 w 2898736"/>
              <a:gd name="connsiteY10" fmla="*/ 702742 h 1271116"/>
              <a:gd name="connsiteX11" fmla="*/ 149237 w 2898736"/>
              <a:gd name="connsiteY11" fmla="*/ 366192 h 1271116"/>
              <a:gd name="connsiteX12" fmla="*/ 514362 w 2898736"/>
              <a:gd name="connsiteY12" fmla="*/ 191567 h 1271116"/>
              <a:gd name="connsiteX13" fmla="*/ 828687 w 2898736"/>
              <a:gd name="connsiteY13" fmla="*/ 201092 h 1271116"/>
              <a:gd name="connsiteX14" fmla="*/ 828687 w 2898736"/>
              <a:gd name="connsiteY14" fmla="*/ 197917 h 1271116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828687 w 2898736"/>
              <a:gd name="connsiteY13" fmla="*/ 200857 h 1270881"/>
              <a:gd name="connsiteX14" fmla="*/ 828687 w 2898736"/>
              <a:gd name="connsiteY14" fmla="*/ 197682 h 1270881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828687 w 2898736"/>
              <a:gd name="connsiteY13" fmla="*/ 200857 h 1270881"/>
              <a:gd name="connsiteX14" fmla="*/ 828687 w 2898736"/>
              <a:gd name="connsiteY14" fmla="*/ 197682 h 1270881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828687 w 2898736"/>
              <a:gd name="connsiteY13" fmla="*/ 200857 h 1270881"/>
              <a:gd name="connsiteX14" fmla="*/ 828687 w 2898736"/>
              <a:gd name="connsiteY14" fmla="*/ 197682 h 1270881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828687 w 2898736"/>
              <a:gd name="connsiteY13" fmla="*/ 200857 h 1270881"/>
              <a:gd name="connsiteX14" fmla="*/ 906474 w 2898736"/>
              <a:gd name="connsiteY14" fmla="*/ 253244 h 1270881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828687 w 2898736"/>
              <a:gd name="connsiteY13" fmla="*/ 200857 h 1270881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831862 w 2898736"/>
              <a:gd name="connsiteY13" fmla="*/ 194507 h 1270881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793762 w 2898736"/>
              <a:gd name="connsiteY13" fmla="*/ 190273 h 1270881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793762 w 2898736"/>
              <a:gd name="connsiteY13" fmla="*/ 190273 h 1270881"/>
              <a:gd name="connsiteX14" fmla="*/ 549287 w 2898736"/>
              <a:gd name="connsiteY14" fmla="*/ 118307 h 1270881"/>
              <a:gd name="connsiteX0" fmla="*/ 549287 w 2898736"/>
              <a:gd name="connsiteY0" fmla="*/ 118307 h 1270881"/>
              <a:gd name="connsiteX1" fmla="*/ 1825637 w 2898736"/>
              <a:gd name="connsiteY1" fmla="*/ 7182 h 1270881"/>
              <a:gd name="connsiteX2" fmla="*/ 2505087 w 2898736"/>
              <a:gd name="connsiteY2" fmla="*/ 45282 h 1270881"/>
              <a:gd name="connsiteX3" fmla="*/ 2870212 w 2898736"/>
              <a:gd name="connsiteY3" fmla="*/ 321507 h 1270881"/>
              <a:gd name="connsiteX4" fmla="*/ 2832112 w 2898736"/>
              <a:gd name="connsiteY4" fmla="*/ 740607 h 1270881"/>
              <a:gd name="connsiteX5" fmla="*/ 2492387 w 2898736"/>
              <a:gd name="connsiteY5" fmla="*/ 1035882 h 1270881"/>
              <a:gd name="connsiteX6" fmla="*/ 1701812 w 2898736"/>
              <a:gd name="connsiteY6" fmla="*/ 1213682 h 1270881"/>
              <a:gd name="connsiteX7" fmla="*/ 917587 w 2898736"/>
              <a:gd name="connsiteY7" fmla="*/ 1270832 h 1270881"/>
              <a:gd name="connsiteX8" fmla="*/ 488962 w 2898736"/>
              <a:gd name="connsiteY8" fmla="*/ 1220032 h 1270881"/>
              <a:gd name="connsiteX9" fmla="*/ 155587 w 2898736"/>
              <a:gd name="connsiteY9" fmla="*/ 1054932 h 1270881"/>
              <a:gd name="connsiteX10" fmla="*/ 12 w 2898736"/>
              <a:gd name="connsiteY10" fmla="*/ 702507 h 1270881"/>
              <a:gd name="connsiteX11" fmla="*/ 149237 w 2898736"/>
              <a:gd name="connsiteY11" fmla="*/ 365957 h 1270881"/>
              <a:gd name="connsiteX12" fmla="*/ 514362 w 2898736"/>
              <a:gd name="connsiteY12" fmla="*/ 191332 h 1270881"/>
              <a:gd name="connsiteX13" fmla="*/ 549287 w 2898736"/>
              <a:gd name="connsiteY13" fmla="*/ 118307 h 1270881"/>
              <a:gd name="connsiteX0" fmla="*/ 749312 w 2898736"/>
              <a:gd name="connsiteY0" fmla="*/ 128536 h 1271585"/>
              <a:gd name="connsiteX1" fmla="*/ 1825637 w 2898736"/>
              <a:gd name="connsiteY1" fmla="*/ 7886 h 1271585"/>
              <a:gd name="connsiteX2" fmla="*/ 2505087 w 2898736"/>
              <a:gd name="connsiteY2" fmla="*/ 45986 h 1271585"/>
              <a:gd name="connsiteX3" fmla="*/ 2870212 w 2898736"/>
              <a:gd name="connsiteY3" fmla="*/ 322211 h 1271585"/>
              <a:gd name="connsiteX4" fmla="*/ 2832112 w 2898736"/>
              <a:gd name="connsiteY4" fmla="*/ 741311 h 1271585"/>
              <a:gd name="connsiteX5" fmla="*/ 2492387 w 2898736"/>
              <a:gd name="connsiteY5" fmla="*/ 1036586 h 1271585"/>
              <a:gd name="connsiteX6" fmla="*/ 1701812 w 2898736"/>
              <a:gd name="connsiteY6" fmla="*/ 1214386 h 1271585"/>
              <a:gd name="connsiteX7" fmla="*/ 917587 w 2898736"/>
              <a:gd name="connsiteY7" fmla="*/ 1271536 h 1271585"/>
              <a:gd name="connsiteX8" fmla="*/ 488962 w 2898736"/>
              <a:gd name="connsiteY8" fmla="*/ 1220736 h 1271585"/>
              <a:gd name="connsiteX9" fmla="*/ 155587 w 2898736"/>
              <a:gd name="connsiteY9" fmla="*/ 1055636 h 1271585"/>
              <a:gd name="connsiteX10" fmla="*/ 12 w 2898736"/>
              <a:gd name="connsiteY10" fmla="*/ 703211 h 1271585"/>
              <a:gd name="connsiteX11" fmla="*/ 149237 w 2898736"/>
              <a:gd name="connsiteY11" fmla="*/ 366661 h 1271585"/>
              <a:gd name="connsiteX12" fmla="*/ 514362 w 2898736"/>
              <a:gd name="connsiteY12" fmla="*/ 192036 h 1271585"/>
              <a:gd name="connsiteX13" fmla="*/ 749312 w 2898736"/>
              <a:gd name="connsiteY13" fmla="*/ 128536 h 1271585"/>
              <a:gd name="connsiteX0" fmla="*/ 749312 w 2898736"/>
              <a:gd name="connsiteY0" fmla="*/ 128536 h 1271585"/>
              <a:gd name="connsiteX1" fmla="*/ 1825637 w 2898736"/>
              <a:gd name="connsiteY1" fmla="*/ 7886 h 1271585"/>
              <a:gd name="connsiteX2" fmla="*/ 2505087 w 2898736"/>
              <a:gd name="connsiteY2" fmla="*/ 45986 h 1271585"/>
              <a:gd name="connsiteX3" fmla="*/ 2870212 w 2898736"/>
              <a:gd name="connsiteY3" fmla="*/ 322211 h 1271585"/>
              <a:gd name="connsiteX4" fmla="*/ 2832112 w 2898736"/>
              <a:gd name="connsiteY4" fmla="*/ 741311 h 1271585"/>
              <a:gd name="connsiteX5" fmla="*/ 2492387 w 2898736"/>
              <a:gd name="connsiteY5" fmla="*/ 1036586 h 1271585"/>
              <a:gd name="connsiteX6" fmla="*/ 1701812 w 2898736"/>
              <a:gd name="connsiteY6" fmla="*/ 1214386 h 1271585"/>
              <a:gd name="connsiteX7" fmla="*/ 917587 w 2898736"/>
              <a:gd name="connsiteY7" fmla="*/ 1271536 h 1271585"/>
              <a:gd name="connsiteX8" fmla="*/ 488962 w 2898736"/>
              <a:gd name="connsiteY8" fmla="*/ 1220736 h 1271585"/>
              <a:gd name="connsiteX9" fmla="*/ 155587 w 2898736"/>
              <a:gd name="connsiteY9" fmla="*/ 1055636 h 1271585"/>
              <a:gd name="connsiteX10" fmla="*/ 12 w 2898736"/>
              <a:gd name="connsiteY10" fmla="*/ 703211 h 1271585"/>
              <a:gd name="connsiteX11" fmla="*/ 149237 w 2898736"/>
              <a:gd name="connsiteY11" fmla="*/ 366661 h 1271585"/>
              <a:gd name="connsiteX12" fmla="*/ 514362 w 2898736"/>
              <a:gd name="connsiteY12" fmla="*/ 192036 h 1271585"/>
              <a:gd name="connsiteX13" fmla="*/ 749312 w 2898736"/>
              <a:gd name="connsiteY13" fmla="*/ 128536 h 1271585"/>
              <a:gd name="connsiteX0" fmla="*/ 777887 w 2898736"/>
              <a:gd name="connsiteY0" fmla="*/ 155817 h 1273466"/>
              <a:gd name="connsiteX1" fmla="*/ 1825637 w 2898736"/>
              <a:gd name="connsiteY1" fmla="*/ 9767 h 1273466"/>
              <a:gd name="connsiteX2" fmla="*/ 2505087 w 2898736"/>
              <a:gd name="connsiteY2" fmla="*/ 47867 h 1273466"/>
              <a:gd name="connsiteX3" fmla="*/ 2870212 w 2898736"/>
              <a:gd name="connsiteY3" fmla="*/ 324092 h 1273466"/>
              <a:gd name="connsiteX4" fmla="*/ 2832112 w 2898736"/>
              <a:gd name="connsiteY4" fmla="*/ 743192 h 1273466"/>
              <a:gd name="connsiteX5" fmla="*/ 2492387 w 2898736"/>
              <a:gd name="connsiteY5" fmla="*/ 1038467 h 1273466"/>
              <a:gd name="connsiteX6" fmla="*/ 1701812 w 2898736"/>
              <a:gd name="connsiteY6" fmla="*/ 1216267 h 1273466"/>
              <a:gd name="connsiteX7" fmla="*/ 917587 w 2898736"/>
              <a:gd name="connsiteY7" fmla="*/ 1273417 h 1273466"/>
              <a:gd name="connsiteX8" fmla="*/ 488962 w 2898736"/>
              <a:gd name="connsiteY8" fmla="*/ 1222617 h 1273466"/>
              <a:gd name="connsiteX9" fmla="*/ 155587 w 2898736"/>
              <a:gd name="connsiteY9" fmla="*/ 1057517 h 1273466"/>
              <a:gd name="connsiteX10" fmla="*/ 12 w 2898736"/>
              <a:gd name="connsiteY10" fmla="*/ 705092 h 1273466"/>
              <a:gd name="connsiteX11" fmla="*/ 149237 w 2898736"/>
              <a:gd name="connsiteY11" fmla="*/ 368542 h 1273466"/>
              <a:gd name="connsiteX12" fmla="*/ 514362 w 2898736"/>
              <a:gd name="connsiteY12" fmla="*/ 193917 h 1273466"/>
              <a:gd name="connsiteX13" fmla="*/ 777887 w 2898736"/>
              <a:gd name="connsiteY13" fmla="*/ 155817 h 1273466"/>
              <a:gd name="connsiteX0" fmla="*/ 777887 w 2898736"/>
              <a:gd name="connsiteY0" fmla="*/ 155817 h 1273466"/>
              <a:gd name="connsiteX1" fmla="*/ 1825637 w 2898736"/>
              <a:gd name="connsiteY1" fmla="*/ 9767 h 1273466"/>
              <a:gd name="connsiteX2" fmla="*/ 2505087 w 2898736"/>
              <a:gd name="connsiteY2" fmla="*/ 47867 h 1273466"/>
              <a:gd name="connsiteX3" fmla="*/ 2870212 w 2898736"/>
              <a:gd name="connsiteY3" fmla="*/ 324092 h 1273466"/>
              <a:gd name="connsiteX4" fmla="*/ 2832112 w 2898736"/>
              <a:gd name="connsiteY4" fmla="*/ 743192 h 1273466"/>
              <a:gd name="connsiteX5" fmla="*/ 2492387 w 2898736"/>
              <a:gd name="connsiteY5" fmla="*/ 1038467 h 1273466"/>
              <a:gd name="connsiteX6" fmla="*/ 1701812 w 2898736"/>
              <a:gd name="connsiteY6" fmla="*/ 1216267 h 1273466"/>
              <a:gd name="connsiteX7" fmla="*/ 917587 w 2898736"/>
              <a:gd name="connsiteY7" fmla="*/ 1273417 h 1273466"/>
              <a:gd name="connsiteX8" fmla="*/ 488962 w 2898736"/>
              <a:gd name="connsiteY8" fmla="*/ 1222617 h 1273466"/>
              <a:gd name="connsiteX9" fmla="*/ 155587 w 2898736"/>
              <a:gd name="connsiteY9" fmla="*/ 1057517 h 1273466"/>
              <a:gd name="connsiteX10" fmla="*/ 12 w 2898736"/>
              <a:gd name="connsiteY10" fmla="*/ 705092 h 1273466"/>
              <a:gd name="connsiteX11" fmla="*/ 149237 w 2898736"/>
              <a:gd name="connsiteY11" fmla="*/ 368542 h 1273466"/>
              <a:gd name="connsiteX12" fmla="*/ 514362 w 2898736"/>
              <a:gd name="connsiteY12" fmla="*/ 193917 h 1273466"/>
              <a:gd name="connsiteX13" fmla="*/ 777887 w 2898736"/>
              <a:gd name="connsiteY13" fmla="*/ 155817 h 1273466"/>
              <a:gd name="connsiteX0" fmla="*/ 777887 w 2898736"/>
              <a:gd name="connsiteY0" fmla="*/ 155817 h 1273466"/>
              <a:gd name="connsiteX1" fmla="*/ 1825637 w 2898736"/>
              <a:gd name="connsiteY1" fmla="*/ 9767 h 1273466"/>
              <a:gd name="connsiteX2" fmla="*/ 2505087 w 2898736"/>
              <a:gd name="connsiteY2" fmla="*/ 47867 h 1273466"/>
              <a:gd name="connsiteX3" fmla="*/ 2870212 w 2898736"/>
              <a:gd name="connsiteY3" fmla="*/ 324092 h 1273466"/>
              <a:gd name="connsiteX4" fmla="*/ 2832112 w 2898736"/>
              <a:gd name="connsiteY4" fmla="*/ 743192 h 1273466"/>
              <a:gd name="connsiteX5" fmla="*/ 2492387 w 2898736"/>
              <a:gd name="connsiteY5" fmla="*/ 1038467 h 1273466"/>
              <a:gd name="connsiteX6" fmla="*/ 1701812 w 2898736"/>
              <a:gd name="connsiteY6" fmla="*/ 1216267 h 1273466"/>
              <a:gd name="connsiteX7" fmla="*/ 917587 w 2898736"/>
              <a:gd name="connsiteY7" fmla="*/ 1273417 h 1273466"/>
              <a:gd name="connsiteX8" fmla="*/ 488962 w 2898736"/>
              <a:gd name="connsiteY8" fmla="*/ 1222617 h 1273466"/>
              <a:gd name="connsiteX9" fmla="*/ 155587 w 2898736"/>
              <a:gd name="connsiteY9" fmla="*/ 1057517 h 1273466"/>
              <a:gd name="connsiteX10" fmla="*/ 12 w 2898736"/>
              <a:gd name="connsiteY10" fmla="*/ 705092 h 1273466"/>
              <a:gd name="connsiteX11" fmla="*/ 149237 w 2898736"/>
              <a:gd name="connsiteY11" fmla="*/ 368542 h 1273466"/>
              <a:gd name="connsiteX12" fmla="*/ 514362 w 2898736"/>
              <a:gd name="connsiteY12" fmla="*/ 193917 h 1273466"/>
              <a:gd name="connsiteX13" fmla="*/ 777887 w 2898736"/>
              <a:gd name="connsiteY13" fmla="*/ 155817 h 1273466"/>
              <a:gd name="connsiteX0" fmla="*/ 793762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793762 w 2898736"/>
              <a:gd name="connsiteY13" fmla="*/ 148997 h 1272996"/>
              <a:gd name="connsiteX0" fmla="*/ 793762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793762 w 2898736"/>
              <a:gd name="connsiteY13" fmla="*/ 148997 h 1272996"/>
              <a:gd name="connsiteX0" fmla="*/ 793762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793762 w 2898736"/>
              <a:gd name="connsiteY13" fmla="*/ 148997 h 1272996"/>
              <a:gd name="connsiteX0" fmla="*/ 793762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793762 w 2898736"/>
              <a:gd name="connsiteY13" fmla="*/ 148997 h 1272996"/>
              <a:gd name="connsiteX0" fmla="*/ 793762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793762 w 2898736"/>
              <a:gd name="connsiteY13" fmla="*/ 148997 h 1272996"/>
              <a:gd name="connsiteX0" fmla="*/ 793762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584212 w 2898736"/>
              <a:gd name="connsiteY13" fmla="*/ 120422 h 1272996"/>
              <a:gd name="connsiteX14" fmla="*/ 793762 w 2898736"/>
              <a:gd name="connsiteY14" fmla="*/ 148997 h 1272996"/>
              <a:gd name="connsiteX0" fmla="*/ 873137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584212 w 2898736"/>
              <a:gd name="connsiteY13" fmla="*/ 120422 h 1272996"/>
              <a:gd name="connsiteX14" fmla="*/ 873137 w 2898736"/>
              <a:gd name="connsiteY14" fmla="*/ 148997 h 1272996"/>
              <a:gd name="connsiteX0" fmla="*/ 873137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584212 w 2898736"/>
              <a:gd name="connsiteY13" fmla="*/ 120422 h 1272996"/>
              <a:gd name="connsiteX14" fmla="*/ 873137 w 2898736"/>
              <a:gd name="connsiteY14" fmla="*/ 148997 h 1272996"/>
              <a:gd name="connsiteX0" fmla="*/ 873137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584212 w 2898736"/>
              <a:gd name="connsiteY13" fmla="*/ 120422 h 1272996"/>
              <a:gd name="connsiteX14" fmla="*/ 873137 w 2898736"/>
              <a:gd name="connsiteY14" fmla="*/ 148997 h 1272996"/>
              <a:gd name="connsiteX0" fmla="*/ 873137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609612 w 2898736"/>
              <a:gd name="connsiteY13" fmla="*/ 114072 h 1272996"/>
              <a:gd name="connsiteX14" fmla="*/ 873137 w 2898736"/>
              <a:gd name="connsiteY14" fmla="*/ 148997 h 1272996"/>
              <a:gd name="connsiteX0" fmla="*/ 873137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609612 w 2898736"/>
              <a:gd name="connsiteY13" fmla="*/ 114072 h 1272996"/>
              <a:gd name="connsiteX14" fmla="*/ 873137 w 2898736"/>
              <a:gd name="connsiteY14" fmla="*/ 148997 h 1272996"/>
              <a:gd name="connsiteX0" fmla="*/ 873137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609612 w 2898736"/>
              <a:gd name="connsiteY13" fmla="*/ 114072 h 1272996"/>
              <a:gd name="connsiteX14" fmla="*/ 873137 w 2898736"/>
              <a:gd name="connsiteY14" fmla="*/ 148997 h 1272996"/>
              <a:gd name="connsiteX0" fmla="*/ 873137 w 2898736"/>
              <a:gd name="connsiteY0" fmla="*/ 148997 h 1272996"/>
              <a:gd name="connsiteX1" fmla="*/ 1825637 w 2898736"/>
              <a:gd name="connsiteY1" fmla="*/ 9297 h 1272996"/>
              <a:gd name="connsiteX2" fmla="*/ 2505087 w 2898736"/>
              <a:gd name="connsiteY2" fmla="*/ 47397 h 1272996"/>
              <a:gd name="connsiteX3" fmla="*/ 2870212 w 2898736"/>
              <a:gd name="connsiteY3" fmla="*/ 323622 h 1272996"/>
              <a:gd name="connsiteX4" fmla="*/ 2832112 w 2898736"/>
              <a:gd name="connsiteY4" fmla="*/ 742722 h 1272996"/>
              <a:gd name="connsiteX5" fmla="*/ 2492387 w 2898736"/>
              <a:gd name="connsiteY5" fmla="*/ 1037997 h 1272996"/>
              <a:gd name="connsiteX6" fmla="*/ 1701812 w 2898736"/>
              <a:gd name="connsiteY6" fmla="*/ 1215797 h 1272996"/>
              <a:gd name="connsiteX7" fmla="*/ 917587 w 2898736"/>
              <a:gd name="connsiteY7" fmla="*/ 1272947 h 1272996"/>
              <a:gd name="connsiteX8" fmla="*/ 488962 w 2898736"/>
              <a:gd name="connsiteY8" fmla="*/ 1222147 h 1272996"/>
              <a:gd name="connsiteX9" fmla="*/ 155587 w 2898736"/>
              <a:gd name="connsiteY9" fmla="*/ 1057047 h 1272996"/>
              <a:gd name="connsiteX10" fmla="*/ 12 w 2898736"/>
              <a:gd name="connsiteY10" fmla="*/ 704622 h 1272996"/>
              <a:gd name="connsiteX11" fmla="*/ 149237 w 2898736"/>
              <a:gd name="connsiteY11" fmla="*/ 368072 h 1272996"/>
              <a:gd name="connsiteX12" fmla="*/ 514362 w 2898736"/>
              <a:gd name="connsiteY12" fmla="*/ 193447 h 1272996"/>
              <a:gd name="connsiteX13" fmla="*/ 609612 w 2898736"/>
              <a:gd name="connsiteY13" fmla="*/ 114072 h 1272996"/>
              <a:gd name="connsiteX14" fmla="*/ 873137 w 2898736"/>
              <a:gd name="connsiteY14" fmla="*/ 148997 h 1272996"/>
              <a:gd name="connsiteX0" fmla="*/ 879487 w 2898736"/>
              <a:gd name="connsiteY0" fmla="*/ 135357 h 1272056"/>
              <a:gd name="connsiteX1" fmla="*/ 1825637 w 2898736"/>
              <a:gd name="connsiteY1" fmla="*/ 8357 h 1272056"/>
              <a:gd name="connsiteX2" fmla="*/ 2505087 w 2898736"/>
              <a:gd name="connsiteY2" fmla="*/ 46457 h 1272056"/>
              <a:gd name="connsiteX3" fmla="*/ 2870212 w 2898736"/>
              <a:gd name="connsiteY3" fmla="*/ 322682 h 1272056"/>
              <a:gd name="connsiteX4" fmla="*/ 2832112 w 2898736"/>
              <a:gd name="connsiteY4" fmla="*/ 741782 h 1272056"/>
              <a:gd name="connsiteX5" fmla="*/ 2492387 w 2898736"/>
              <a:gd name="connsiteY5" fmla="*/ 1037057 h 1272056"/>
              <a:gd name="connsiteX6" fmla="*/ 1701812 w 2898736"/>
              <a:gd name="connsiteY6" fmla="*/ 1214857 h 1272056"/>
              <a:gd name="connsiteX7" fmla="*/ 917587 w 2898736"/>
              <a:gd name="connsiteY7" fmla="*/ 1272007 h 1272056"/>
              <a:gd name="connsiteX8" fmla="*/ 488962 w 2898736"/>
              <a:gd name="connsiteY8" fmla="*/ 1221207 h 1272056"/>
              <a:gd name="connsiteX9" fmla="*/ 155587 w 2898736"/>
              <a:gd name="connsiteY9" fmla="*/ 1056107 h 1272056"/>
              <a:gd name="connsiteX10" fmla="*/ 12 w 2898736"/>
              <a:gd name="connsiteY10" fmla="*/ 703682 h 1272056"/>
              <a:gd name="connsiteX11" fmla="*/ 149237 w 2898736"/>
              <a:gd name="connsiteY11" fmla="*/ 367132 h 1272056"/>
              <a:gd name="connsiteX12" fmla="*/ 514362 w 2898736"/>
              <a:gd name="connsiteY12" fmla="*/ 192507 h 1272056"/>
              <a:gd name="connsiteX13" fmla="*/ 609612 w 2898736"/>
              <a:gd name="connsiteY13" fmla="*/ 113132 h 1272056"/>
              <a:gd name="connsiteX14" fmla="*/ 879487 w 2898736"/>
              <a:gd name="connsiteY14" fmla="*/ 135357 h 1272056"/>
              <a:gd name="connsiteX0" fmla="*/ 879487 w 2898736"/>
              <a:gd name="connsiteY0" fmla="*/ 135357 h 1272056"/>
              <a:gd name="connsiteX1" fmla="*/ 1825637 w 2898736"/>
              <a:gd name="connsiteY1" fmla="*/ 8357 h 1272056"/>
              <a:gd name="connsiteX2" fmla="*/ 2505087 w 2898736"/>
              <a:gd name="connsiteY2" fmla="*/ 46457 h 1272056"/>
              <a:gd name="connsiteX3" fmla="*/ 2870212 w 2898736"/>
              <a:gd name="connsiteY3" fmla="*/ 322682 h 1272056"/>
              <a:gd name="connsiteX4" fmla="*/ 2832112 w 2898736"/>
              <a:gd name="connsiteY4" fmla="*/ 741782 h 1272056"/>
              <a:gd name="connsiteX5" fmla="*/ 2492387 w 2898736"/>
              <a:gd name="connsiteY5" fmla="*/ 1037057 h 1272056"/>
              <a:gd name="connsiteX6" fmla="*/ 1701812 w 2898736"/>
              <a:gd name="connsiteY6" fmla="*/ 1214857 h 1272056"/>
              <a:gd name="connsiteX7" fmla="*/ 917587 w 2898736"/>
              <a:gd name="connsiteY7" fmla="*/ 1272007 h 1272056"/>
              <a:gd name="connsiteX8" fmla="*/ 488962 w 2898736"/>
              <a:gd name="connsiteY8" fmla="*/ 1221207 h 1272056"/>
              <a:gd name="connsiteX9" fmla="*/ 155587 w 2898736"/>
              <a:gd name="connsiteY9" fmla="*/ 1056107 h 1272056"/>
              <a:gd name="connsiteX10" fmla="*/ 12 w 2898736"/>
              <a:gd name="connsiteY10" fmla="*/ 703682 h 1272056"/>
              <a:gd name="connsiteX11" fmla="*/ 149237 w 2898736"/>
              <a:gd name="connsiteY11" fmla="*/ 367132 h 1272056"/>
              <a:gd name="connsiteX12" fmla="*/ 514362 w 2898736"/>
              <a:gd name="connsiteY12" fmla="*/ 192507 h 1272056"/>
              <a:gd name="connsiteX13" fmla="*/ 596912 w 2898736"/>
              <a:gd name="connsiteY13" fmla="*/ 109957 h 1272056"/>
              <a:gd name="connsiteX14" fmla="*/ 879487 w 2898736"/>
              <a:gd name="connsiteY14" fmla="*/ 135357 h 1272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98736" h="1272056">
                <a:moveTo>
                  <a:pt x="879487" y="135357"/>
                </a:moveTo>
                <a:cubicBezTo>
                  <a:pt x="1098033" y="104665"/>
                  <a:pt x="1554704" y="23174"/>
                  <a:pt x="1825637" y="8357"/>
                </a:cubicBezTo>
                <a:cubicBezTo>
                  <a:pt x="2096570" y="-6460"/>
                  <a:pt x="2330991" y="-5930"/>
                  <a:pt x="2505087" y="46457"/>
                </a:cubicBezTo>
                <a:cubicBezTo>
                  <a:pt x="2679183" y="98844"/>
                  <a:pt x="2815708" y="206795"/>
                  <a:pt x="2870212" y="322682"/>
                </a:cubicBezTo>
                <a:cubicBezTo>
                  <a:pt x="2924716" y="438569"/>
                  <a:pt x="2895083" y="622720"/>
                  <a:pt x="2832112" y="741782"/>
                </a:cubicBezTo>
                <a:cubicBezTo>
                  <a:pt x="2769141" y="860844"/>
                  <a:pt x="2680770" y="958211"/>
                  <a:pt x="2492387" y="1037057"/>
                </a:cubicBezTo>
                <a:cubicBezTo>
                  <a:pt x="2304004" y="1115903"/>
                  <a:pt x="1964279" y="1175699"/>
                  <a:pt x="1701812" y="1214857"/>
                </a:cubicBezTo>
                <a:cubicBezTo>
                  <a:pt x="1439345" y="1254015"/>
                  <a:pt x="1119729" y="1270949"/>
                  <a:pt x="917587" y="1272007"/>
                </a:cubicBezTo>
                <a:cubicBezTo>
                  <a:pt x="715445" y="1273065"/>
                  <a:pt x="615962" y="1257190"/>
                  <a:pt x="488962" y="1221207"/>
                </a:cubicBezTo>
                <a:cubicBezTo>
                  <a:pt x="361962" y="1185224"/>
                  <a:pt x="237079" y="1142361"/>
                  <a:pt x="155587" y="1056107"/>
                </a:cubicBezTo>
                <a:cubicBezTo>
                  <a:pt x="74095" y="969853"/>
                  <a:pt x="1070" y="818511"/>
                  <a:pt x="12" y="703682"/>
                </a:cubicBezTo>
                <a:cubicBezTo>
                  <a:pt x="-1046" y="588853"/>
                  <a:pt x="63512" y="452328"/>
                  <a:pt x="149237" y="367132"/>
                </a:cubicBezTo>
                <a:cubicBezTo>
                  <a:pt x="234962" y="281936"/>
                  <a:pt x="439750" y="235369"/>
                  <a:pt x="514362" y="192507"/>
                </a:cubicBezTo>
                <a:cubicBezTo>
                  <a:pt x="588974" y="149645"/>
                  <a:pt x="536058" y="119482"/>
                  <a:pt x="596912" y="109957"/>
                </a:cubicBezTo>
                <a:cubicBezTo>
                  <a:pt x="657766" y="100432"/>
                  <a:pt x="683695" y="161286"/>
                  <a:pt x="879487" y="135357"/>
                </a:cubicBezTo>
                <a:close/>
              </a:path>
            </a:pathLst>
          </a:custGeom>
          <a:noFill/>
          <a:ln w="127000">
            <a:solidFill>
              <a:srgbClr val="F7EE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F8F8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F4074CB-2714-C898-8F6A-9CC251A02716}"/>
              </a:ext>
            </a:extLst>
          </p:cNvPr>
          <p:cNvSpPr txBox="1"/>
          <p:nvPr/>
        </p:nvSpPr>
        <p:spPr>
          <a:xfrm>
            <a:off x="4753312" y="1505435"/>
            <a:ext cx="2685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>
                <a:solidFill>
                  <a:srgbClr val="F7EEE5"/>
                </a:solidFill>
                <a:latin typeface="Comic Sans MS" panose="030F0702030302020204" pitchFamily="66" charset="0"/>
              </a:rPr>
              <a:t>Title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643E0E2-1BBC-D720-310C-57C861C02280}"/>
              </a:ext>
            </a:extLst>
          </p:cNvPr>
          <p:cNvSpPr txBox="1"/>
          <p:nvPr/>
        </p:nvSpPr>
        <p:spPr>
          <a:xfrm>
            <a:off x="4753311" y="2874975"/>
            <a:ext cx="26853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solidFill>
                  <a:srgbClr val="F7EEE5"/>
                </a:solidFill>
                <a:latin typeface="Comic Sans MS" panose="030F0702030302020204" pitchFamily="66" charset="0"/>
              </a:rPr>
              <a:t>Power Point Templet</a:t>
            </a:r>
            <a:endParaRPr lang="zh-CN" altLang="en-US" sz="1400" b="1">
              <a:solidFill>
                <a:srgbClr val="F7EEE5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矩形 4">
            <a:extLst>
              <a:ext uri="{FF2B5EF4-FFF2-40B4-BE49-F238E27FC236}">
                <a16:creationId xmlns:a16="http://schemas.microsoft.com/office/drawing/2014/main" id="{8F3BAD7F-66D0-0B54-F68B-F565EF14E06C}"/>
              </a:ext>
            </a:extLst>
          </p:cNvPr>
          <p:cNvSpPr/>
          <p:nvPr/>
        </p:nvSpPr>
        <p:spPr>
          <a:xfrm flipH="1" flipV="1">
            <a:off x="4263848" y="3617021"/>
            <a:ext cx="3664304" cy="2270760"/>
          </a:xfrm>
          <a:custGeom>
            <a:avLst/>
            <a:gdLst>
              <a:gd name="connsiteX0" fmla="*/ 0 w 3599180"/>
              <a:gd name="connsiteY0" fmla="*/ 0 h 2252980"/>
              <a:gd name="connsiteX1" fmla="*/ 3599180 w 3599180"/>
              <a:gd name="connsiteY1" fmla="*/ 0 h 2252980"/>
              <a:gd name="connsiteX2" fmla="*/ 3599180 w 3599180"/>
              <a:gd name="connsiteY2" fmla="*/ 2252980 h 2252980"/>
              <a:gd name="connsiteX3" fmla="*/ 0 w 3599180"/>
              <a:gd name="connsiteY3" fmla="*/ 2252980 h 2252980"/>
              <a:gd name="connsiteX4" fmla="*/ 0 w 3599180"/>
              <a:gd name="connsiteY4" fmla="*/ 0 h 2252980"/>
              <a:gd name="connsiteX0" fmla="*/ 0 w 3599180"/>
              <a:gd name="connsiteY0" fmla="*/ 17780 h 2270760"/>
              <a:gd name="connsiteX1" fmla="*/ 1292860 w 3599180"/>
              <a:gd name="connsiteY1" fmla="*/ 0 h 2270760"/>
              <a:gd name="connsiteX2" fmla="*/ 3599180 w 3599180"/>
              <a:gd name="connsiteY2" fmla="*/ 17780 h 2270760"/>
              <a:gd name="connsiteX3" fmla="*/ 3599180 w 3599180"/>
              <a:gd name="connsiteY3" fmla="*/ 2270760 h 2270760"/>
              <a:gd name="connsiteX4" fmla="*/ 0 w 3599180"/>
              <a:gd name="connsiteY4" fmla="*/ 2270760 h 2270760"/>
              <a:gd name="connsiteX5" fmla="*/ 0 w 3599180"/>
              <a:gd name="connsiteY5" fmla="*/ 17780 h 2270760"/>
              <a:gd name="connsiteX0" fmla="*/ 0 w 3599180"/>
              <a:gd name="connsiteY0" fmla="*/ 17780 h 2270760"/>
              <a:gd name="connsiteX1" fmla="*/ 1292860 w 3599180"/>
              <a:gd name="connsiteY1" fmla="*/ 0 h 2270760"/>
              <a:gd name="connsiteX2" fmla="*/ 2857500 w 3599180"/>
              <a:gd name="connsiteY2" fmla="*/ 60960 h 2270760"/>
              <a:gd name="connsiteX3" fmla="*/ 3599180 w 3599180"/>
              <a:gd name="connsiteY3" fmla="*/ 17780 h 2270760"/>
              <a:gd name="connsiteX4" fmla="*/ 3599180 w 3599180"/>
              <a:gd name="connsiteY4" fmla="*/ 2270760 h 2270760"/>
              <a:gd name="connsiteX5" fmla="*/ 0 w 3599180"/>
              <a:gd name="connsiteY5" fmla="*/ 2270760 h 2270760"/>
              <a:gd name="connsiteX6" fmla="*/ 0 w 3599180"/>
              <a:gd name="connsiteY6" fmla="*/ 17780 h 2270760"/>
              <a:gd name="connsiteX0" fmla="*/ 0 w 3599180"/>
              <a:gd name="connsiteY0" fmla="*/ 17780 h 2270760"/>
              <a:gd name="connsiteX1" fmla="*/ 1292860 w 3599180"/>
              <a:gd name="connsiteY1" fmla="*/ 0 h 2270760"/>
              <a:gd name="connsiteX2" fmla="*/ 2857500 w 3599180"/>
              <a:gd name="connsiteY2" fmla="*/ 60960 h 2270760"/>
              <a:gd name="connsiteX3" fmla="*/ 3599180 w 3599180"/>
              <a:gd name="connsiteY3" fmla="*/ 17780 h 2270760"/>
              <a:gd name="connsiteX4" fmla="*/ 3573780 w 3599180"/>
              <a:gd name="connsiteY4" fmla="*/ 284480 h 2270760"/>
              <a:gd name="connsiteX5" fmla="*/ 3599180 w 3599180"/>
              <a:gd name="connsiteY5" fmla="*/ 2270760 h 2270760"/>
              <a:gd name="connsiteX6" fmla="*/ 0 w 3599180"/>
              <a:gd name="connsiteY6" fmla="*/ 2270760 h 2270760"/>
              <a:gd name="connsiteX7" fmla="*/ 0 w 3599180"/>
              <a:gd name="connsiteY7" fmla="*/ 17780 h 2270760"/>
              <a:gd name="connsiteX0" fmla="*/ 0 w 3644900"/>
              <a:gd name="connsiteY0" fmla="*/ 17780 h 2270760"/>
              <a:gd name="connsiteX1" fmla="*/ 1292860 w 3644900"/>
              <a:gd name="connsiteY1" fmla="*/ 0 h 2270760"/>
              <a:gd name="connsiteX2" fmla="*/ 2857500 w 3644900"/>
              <a:gd name="connsiteY2" fmla="*/ 60960 h 2270760"/>
              <a:gd name="connsiteX3" fmla="*/ 3599180 w 3644900"/>
              <a:gd name="connsiteY3" fmla="*/ 17780 h 2270760"/>
              <a:gd name="connsiteX4" fmla="*/ 3573780 w 3644900"/>
              <a:gd name="connsiteY4" fmla="*/ 284480 h 2270760"/>
              <a:gd name="connsiteX5" fmla="*/ 3644900 w 3644900"/>
              <a:gd name="connsiteY5" fmla="*/ 1463040 h 2270760"/>
              <a:gd name="connsiteX6" fmla="*/ 3599180 w 3644900"/>
              <a:gd name="connsiteY6" fmla="*/ 2270760 h 2270760"/>
              <a:gd name="connsiteX7" fmla="*/ 0 w 3644900"/>
              <a:gd name="connsiteY7" fmla="*/ 2270760 h 2270760"/>
              <a:gd name="connsiteX8" fmla="*/ 0 w 3644900"/>
              <a:gd name="connsiteY8" fmla="*/ 17780 h 2270760"/>
              <a:gd name="connsiteX0" fmla="*/ 0 w 3644900"/>
              <a:gd name="connsiteY0" fmla="*/ 17780 h 2270760"/>
              <a:gd name="connsiteX1" fmla="*/ 1292860 w 3644900"/>
              <a:gd name="connsiteY1" fmla="*/ 0 h 2270760"/>
              <a:gd name="connsiteX2" fmla="*/ 2857500 w 3644900"/>
              <a:gd name="connsiteY2" fmla="*/ 60960 h 2270760"/>
              <a:gd name="connsiteX3" fmla="*/ 3599180 w 3644900"/>
              <a:gd name="connsiteY3" fmla="*/ 17780 h 2270760"/>
              <a:gd name="connsiteX4" fmla="*/ 3573780 w 3644900"/>
              <a:gd name="connsiteY4" fmla="*/ 284480 h 2270760"/>
              <a:gd name="connsiteX5" fmla="*/ 3644900 w 3644900"/>
              <a:gd name="connsiteY5" fmla="*/ 1463040 h 2270760"/>
              <a:gd name="connsiteX6" fmla="*/ 3599180 w 3644900"/>
              <a:gd name="connsiteY6" fmla="*/ 2270760 h 2270760"/>
              <a:gd name="connsiteX7" fmla="*/ 2811780 w 3644900"/>
              <a:gd name="connsiteY7" fmla="*/ 2214880 h 2270760"/>
              <a:gd name="connsiteX8" fmla="*/ 0 w 3644900"/>
              <a:gd name="connsiteY8" fmla="*/ 2270760 h 2270760"/>
              <a:gd name="connsiteX9" fmla="*/ 0 w 3644900"/>
              <a:gd name="connsiteY9" fmla="*/ 17780 h 2270760"/>
              <a:gd name="connsiteX0" fmla="*/ 0 w 3644900"/>
              <a:gd name="connsiteY0" fmla="*/ 17780 h 2270760"/>
              <a:gd name="connsiteX1" fmla="*/ 1292860 w 3644900"/>
              <a:gd name="connsiteY1" fmla="*/ 0 h 2270760"/>
              <a:gd name="connsiteX2" fmla="*/ 2857500 w 3644900"/>
              <a:gd name="connsiteY2" fmla="*/ 60960 h 2270760"/>
              <a:gd name="connsiteX3" fmla="*/ 3599180 w 3644900"/>
              <a:gd name="connsiteY3" fmla="*/ 17780 h 2270760"/>
              <a:gd name="connsiteX4" fmla="*/ 3573780 w 3644900"/>
              <a:gd name="connsiteY4" fmla="*/ 284480 h 2270760"/>
              <a:gd name="connsiteX5" fmla="*/ 3644900 w 3644900"/>
              <a:gd name="connsiteY5" fmla="*/ 1463040 h 2270760"/>
              <a:gd name="connsiteX6" fmla="*/ 3599180 w 3644900"/>
              <a:gd name="connsiteY6" fmla="*/ 2270760 h 2270760"/>
              <a:gd name="connsiteX7" fmla="*/ 2811780 w 3644900"/>
              <a:gd name="connsiteY7" fmla="*/ 2214880 h 2270760"/>
              <a:gd name="connsiteX8" fmla="*/ 424180 w 3644900"/>
              <a:gd name="connsiteY8" fmla="*/ 2230120 h 2270760"/>
              <a:gd name="connsiteX9" fmla="*/ 0 w 3644900"/>
              <a:gd name="connsiteY9" fmla="*/ 2270760 h 2270760"/>
              <a:gd name="connsiteX10" fmla="*/ 0 w 3644900"/>
              <a:gd name="connsiteY10" fmla="*/ 17780 h 2270760"/>
              <a:gd name="connsiteX0" fmla="*/ 107 w 3645007"/>
              <a:gd name="connsiteY0" fmla="*/ 17780 h 2270760"/>
              <a:gd name="connsiteX1" fmla="*/ 1292967 w 3645007"/>
              <a:gd name="connsiteY1" fmla="*/ 0 h 2270760"/>
              <a:gd name="connsiteX2" fmla="*/ 2857607 w 3645007"/>
              <a:gd name="connsiteY2" fmla="*/ 60960 h 2270760"/>
              <a:gd name="connsiteX3" fmla="*/ 3599287 w 3645007"/>
              <a:gd name="connsiteY3" fmla="*/ 17780 h 2270760"/>
              <a:gd name="connsiteX4" fmla="*/ 3573887 w 3645007"/>
              <a:gd name="connsiteY4" fmla="*/ 284480 h 2270760"/>
              <a:gd name="connsiteX5" fmla="*/ 3645007 w 3645007"/>
              <a:gd name="connsiteY5" fmla="*/ 1463040 h 2270760"/>
              <a:gd name="connsiteX6" fmla="*/ 3599287 w 3645007"/>
              <a:gd name="connsiteY6" fmla="*/ 2270760 h 2270760"/>
              <a:gd name="connsiteX7" fmla="*/ 2811887 w 3645007"/>
              <a:gd name="connsiteY7" fmla="*/ 2214880 h 2270760"/>
              <a:gd name="connsiteX8" fmla="*/ 424287 w 3645007"/>
              <a:gd name="connsiteY8" fmla="*/ 2230120 h 2270760"/>
              <a:gd name="connsiteX9" fmla="*/ 107 w 3645007"/>
              <a:gd name="connsiteY9" fmla="*/ 2270760 h 2270760"/>
              <a:gd name="connsiteX10" fmla="*/ 38207 w 3645007"/>
              <a:gd name="connsiteY10" fmla="*/ 533400 h 2270760"/>
              <a:gd name="connsiteX11" fmla="*/ 107 w 3645007"/>
              <a:gd name="connsiteY11" fmla="*/ 17780 h 2270760"/>
              <a:gd name="connsiteX0" fmla="*/ 19404 w 3664304"/>
              <a:gd name="connsiteY0" fmla="*/ 17780 h 2270760"/>
              <a:gd name="connsiteX1" fmla="*/ 1312264 w 3664304"/>
              <a:gd name="connsiteY1" fmla="*/ 0 h 2270760"/>
              <a:gd name="connsiteX2" fmla="*/ 2876904 w 3664304"/>
              <a:gd name="connsiteY2" fmla="*/ 60960 h 2270760"/>
              <a:gd name="connsiteX3" fmla="*/ 3618584 w 3664304"/>
              <a:gd name="connsiteY3" fmla="*/ 17780 h 2270760"/>
              <a:gd name="connsiteX4" fmla="*/ 3593184 w 3664304"/>
              <a:gd name="connsiteY4" fmla="*/ 284480 h 2270760"/>
              <a:gd name="connsiteX5" fmla="*/ 3664304 w 3664304"/>
              <a:gd name="connsiteY5" fmla="*/ 1463040 h 2270760"/>
              <a:gd name="connsiteX6" fmla="*/ 3618584 w 3664304"/>
              <a:gd name="connsiteY6" fmla="*/ 2270760 h 2270760"/>
              <a:gd name="connsiteX7" fmla="*/ 2831184 w 3664304"/>
              <a:gd name="connsiteY7" fmla="*/ 2214880 h 2270760"/>
              <a:gd name="connsiteX8" fmla="*/ 443584 w 3664304"/>
              <a:gd name="connsiteY8" fmla="*/ 2230120 h 2270760"/>
              <a:gd name="connsiteX9" fmla="*/ 19404 w 3664304"/>
              <a:gd name="connsiteY9" fmla="*/ 2270760 h 2270760"/>
              <a:gd name="connsiteX10" fmla="*/ 82905 w 3664304"/>
              <a:gd name="connsiteY10" fmla="*/ 1361440 h 2270760"/>
              <a:gd name="connsiteX11" fmla="*/ 57504 w 3664304"/>
              <a:gd name="connsiteY11" fmla="*/ 533400 h 2270760"/>
              <a:gd name="connsiteX12" fmla="*/ 19404 w 3664304"/>
              <a:gd name="connsiteY12" fmla="*/ 17780 h 227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64304" h="2270760">
                <a:moveTo>
                  <a:pt x="19404" y="17780"/>
                </a:moveTo>
                <a:cubicBezTo>
                  <a:pt x="450357" y="16933"/>
                  <a:pt x="881311" y="847"/>
                  <a:pt x="1312264" y="0"/>
                </a:cubicBezTo>
                <a:cubicBezTo>
                  <a:pt x="1825344" y="5080"/>
                  <a:pt x="2363824" y="55880"/>
                  <a:pt x="2876904" y="60960"/>
                </a:cubicBezTo>
                <a:lnTo>
                  <a:pt x="3618584" y="17780"/>
                </a:lnTo>
                <a:cubicBezTo>
                  <a:pt x="3618584" y="106680"/>
                  <a:pt x="3593184" y="195580"/>
                  <a:pt x="3593184" y="284480"/>
                </a:cubicBezTo>
                <a:cubicBezTo>
                  <a:pt x="3594877" y="677333"/>
                  <a:pt x="3662611" y="1070187"/>
                  <a:pt x="3664304" y="1463040"/>
                </a:cubicBezTo>
                <a:lnTo>
                  <a:pt x="3618584" y="2270760"/>
                </a:lnTo>
                <a:cubicBezTo>
                  <a:pt x="3354424" y="2270760"/>
                  <a:pt x="3095344" y="2214880"/>
                  <a:pt x="2831184" y="2214880"/>
                </a:cubicBezTo>
                <a:cubicBezTo>
                  <a:pt x="2021771" y="2228427"/>
                  <a:pt x="1252997" y="2216573"/>
                  <a:pt x="443584" y="2230120"/>
                </a:cubicBezTo>
                <a:lnTo>
                  <a:pt x="19404" y="2270760"/>
                </a:lnTo>
                <a:cubicBezTo>
                  <a:pt x="-46636" y="2129367"/>
                  <a:pt x="76555" y="1651000"/>
                  <a:pt x="82905" y="1361440"/>
                </a:cubicBezTo>
                <a:cubicBezTo>
                  <a:pt x="89255" y="1071880"/>
                  <a:pt x="62161" y="760730"/>
                  <a:pt x="57504" y="533400"/>
                </a:cubicBezTo>
                <a:lnTo>
                  <a:pt x="19404" y="17780"/>
                </a:lnTo>
                <a:close/>
              </a:path>
            </a:pathLst>
          </a:cu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B604801-5175-FBEF-53DE-7A00D3AD00B5}"/>
              </a:ext>
            </a:extLst>
          </p:cNvPr>
          <p:cNvSpPr txBox="1"/>
          <p:nvPr/>
        </p:nvSpPr>
        <p:spPr>
          <a:xfrm>
            <a:off x="4504267" y="4771192"/>
            <a:ext cx="3183466" cy="961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rgbClr val="FF5C01"/>
                </a:solidFill>
                <a:latin typeface="Comic Sans MS" panose="030F0702030302020204" pitchFamily="66" charset="0"/>
              </a:rPr>
              <a:t>Pellentesque Habitant Morbi Tristique Senectus Et Netus Et Malesuada Fames Ac Turpis Egestas. Proin Pharetra Nonummy Pede.</a:t>
            </a:r>
            <a:endParaRPr lang="zh-CN" altLang="en-US" sz="1200">
              <a:solidFill>
                <a:srgbClr val="FF5C01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0DA0655-3DA4-3664-67CE-C723E28F0EB4}"/>
              </a:ext>
            </a:extLst>
          </p:cNvPr>
          <p:cNvGrpSpPr/>
          <p:nvPr/>
        </p:nvGrpSpPr>
        <p:grpSpPr>
          <a:xfrm>
            <a:off x="7126449" y="3856423"/>
            <a:ext cx="561284" cy="708306"/>
            <a:chOff x="7332133" y="4715933"/>
            <a:chExt cx="781050" cy="985637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F08BFAC6-FEFE-575B-59DA-B597BF6FDA9E}"/>
                </a:ext>
              </a:extLst>
            </p:cNvPr>
            <p:cNvSpPr/>
            <p:nvPr/>
          </p:nvSpPr>
          <p:spPr>
            <a:xfrm>
              <a:off x="7332133" y="4770967"/>
              <a:ext cx="135467" cy="203200"/>
            </a:xfrm>
            <a:custGeom>
              <a:avLst/>
              <a:gdLst>
                <a:gd name="connsiteX0" fmla="*/ 135467 w 135467"/>
                <a:gd name="connsiteY0" fmla="*/ 0 h 203200"/>
                <a:gd name="connsiteX1" fmla="*/ 0 w 135467"/>
                <a:gd name="connsiteY1" fmla="*/ 20320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5467" h="203200">
                  <a:moveTo>
                    <a:pt x="135467" y="0"/>
                  </a:moveTo>
                  <a:lnTo>
                    <a:pt x="0" y="203200"/>
                  </a:lnTo>
                </a:path>
              </a:pathLst>
            </a:custGeom>
            <a:noFill/>
            <a:ln w="63500" cap="rnd">
              <a:solidFill>
                <a:srgbClr val="FF5C0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B10F84DD-B2F3-38EC-ED4F-B5B68726E147}"/>
                </a:ext>
              </a:extLst>
            </p:cNvPr>
            <p:cNvSpPr/>
            <p:nvPr/>
          </p:nvSpPr>
          <p:spPr>
            <a:xfrm>
              <a:off x="7587491" y="5037667"/>
              <a:ext cx="356612" cy="406449"/>
            </a:xfrm>
            <a:custGeom>
              <a:avLst/>
              <a:gdLst>
                <a:gd name="connsiteX0" fmla="*/ 13459 w 356612"/>
                <a:gd name="connsiteY0" fmla="*/ 8466 h 406449"/>
                <a:gd name="connsiteX1" fmla="*/ 15576 w 356612"/>
                <a:gd name="connsiteY1" fmla="*/ 289983 h 406449"/>
                <a:gd name="connsiteX2" fmla="*/ 170092 w 356612"/>
                <a:gd name="connsiteY2" fmla="*/ 402166 h 406449"/>
                <a:gd name="connsiteX3" fmla="*/ 324609 w 356612"/>
                <a:gd name="connsiteY3" fmla="*/ 366183 h 406449"/>
                <a:gd name="connsiteX4" fmla="*/ 354242 w 356612"/>
                <a:gd name="connsiteY4" fmla="*/ 209550 h 406449"/>
                <a:gd name="connsiteX5" fmla="*/ 286509 w 356612"/>
                <a:gd name="connsiteY5" fmla="*/ 0 h 406449"/>
                <a:gd name="connsiteX0" fmla="*/ 13459 w 356612"/>
                <a:gd name="connsiteY0" fmla="*/ 8466 h 406449"/>
                <a:gd name="connsiteX1" fmla="*/ 15576 w 356612"/>
                <a:gd name="connsiteY1" fmla="*/ 289983 h 406449"/>
                <a:gd name="connsiteX2" fmla="*/ 170092 w 356612"/>
                <a:gd name="connsiteY2" fmla="*/ 402166 h 406449"/>
                <a:gd name="connsiteX3" fmla="*/ 324609 w 356612"/>
                <a:gd name="connsiteY3" fmla="*/ 366183 h 406449"/>
                <a:gd name="connsiteX4" fmla="*/ 354242 w 356612"/>
                <a:gd name="connsiteY4" fmla="*/ 209550 h 406449"/>
                <a:gd name="connsiteX5" fmla="*/ 286509 w 356612"/>
                <a:gd name="connsiteY5" fmla="*/ 0 h 40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612" h="406449">
                  <a:moveTo>
                    <a:pt x="13459" y="8466"/>
                  </a:moveTo>
                  <a:cubicBezTo>
                    <a:pt x="1465" y="116416"/>
                    <a:pt x="-10529" y="224366"/>
                    <a:pt x="15576" y="289983"/>
                  </a:cubicBezTo>
                  <a:cubicBezTo>
                    <a:pt x="41681" y="355600"/>
                    <a:pt x="118587" y="389466"/>
                    <a:pt x="170092" y="402166"/>
                  </a:cubicBezTo>
                  <a:cubicBezTo>
                    <a:pt x="221598" y="414866"/>
                    <a:pt x="293917" y="398286"/>
                    <a:pt x="324609" y="366183"/>
                  </a:cubicBezTo>
                  <a:cubicBezTo>
                    <a:pt x="355301" y="334080"/>
                    <a:pt x="360592" y="270580"/>
                    <a:pt x="354242" y="209550"/>
                  </a:cubicBezTo>
                  <a:cubicBezTo>
                    <a:pt x="347892" y="148520"/>
                    <a:pt x="317200" y="74260"/>
                    <a:pt x="286509" y="0"/>
                  </a:cubicBezTo>
                </a:path>
              </a:pathLst>
            </a:custGeom>
            <a:noFill/>
            <a:ln w="63500" cap="rnd">
              <a:solidFill>
                <a:srgbClr val="FF5C0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FE415471-E38F-49E6-BFA7-AD5C009345C6}"/>
                </a:ext>
              </a:extLst>
            </p:cNvPr>
            <p:cNvSpPr/>
            <p:nvPr/>
          </p:nvSpPr>
          <p:spPr>
            <a:xfrm>
              <a:off x="7924800" y="4715933"/>
              <a:ext cx="188383" cy="190500"/>
            </a:xfrm>
            <a:custGeom>
              <a:avLst/>
              <a:gdLst>
                <a:gd name="connsiteX0" fmla="*/ 0 w 188383"/>
                <a:gd name="connsiteY0" fmla="*/ 0 h 190500"/>
                <a:gd name="connsiteX1" fmla="*/ 127000 w 188383"/>
                <a:gd name="connsiteY1" fmla="*/ 97367 h 190500"/>
                <a:gd name="connsiteX2" fmla="*/ 188383 w 188383"/>
                <a:gd name="connsiteY2" fmla="*/ 190500 h 190500"/>
                <a:gd name="connsiteX0" fmla="*/ 0 w 188383"/>
                <a:gd name="connsiteY0" fmla="*/ 0 h 190500"/>
                <a:gd name="connsiteX1" fmla="*/ 117475 w 188383"/>
                <a:gd name="connsiteY1" fmla="*/ 83079 h 190500"/>
                <a:gd name="connsiteX2" fmla="*/ 188383 w 188383"/>
                <a:gd name="connsiteY2" fmla="*/ 190500 h 190500"/>
                <a:gd name="connsiteX0" fmla="*/ 0 w 188383"/>
                <a:gd name="connsiteY0" fmla="*/ 0 h 190500"/>
                <a:gd name="connsiteX1" fmla="*/ 117475 w 188383"/>
                <a:gd name="connsiteY1" fmla="*/ 83079 h 190500"/>
                <a:gd name="connsiteX2" fmla="*/ 188383 w 188383"/>
                <a:gd name="connsiteY2" fmla="*/ 190500 h 190500"/>
                <a:gd name="connsiteX0" fmla="*/ 0 w 188383"/>
                <a:gd name="connsiteY0" fmla="*/ 0 h 190500"/>
                <a:gd name="connsiteX1" fmla="*/ 112713 w 188383"/>
                <a:gd name="connsiteY1" fmla="*/ 79904 h 190500"/>
                <a:gd name="connsiteX2" fmla="*/ 188383 w 188383"/>
                <a:gd name="connsiteY2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8383" h="190500">
                  <a:moveTo>
                    <a:pt x="0" y="0"/>
                  </a:moveTo>
                  <a:cubicBezTo>
                    <a:pt x="47801" y="32808"/>
                    <a:pt x="81316" y="48154"/>
                    <a:pt x="112713" y="79904"/>
                  </a:cubicBezTo>
                  <a:cubicBezTo>
                    <a:pt x="144110" y="111654"/>
                    <a:pt x="173390" y="159808"/>
                    <a:pt x="188383" y="190500"/>
                  </a:cubicBezTo>
                </a:path>
              </a:pathLst>
            </a:custGeom>
            <a:noFill/>
            <a:ln w="63500" cap="rnd">
              <a:solidFill>
                <a:srgbClr val="FF5C0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76DA725C-436D-A6C7-AB42-E750DDCA433D}"/>
                </a:ext>
              </a:extLst>
            </p:cNvPr>
            <p:cNvSpPr/>
            <p:nvPr/>
          </p:nvSpPr>
          <p:spPr>
            <a:xfrm>
              <a:off x="7662333" y="5659967"/>
              <a:ext cx="207434" cy="41603"/>
            </a:xfrm>
            <a:custGeom>
              <a:avLst/>
              <a:gdLst>
                <a:gd name="connsiteX0" fmla="*/ 0 w 207434"/>
                <a:gd name="connsiteY0" fmla="*/ 0 h 43103"/>
                <a:gd name="connsiteX1" fmla="*/ 86784 w 207434"/>
                <a:gd name="connsiteY1" fmla="*/ 42333 h 43103"/>
                <a:gd name="connsiteX2" fmla="*/ 207434 w 207434"/>
                <a:gd name="connsiteY2" fmla="*/ 23283 h 43103"/>
                <a:gd name="connsiteX0" fmla="*/ 0 w 207434"/>
                <a:gd name="connsiteY0" fmla="*/ 0 h 41603"/>
                <a:gd name="connsiteX1" fmla="*/ 96309 w 207434"/>
                <a:gd name="connsiteY1" fmla="*/ 40745 h 41603"/>
                <a:gd name="connsiteX2" fmla="*/ 207434 w 207434"/>
                <a:gd name="connsiteY2" fmla="*/ 23283 h 41603"/>
                <a:gd name="connsiteX0" fmla="*/ 0 w 207434"/>
                <a:gd name="connsiteY0" fmla="*/ 0 h 41603"/>
                <a:gd name="connsiteX1" fmla="*/ 96309 w 207434"/>
                <a:gd name="connsiteY1" fmla="*/ 40745 h 41603"/>
                <a:gd name="connsiteX2" fmla="*/ 207434 w 207434"/>
                <a:gd name="connsiteY2" fmla="*/ 23283 h 41603"/>
                <a:gd name="connsiteX0" fmla="*/ 0 w 207434"/>
                <a:gd name="connsiteY0" fmla="*/ 0 h 41603"/>
                <a:gd name="connsiteX1" fmla="*/ 96309 w 207434"/>
                <a:gd name="connsiteY1" fmla="*/ 40745 h 41603"/>
                <a:gd name="connsiteX2" fmla="*/ 207434 w 207434"/>
                <a:gd name="connsiteY2" fmla="*/ 23283 h 41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434" h="41603">
                  <a:moveTo>
                    <a:pt x="0" y="0"/>
                  </a:moveTo>
                  <a:cubicBezTo>
                    <a:pt x="26106" y="19226"/>
                    <a:pt x="49037" y="36864"/>
                    <a:pt x="96309" y="40745"/>
                  </a:cubicBezTo>
                  <a:cubicBezTo>
                    <a:pt x="143581" y="44626"/>
                    <a:pt x="164395" y="34748"/>
                    <a:pt x="207434" y="23283"/>
                  </a:cubicBezTo>
                </a:path>
              </a:pathLst>
            </a:custGeom>
            <a:noFill/>
            <a:ln w="63500" cap="rnd">
              <a:solidFill>
                <a:srgbClr val="FF5C0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05BFBE9D-DE8B-8C7D-ED80-0B095E274ABE}"/>
              </a:ext>
            </a:extLst>
          </p:cNvPr>
          <p:cNvSpPr txBox="1"/>
          <p:nvPr/>
        </p:nvSpPr>
        <p:spPr>
          <a:xfrm>
            <a:off x="4504267" y="3793107"/>
            <a:ext cx="2138937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00" b="1">
                <a:solidFill>
                  <a:srgbClr val="FF5C01"/>
                </a:solidFill>
                <a:latin typeface="Comic Sans MS" panose="030F0702030302020204" pitchFamily="66" charset="0"/>
              </a:rPr>
              <a:t>Your Corporate Name </a:t>
            </a:r>
          </a:p>
          <a:p>
            <a:r>
              <a:rPr lang="en-US" altLang="zh-CN" sz="1700" b="1">
                <a:solidFill>
                  <a:srgbClr val="FF5C01"/>
                </a:solidFill>
                <a:latin typeface="Comic Sans MS" panose="030F0702030302020204" pitchFamily="66" charset="0"/>
              </a:rPr>
              <a:t>Goes Here</a:t>
            </a:r>
            <a:endParaRPr lang="zh-CN" altLang="en-US" sz="1700" b="1">
              <a:solidFill>
                <a:srgbClr val="FF5C0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6889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408</Words>
  <Application>Microsoft Office PowerPoint</Application>
  <PresentationFormat>宽屏</PresentationFormat>
  <Paragraphs>83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等线</vt:lpstr>
      <vt:lpstr>阿里巴巴普惠体 2.0 65 Medium</vt:lpstr>
      <vt:lpstr>Comic Sans MS</vt:lpstr>
      <vt:lpstr>Arial</vt:lpstr>
      <vt:lpstr>阿里巴巴普惠体 2.0 55 Regular</vt:lpstr>
      <vt:lpstr>微软雅黑</vt:lpstr>
      <vt:lpstr>HarmonyOS Sans SC Light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轻手绘小本请简单ppt模板</dc:title>
  <dc:creator>yvonne 忘吃药的晓公子</dc:creator>
  <cp:keywords>www.51pptmoban.com</cp:keywords>
  <dc:description>51PPT模板网 唯一访问网址：www.51pptmoban.com</dc:description>
  <cp:lastModifiedBy>Power user</cp:lastModifiedBy>
  <cp:revision>11</cp:revision>
  <dcterms:created xsi:type="dcterms:W3CDTF">2023-03-29T22:13:43Z</dcterms:created>
  <dcterms:modified xsi:type="dcterms:W3CDTF">2023-04-02T13:28:19Z</dcterms:modified>
</cp:coreProperties>
</file>